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9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gn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kn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and inflectional endings-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Comparing and contrasting, sequence, visualizing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 –proper nouns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Subtracting on a hundreds chart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Bats and birds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What Matters Most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due to the short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10,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-2.3-October 18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test- 2.3- October 18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5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October </a:t>
            </a:r>
            <a:r>
              <a:rPr lang="en-US" sz="1400" dirty="0" smtClean="0"/>
              <a:t>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P.E. Day</a:t>
            </a:r>
          </a:p>
          <a:p>
            <a:r>
              <a:rPr lang="en-US" sz="1400" dirty="0" smtClean="0"/>
              <a:t>October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Report </a:t>
            </a:r>
            <a:r>
              <a:rPr lang="en-US" sz="1400" dirty="0" smtClean="0"/>
              <a:t>Cards</a:t>
            </a:r>
          </a:p>
          <a:p>
            <a:r>
              <a:rPr lang="en-US" sz="1400" dirty="0" smtClean="0"/>
              <a:t>October 17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field trip money due</a:t>
            </a:r>
            <a:endParaRPr lang="en-US" sz="1400" dirty="0" smtClean="0"/>
          </a:p>
          <a:p>
            <a:r>
              <a:rPr lang="en-US" sz="1400" dirty="0" smtClean="0"/>
              <a:t>October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workshop 8:30, 12:00, or </a:t>
            </a:r>
            <a:r>
              <a:rPr lang="en-US" sz="1400" dirty="0" smtClean="0"/>
              <a:t>5:30</a:t>
            </a:r>
          </a:p>
          <a:p>
            <a:r>
              <a:rPr lang="en-US" sz="1400" dirty="0" smtClean="0"/>
              <a:t>October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fire department speaking at P.E.</a:t>
            </a:r>
          </a:p>
          <a:p>
            <a:r>
              <a:rPr lang="en-US" sz="1400" dirty="0" smtClean="0"/>
              <a:t>October 23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-27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–Red </a:t>
            </a:r>
            <a:r>
              <a:rPr lang="en-US" sz="1400" smtClean="0"/>
              <a:t>Ribbon Week </a:t>
            </a:r>
            <a:endParaRPr lang="en-US" sz="14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141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39</cp:revision>
  <cp:lastPrinted>2023-09-29T18:01:38Z</cp:lastPrinted>
  <dcterms:created xsi:type="dcterms:W3CDTF">2016-06-16T14:10:06Z</dcterms:created>
  <dcterms:modified xsi:type="dcterms:W3CDTF">2023-10-06T19:40:36Z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