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36" d="100"/>
          <a:sy n="136" d="100"/>
        </p:scale>
        <p:origin x="30" y="-523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2/5/2026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91840" y="2164795"/>
            <a:ext cx="3370297" cy="2708434"/>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r>
              <a:rPr lang="en-US" sz="800" dirty="0">
                <a:latin typeface="KG Miss Kindergarten" panose="02000000000000000000" pitchFamily="2" charset="0"/>
                <a:ea typeface="HelloAnnie" panose="02000603000000000000" pitchFamily="2" charset="0"/>
              </a:rPr>
              <a:t>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a:t>
            </a:r>
          </a:p>
          <a:p>
            <a:r>
              <a:rPr lang="en-US" sz="700" dirty="0">
                <a:latin typeface="KG Miss Kindergarten" panose="02000000000000000000" pitchFamily="2" charset="0"/>
                <a:ea typeface="HelloAnnie" panose="02000603000000000000" pitchFamily="2" charset="0"/>
              </a:rPr>
              <a:t>         Please read A.R. books for our PPS Reading Olympics! It runs          </a:t>
            </a:r>
          </a:p>
          <a:p>
            <a:r>
              <a:rPr lang="en-US" sz="700" dirty="0">
                <a:latin typeface="KG Miss Kindergarten" panose="02000000000000000000" pitchFamily="2" charset="0"/>
                <a:ea typeface="HelloAnnie" panose="02000603000000000000" pitchFamily="2" charset="0"/>
              </a:rPr>
              <a:t>         from Feb. 6-20. Students must have at least a 90% avg. in A.R. </a:t>
            </a:r>
          </a:p>
          <a:p>
            <a:r>
              <a:rPr lang="en-US" sz="700" dirty="0">
                <a:latin typeface="KG Miss Kindergarten" panose="02000000000000000000" pitchFamily="2" charset="0"/>
                <a:ea typeface="HelloAnnie" panose="02000603000000000000" pitchFamily="2" charset="0"/>
              </a:rPr>
              <a:t>         The top three point earners in each grade will win medals.</a:t>
            </a:r>
          </a:p>
          <a:p>
            <a:r>
              <a:rPr lang="en-US" sz="700" dirty="0">
                <a:latin typeface="KG Miss Kindergarten" panose="02000000000000000000" pitchFamily="2" charset="0"/>
                <a:ea typeface="HelloAnnie" panose="02000603000000000000" pitchFamily="2" charset="0"/>
              </a:rPr>
              <a:t>         The cost for snack is $1.00 each. Please send exact change.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431435"/>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February 9: Leadership Sessions in the Auditorium</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February 12: Send in items for party.</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February 13: Send in Valentine’s cards</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February 16: Teacher Work Day (No school)</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February 17: Progress Reports</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920694998"/>
              </p:ext>
            </p:extLst>
          </p:nvPr>
        </p:nvGraphicFramePr>
        <p:xfrm>
          <a:off x="1285596" y="5186563"/>
          <a:ext cx="6004140" cy="310896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_y (long e sound), </a:t>
                      </a:r>
                      <a:r>
                        <a:rPr lang="en-US" sz="900" b="0" dirty="0" err="1">
                          <a:solidFill>
                            <a:schemeClr val="tx1"/>
                          </a:solidFill>
                          <a:latin typeface="KG Miss Kindergarten" panose="02000000000000000000" pitchFamily="2" charset="0"/>
                          <a:ea typeface="HelloAnnie" panose="02000603000000000000" pitchFamily="2" charset="0"/>
                        </a:rPr>
                        <a:t>ie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ey</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Classify &amp; categorize, Captions</a:t>
                      </a:r>
                    </a:p>
                    <a:p>
                      <a:r>
                        <a:rPr lang="en-US" sz="900" b="0" dirty="0">
                          <a:solidFill>
                            <a:schemeClr val="tx1"/>
                          </a:solidFill>
                          <a:latin typeface="KG Miss Kindergarten" panose="02000000000000000000" pitchFamily="2" charset="0"/>
                          <a:ea typeface="HelloAnnie" panose="02000603000000000000" pitchFamily="2" charset="0"/>
                        </a:rPr>
                        <a:t>Vocabulary: remote, transportation, population, responsibilities, cooperation</a:t>
                      </a:r>
                    </a:p>
                    <a:p>
                      <a:r>
                        <a:rPr lang="en-US" sz="700" b="1" i="0" dirty="0">
                          <a:solidFill>
                            <a:schemeClr val="tx1"/>
                          </a:solidFill>
                          <a:latin typeface="KG Miss Kindergarten" panose="02000000000000000000" pitchFamily="2" charset="0"/>
                          <a:ea typeface="HelloAnnie" panose="02000603000000000000" pitchFamily="2" charset="0"/>
                        </a:rPr>
                        <a:t>2/13 </a:t>
                      </a:r>
                      <a:r>
                        <a:rPr lang="en-US" sz="700" b="1" i="0" dirty="0" err="1">
                          <a:solidFill>
                            <a:schemeClr val="tx1"/>
                          </a:solidFill>
                          <a:latin typeface="KG Miss Kindergarten" panose="02000000000000000000" pitchFamily="2" charset="0"/>
                          <a:ea typeface="HelloAnnie" panose="02000603000000000000" pitchFamily="2" charset="0"/>
                        </a:rPr>
                        <a:t>Dicatation</a:t>
                      </a:r>
                      <a:endParaRPr lang="en-US" sz="700" b="1" dirty="0">
                        <a:solidFill>
                          <a:schemeClr val="tx1"/>
                        </a:solidFill>
                        <a:latin typeface="KG Miss Kindergarten" panose="02000000000000000000" pitchFamily="2" charset="0"/>
                        <a:ea typeface="HelloAnnie" panose="02000603000000000000" pitchFamily="2" charset="0"/>
                      </a:endParaRP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536386">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u, m, v, w, k, &amp; z</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KG Miss Kindergarten" panose="02000000000000000000" pitchFamily="2" charset="0"/>
                          <a:ea typeface="HelloAnnie" panose="02000603000000000000" pitchFamily="2" charset="0"/>
                        </a:rPr>
                        <a:t>2/13 Minor Grammar Grade (Subject/verb agreement)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Complete Topic 8: Tens and Ones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KG Miss Kindergarten" panose="02000000000000000000" pitchFamily="2" charset="0"/>
                          <a:ea typeface="HelloAnnie" panose="02000603000000000000" pitchFamily="2" charset="0"/>
                        </a:rPr>
                        <a:t>2/10 Topic 8 Test (Review pages will be sent home Monday)</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KG Miss Kindergarten" panose="02000000000000000000" pitchFamily="2" charset="0"/>
                          <a:ea typeface="HelloAnnie" panose="02000603000000000000" pitchFamily="2" charset="0"/>
                        </a:rPr>
                        <a:t>George Washington Unit</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00457" y="5004594"/>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412281"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February 9-13, 2026</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TotalTime>
  <Words>458</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HelloAnnie</vt:lpstr>
      <vt:lpstr>HelloBoomerang</vt:lpstr>
      <vt:lpstr>KG Miss Kindy Chunky</vt:lpstr>
      <vt:lpstr>HelloEtchASketch</vt:lpstr>
      <vt:lpstr>Times New Roman</vt:lpstr>
      <vt:lpstr>Calibri Light</vt:lpstr>
      <vt:lpstr>HelloButtons</vt:lpstr>
      <vt:lpstr>Calibri</vt:lpstr>
      <vt:lpstr>Arial</vt:lpstr>
      <vt:lpstr>KG Miss Kindergarten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64</cp:revision>
  <cp:lastPrinted>2026-02-05T21:50:16Z</cp:lastPrinted>
  <dcterms:created xsi:type="dcterms:W3CDTF">2016-10-11T18:59:43Z</dcterms:created>
  <dcterms:modified xsi:type="dcterms:W3CDTF">2026-02-05T21:50:26Z</dcterms:modified>
</cp:coreProperties>
</file>