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62" r:id="rId3"/>
  </p:sldIdLst>
  <p:sldSz cx="10058400" cy="7772400"/>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A34A"/>
    <a:srgbClr val="003F5C"/>
    <a:srgbClr val="047733"/>
    <a:srgbClr val="5D2C90"/>
    <a:srgbClr val="00452E"/>
    <a:srgbClr val="1E3E71"/>
    <a:srgbClr val="354537"/>
    <a:srgbClr val="213024"/>
    <a:srgbClr val="652C91"/>
    <a:srgbClr val="123B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5557" autoAdjust="0"/>
  </p:normalViewPr>
  <p:slideViewPr>
    <p:cSldViewPr snapToGrid="0" snapToObjects="1">
      <p:cViewPr varScale="1">
        <p:scale>
          <a:sx n="89" d="100"/>
          <a:sy n="89" d="100"/>
        </p:scale>
        <p:origin x="2592" y="90"/>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Chaumont" userId="cf002264-b6a8-49fa-92c5-c20cf1cfcf0d" providerId="ADAL" clId="{7701E538-881D-4C7B-A90D-F8FF4A0B4B11}"/>
    <pc:docChg chg="modMainMaster">
      <pc:chgData name="Kristin Chaumont" userId="cf002264-b6a8-49fa-92c5-c20cf1cfcf0d" providerId="ADAL" clId="{7701E538-881D-4C7B-A90D-F8FF4A0B4B11}" dt="2022-12-19T19:05:29.387" v="0" actId="962"/>
      <pc:docMkLst>
        <pc:docMk/>
      </pc:docMkLst>
      <pc:sldMasterChg chg="modSldLayout">
        <pc:chgData name="Kristin Chaumont" userId="cf002264-b6a8-49fa-92c5-c20cf1cfcf0d" providerId="ADAL" clId="{7701E538-881D-4C7B-A90D-F8FF4A0B4B11}" dt="2022-12-19T19:05:29.387" v="0" actId="962"/>
        <pc:sldMasterMkLst>
          <pc:docMk/>
          <pc:sldMasterMk cId="2764082939" sldId="2147483696"/>
        </pc:sldMasterMkLst>
        <pc:sldLayoutChg chg="modSp mod">
          <pc:chgData name="Kristin Chaumont" userId="cf002264-b6a8-49fa-92c5-c20cf1cfcf0d" providerId="ADAL" clId="{7701E538-881D-4C7B-A90D-F8FF4A0B4B11}" dt="2022-12-19T19:05:29.387" v="0" actId="962"/>
          <pc:sldLayoutMkLst>
            <pc:docMk/>
            <pc:sldMasterMk cId="2764082939" sldId="2147483696"/>
            <pc:sldLayoutMk cId="1321239307" sldId="2147483712"/>
          </pc:sldLayoutMkLst>
          <pc:picChg chg="mod">
            <ac:chgData name="Kristin Chaumont" userId="cf002264-b6a8-49fa-92c5-c20cf1cfcf0d" providerId="ADAL" clId="{7701E538-881D-4C7B-A90D-F8FF4A0B4B11}" dt="2022-12-19T19:05:29.387" v="0" actId="962"/>
            <ac:picMkLst>
              <pc:docMk/>
              <pc:sldMasterMk cId="2764082939" sldId="2147483696"/>
              <pc:sldLayoutMk cId="1321239307" sldId="2147483712"/>
              <ac:picMk id="3" creationId="{6A3363E8-C129-A1A9-C3FA-CA707DBFAF44}"/>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7A72135-1B93-284C-B852-D7B891F94DB1}"/>
              </a:ext>
            </a:extLst>
          </p:cNvPr>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xmlns="" id="{2AEA7D22-BE55-084B-95A3-2CE5342BFA13}"/>
              </a:ext>
            </a:extLst>
          </p:cNvPr>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01256DE1-0B4F-C64B-9182-C3A4ACEFB6CC}" type="datetimeFigureOut">
              <a:rPr lang="en-US" smtClean="0">
                <a:latin typeface="Arial" panose="020B0604020202020204" pitchFamily="34" charset="0"/>
              </a:rPr>
              <a:t>2/21/2024</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8622CE8E-8BDF-D344-B0A5-CEAEEB399BD9}"/>
              </a:ext>
            </a:extLst>
          </p:cNvPr>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xmlns="" id="{4EE1DF63-4881-CB4D-918B-DCFB215C433E}"/>
              </a:ext>
            </a:extLst>
          </p:cNvPr>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atin typeface="Arial" panose="020B0604020202020204" pitchFamily="34" charset="0"/>
              </a:defRPr>
            </a:lvl1pPr>
          </a:lstStyle>
          <a:p>
            <a:fld id="{0BD83910-D037-459B-8E0D-6297AE3FB870}" type="datetimeFigureOut">
              <a:rPr lang="en-US" smtClean="0"/>
              <a:pPr/>
              <a:t>2/21/2024</a:t>
            </a:fld>
            <a:endParaRPr lang="en-US" dirty="0"/>
          </a:p>
        </p:txBody>
      </p:sp>
      <p:sp>
        <p:nvSpPr>
          <p:cNvPr id="4" name="Slide Image Placeholder 3"/>
          <p:cNvSpPr>
            <a:spLocks noGrp="1" noRot="1" noChangeAspect="1"/>
          </p:cNvSpPr>
          <p:nvPr>
            <p:ph type="sldImg" idx="2"/>
          </p:nvPr>
        </p:nvSpPr>
        <p:spPr>
          <a:xfrm>
            <a:off x="2917825" y="525463"/>
            <a:ext cx="3400425" cy="262890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58664"/>
            <a:ext cx="4002299" cy="350520"/>
          </a:xfrm>
          <a:prstGeom prst="rect">
            <a:avLst/>
          </a:prstGeom>
        </p:spPr>
        <p:txBody>
          <a:bodyPr vert="horz" lIns="92830" tIns="46415" rIns="92830" bIns="46415"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2830" tIns="46415" rIns="92830" bIns="46415"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6A3363E8-C129-A1A9-C3FA-CA707DBFAF44}"/>
              </a:ext>
              <a:ext uri="{C183D7F6-B498-43B3-948B-1728B52AA6E4}">
                <adec:decorative xmlns:adec="http://schemas.microsoft.com/office/drawing/2017/decorative" xmlns=""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5" name="Rectangle 4">
            <a:extLst>
              <a:ext uri="{FF2B5EF4-FFF2-40B4-BE49-F238E27FC236}">
                <a16:creationId xmlns:a16="http://schemas.microsoft.com/office/drawing/2014/main" xmlns="" id="{F4870AD1-F179-E513-645F-15531F10D7D4}"/>
              </a:ext>
              <a:ext uri="{C183D7F6-B498-43B3-948B-1728B52AA6E4}">
                <adec:decorative xmlns:adec="http://schemas.microsoft.com/office/drawing/2017/decorative" xmlns="" val="1"/>
              </a:ext>
            </a:extLst>
          </p:cNvPr>
          <p:cNvSpPr/>
          <p:nvPr userDrawn="1"/>
        </p:nvSpPr>
        <p:spPr>
          <a:xfrm>
            <a:off x="0" y="6694098"/>
            <a:ext cx="10058400" cy="1075795"/>
          </a:xfrm>
          <a:prstGeom prst="rect">
            <a:avLst/>
          </a:prstGeom>
          <a:solidFill>
            <a:srgbClr val="40A3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xmlns="" id="{CAE0A219-1647-80DF-37D0-449E5723FD2A}"/>
              </a:ext>
              <a:ext uri="{C183D7F6-B498-43B3-948B-1728B52AA6E4}">
                <adec:decorative xmlns:adec="http://schemas.microsoft.com/office/drawing/2017/decorative" xmlns=""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a16="http://schemas.microsoft.com/office/drawing/2014/main" xmlns="" id="{C5DA17AC-2F61-D9F7-AE39-F9461894130D}"/>
              </a:ext>
              <a:ext uri="{C183D7F6-B498-43B3-948B-1728B52AA6E4}">
                <adec:decorative xmlns:adec="http://schemas.microsoft.com/office/drawing/2017/decorative" xmlns=""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a16="http://schemas.microsoft.com/office/drawing/2014/main" xmlns="" id="{0B9FE42E-7EF9-32F0-181B-79BD88C9C3E0}"/>
              </a:ext>
              <a:ext uri="{C183D7F6-B498-43B3-948B-1728B52AA6E4}">
                <adec:decorative xmlns:adec="http://schemas.microsoft.com/office/drawing/2017/decorative" xmlns=""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2/21/2024</a:t>
            </a:fld>
            <a:endParaRPr lang="en-US"/>
          </a:p>
          <a:p>
            <a:pPr algn="r"/>
            <a:r>
              <a:rPr lang="en-US"/>
              <a:t>www.SquareMeals.org</a:t>
            </a:r>
            <a:endParaRPr lang="en-US" dirty="0"/>
          </a:p>
        </p:txBody>
      </p:sp>
      <p:pic>
        <p:nvPicPr>
          <p:cNvPr id="9" name="Picture 8">
            <a:extLst>
              <a:ext uri="{FF2B5EF4-FFF2-40B4-BE49-F238E27FC236}">
                <a16:creationId xmlns:a16="http://schemas.microsoft.com/office/drawing/2014/main" xmlns="" id="{D8F3D676-B50E-511E-DA7A-DAD0BDFF8EBF}"/>
              </a:ext>
              <a:ext uri="{C183D7F6-B498-43B3-948B-1728B52AA6E4}">
                <adec:decorative xmlns:adec="http://schemas.microsoft.com/office/drawing/2017/decorative" xmlns=""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a16="http://schemas.microsoft.com/office/drawing/2014/main" xmlns="" id="{2FBF148E-CE9B-F697-82AD-280BDF9DFFD4}"/>
              </a:ext>
              <a:ext uri="{C183D7F6-B498-43B3-948B-1728B52AA6E4}">
                <adec:decorative xmlns:adec="http://schemas.microsoft.com/office/drawing/2017/decorative" xmlns=""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a16="http://schemas.microsoft.com/office/drawing/2014/main" xmlns="" id="{9243CAB0-BB50-9E1C-53CD-88973613EF8C}"/>
              </a:ext>
              <a:ext uri="{C183D7F6-B498-43B3-948B-1728B52AA6E4}">
                <adec:decorative xmlns:adec="http://schemas.microsoft.com/office/drawing/2017/decorative" xmlns=""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a16="http://schemas.microsoft.com/office/drawing/2014/main" xmlns="" id="{15DBE2A6-49FC-D1F7-2458-EDBFE21EF013}"/>
              </a:ext>
              <a:ext uri="{C183D7F6-B498-43B3-948B-1728B52AA6E4}">
                <adec:decorative xmlns:adec="http://schemas.microsoft.com/office/drawing/2017/decorative" xmlns=""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a16="http://schemas.microsoft.com/office/drawing/2014/main" xmlns="" id="{21AC6578-A819-1F0B-4091-622913CF43D4}"/>
              </a:ext>
              <a:ext uri="{C183D7F6-B498-43B3-948B-1728B52AA6E4}">
                <adec:decorative xmlns:adec="http://schemas.microsoft.com/office/drawing/2017/decorative" xmlns=""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a16="http://schemas.microsoft.com/office/drawing/2014/main" xmlns="" id="{C6A4DB81-729E-90FB-A9DC-67BE9662DF02}"/>
              </a:ext>
              <a:ext uri="{C183D7F6-B498-43B3-948B-1728B52AA6E4}">
                <adec:decorative xmlns:adec="http://schemas.microsoft.com/office/drawing/2017/decorative" xmlns=""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a16="http://schemas.microsoft.com/office/drawing/2014/main" xmlns="" id="{31BA9B80-5B88-B9C3-0607-44141F879F72}"/>
              </a:ext>
              <a:ext uri="{C183D7F6-B498-43B3-948B-1728B52AA6E4}">
                <adec:decorative xmlns:adec="http://schemas.microsoft.com/office/drawing/2017/decorative" xmlns=""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1321239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675B0CE-D241-416F-A004-AB33BB74FB5A}"/>
              </a:ext>
            </a:extLst>
          </p:cNvPr>
          <p:cNvSpPr>
            <a:spLocks noGrp="1"/>
          </p:cNvSpPr>
          <p:nvPr>
            <p:ph type="dt" sz="half" idx="10"/>
          </p:nvPr>
        </p:nvSpPr>
        <p:spPr/>
        <p:txBody>
          <a:bodyPr/>
          <a:lstStyle/>
          <a:p>
            <a:fld id="{DBF4EE64-DAA4-4705-B096-2EF1BBDC5CE3}" type="datetime1">
              <a:rPr lang="en-US" smtClean="0"/>
              <a:t>2/21/2024</a:t>
            </a:fld>
            <a:endParaRPr lang="en-US" dirty="0"/>
          </a:p>
        </p:txBody>
      </p:sp>
      <p:sp>
        <p:nvSpPr>
          <p:cNvPr id="4" name="Footer Placeholder 3">
            <a:extLst>
              <a:ext uri="{FF2B5EF4-FFF2-40B4-BE49-F238E27FC236}">
                <a16:creationId xmlns:a16="http://schemas.microsoft.com/office/drawing/2014/main" xmlns=""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a16="http://schemas.microsoft.com/office/drawing/2014/main" xmlns=""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a16="http://schemas.microsoft.com/office/drawing/2014/main" xmlns=""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a16="http://schemas.microsoft.com/office/drawing/2014/main" xmlns=""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a16="http://schemas.microsoft.com/office/drawing/2014/main" xmlns=""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a16="http://schemas.microsoft.com/office/drawing/2014/main" xmlns=""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a16="http://schemas.microsoft.com/office/drawing/2014/main" xmlns=""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a16="http://schemas.microsoft.com/office/drawing/2014/main" xmlns=""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a16="http://schemas.microsoft.com/office/drawing/2014/main" xmlns=""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a16="http://schemas.microsoft.com/office/drawing/2014/main" xmlns=""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a16="http://schemas.microsoft.com/office/drawing/2014/main" xmlns=""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a16="http://schemas.microsoft.com/office/drawing/2014/main" xmlns=""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a16="http://schemas.microsoft.com/office/drawing/2014/main" xmlns=""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a16="http://schemas.microsoft.com/office/drawing/2014/main" xmlns=""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a16="http://schemas.microsoft.com/office/drawing/2014/main" xmlns=""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a16="http://schemas.microsoft.com/office/drawing/2014/main" xmlns=""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33FE166-9580-4D6A-95E8-AC9FCCD8072C}"/>
              </a:ext>
            </a:extLst>
          </p:cNvPr>
          <p:cNvSpPr>
            <a:spLocks noGrp="1"/>
          </p:cNvSpPr>
          <p:nvPr>
            <p:ph type="dt" sz="half" idx="10"/>
          </p:nvPr>
        </p:nvSpPr>
        <p:spPr/>
        <p:txBody>
          <a:bodyPr/>
          <a:lstStyle/>
          <a:p>
            <a:fld id="{8DEA315A-F0AA-416F-8C60-C8943B4C2B02}" type="datetime1">
              <a:rPr lang="en-US" smtClean="0"/>
              <a:t>2/21/2024</a:t>
            </a:fld>
            <a:endParaRPr lang="en-US" dirty="0"/>
          </a:p>
        </p:txBody>
      </p:sp>
      <p:sp>
        <p:nvSpPr>
          <p:cNvPr id="4" name="Footer Placeholder 3">
            <a:extLst>
              <a:ext uri="{FF2B5EF4-FFF2-40B4-BE49-F238E27FC236}">
                <a16:creationId xmlns:a16="http://schemas.microsoft.com/office/drawing/2014/main" xmlns=""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a16="http://schemas.microsoft.com/office/drawing/2014/main" xmlns=""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a16="http://schemas.microsoft.com/office/drawing/2014/main" xmlns=""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a16="http://schemas.microsoft.com/office/drawing/2014/main" xmlns=""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a16="http://schemas.microsoft.com/office/drawing/2014/main" xmlns=""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a16="http://schemas.microsoft.com/office/drawing/2014/main" xmlns=""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a16="http://schemas.microsoft.com/office/drawing/2014/main" xmlns=""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a16="http://schemas.microsoft.com/office/drawing/2014/main" xmlns=""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a16="http://schemas.microsoft.com/office/drawing/2014/main" xmlns=""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a16="http://schemas.microsoft.com/office/drawing/2014/main" xmlns=""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a16="http://schemas.microsoft.com/office/drawing/2014/main" xmlns=""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a16="http://schemas.microsoft.com/office/drawing/2014/main" xmlns=""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a16="http://schemas.microsoft.com/office/drawing/2014/main" xmlns=""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a16="http://schemas.microsoft.com/office/drawing/2014/main" xmlns=""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a16="http://schemas.microsoft.com/office/drawing/2014/main" xmlns=""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a16="http://schemas.microsoft.com/office/drawing/2014/main" xmlns=""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a16="http://schemas.microsoft.com/office/drawing/2014/main" xmlns=""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a16="http://schemas.microsoft.com/office/drawing/2014/main" xmlns=""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12"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a16="http://schemas.microsoft.com/office/drawing/2014/main" xmlns=""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a16="http://schemas.microsoft.com/office/drawing/2014/main" xmlns=""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2/21/2024</a:t>
            </a:fld>
            <a:endParaRPr lang="en-US" dirty="0"/>
          </a:p>
        </p:txBody>
      </p:sp>
      <p:sp>
        <p:nvSpPr>
          <p:cNvPr id="14" name="Footer Placeholder 4">
            <a:extLst>
              <a:ext uri="{FF2B5EF4-FFF2-40B4-BE49-F238E27FC236}">
                <a16:creationId xmlns:a16="http://schemas.microsoft.com/office/drawing/2014/main" xmlns=""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xmlns=""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a16="http://schemas.microsoft.com/office/drawing/2014/main" xmlns=""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a16="http://schemas.microsoft.com/office/drawing/2014/main" xmlns=""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73AD9A86-2F60-8114-0486-038236412CAB}"/>
              </a:ext>
            </a:extLst>
          </p:cNvPr>
          <p:cNvSpPr txBox="1"/>
          <p:nvPr/>
        </p:nvSpPr>
        <p:spPr>
          <a:xfrm>
            <a:off x="67861" y="-15645"/>
            <a:ext cx="7578246" cy="369332"/>
          </a:xfrm>
          <a:prstGeom prst="rect">
            <a:avLst/>
          </a:prstGeom>
          <a:noFill/>
        </p:spPr>
        <p:txBody>
          <a:bodyPr wrap="square" rtlCol="0">
            <a:spAutoFit/>
          </a:bodyPr>
          <a:lstStyle/>
          <a:p>
            <a:r>
              <a:rPr lang="en-US" sz="1800" b="0" i="0" dirty="0" smtClean="0">
                <a:ln w="12700">
                  <a:solidFill>
                    <a:srgbClr val="003F5C"/>
                  </a:solidFill>
                </a:ln>
                <a:solidFill>
                  <a:schemeClr val="bg1"/>
                </a:solidFill>
                <a:latin typeface="Arial Black" panose="020B0604020202020204" pitchFamily="34" charset="0"/>
                <a:cs typeface="Arial Black" panose="020B0604020202020204" pitchFamily="34" charset="0"/>
              </a:rPr>
              <a:t>Robert Lee ISD</a:t>
            </a:r>
            <a:endParaRPr lang="en-US" dirty="0"/>
          </a:p>
        </p:txBody>
      </p:sp>
      <p:sp>
        <p:nvSpPr>
          <p:cNvPr id="10" name="Title 9">
            <a:extLst>
              <a:ext uri="{FF2B5EF4-FFF2-40B4-BE49-F238E27FC236}">
                <a16:creationId xmlns:a16="http://schemas.microsoft.com/office/drawing/2014/main" xmlns="" id="{7EDB7A97-C9D7-E22A-7856-C172FE241FF9}"/>
              </a:ext>
            </a:extLst>
          </p:cNvPr>
          <p:cNvSpPr txBox="1">
            <a:spLocks noGrp="1"/>
          </p:cNvSpPr>
          <p:nvPr>
            <p:ph type="title" idx="4294967295"/>
          </p:nvPr>
        </p:nvSpPr>
        <p:spPr>
          <a:xfrm>
            <a:off x="8251254" y="515713"/>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000" b="0" i="0" u="none" strike="noStrike" kern="1200" cap="none" spc="-300" normalizeH="0" baseline="0" noProof="0" dirty="0">
                <a:ln w="38100">
                  <a:solidFill>
                    <a:srgbClr val="005375"/>
                  </a:solidFill>
                </a:ln>
                <a:solidFill>
                  <a:schemeClr val="bg1"/>
                </a:solidFill>
                <a:effectLst/>
                <a:uLnTx/>
                <a:uFillTx/>
                <a:latin typeface="Arial Black" panose="020B0604020202020204" pitchFamily="34" charset="0"/>
                <a:ea typeface="+mn-ea"/>
                <a:cs typeface="Arial Black" panose="020B0604020202020204" pitchFamily="34" charset="0"/>
              </a:rPr>
              <a:t>MAR</a:t>
            </a: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b="0" i="0" u="none" strike="noStrike" kern="1200" cap="none" spc="0" normalizeH="0" baseline="0" noProof="0" dirty="0">
                <a:ln w="28575">
                  <a:noFill/>
                </a:ln>
                <a:solidFill>
                  <a:schemeClr val="bg1"/>
                </a:solidFill>
                <a:effectLst/>
                <a:uLnTx/>
                <a:uFillTx/>
                <a:latin typeface="Arial Black" panose="020B0604020202020204" pitchFamily="34" charset="0"/>
                <a:ea typeface="+mn-ea"/>
                <a:cs typeface="Arial Black" panose="020B0604020202020204" pitchFamily="34" charset="0"/>
              </a:rPr>
              <a:t>MENU 2024</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2" name="TextBox 11">
            <a:extLst>
              <a:ext uri="{FF2B5EF4-FFF2-40B4-BE49-F238E27FC236}">
                <a16:creationId xmlns:a16="http://schemas.microsoft.com/office/drawing/2014/main" xmlns="" id="{85469D8F-A9B1-2006-87EC-25FE5A8193E0}"/>
              </a:ext>
            </a:extLst>
          </p:cNvPr>
          <p:cNvSpPr txBox="1"/>
          <p:nvPr/>
        </p:nvSpPr>
        <p:spPr>
          <a:xfrm>
            <a:off x="8499846" y="3676385"/>
            <a:ext cx="1527463" cy="646331"/>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spc="0" dirty="0">
                <a:ln w="28575">
                  <a:noFill/>
                </a:ln>
                <a:solidFill>
                  <a:schemeClr val="tx1"/>
                </a:solidFill>
                <a:latin typeface="Calibri" panose="020F0502020204030204" pitchFamily="34" charset="0"/>
                <a:cs typeface="Calibri" panose="020F0502020204030204" pitchFamily="34" charset="0"/>
              </a:rPr>
              <a:t>ANNOUNCEMENTS:</a:t>
            </a:r>
          </a:p>
          <a:p>
            <a:pPr marR="0" lvl="0" algn="l" defTabSz="1005840" rtl="0" eaLnBrk="1" fontAlgn="auto" latinLnBrk="0" hangingPunct="1">
              <a:lnSpc>
                <a:spcPct val="100000"/>
              </a:lnSpc>
              <a:spcBef>
                <a:spcPts val="0"/>
              </a:spcBef>
              <a:spcAft>
                <a:spcPts val="0"/>
              </a:spcAft>
              <a:buClrTx/>
              <a:buSzTx/>
              <a:tabLst/>
              <a:defRPr/>
            </a:pPr>
            <a:r>
              <a:rPr lang="en-US" sz="1200" dirty="0" smtClean="0">
                <a:ln w="28575">
                  <a:noFill/>
                </a:ln>
                <a:latin typeface="Calibri" panose="020F0502020204030204" pitchFamily="34" charset="0"/>
                <a:cs typeface="Calibri" panose="020F0502020204030204" pitchFamily="34" charset="0"/>
              </a:rPr>
              <a:t>Spring Break</a:t>
            </a:r>
          </a:p>
          <a:p>
            <a:pPr marR="0" lvl="0" algn="l" defTabSz="1005840" rtl="0" eaLnBrk="1" fontAlgn="auto" latinLnBrk="0" hangingPunct="1">
              <a:lnSpc>
                <a:spcPct val="100000"/>
              </a:lnSpc>
              <a:spcBef>
                <a:spcPts val="0"/>
              </a:spcBef>
              <a:spcAft>
                <a:spcPts val="0"/>
              </a:spcAft>
              <a:buClrTx/>
              <a:buSzTx/>
              <a:tabLst/>
              <a:defRPr/>
            </a:pPr>
            <a:r>
              <a:rPr lang="en-US" sz="1200" dirty="0" smtClean="0">
                <a:ln w="28575">
                  <a:noFill/>
                </a:ln>
                <a:latin typeface="Calibri" panose="020F0502020204030204" pitchFamily="34" charset="0"/>
                <a:cs typeface="Calibri" panose="020F0502020204030204" pitchFamily="34" charset="0"/>
              </a:rPr>
              <a:t> March 11-15</a:t>
            </a:r>
            <a:endParaRPr lang="en-US" sz="1200" b="0" spc="0" dirty="0">
              <a:ln w="28575">
                <a:noFill/>
              </a:ln>
              <a:solidFill>
                <a:schemeClr val="tx1"/>
              </a:solidFill>
              <a:latin typeface="Calibri" panose="020F0502020204030204" pitchFamily="34" charset="0"/>
              <a:cs typeface="Calibri" panose="020F0502020204030204" pitchFamily="34" charset="0"/>
            </a:endParaRPr>
          </a:p>
        </p:txBody>
      </p:sp>
      <p:graphicFrame>
        <p:nvGraphicFramePr>
          <p:cNvPr id="3" name="Table 3">
            <a:extLst>
              <a:ext uri="{FF2B5EF4-FFF2-40B4-BE49-F238E27FC236}">
                <a16:creationId xmlns:a16="http://schemas.microsoft.com/office/drawing/2014/main" xmlns="" id="{3AD2D744-196B-4C79-3CEE-ADCAA6FDDAC0}"/>
              </a:ext>
            </a:extLst>
          </p:cNvPr>
          <p:cNvGraphicFramePr>
            <a:graphicFrameLocks noGrp="1"/>
          </p:cNvGraphicFramePr>
          <p:nvPr>
            <p:extLst>
              <p:ext uri="{D42A27DB-BD31-4B8C-83A1-F6EECF244321}">
                <p14:modId xmlns:p14="http://schemas.microsoft.com/office/powerpoint/2010/main" val="291456679"/>
              </p:ext>
            </p:extLst>
          </p:nvPr>
        </p:nvGraphicFramePr>
        <p:xfrm>
          <a:off x="67861" y="304117"/>
          <a:ext cx="8275257" cy="6770165"/>
        </p:xfrm>
        <a:graphic>
          <a:graphicData uri="http://schemas.openxmlformats.org/drawingml/2006/table">
            <a:tbl>
              <a:tblPr firstRow="1" bandRow="1">
                <a:tableStyleId>{5C22544A-7EE6-4342-B048-85BDC9FD1C3A}</a:tableStyleId>
              </a:tblPr>
              <a:tblGrid>
                <a:gridCol w="1617870">
                  <a:extLst>
                    <a:ext uri="{9D8B030D-6E8A-4147-A177-3AD203B41FA5}">
                      <a16:colId xmlns:a16="http://schemas.microsoft.com/office/drawing/2014/main" xmlns="" val="3388767451"/>
                    </a:ext>
                  </a:extLst>
                </a:gridCol>
                <a:gridCol w="1661375">
                  <a:extLst>
                    <a:ext uri="{9D8B030D-6E8A-4147-A177-3AD203B41FA5}">
                      <a16:colId xmlns:a16="http://schemas.microsoft.com/office/drawing/2014/main" xmlns="" val="942376715"/>
                    </a:ext>
                  </a:extLst>
                </a:gridCol>
                <a:gridCol w="1661374">
                  <a:extLst>
                    <a:ext uri="{9D8B030D-6E8A-4147-A177-3AD203B41FA5}">
                      <a16:colId xmlns:a16="http://schemas.microsoft.com/office/drawing/2014/main" xmlns="" val="2496387589"/>
                    </a:ext>
                  </a:extLst>
                </a:gridCol>
                <a:gridCol w="1687133">
                  <a:extLst>
                    <a:ext uri="{9D8B030D-6E8A-4147-A177-3AD203B41FA5}">
                      <a16:colId xmlns:a16="http://schemas.microsoft.com/office/drawing/2014/main" xmlns="" val="3008621668"/>
                    </a:ext>
                  </a:extLst>
                </a:gridCol>
                <a:gridCol w="1647505">
                  <a:extLst>
                    <a:ext uri="{9D8B030D-6E8A-4147-A177-3AD203B41FA5}">
                      <a16:colId xmlns:a16="http://schemas.microsoft.com/office/drawing/2014/main" xmlns=""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336287332"/>
                  </a:ext>
                </a:extLst>
              </a:tr>
              <a:tr h="1188094">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a:latin typeface="+mn-lt"/>
                          <a:cs typeface="Arial" panose="020B0604020202020204" pitchFamily="34" charset="0"/>
                        </a:rPr>
                        <a:t>1</a:t>
                      </a:r>
                      <a:r>
                        <a:rPr lang="en-US" sz="1200" spc="0" baseline="30000" dirty="0">
                          <a:latin typeface="+mn-lt"/>
                          <a:cs typeface="Arial" panose="020B0604020202020204" pitchFamily="34" charset="0"/>
                        </a:rPr>
                        <a:t>ST</a:t>
                      </a:r>
                      <a:r>
                        <a:rPr lang="en-US" sz="1200" spc="0" dirty="0">
                          <a:latin typeface="+mn-lt"/>
                          <a:cs typeface="Arial" panose="020B0604020202020204" pitchFamily="34" charset="0"/>
                        </a:rPr>
                        <a:t>  </a:t>
                      </a:r>
                      <a:r>
                        <a:rPr lang="en-US" sz="1200" u="sng" spc="0" dirty="0" smtClean="0">
                          <a:latin typeface="+mn-lt"/>
                          <a:cs typeface="Arial" panose="020B0604020202020204" pitchFamily="34" charset="0"/>
                        </a:rPr>
                        <a:t>Cereal an</a:t>
                      </a:r>
                      <a:r>
                        <a:rPr lang="en-US" sz="1200" u="sng" spc="0" baseline="0" dirty="0" smtClean="0">
                          <a:latin typeface="+mn-lt"/>
                          <a:cs typeface="Arial" panose="020B0604020202020204" pitchFamily="34" charset="0"/>
                        </a:rPr>
                        <a:t>d Toast</a:t>
                      </a:r>
                      <a:endParaRPr lang="en-US" sz="1200" u="sng" spc="0" dirty="0" smtClean="0">
                        <a:latin typeface="+mn-lt"/>
                        <a:cs typeface="Arial" panose="020B0604020202020204" pitchFamily="34" charset="0"/>
                      </a:endParaRPr>
                    </a:p>
                    <a:p>
                      <a:pPr algn="l"/>
                      <a:r>
                        <a:rPr lang="en-US" sz="1200" spc="0" dirty="0" smtClean="0">
                          <a:latin typeface="+mn-lt"/>
                          <a:cs typeface="Arial" panose="020B0604020202020204" pitchFamily="34" charset="0"/>
                        </a:rPr>
                        <a:t>Pizza, Carrots, green beans, Fresh Fruit, Rice</a:t>
                      </a:r>
                      <a:r>
                        <a:rPr lang="en-US" sz="1200" spc="0" baseline="0" dirty="0" smtClean="0">
                          <a:latin typeface="+mn-lt"/>
                          <a:cs typeface="Arial" panose="020B0604020202020204" pitchFamily="34" charset="0"/>
                        </a:rPr>
                        <a:t> Crispy treat</a:t>
                      </a: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18866968"/>
                  </a:ext>
                </a:extLst>
              </a:tr>
              <a:tr h="1222311">
                <a:tc>
                  <a:txBody>
                    <a:bodyPr/>
                    <a:lstStyle/>
                    <a:p>
                      <a:r>
                        <a:rPr lang="en-US" sz="1200" spc="0" dirty="0">
                          <a:latin typeface="+mn-lt"/>
                          <a:cs typeface="Arial" panose="020B0604020202020204" pitchFamily="34" charset="0"/>
                        </a:rPr>
                        <a:t>4</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100" u="sng" spc="0" dirty="0" smtClean="0">
                          <a:latin typeface="+mn-lt"/>
                          <a:cs typeface="Arial" panose="020B0604020202020204" pitchFamily="34" charset="0"/>
                        </a:rPr>
                        <a:t>Pancakes and Bacon</a:t>
                      </a:r>
                      <a:endParaRPr lang="en-US" sz="1100" u="sng" spc="0" dirty="0" smtClean="0">
                        <a:latin typeface="+mn-lt"/>
                        <a:cs typeface="Arial" panose="020B0604020202020204" pitchFamily="34" charset="0"/>
                      </a:endParaRPr>
                    </a:p>
                    <a:p>
                      <a:r>
                        <a:rPr lang="en-US" sz="1200" spc="0" dirty="0" smtClean="0">
                          <a:latin typeface="+mn-lt"/>
                          <a:cs typeface="Arial" panose="020B0604020202020204" pitchFamily="34" charset="0"/>
                        </a:rPr>
                        <a:t>Country Fried Steak, Mashed potatoes, cream Gravy, Okra, Roll,</a:t>
                      </a:r>
                      <a:r>
                        <a:rPr lang="en-US" sz="1200" spc="0" baseline="0" dirty="0" smtClean="0">
                          <a:latin typeface="+mn-lt"/>
                          <a:cs typeface="Arial" panose="020B0604020202020204" pitchFamily="34" charset="0"/>
                        </a:rPr>
                        <a:t> Strawberries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5</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u="sng" spc="0" dirty="0" smtClean="0">
                          <a:latin typeface="+mn-lt"/>
                          <a:cs typeface="Arial" panose="020B0604020202020204" pitchFamily="34" charset="0"/>
                        </a:rPr>
                        <a:t>Taquito </a:t>
                      </a:r>
                      <a:endParaRPr lang="en-US" sz="1200" u="sng" spc="0" dirty="0" smtClean="0">
                        <a:latin typeface="+mn-lt"/>
                        <a:cs typeface="Arial" panose="020B0604020202020204" pitchFamily="34" charset="0"/>
                      </a:endParaRPr>
                    </a:p>
                    <a:p>
                      <a:r>
                        <a:rPr lang="en-US" sz="1200" spc="0" dirty="0" smtClean="0">
                          <a:latin typeface="+mn-lt"/>
                          <a:cs typeface="Arial" panose="020B0604020202020204" pitchFamily="34" charset="0"/>
                        </a:rPr>
                        <a:t>Chicken</a:t>
                      </a:r>
                      <a:r>
                        <a:rPr lang="en-US" sz="1200" spc="0" baseline="0" dirty="0" smtClean="0">
                          <a:latin typeface="+mn-lt"/>
                          <a:cs typeface="Arial" panose="020B0604020202020204" pitchFamily="34" charset="0"/>
                        </a:rPr>
                        <a:t> Fajitas, Refried beans, Carrots, </a:t>
                      </a:r>
                      <a:r>
                        <a:rPr lang="en-US" sz="1200" spc="0" baseline="0" dirty="0" smtClean="0">
                          <a:latin typeface="+mn-lt"/>
                          <a:cs typeface="Arial" panose="020B0604020202020204" pitchFamily="34" charset="0"/>
                        </a:rPr>
                        <a:t>Salsa</a:t>
                      </a:r>
                      <a:r>
                        <a:rPr lang="en-US" sz="1200" spc="0" baseline="0" dirty="0" smtClean="0">
                          <a:latin typeface="+mn-lt"/>
                          <a:cs typeface="Arial" panose="020B0604020202020204" pitchFamily="34" charset="0"/>
                        </a:rPr>
                        <a:t>, Hot Cinnamon Apples, Rice(</a:t>
                      </a:r>
                      <a:r>
                        <a:rPr lang="en-US" sz="1200" spc="0" baseline="0" dirty="0" err="1" smtClean="0">
                          <a:latin typeface="+mn-lt"/>
                          <a:cs typeface="Arial" panose="020B0604020202020204" pitchFamily="34" charset="0"/>
                        </a:rPr>
                        <a:t>hs</a:t>
                      </a:r>
                      <a:r>
                        <a:rPr lang="en-US" sz="1200" spc="0" baseline="0" dirty="0" smtClean="0">
                          <a:latin typeface="+mn-lt"/>
                          <a:cs typeface="Arial" panose="020B0604020202020204" pitchFamily="34" charset="0"/>
                        </a:rPr>
                        <a:t> only) Sherbet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6</a:t>
                      </a:r>
                      <a:r>
                        <a:rPr lang="en-US" sz="1200" spc="0" baseline="30000" dirty="0" smtClean="0">
                          <a:latin typeface="+mn-lt"/>
                          <a:cs typeface="Arial" panose="020B0604020202020204" pitchFamily="34" charset="0"/>
                        </a:rPr>
                        <a:t>TH</a:t>
                      </a:r>
                      <a:r>
                        <a:rPr lang="en-US" sz="1200" spc="0" dirty="0" smtClean="0">
                          <a:latin typeface="+mn-lt"/>
                          <a:cs typeface="Arial" panose="020B0604020202020204" pitchFamily="34" charset="0"/>
                        </a:rPr>
                        <a:t> </a:t>
                      </a:r>
                      <a:r>
                        <a:rPr lang="en-US" sz="1200" u="sng" spc="0" dirty="0" smtClean="0">
                          <a:latin typeface="+mn-lt"/>
                          <a:cs typeface="Arial" panose="020B0604020202020204" pitchFamily="34" charset="0"/>
                        </a:rPr>
                        <a:t>Pizza</a:t>
                      </a:r>
                      <a:endParaRPr lang="en-US" sz="1200" u="sng" spc="0" dirty="0" smtClean="0">
                        <a:latin typeface="+mn-lt"/>
                        <a:cs typeface="Arial" panose="020B0604020202020204" pitchFamily="34" charset="0"/>
                      </a:endParaRPr>
                    </a:p>
                    <a:p>
                      <a:r>
                        <a:rPr lang="en-US" sz="1200" spc="0" dirty="0" smtClean="0">
                          <a:latin typeface="+mn-lt"/>
                          <a:cs typeface="Arial" panose="020B0604020202020204" pitchFamily="34" charset="0"/>
                        </a:rPr>
                        <a:t>Meatball Sub Sandwich, Salad, Green Beans, Peaches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u="sng" spc="0" dirty="0" smtClean="0">
                          <a:latin typeface="+mn-lt"/>
                          <a:cs typeface="Arial" panose="020B0604020202020204" pitchFamily="34" charset="0"/>
                        </a:rPr>
                        <a:t>Oatmeal and Toast</a:t>
                      </a:r>
                      <a:endParaRPr lang="en-US" sz="1200" u="sng" spc="0" dirty="0" smtClean="0">
                        <a:latin typeface="+mn-lt"/>
                        <a:cs typeface="Arial" panose="020B0604020202020204" pitchFamily="34" charset="0"/>
                      </a:endParaRPr>
                    </a:p>
                    <a:p>
                      <a:r>
                        <a:rPr lang="en-US" sz="1200" spc="0" dirty="0" smtClean="0">
                          <a:latin typeface="+mn-lt"/>
                          <a:cs typeface="Arial" panose="020B0604020202020204" pitchFamily="34" charset="0"/>
                        </a:rPr>
                        <a:t>Popcorn</a:t>
                      </a:r>
                      <a:r>
                        <a:rPr lang="en-US" sz="1200" spc="0" baseline="0" dirty="0" smtClean="0">
                          <a:latin typeface="+mn-lt"/>
                          <a:cs typeface="Arial" panose="020B0604020202020204" pitchFamily="34" charset="0"/>
                        </a:rPr>
                        <a:t> Chicken, Corn, Crunchy Broccoli Salad, Fresh Apples Slices, Roll, Brownies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8</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050" u="sng" spc="0" dirty="0" smtClean="0">
                          <a:latin typeface="+mn-lt"/>
                          <a:cs typeface="Arial" panose="020B0604020202020204" pitchFamily="34" charset="0"/>
                        </a:rPr>
                        <a:t>Burrito and </a:t>
                      </a:r>
                      <a:r>
                        <a:rPr lang="en-US" sz="1050" u="sng" spc="0" dirty="0" err="1" smtClean="0">
                          <a:latin typeface="+mn-lt"/>
                          <a:cs typeface="Arial" panose="020B0604020202020204" pitchFamily="34" charset="0"/>
                        </a:rPr>
                        <a:t>Hasbrown</a:t>
                      </a:r>
                      <a:endParaRPr lang="en-US" sz="1050" u="sng" spc="0" dirty="0" smtClean="0">
                        <a:latin typeface="+mn-lt"/>
                        <a:cs typeface="Arial" panose="020B0604020202020204" pitchFamily="34" charset="0"/>
                      </a:endParaRPr>
                    </a:p>
                    <a:p>
                      <a:r>
                        <a:rPr lang="en-US" sz="1200" spc="0" dirty="0" smtClean="0">
                          <a:latin typeface="+mn-lt"/>
                          <a:cs typeface="Arial" panose="020B0604020202020204" pitchFamily="34" charset="0"/>
                        </a:rPr>
                        <a:t>Hot Dogs or Chili Dogs, Fries,</a:t>
                      </a:r>
                      <a:r>
                        <a:rPr lang="en-US" sz="1200" spc="0" baseline="0" dirty="0" smtClean="0">
                          <a:latin typeface="+mn-lt"/>
                          <a:cs typeface="Arial" panose="020B0604020202020204" pitchFamily="34" charset="0"/>
                        </a:rPr>
                        <a:t> Tomato Cup, Snowball Salad</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64727438"/>
                  </a:ext>
                </a:extLst>
              </a:tr>
              <a:tr h="1212979">
                <a:tc>
                  <a:txBody>
                    <a:bodyPr/>
                    <a:lstStyle/>
                    <a:p>
                      <a:r>
                        <a:rPr lang="en-US" sz="1200" spc="0" dirty="0" smtClean="0">
                          <a:latin typeface="+mn-lt"/>
                          <a:cs typeface="Arial" panose="020B0604020202020204" pitchFamily="34" charset="0"/>
                        </a:rPr>
                        <a:t>11</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12</a:t>
                      </a:r>
                      <a:r>
                        <a:rPr lang="en-US" sz="1200" spc="0" baseline="30000" dirty="0" smtClean="0">
                          <a:latin typeface="+mn-lt"/>
                          <a:cs typeface="Arial" panose="020B0604020202020204" pitchFamily="34" charset="0"/>
                        </a:rPr>
                        <a:t>TH</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13</a:t>
                      </a:r>
                      <a:r>
                        <a:rPr lang="en-US" sz="1200" spc="0" baseline="30000" dirty="0" smtClean="0">
                          <a:latin typeface="+mn-lt"/>
                          <a:cs typeface="Arial" panose="020B0604020202020204" pitchFamily="34" charset="0"/>
                        </a:rPr>
                        <a:t>TH</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14</a:t>
                      </a:r>
                      <a:r>
                        <a:rPr lang="en-US" sz="1200" spc="0" baseline="30000" dirty="0" smtClean="0">
                          <a:latin typeface="+mn-lt"/>
                          <a:cs typeface="Arial" panose="020B0604020202020204" pitchFamily="34" charset="0"/>
                        </a:rPr>
                        <a:t>TH</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15</a:t>
                      </a:r>
                      <a:r>
                        <a:rPr lang="en-US" sz="1200" spc="0" baseline="30000" dirty="0" smtClean="0">
                          <a:latin typeface="+mn-lt"/>
                          <a:cs typeface="Arial" panose="020B0604020202020204" pitchFamily="34" charset="0"/>
                        </a:rPr>
                        <a:t>TH</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05803392"/>
                  </a:ext>
                </a:extLst>
              </a:tr>
              <a:tr h="1223493">
                <a:tc>
                  <a:txBody>
                    <a:bodyPr/>
                    <a:lstStyle/>
                    <a:p>
                      <a:r>
                        <a:rPr lang="en-US" sz="1200" spc="0" dirty="0">
                          <a:latin typeface="+mn-lt"/>
                          <a:cs typeface="Arial" panose="020B0604020202020204" pitchFamily="34" charset="0"/>
                        </a:rPr>
                        <a:t>18</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100" u="sng" spc="0" dirty="0" err="1" smtClean="0">
                          <a:latin typeface="+mn-lt"/>
                          <a:cs typeface="Arial" panose="020B0604020202020204" pitchFamily="34" charset="0"/>
                        </a:rPr>
                        <a:t>Kolache</a:t>
                      </a:r>
                      <a:r>
                        <a:rPr lang="en-US" sz="1100" u="sng" spc="0" baseline="0" dirty="0" smtClean="0">
                          <a:latin typeface="+mn-lt"/>
                          <a:cs typeface="Arial" panose="020B0604020202020204" pitchFamily="34" charset="0"/>
                        </a:rPr>
                        <a:t> and Yogurt</a:t>
                      </a:r>
                      <a:endParaRPr lang="en-US" sz="1100" u="sng" spc="0" dirty="0" smtClean="0">
                        <a:latin typeface="+mn-lt"/>
                        <a:cs typeface="Arial" panose="020B0604020202020204" pitchFamily="34" charset="0"/>
                      </a:endParaRPr>
                    </a:p>
                    <a:p>
                      <a:r>
                        <a:rPr lang="en-US" sz="1200" spc="0" dirty="0" smtClean="0">
                          <a:latin typeface="+mn-lt"/>
                          <a:cs typeface="Arial" panose="020B0604020202020204" pitchFamily="34" charset="0"/>
                        </a:rPr>
                        <a:t>Burger Choice,</a:t>
                      </a:r>
                      <a:r>
                        <a:rPr lang="en-US" sz="1200" spc="0" baseline="0" dirty="0" smtClean="0">
                          <a:latin typeface="+mn-lt"/>
                          <a:cs typeface="Arial" panose="020B0604020202020204" pitchFamily="34" charset="0"/>
                        </a:rPr>
                        <a:t>  Fries, garnish, Oranges, Pudding</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19</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100" u="sng" spc="0" dirty="0" smtClean="0">
                          <a:latin typeface="+mn-lt"/>
                          <a:cs typeface="Arial" panose="020B0604020202020204" pitchFamily="34" charset="0"/>
                        </a:rPr>
                        <a:t>Sausage and Biscuit</a:t>
                      </a:r>
                      <a:endParaRPr lang="en-US" sz="1100" u="sng" spc="0" dirty="0" smtClean="0">
                        <a:latin typeface="+mn-lt"/>
                        <a:cs typeface="Arial" panose="020B0604020202020204" pitchFamily="34" charset="0"/>
                      </a:endParaRPr>
                    </a:p>
                    <a:p>
                      <a:r>
                        <a:rPr lang="en-US" sz="1200" spc="0" dirty="0" smtClean="0">
                          <a:latin typeface="+mn-lt"/>
                          <a:cs typeface="Arial" panose="020B0604020202020204" pitchFamily="34" charset="0"/>
                        </a:rPr>
                        <a:t>Chili</a:t>
                      </a:r>
                      <a:r>
                        <a:rPr lang="en-US" sz="1200" spc="0" baseline="0" dirty="0" smtClean="0">
                          <a:latin typeface="+mn-lt"/>
                          <a:cs typeface="Arial" panose="020B0604020202020204" pitchFamily="34" charset="0"/>
                        </a:rPr>
                        <a:t> and Cheese Tots, Fresh veggie Cup, Strawberries and Bananas, Cake</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20</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100" u="sng" spc="0" dirty="0" smtClean="0">
                          <a:latin typeface="+mn-lt"/>
                          <a:cs typeface="Arial" panose="020B0604020202020204" pitchFamily="34" charset="0"/>
                        </a:rPr>
                        <a:t>Power Breakfast</a:t>
                      </a:r>
                      <a:endParaRPr lang="en-US" sz="1100" u="sng" spc="0" dirty="0" smtClean="0">
                        <a:latin typeface="+mn-lt"/>
                        <a:cs typeface="Arial" panose="020B0604020202020204" pitchFamily="34" charset="0"/>
                      </a:endParaRPr>
                    </a:p>
                    <a:p>
                      <a:r>
                        <a:rPr lang="en-US" sz="1200" spc="0" dirty="0" smtClean="0">
                          <a:latin typeface="+mn-lt"/>
                          <a:cs typeface="Arial" panose="020B0604020202020204" pitchFamily="34" charset="0"/>
                        </a:rPr>
                        <a:t>Asian Bowl, Carrot</a:t>
                      </a:r>
                      <a:r>
                        <a:rPr lang="en-US" sz="1200" spc="0" baseline="0" dirty="0" smtClean="0">
                          <a:latin typeface="+mn-lt"/>
                          <a:cs typeface="Arial" panose="020B0604020202020204" pitchFamily="34" charset="0"/>
                        </a:rPr>
                        <a:t> </a:t>
                      </a:r>
                      <a:r>
                        <a:rPr lang="en-US" sz="1200" spc="0" dirty="0" smtClean="0">
                          <a:latin typeface="+mn-lt"/>
                          <a:cs typeface="Arial" panose="020B0604020202020204" pitchFamily="34" charset="0"/>
                        </a:rPr>
                        <a:t>coins, Steamed Broccoli, Grapes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21</a:t>
                      </a:r>
                      <a:r>
                        <a:rPr lang="en-US" sz="1200" spc="0" baseline="30000" dirty="0">
                          <a:latin typeface="+mn-lt"/>
                          <a:cs typeface="Arial" panose="020B0604020202020204" pitchFamily="34" charset="0"/>
                        </a:rPr>
                        <a:t>ST</a:t>
                      </a:r>
                      <a:r>
                        <a:rPr lang="en-US" sz="1200" spc="0" dirty="0">
                          <a:latin typeface="+mn-lt"/>
                          <a:cs typeface="Arial" panose="020B0604020202020204" pitchFamily="34" charset="0"/>
                        </a:rPr>
                        <a:t> </a:t>
                      </a:r>
                      <a:r>
                        <a:rPr lang="en-US" sz="1100" u="sng" spc="0" dirty="0" smtClean="0">
                          <a:latin typeface="+mn-lt"/>
                          <a:cs typeface="Arial" panose="020B0604020202020204" pitchFamily="34" charset="0"/>
                        </a:rPr>
                        <a:t>Strudel and</a:t>
                      </a:r>
                      <a:r>
                        <a:rPr lang="en-US" sz="1100" u="sng" spc="0" baseline="0" dirty="0" smtClean="0">
                          <a:latin typeface="+mn-lt"/>
                          <a:cs typeface="Arial" panose="020B0604020202020204" pitchFamily="34" charset="0"/>
                        </a:rPr>
                        <a:t> Cheese</a:t>
                      </a:r>
                      <a:endParaRPr lang="en-US" sz="1100" u="sng" spc="0" dirty="0" smtClean="0">
                        <a:latin typeface="+mn-lt"/>
                        <a:cs typeface="Arial" panose="020B0604020202020204" pitchFamily="34" charset="0"/>
                      </a:endParaRPr>
                    </a:p>
                    <a:p>
                      <a:r>
                        <a:rPr lang="en-US" sz="1200" spc="0" dirty="0" smtClean="0">
                          <a:latin typeface="+mn-lt"/>
                          <a:cs typeface="Arial" panose="020B0604020202020204" pitchFamily="34" charset="0"/>
                        </a:rPr>
                        <a:t>Breaded Mozzarella</a:t>
                      </a:r>
                      <a:r>
                        <a:rPr lang="en-US" sz="1200" spc="0" baseline="0" dirty="0" smtClean="0">
                          <a:latin typeface="+mn-lt"/>
                          <a:cs typeface="Arial" panose="020B0604020202020204" pitchFamily="34" charset="0"/>
                        </a:rPr>
                        <a:t> Sticks,  Marinara Sauce, red Bell pepper strips, pears</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22</a:t>
                      </a:r>
                      <a:r>
                        <a:rPr lang="en-US" sz="1200" spc="0" baseline="30000" dirty="0">
                          <a:latin typeface="+mn-lt"/>
                          <a:cs typeface="Arial" panose="020B0604020202020204" pitchFamily="34" charset="0"/>
                        </a:rPr>
                        <a:t>ND</a:t>
                      </a:r>
                      <a:r>
                        <a:rPr lang="en-US" sz="1200" spc="0" dirty="0">
                          <a:latin typeface="+mn-lt"/>
                          <a:cs typeface="Arial" panose="020B0604020202020204" pitchFamily="34" charset="0"/>
                        </a:rPr>
                        <a:t> </a:t>
                      </a:r>
                      <a:r>
                        <a:rPr lang="en-US" sz="1200" u="sng" spc="0" dirty="0" smtClean="0">
                          <a:latin typeface="+mn-lt"/>
                          <a:cs typeface="Arial" panose="020B0604020202020204" pitchFamily="34" charset="0"/>
                        </a:rPr>
                        <a:t>F</a:t>
                      </a:r>
                      <a:r>
                        <a:rPr lang="en-US" sz="1050" u="sng" spc="0" dirty="0" smtClean="0">
                          <a:latin typeface="+mn-lt"/>
                          <a:cs typeface="Arial" panose="020B0604020202020204" pitchFamily="34" charset="0"/>
                        </a:rPr>
                        <a:t>rench Toast and Sausage </a:t>
                      </a:r>
                      <a:endParaRPr lang="en-US" sz="1050" u="sng" spc="0" dirty="0" smtClean="0">
                        <a:latin typeface="+mn-lt"/>
                        <a:cs typeface="Arial" panose="020B0604020202020204" pitchFamily="34" charset="0"/>
                      </a:endParaRPr>
                    </a:p>
                    <a:p>
                      <a:r>
                        <a:rPr lang="en-US" sz="1200" spc="0" dirty="0" smtClean="0">
                          <a:latin typeface="+mn-lt"/>
                          <a:cs typeface="Arial" panose="020B0604020202020204" pitchFamily="34" charset="0"/>
                        </a:rPr>
                        <a:t>Chicken Strips,</a:t>
                      </a:r>
                      <a:r>
                        <a:rPr lang="en-US" sz="1200" spc="0" baseline="0" dirty="0" smtClean="0">
                          <a:latin typeface="+mn-lt"/>
                          <a:cs typeface="Arial" panose="020B0604020202020204" pitchFamily="34" charset="0"/>
                        </a:rPr>
                        <a:t> fries, gravy, Bread, Cucumbers, Rosy applesauce, cookie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40178053"/>
                  </a:ext>
                </a:extLst>
              </a:tr>
              <a:tr h="1094704">
                <a:tc>
                  <a:txBody>
                    <a:bodyPr/>
                    <a:lstStyle/>
                    <a:p>
                      <a:r>
                        <a:rPr lang="en-US" sz="1200" spc="0" dirty="0">
                          <a:latin typeface="+mn-lt"/>
                          <a:cs typeface="Arial" panose="020B0604020202020204" pitchFamily="34" charset="0"/>
                        </a:rPr>
                        <a:t>25</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100" u="sng" spc="0" dirty="0" smtClean="0">
                          <a:latin typeface="+mn-lt"/>
                          <a:cs typeface="Arial" panose="020B0604020202020204" pitchFamily="34" charset="0"/>
                        </a:rPr>
                        <a:t>Pancakes and bacon</a:t>
                      </a:r>
                      <a:endParaRPr lang="en-US" sz="1100" u="sng" spc="0" dirty="0" smtClean="0">
                        <a:latin typeface="+mn-lt"/>
                        <a:cs typeface="Arial" panose="020B0604020202020204" pitchFamily="34" charset="0"/>
                      </a:endParaRPr>
                    </a:p>
                    <a:p>
                      <a:r>
                        <a:rPr lang="en-US" sz="1200" spc="0" dirty="0" smtClean="0">
                          <a:latin typeface="+mn-lt"/>
                          <a:cs typeface="Arial" panose="020B0604020202020204" pitchFamily="34" charset="0"/>
                        </a:rPr>
                        <a:t>Breaded Drumstick(has bone)</a:t>
                      </a:r>
                    </a:p>
                    <a:p>
                      <a:r>
                        <a:rPr lang="en-US" sz="1200" spc="0" dirty="0" smtClean="0">
                          <a:latin typeface="+mn-lt"/>
                          <a:cs typeface="Arial" panose="020B0604020202020204" pitchFamily="34" charset="0"/>
                        </a:rPr>
                        <a:t>Garden</a:t>
                      </a:r>
                      <a:r>
                        <a:rPr lang="en-US" sz="1200" spc="0" baseline="0" dirty="0" smtClean="0">
                          <a:latin typeface="+mn-lt"/>
                          <a:cs typeface="Arial" panose="020B0604020202020204" pitchFamily="34" charset="0"/>
                        </a:rPr>
                        <a:t> Salad, Tomato cup, Biscuit</a:t>
                      </a:r>
                      <a:endParaRPr lang="en-US" sz="1200" spc="0" dirty="0" smtClean="0">
                        <a:latin typeface="+mn-lt"/>
                        <a:cs typeface="Arial" panose="020B0604020202020204" pitchFamily="34" charset="0"/>
                      </a:endParaRPr>
                    </a:p>
                    <a:p>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26</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100" u="sng" spc="0" dirty="0" smtClean="0">
                          <a:latin typeface="+mn-lt"/>
                          <a:cs typeface="Arial" panose="020B0604020202020204" pitchFamily="34" charset="0"/>
                        </a:rPr>
                        <a:t>Breakfast bread</a:t>
                      </a:r>
                      <a:r>
                        <a:rPr lang="en-US" sz="1100" u="sng" spc="0" baseline="0" dirty="0" smtClean="0">
                          <a:latin typeface="+mn-lt"/>
                          <a:cs typeface="Arial" panose="020B0604020202020204" pitchFamily="34" charset="0"/>
                        </a:rPr>
                        <a:t> and Yogurt</a:t>
                      </a:r>
                      <a:endParaRPr lang="en-US" sz="1100" u="sng" spc="0" dirty="0" smtClean="0">
                        <a:latin typeface="+mn-lt"/>
                        <a:cs typeface="Arial" panose="020B0604020202020204" pitchFamily="34" charset="0"/>
                      </a:endParaRPr>
                    </a:p>
                    <a:p>
                      <a:r>
                        <a:rPr lang="en-US" sz="1200" spc="0" dirty="0" smtClean="0">
                          <a:latin typeface="+mn-lt"/>
                          <a:cs typeface="Arial" panose="020B0604020202020204" pitchFamily="34" charset="0"/>
                        </a:rPr>
                        <a:t>Walking Taco, Pinto Beans,</a:t>
                      </a:r>
                      <a:r>
                        <a:rPr lang="en-US" sz="1200" spc="0" baseline="0" dirty="0" smtClean="0">
                          <a:latin typeface="+mn-lt"/>
                          <a:cs typeface="Arial" panose="020B0604020202020204" pitchFamily="34" charset="0"/>
                        </a:rPr>
                        <a:t> Fresh veggie Cup, Cookie, Salsa</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u="sng" spc="0" dirty="0" smtClean="0">
                          <a:latin typeface="+mn-lt"/>
                          <a:cs typeface="Arial" panose="020B0604020202020204" pitchFamily="34" charset="0"/>
                        </a:rPr>
                        <a:t>Cereal</a:t>
                      </a:r>
                      <a:r>
                        <a:rPr lang="en-US" sz="1200" u="sng" spc="0" baseline="0" dirty="0" smtClean="0">
                          <a:latin typeface="+mn-lt"/>
                          <a:cs typeface="Arial" panose="020B0604020202020204" pitchFamily="34" charset="0"/>
                        </a:rPr>
                        <a:t> and Toast</a:t>
                      </a:r>
                      <a:endParaRPr lang="en-US" sz="1200" u="sng" spc="0" dirty="0" smtClean="0">
                        <a:latin typeface="+mn-lt"/>
                        <a:cs typeface="Arial" panose="020B0604020202020204" pitchFamily="34" charset="0"/>
                      </a:endParaRPr>
                    </a:p>
                    <a:p>
                      <a:r>
                        <a:rPr lang="en-US" sz="1200" spc="0" dirty="0" smtClean="0">
                          <a:latin typeface="+mn-lt"/>
                          <a:cs typeface="Arial" panose="020B0604020202020204" pitchFamily="34" charset="0"/>
                        </a:rPr>
                        <a:t>Pizza, Broccoli,</a:t>
                      </a:r>
                      <a:r>
                        <a:rPr lang="en-US" sz="1200" spc="0" baseline="0" dirty="0" smtClean="0">
                          <a:latin typeface="+mn-lt"/>
                          <a:cs typeface="Arial" panose="020B0604020202020204" pitchFamily="34" charset="0"/>
                        </a:rPr>
                        <a:t> Cinnamon Applesauce, Carrot coins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28</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u="sng" spc="0" dirty="0" smtClean="0">
                          <a:latin typeface="+mn-lt"/>
                          <a:cs typeface="Arial" panose="020B0604020202020204" pitchFamily="34" charset="0"/>
                        </a:rPr>
                        <a:t>Parfait</a:t>
                      </a:r>
                      <a:endParaRPr lang="en-US" sz="1200" u="sng" spc="0" dirty="0" smtClean="0">
                        <a:latin typeface="+mn-lt"/>
                        <a:cs typeface="Arial" panose="020B0604020202020204" pitchFamily="34" charset="0"/>
                      </a:endParaRPr>
                    </a:p>
                    <a:p>
                      <a:r>
                        <a:rPr lang="en-US" sz="1200" spc="0" dirty="0" smtClean="0">
                          <a:latin typeface="+mn-lt"/>
                          <a:cs typeface="Arial" panose="020B0604020202020204" pitchFamily="34" charset="0"/>
                        </a:rPr>
                        <a:t>Fiesta Bowl(taco</a:t>
                      </a:r>
                      <a:r>
                        <a:rPr lang="en-US" sz="1200" spc="0" baseline="0" dirty="0" smtClean="0">
                          <a:latin typeface="+mn-lt"/>
                          <a:cs typeface="Arial" panose="020B0604020202020204" pitchFamily="34" charset="0"/>
                        </a:rPr>
                        <a:t> meat, rice, Beans, Corn, Cheese) Fro-</a:t>
                      </a:r>
                      <a:r>
                        <a:rPr lang="en-US" sz="1200" spc="0" baseline="0" dirty="0" err="1" smtClean="0">
                          <a:latin typeface="+mn-lt"/>
                          <a:cs typeface="Arial" panose="020B0604020202020204" pitchFamily="34" charset="0"/>
                        </a:rPr>
                        <a:t>yo</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29</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r>
                        <a:rPr lang="en-US" sz="1200" u="sng" spc="0" dirty="0" smtClean="0">
                          <a:latin typeface="+mn-lt"/>
                          <a:cs typeface="Arial" panose="020B0604020202020204" pitchFamily="34" charset="0"/>
                        </a:rPr>
                        <a:t>Muffin and Yogurt</a:t>
                      </a:r>
                      <a:endParaRPr lang="en-US" sz="1200" u="sng" spc="0" dirty="0" smtClean="0">
                        <a:latin typeface="+mn-lt"/>
                        <a:cs typeface="Arial" panose="020B0604020202020204" pitchFamily="34" charset="0"/>
                      </a:endParaRPr>
                    </a:p>
                    <a:p>
                      <a:r>
                        <a:rPr lang="en-US" sz="1200" spc="0" dirty="0" smtClean="0">
                          <a:latin typeface="+mn-lt"/>
                          <a:cs typeface="Arial" panose="020B0604020202020204" pitchFamily="34" charset="0"/>
                        </a:rPr>
                        <a:t>Chicken Parmesan, Green Beans, Corn, peaches, Roll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74260729"/>
                  </a:ext>
                </a:extLst>
              </a:tr>
            </a:tbl>
          </a:graphicData>
        </a:graphic>
      </p:graphicFrame>
      <p:sp>
        <p:nvSpPr>
          <p:cNvPr id="2" name="Date Placeholder 1">
            <a:extLst>
              <a:ext uri="{FF2B5EF4-FFF2-40B4-BE49-F238E27FC236}">
                <a16:creationId xmlns:a16="http://schemas.microsoft.com/office/drawing/2014/main" xmlns="" id="{B4F68206-7464-3DF0-75ED-8B43FBBDEFAF}"/>
              </a:ext>
            </a:extLst>
          </p:cNvPr>
          <p:cNvSpPr>
            <a:spLocks noGrp="1"/>
          </p:cNvSpPr>
          <p:nvPr>
            <p:ph type="dt" sz="half" idx="2"/>
          </p:nvPr>
        </p:nvSpPr>
        <p:spPr/>
        <p:txBody>
          <a:bodyPr/>
          <a:lstStyle/>
          <a:p>
            <a:pPr algn="r"/>
            <a:r>
              <a:rPr lang="en-US" dirty="0"/>
              <a:t>Updated 3/1/2024</a:t>
            </a:r>
          </a:p>
          <a:p>
            <a:pPr algn="r"/>
            <a:r>
              <a:rPr lang="en-US" dirty="0" err="1"/>
              <a:t>www.SquareMeals.org</a:t>
            </a:r>
            <a:endParaRPr lang="en-US" dirty="0"/>
          </a:p>
        </p:txBody>
      </p:sp>
    </p:spTree>
    <p:extLst>
      <p:ext uri="{BB962C8B-B14F-4D97-AF65-F5344CB8AC3E}">
        <p14:creationId xmlns:p14="http://schemas.microsoft.com/office/powerpoint/2010/main" val="42639354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2081</TotalTime>
  <Words>289</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MAR MENU 2024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Samantha Burns</cp:lastModifiedBy>
  <cp:revision>209</cp:revision>
  <cp:lastPrinted>2024-01-02T17:02:50Z</cp:lastPrinted>
  <dcterms:created xsi:type="dcterms:W3CDTF">2018-01-29T19:14:57Z</dcterms:created>
  <dcterms:modified xsi:type="dcterms:W3CDTF">2024-02-21T13:48:13Z</dcterms:modified>
</cp:coreProperties>
</file>