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31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Words with long e and long a, silent letters, words with </a:t>
            </a:r>
            <a:r>
              <a:rPr lang="en-US" altLang="en-US" sz="14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ph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Fact and opinion, setting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Capitalization of days, months, holidays, cities, and states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numbers to 1,000, comparing numbers, place value, skip counting to 1,000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penguins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Building Character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06956" y="8155173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Mason Swindle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January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13,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Thursday- 3.3 grammar test-capital letters for holidays, months, names, etc.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Friday- 3.3 reading comprehension test, 3.3 spelling test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Numbers to 1,000 minor grade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7" i="1" dirty="0">
                <a:solidFill>
                  <a:srgbClr val="000000"/>
                </a:solidFill>
                <a:latin typeface="Tempus Sans ITC" panose="04020404030D07020202" pitchFamily="82" charset="0"/>
              </a:rPr>
              <a:t>.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January </a:t>
            </a:r>
            <a:r>
              <a:rPr lang="en-US" sz="1100" dirty="0" smtClean="0"/>
              <a:t>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NNAT </a:t>
            </a:r>
            <a:r>
              <a:rPr lang="en-US" sz="1100" dirty="0" smtClean="0"/>
              <a:t>test-be here on time and eat a good breakfast!</a:t>
            </a:r>
            <a:endParaRPr lang="en-US" sz="1100" dirty="0" smtClean="0"/>
          </a:p>
          <a:p>
            <a:r>
              <a:rPr lang="en-US" sz="1100" dirty="0" smtClean="0"/>
              <a:t>January 20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no school</a:t>
            </a:r>
          </a:p>
          <a:p>
            <a:r>
              <a:rPr lang="en-US" sz="1100" dirty="0" smtClean="0"/>
              <a:t>January 21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-24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ACAP practice</a:t>
            </a:r>
          </a:p>
          <a:p>
            <a:r>
              <a:rPr lang="en-US" sz="1100" dirty="0" smtClean="0"/>
              <a:t>January 22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- 100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 day of school</a:t>
            </a:r>
          </a:p>
          <a:p>
            <a:r>
              <a:rPr lang="en-US" sz="1100" dirty="0" smtClean="0"/>
              <a:t>January 31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spirit day- crazy hair day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2062</TotalTime>
  <Words>156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Love Ya Like A Sister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57</cp:revision>
  <cp:lastPrinted>2025-01-08T20:04:52Z</cp:lastPrinted>
  <dcterms:created xsi:type="dcterms:W3CDTF">2016-06-16T14:10:06Z</dcterms:created>
  <dcterms:modified xsi:type="dcterms:W3CDTF">2025-01-08T20:05:01Z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