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8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gn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kn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and inflectional endings-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est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Comparing and contrasting, sequence, visualizing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 –proper nouns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Subtracting on a hundreds chart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Fire Safety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</a:t>
            </a: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Developing my personal mission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statement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Brooklyn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16,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-2.3-October 18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test- 2.3- October 18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 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grade-Monday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October </a:t>
            </a:r>
            <a:r>
              <a:rPr lang="en-US" sz="1400" dirty="0" smtClean="0"/>
              <a:t>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Report Cards</a:t>
            </a:r>
          </a:p>
          <a:p>
            <a:r>
              <a:rPr lang="en-US" sz="1400" dirty="0" smtClean="0"/>
              <a:t>October 17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field trip money due</a:t>
            </a:r>
          </a:p>
          <a:p>
            <a:r>
              <a:rPr lang="en-US" sz="1400" dirty="0" smtClean="0"/>
              <a:t>October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workshop 8:30, 12:00, or 5:30</a:t>
            </a:r>
          </a:p>
          <a:p>
            <a:r>
              <a:rPr lang="en-US" sz="1400" dirty="0" smtClean="0"/>
              <a:t>October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fire department speaking at P.E.</a:t>
            </a:r>
          </a:p>
          <a:p>
            <a:r>
              <a:rPr lang="en-US" sz="1400" dirty="0" smtClean="0"/>
              <a:t>October 23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-27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–Red Ribbon Week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131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40</cp:revision>
  <cp:lastPrinted>2023-10-13T15:55:38Z</cp:lastPrinted>
  <dcterms:created xsi:type="dcterms:W3CDTF">2016-06-16T14:10:06Z</dcterms:created>
  <dcterms:modified xsi:type="dcterms:W3CDTF">2023-10-13T15:55:49Z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