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7102475" cy="9037638"/>
  <p:embeddedFontLst>
    <p:embeddedFont>
      <p:font typeface="Amatic SC" panose="020B0604020202020204" charset="-79"/>
      <p:regular r:id="rId3"/>
    </p:embeddedFont>
    <p:embeddedFont>
      <p:font typeface="Athens Light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445" y="-29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sarah.Michael@elmorec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591" y="-2652"/>
            <a:ext cx="7619584" cy="1069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6000" y="756000"/>
            <a:ext cx="6048000" cy="9180000"/>
            <a:chOff x="0" y="0"/>
            <a:chExt cx="1967734" cy="298674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944874" cy="2958800"/>
            </a:xfrm>
            <a:custGeom>
              <a:avLst/>
              <a:gdLst/>
              <a:ahLst/>
              <a:cxnLst/>
              <a:rect l="l" t="t" r="r" b="b"/>
              <a:pathLst>
                <a:path w="1944874" h="2958800">
                  <a:moveTo>
                    <a:pt x="1944874" y="2958800"/>
                  </a:moveTo>
                  <a:lnTo>
                    <a:pt x="0" y="2951180"/>
                  </a:lnTo>
                  <a:lnTo>
                    <a:pt x="0" y="1039416"/>
                  </a:lnTo>
                  <a:lnTo>
                    <a:pt x="17780" y="19050"/>
                  </a:lnTo>
                  <a:lnTo>
                    <a:pt x="967659" y="0"/>
                  </a:lnTo>
                  <a:lnTo>
                    <a:pt x="19258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974084" cy="2985470"/>
            </a:xfrm>
            <a:custGeom>
              <a:avLst/>
              <a:gdLst/>
              <a:ahLst/>
              <a:cxnLst/>
              <a:rect l="l" t="t" r="r" b="b"/>
              <a:pathLst>
                <a:path w="1974084" h="2985470">
                  <a:moveTo>
                    <a:pt x="1939794" y="21590"/>
                  </a:moveTo>
                  <a:cubicBezTo>
                    <a:pt x="1941064" y="34290"/>
                    <a:pt x="1941064" y="44450"/>
                    <a:pt x="1942334" y="54610"/>
                  </a:cubicBezTo>
                  <a:cubicBezTo>
                    <a:pt x="1944874" y="108585"/>
                    <a:pt x="1946144" y="172657"/>
                    <a:pt x="1948684" y="234440"/>
                  </a:cubicBezTo>
                  <a:cubicBezTo>
                    <a:pt x="1948684" y="323682"/>
                    <a:pt x="1961384" y="2083356"/>
                    <a:pt x="1967734" y="2172598"/>
                  </a:cubicBezTo>
                  <a:cubicBezTo>
                    <a:pt x="1974084" y="2307605"/>
                    <a:pt x="1970274" y="2444901"/>
                    <a:pt x="1970274" y="2579909"/>
                  </a:cubicBezTo>
                  <a:cubicBezTo>
                    <a:pt x="1970274" y="2698898"/>
                    <a:pt x="1971544" y="2808735"/>
                    <a:pt x="1972814" y="2924510"/>
                  </a:cubicBezTo>
                  <a:cubicBezTo>
                    <a:pt x="1972814" y="2946100"/>
                    <a:pt x="1972814" y="2960070"/>
                    <a:pt x="1972814" y="2984200"/>
                  </a:cubicBezTo>
                  <a:cubicBezTo>
                    <a:pt x="1949954" y="2984200"/>
                    <a:pt x="1929634" y="2985470"/>
                    <a:pt x="1908472" y="2984200"/>
                  </a:cubicBezTo>
                  <a:cubicBezTo>
                    <a:pt x="1812541" y="2979120"/>
                    <a:pt x="1715134" y="2985470"/>
                    <a:pt x="1619203" y="2980390"/>
                  </a:cubicBezTo>
                  <a:cubicBezTo>
                    <a:pt x="1561644" y="2976580"/>
                    <a:pt x="1505561" y="2979120"/>
                    <a:pt x="1448002" y="2976580"/>
                  </a:cubicBezTo>
                  <a:cubicBezTo>
                    <a:pt x="1421437" y="2975310"/>
                    <a:pt x="1394871" y="2974040"/>
                    <a:pt x="1368305" y="2972770"/>
                  </a:cubicBezTo>
                  <a:cubicBezTo>
                    <a:pt x="1352071" y="2972770"/>
                    <a:pt x="1337312" y="2974040"/>
                    <a:pt x="1321078" y="2974040"/>
                  </a:cubicBezTo>
                  <a:cubicBezTo>
                    <a:pt x="1279753" y="2972770"/>
                    <a:pt x="1166112" y="2974040"/>
                    <a:pt x="1124788" y="2972770"/>
                  </a:cubicBezTo>
                  <a:cubicBezTo>
                    <a:pt x="1095270" y="2971500"/>
                    <a:pt x="504924" y="2980390"/>
                    <a:pt x="475406" y="2979120"/>
                  </a:cubicBezTo>
                  <a:cubicBezTo>
                    <a:pt x="468027" y="2979120"/>
                    <a:pt x="459172" y="2980390"/>
                    <a:pt x="451792" y="2980390"/>
                  </a:cubicBezTo>
                  <a:cubicBezTo>
                    <a:pt x="434082" y="2980390"/>
                    <a:pt x="417848" y="2981660"/>
                    <a:pt x="400137" y="2981660"/>
                  </a:cubicBezTo>
                  <a:cubicBezTo>
                    <a:pt x="355861" y="2981660"/>
                    <a:pt x="313061" y="2980390"/>
                    <a:pt x="268785" y="2979120"/>
                  </a:cubicBezTo>
                  <a:cubicBezTo>
                    <a:pt x="242219" y="2977850"/>
                    <a:pt x="215654" y="2976580"/>
                    <a:pt x="190564" y="2975310"/>
                  </a:cubicBezTo>
                  <a:cubicBezTo>
                    <a:pt x="143336" y="2974040"/>
                    <a:pt x="96109" y="2972770"/>
                    <a:pt x="48260" y="2972770"/>
                  </a:cubicBezTo>
                  <a:cubicBezTo>
                    <a:pt x="38100" y="2972770"/>
                    <a:pt x="29210" y="2972770"/>
                    <a:pt x="19050" y="2971500"/>
                  </a:cubicBezTo>
                  <a:cubicBezTo>
                    <a:pt x="10160" y="2970230"/>
                    <a:pt x="5080" y="2963880"/>
                    <a:pt x="7620" y="2954990"/>
                  </a:cubicBezTo>
                  <a:cubicBezTo>
                    <a:pt x="16510" y="2923148"/>
                    <a:pt x="12700" y="2865942"/>
                    <a:pt x="11430" y="2806447"/>
                  </a:cubicBezTo>
                  <a:cubicBezTo>
                    <a:pt x="10160" y="2685169"/>
                    <a:pt x="6350" y="2566179"/>
                    <a:pt x="7620" y="2444901"/>
                  </a:cubicBezTo>
                  <a:cubicBezTo>
                    <a:pt x="5080" y="2293876"/>
                    <a:pt x="0" y="424365"/>
                    <a:pt x="7620" y="271052"/>
                  </a:cubicBezTo>
                  <a:cubicBezTo>
                    <a:pt x="8890" y="241304"/>
                    <a:pt x="7620" y="209269"/>
                    <a:pt x="8890" y="179521"/>
                  </a:cubicBezTo>
                  <a:cubicBezTo>
                    <a:pt x="10160" y="131468"/>
                    <a:pt x="12700" y="788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212" y="30480"/>
                    <a:pt x="82826" y="29210"/>
                  </a:cubicBezTo>
                  <a:cubicBezTo>
                    <a:pt x="122674" y="25400"/>
                    <a:pt x="162523" y="22860"/>
                    <a:pt x="203847" y="20320"/>
                  </a:cubicBezTo>
                  <a:cubicBezTo>
                    <a:pt x="231888" y="17780"/>
                    <a:pt x="259930" y="16510"/>
                    <a:pt x="286495" y="13970"/>
                  </a:cubicBezTo>
                  <a:cubicBezTo>
                    <a:pt x="313061" y="11430"/>
                    <a:pt x="341103" y="8890"/>
                    <a:pt x="367668" y="8890"/>
                  </a:cubicBezTo>
                  <a:cubicBezTo>
                    <a:pt x="397185" y="7620"/>
                    <a:pt x="426703" y="10160"/>
                    <a:pt x="456220" y="8890"/>
                  </a:cubicBezTo>
                  <a:cubicBezTo>
                    <a:pt x="493117" y="8890"/>
                    <a:pt x="1161684" y="6350"/>
                    <a:pt x="1198581" y="5080"/>
                  </a:cubicBezTo>
                  <a:cubicBezTo>
                    <a:pt x="1234002" y="3810"/>
                    <a:pt x="1269422" y="2540"/>
                    <a:pt x="1306319" y="2540"/>
                  </a:cubicBezTo>
                  <a:cubicBezTo>
                    <a:pt x="1366830" y="1270"/>
                    <a:pt x="1425864" y="0"/>
                    <a:pt x="1486375" y="0"/>
                  </a:cubicBezTo>
                  <a:cubicBezTo>
                    <a:pt x="1511464" y="0"/>
                    <a:pt x="1538030" y="2540"/>
                    <a:pt x="1563120" y="2540"/>
                  </a:cubicBezTo>
                  <a:cubicBezTo>
                    <a:pt x="1632485" y="3810"/>
                    <a:pt x="1703327" y="5080"/>
                    <a:pt x="1772693" y="7620"/>
                  </a:cubicBezTo>
                  <a:cubicBezTo>
                    <a:pt x="1809589" y="8890"/>
                    <a:pt x="1846486" y="12700"/>
                    <a:pt x="1883383" y="16510"/>
                  </a:cubicBezTo>
                  <a:cubicBezTo>
                    <a:pt x="1892238" y="16510"/>
                    <a:pt x="1901093" y="16510"/>
                    <a:pt x="1908472" y="16510"/>
                  </a:cubicBezTo>
                  <a:cubicBezTo>
                    <a:pt x="1920744" y="17780"/>
                    <a:pt x="1929634" y="20320"/>
                    <a:pt x="1939794" y="21590"/>
                  </a:cubicBezTo>
                  <a:close/>
                  <a:moveTo>
                    <a:pt x="1949954" y="2967690"/>
                  </a:moveTo>
                  <a:cubicBezTo>
                    <a:pt x="1951224" y="2951180"/>
                    <a:pt x="1952494" y="2938480"/>
                    <a:pt x="1952494" y="2925780"/>
                  </a:cubicBezTo>
                  <a:cubicBezTo>
                    <a:pt x="1951224" y="2797294"/>
                    <a:pt x="1949954" y="2676016"/>
                    <a:pt x="1949954" y="2545585"/>
                  </a:cubicBezTo>
                  <a:cubicBezTo>
                    <a:pt x="1949954" y="2486090"/>
                    <a:pt x="1952494" y="2426595"/>
                    <a:pt x="1951224" y="2367100"/>
                  </a:cubicBezTo>
                  <a:cubicBezTo>
                    <a:pt x="1951224" y="2312182"/>
                    <a:pt x="1949954" y="2254976"/>
                    <a:pt x="1948685" y="2200057"/>
                  </a:cubicBezTo>
                  <a:cubicBezTo>
                    <a:pt x="1943604" y="2115391"/>
                    <a:pt x="1932174" y="362582"/>
                    <a:pt x="1932174" y="277917"/>
                  </a:cubicBezTo>
                  <a:cubicBezTo>
                    <a:pt x="1929635" y="206981"/>
                    <a:pt x="1927094" y="133756"/>
                    <a:pt x="1924554" y="63500"/>
                  </a:cubicBezTo>
                  <a:cubicBezTo>
                    <a:pt x="1923285" y="44450"/>
                    <a:pt x="1922014" y="43180"/>
                    <a:pt x="1904045" y="41910"/>
                  </a:cubicBezTo>
                  <a:cubicBezTo>
                    <a:pt x="1899617" y="41910"/>
                    <a:pt x="1896666" y="41910"/>
                    <a:pt x="1892238" y="40640"/>
                  </a:cubicBezTo>
                  <a:cubicBezTo>
                    <a:pt x="1855341" y="36830"/>
                    <a:pt x="1816969" y="31750"/>
                    <a:pt x="1780072" y="30480"/>
                  </a:cubicBezTo>
                  <a:cubicBezTo>
                    <a:pt x="1690044" y="26670"/>
                    <a:pt x="1598541" y="25400"/>
                    <a:pt x="1508513" y="22860"/>
                  </a:cubicBezTo>
                  <a:cubicBezTo>
                    <a:pt x="1495230" y="22860"/>
                    <a:pt x="1480471" y="22860"/>
                    <a:pt x="1467189" y="22860"/>
                  </a:cubicBezTo>
                  <a:cubicBezTo>
                    <a:pt x="1445051" y="22860"/>
                    <a:pt x="1422913" y="22860"/>
                    <a:pt x="1402250" y="22860"/>
                  </a:cubicBezTo>
                  <a:cubicBezTo>
                    <a:pt x="1355023" y="22860"/>
                    <a:pt x="1307795" y="22860"/>
                    <a:pt x="1262043" y="24130"/>
                  </a:cubicBezTo>
                  <a:cubicBezTo>
                    <a:pt x="1222195" y="25400"/>
                    <a:pt x="550676" y="29210"/>
                    <a:pt x="510827" y="29210"/>
                  </a:cubicBezTo>
                  <a:cubicBezTo>
                    <a:pt x="445889" y="29210"/>
                    <a:pt x="380951" y="26670"/>
                    <a:pt x="316013" y="33020"/>
                  </a:cubicBezTo>
                  <a:cubicBezTo>
                    <a:pt x="282068" y="36830"/>
                    <a:pt x="249599" y="36830"/>
                    <a:pt x="217130" y="38100"/>
                  </a:cubicBezTo>
                  <a:cubicBezTo>
                    <a:pt x="161047" y="41910"/>
                    <a:pt x="104964" y="45720"/>
                    <a:pt x="49530" y="50800"/>
                  </a:cubicBezTo>
                  <a:cubicBezTo>
                    <a:pt x="36830" y="50800"/>
                    <a:pt x="34290" y="53340"/>
                    <a:pt x="33020" y="71973"/>
                  </a:cubicBezTo>
                  <a:cubicBezTo>
                    <a:pt x="31750" y="113162"/>
                    <a:pt x="31750" y="154350"/>
                    <a:pt x="30480" y="195539"/>
                  </a:cubicBezTo>
                  <a:cubicBezTo>
                    <a:pt x="29210" y="264187"/>
                    <a:pt x="26670" y="330547"/>
                    <a:pt x="25400" y="399195"/>
                  </a:cubicBezTo>
                  <a:cubicBezTo>
                    <a:pt x="20320" y="472419"/>
                    <a:pt x="26670" y="2261840"/>
                    <a:pt x="29210" y="2335065"/>
                  </a:cubicBezTo>
                  <a:cubicBezTo>
                    <a:pt x="29210" y="2412866"/>
                    <a:pt x="29210" y="2492955"/>
                    <a:pt x="30480" y="2570756"/>
                  </a:cubicBezTo>
                  <a:cubicBezTo>
                    <a:pt x="30480" y="2627962"/>
                    <a:pt x="33020" y="2685169"/>
                    <a:pt x="33020" y="2742375"/>
                  </a:cubicBezTo>
                  <a:cubicBezTo>
                    <a:pt x="33020" y="2804158"/>
                    <a:pt x="33020" y="2865942"/>
                    <a:pt x="31750" y="2925780"/>
                  </a:cubicBezTo>
                  <a:cubicBezTo>
                    <a:pt x="31750" y="2929590"/>
                    <a:pt x="31750" y="2932130"/>
                    <a:pt x="31750" y="2935940"/>
                  </a:cubicBezTo>
                  <a:cubicBezTo>
                    <a:pt x="31750" y="2946100"/>
                    <a:pt x="35560" y="2949910"/>
                    <a:pt x="44450" y="2949910"/>
                  </a:cubicBezTo>
                  <a:cubicBezTo>
                    <a:pt x="62164" y="2949910"/>
                    <a:pt x="82826" y="2951180"/>
                    <a:pt x="102012" y="2951180"/>
                  </a:cubicBezTo>
                  <a:cubicBezTo>
                    <a:pt x="130054" y="2951180"/>
                    <a:pt x="159571" y="2948640"/>
                    <a:pt x="187612" y="2951180"/>
                  </a:cubicBezTo>
                  <a:cubicBezTo>
                    <a:pt x="233364" y="2954990"/>
                    <a:pt x="279116" y="2957530"/>
                    <a:pt x="324868" y="2956260"/>
                  </a:cubicBezTo>
                  <a:cubicBezTo>
                    <a:pt x="354385" y="2954990"/>
                    <a:pt x="382427" y="2957530"/>
                    <a:pt x="411944" y="2957530"/>
                  </a:cubicBezTo>
                  <a:cubicBezTo>
                    <a:pt x="454744" y="2957530"/>
                    <a:pt x="497544" y="2956260"/>
                    <a:pt x="540344" y="2957530"/>
                  </a:cubicBezTo>
                  <a:cubicBezTo>
                    <a:pt x="603807" y="2958800"/>
                    <a:pt x="1300416" y="2948640"/>
                    <a:pt x="1365354" y="2951180"/>
                  </a:cubicBezTo>
                  <a:cubicBezTo>
                    <a:pt x="1393395" y="2952450"/>
                    <a:pt x="1421437" y="2953720"/>
                    <a:pt x="1448002" y="2953720"/>
                  </a:cubicBezTo>
                  <a:cubicBezTo>
                    <a:pt x="1496706" y="2956260"/>
                    <a:pt x="1543934" y="2952450"/>
                    <a:pt x="1592637" y="2956260"/>
                  </a:cubicBezTo>
                  <a:cubicBezTo>
                    <a:pt x="1632485" y="2958800"/>
                    <a:pt x="1672334" y="2958800"/>
                    <a:pt x="1712182" y="2961340"/>
                  </a:cubicBezTo>
                  <a:cubicBezTo>
                    <a:pt x="1771217" y="2965150"/>
                    <a:pt x="1830252" y="2967690"/>
                    <a:pt x="1889286" y="2968960"/>
                  </a:cubicBezTo>
                  <a:cubicBezTo>
                    <a:pt x="1911424" y="2968960"/>
                    <a:pt x="1929634" y="2967690"/>
                    <a:pt x="1949954" y="296769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841776" y="1787167"/>
            <a:ext cx="2558980" cy="2443767"/>
            <a:chOff x="-210012" y="0"/>
            <a:chExt cx="9329074" cy="8909050"/>
          </a:xfrm>
        </p:grpSpPr>
        <p:sp>
          <p:nvSpPr>
            <p:cNvPr id="7" name="Freeform 7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" name="Freeform 9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grpSp>
        <p:nvGrpSpPr>
          <p:cNvPr id="10" name="Group 10"/>
          <p:cNvGrpSpPr/>
          <p:nvPr/>
        </p:nvGrpSpPr>
        <p:grpSpPr>
          <a:xfrm>
            <a:off x="1091666" y="4684435"/>
            <a:ext cx="5376668" cy="2260618"/>
            <a:chOff x="0" y="0"/>
            <a:chExt cx="2231019" cy="938031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208159" cy="910091"/>
            </a:xfrm>
            <a:custGeom>
              <a:avLst/>
              <a:gdLst/>
              <a:ahLst/>
              <a:cxnLst/>
              <a:rect l="l" t="t" r="r" b="b"/>
              <a:pathLst>
                <a:path w="2208159" h="910091">
                  <a:moveTo>
                    <a:pt x="2208159" y="910091"/>
                  </a:moveTo>
                  <a:lnTo>
                    <a:pt x="0" y="902471"/>
                  </a:lnTo>
                  <a:lnTo>
                    <a:pt x="0" y="328870"/>
                  </a:lnTo>
                  <a:lnTo>
                    <a:pt x="17780" y="19050"/>
                  </a:lnTo>
                  <a:lnTo>
                    <a:pt x="1098962" y="0"/>
                  </a:lnTo>
                  <a:lnTo>
                    <a:pt x="2189109" y="5080"/>
                  </a:lnTo>
                  <a:close/>
                </a:path>
              </a:pathLst>
            </a:custGeom>
            <a:solidFill>
              <a:srgbClr val="D9D9D9">
                <a:alpha val="54902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237369" cy="936761"/>
            </a:xfrm>
            <a:custGeom>
              <a:avLst/>
              <a:gdLst/>
              <a:ahLst/>
              <a:cxnLst/>
              <a:rect l="l" t="t" r="r" b="b"/>
              <a:pathLst>
                <a:path w="2237369" h="936761">
                  <a:moveTo>
                    <a:pt x="2203079" y="21590"/>
                  </a:moveTo>
                  <a:cubicBezTo>
                    <a:pt x="2204349" y="34290"/>
                    <a:pt x="2204349" y="44450"/>
                    <a:pt x="2205619" y="54610"/>
                  </a:cubicBezTo>
                  <a:cubicBezTo>
                    <a:pt x="2208159" y="76886"/>
                    <a:pt x="2209429" y="95045"/>
                    <a:pt x="2211969" y="112555"/>
                  </a:cubicBezTo>
                  <a:cubicBezTo>
                    <a:pt x="2211969" y="137848"/>
                    <a:pt x="2224669" y="636574"/>
                    <a:pt x="2231019" y="661867"/>
                  </a:cubicBezTo>
                  <a:cubicBezTo>
                    <a:pt x="2237369" y="700130"/>
                    <a:pt x="2233559" y="739043"/>
                    <a:pt x="2233559" y="777306"/>
                  </a:cubicBezTo>
                  <a:cubicBezTo>
                    <a:pt x="2233559" y="811030"/>
                    <a:pt x="2234829" y="842160"/>
                    <a:pt x="2236099" y="875801"/>
                  </a:cubicBezTo>
                  <a:cubicBezTo>
                    <a:pt x="2236099" y="897391"/>
                    <a:pt x="2236099" y="911361"/>
                    <a:pt x="2236099" y="935491"/>
                  </a:cubicBezTo>
                  <a:cubicBezTo>
                    <a:pt x="2213239" y="935491"/>
                    <a:pt x="2192919" y="936761"/>
                    <a:pt x="2170903" y="935491"/>
                  </a:cubicBezTo>
                  <a:cubicBezTo>
                    <a:pt x="2061399" y="930411"/>
                    <a:pt x="1950211" y="936761"/>
                    <a:pt x="1840708" y="931681"/>
                  </a:cubicBezTo>
                  <a:cubicBezTo>
                    <a:pt x="1775006" y="927871"/>
                    <a:pt x="1710989" y="930411"/>
                    <a:pt x="1645287" y="927871"/>
                  </a:cubicBezTo>
                  <a:cubicBezTo>
                    <a:pt x="1614963" y="926601"/>
                    <a:pt x="1584639" y="925331"/>
                    <a:pt x="1554315" y="924061"/>
                  </a:cubicBezTo>
                  <a:cubicBezTo>
                    <a:pt x="1535783" y="924061"/>
                    <a:pt x="1518937" y="925331"/>
                    <a:pt x="1500405" y="925331"/>
                  </a:cubicBezTo>
                  <a:cubicBezTo>
                    <a:pt x="1453235" y="924061"/>
                    <a:pt x="1323515" y="925331"/>
                    <a:pt x="1276345" y="924061"/>
                  </a:cubicBezTo>
                  <a:cubicBezTo>
                    <a:pt x="1242651" y="922791"/>
                    <a:pt x="568785" y="931681"/>
                    <a:pt x="535091" y="930411"/>
                  </a:cubicBezTo>
                  <a:cubicBezTo>
                    <a:pt x="526668" y="930411"/>
                    <a:pt x="516560" y="931681"/>
                    <a:pt x="508137" y="931681"/>
                  </a:cubicBezTo>
                  <a:cubicBezTo>
                    <a:pt x="487921" y="931681"/>
                    <a:pt x="469389" y="932951"/>
                    <a:pt x="449173" y="932951"/>
                  </a:cubicBezTo>
                  <a:cubicBezTo>
                    <a:pt x="398633" y="932951"/>
                    <a:pt x="349778" y="931681"/>
                    <a:pt x="299238" y="930411"/>
                  </a:cubicBezTo>
                  <a:cubicBezTo>
                    <a:pt x="268914" y="929141"/>
                    <a:pt x="238590" y="927871"/>
                    <a:pt x="209951" y="926601"/>
                  </a:cubicBezTo>
                  <a:cubicBezTo>
                    <a:pt x="156041" y="925331"/>
                    <a:pt x="102132" y="924061"/>
                    <a:pt x="48260" y="924061"/>
                  </a:cubicBezTo>
                  <a:cubicBezTo>
                    <a:pt x="38100" y="924061"/>
                    <a:pt x="29210" y="924061"/>
                    <a:pt x="19050" y="922791"/>
                  </a:cubicBezTo>
                  <a:cubicBezTo>
                    <a:pt x="10160" y="921521"/>
                    <a:pt x="5080" y="915171"/>
                    <a:pt x="7620" y="906281"/>
                  </a:cubicBezTo>
                  <a:cubicBezTo>
                    <a:pt x="16510" y="874587"/>
                    <a:pt x="12700" y="858373"/>
                    <a:pt x="11430" y="841511"/>
                  </a:cubicBezTo>
                  <a:cubicBezTo>
                    <a:pt x="10160" y="807139"/>
                    <a:pt x="6350" y="773415"/>
                    <a:pt x="7620" y="739043"/>
                  </a:cubicBezTo>
                  <a:cubicBezTo>
                    <a:pt x="5080" y="696239"/>
                    <a:pt x="0" y="166384"/>
                    <a:pt x="7620" y="122932"/>
                  </a:cubicBezTo>
                  <a:cubicBezTo>
                    <a:pt x="8890" y="114501"/>
                    <a:pt x="7620" y="105421"/>
                    <a:pt x="8890" y="96990"/>
                  </a:cubicBezTo>
                  <a:cubicBezTo>
                    <a:pt x="10160" y="83371"/>
                    <a:pt x="12700" y="6845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015" y="30480"/>
                    <a:pt x="86970" y="29210"/>
                  </a:cubicBezTo>
                  <a:cubicBezTo>
                    <a:pt x="132456" y="25400"/>
                    <a:pt x="177942" y="22860"/>
                    <a:pt x="225113" y="20320"/>
                  </a:cubicBezTo>
                  <a:cubicBezTo>
                    <a:pt x="257121" y="17780"/>
                    <a:pt x="289130" y="16510"/>
                    <a:pt x="319454" y="13970"/>
                  </a:cubicBezTo>
                  <a:cubicBezTo>
                    <a:pt x="349778" y="11430"/>
                    <a:pt x="381787" y="8890"/>
                    <a:pt x="412111" y="8890"/>
                  </a:cubicBezTo>
                  <a:cubicBezTo>
                    <a:pt x="445804" y="7620"/>
                    <a:pt x="479497" y="10160"/>
                    <a:pt x="513191" y="8890"/>
                  </a:cubicBezTo>
                  <a:cubicBezTo>
                    <a:pt x="555307" y="8890"/>
                    <a:pt x="1318461" y="6350"/>
                    <a:pt x="1360578" y="5080"/>
                  </a:cubicBezTo>
                  <a:cubicBezTo>
                    <a:pt x="1401010" y="3810"/>
                    <a:pt x="1441442" y="2540"/>
                    <a:pt x="1483559" y="2540"/>
                  </a:cubicBezTo>
                  <a:cubicBezTo>
                    <a:pt x="1552630" y="1270"/>
                    <a:pt x="1620017" y="0"/>
                    <a:pt x="1689088" y="0"/>
                  </a:cubicBezTo>
                  <a:cubicBezTo>
                    <a:pt x="1717727" y="0"/>
                    <a:pt x="1748051" y="2540"/>
                    <a:pt x="1776691" y="2540"/>
                  </a:cubicBezTo>
                  <a:cubicBezTo>
                    <a:pt x="1855870" y="3810"/>
                    <a:pt x="1936734" y="5080"/>
                    <a:pt x="2015913" y="7620"/>
                  </a:cubicBezTo>
                  <a:cubicBezTo>
                    <a:pt x="2058030" y="8890"/>
                    <a:pt x="2100147" y="12700"/>
                    <a:pt x="2142263" y="16510"/>
                  </a:cubicBezTo>
                  <a:cubicBezTo>
                    <a:pt x="2152371" y="16510"/>
                    <a:pt x="2162479" y="16510"/>
                    <a:pt x="2170903" y="16510"/>
                  </a:cubicBezTo>
                  <a:cubicBezTo>
                    <a:pt x="2184029" y="17780"/>
                    <a:pt x="2192919" y="20320"/>
                    <a:pt x="2203079" y="21590"/>
                  </a:cubicBezTo>
                  <a:close/>
                  <a:moveTo>
                    <a:pt x="2213239" y="918981"/>
                  </a:moveTo>
                  <a:cubicBezTo>
                    <a:pt x="2214509" y="902471"/>
                    <a:pt x="2215779" y="889771"/>
                    <a:pt x="2215779" y="877071"/>
                  </a:cubicBezTo>
                  <a:cubicBezTo>
                    <a:pt x="2214509" y="838917"/>
                    <a:pt x="2213239" y="804545"/>
                    <a:pt x="2213239" y="767578"/>
                  </a:cubicBezTo>
                  <a:cubicBezTo>
                    <a:pt x="2213239" y="750716"/>
                    <a:pt x="2215779" y="733854"/>
                    <a:pt x="2214509" y="716992"/>
                  </a:cubicBezTo>
                  <a:cubicBezTo>
                    <a:pt x="2214509" y="701427"/>
                    <a:pt x="2213239" y="685214"/>
                    <a:pt x="2211969" y="669649"/>
                  </a:cubicBezTo>
                  <a:cubicBezTo>
                    <a:pt x="2206889" y="645653"/>
                    <a:pt x="2195459" y="148873"/>
                    <a:pt x="2195459" y="124878"/>
                  </a:cubicBezTo>
                  <a:cubicBezTo>
                    <a:pt x="2192919" y="104773"/>
                    <a:pt x="2190379" y="84020"/>
                    <a:pt x="2187839" y="63500"/>
                  </a:cubicBezTo>
                  <a:cubicBezTo>
                    <a:pt x="2186569" y="44450"/>
                    <a:pt x="2185299" y="43180"/>
                    <a:pt x="2165849" y="41910"/>
                  </a:cubicBezTo>
                  <a:cubicBezTo>
                    <a:pt x="2160795" y="41910"/>
                    <a:pt x="2157425" y="41910"/>
                    <a:pt x="2152371" y="40640"/>
                  </a:cubicBezTo>
                  <a:cubicBezTo>
                    <a:pt x="2110255" y="36830"/>
                    <a:pt x="2066453" y="31750"/>
                    <a:pt x="2024337" y="30480"/>
                  </a:cubicBezTo>
                  <a:cubicBezTo>
                    <a:pt x="1921572" y="26670"/>
                    <a:pt x="1817123" y="25400"/>
                    <a:pt x="1714358" y="22860"/>
                  </a:cubicBezTo>
                  <a:cubicBezTo>
                    <a:pt x="1699196" y="22860"/>
                    <a:pt x="1682349" y="22860"/>
                    <a:pt x="1667188" y="22860"/>
                  </a:cubicBezTo>
                  <a:cubicBezTo>
                    <a:pt x="1641917" y="22860"/>
                    <a:pt x="1616648" y="22860"/>
                    <a:pt x="1593062" y="22860"/>
                  </a:cubicBezTo>
                  <a:cubicBezTo>
                    <a:pt x="1539153" y="22860"/>
                    <a:pt x="1485244" y="22860"/>
                    <a:pt x="1433019" y="24130"/>
                  </a:cubicBezTo>
                  <a:cubicBezTo>
                    <a:pt x="1387533" y="25400"/>
                    <a:pt x="621009" y="29210"/>
                    <a:pt x="575523" y="29210"/>
                  </a:cubicBezTo>
                  <a:cubicBezTo>
                    <a:pt x="501398" y="29210"/>
                    <a:pt x="427273" y="26670"/>
                    <a:pt x="353147" y="33020"/>
                  </a:cubicBezTo>
                  <a:cubicBezTo>
                    <a:pt x="314400" y="36830"/>
                    <a:pt x="277337" y="36830"/>
                    <a:pt x="240275" y="38100"/>
                  </a:cubicBezTo>
                  <a:cubicBezTo>
                    <a:pt x="176257" y="41910"/>
                    <a:pt x="112240" y="45720"/>
                    <a:pt x="49530" y="50800"/>
                  </a:cubicBezTo>
                  <a:cubicBezTo>
                    <a:pt x="36830" y="50800"/>
                    <a:pt x="34290" y="53340"/>
                    <a:pt x="33020" y="66509"/>
                  </a:cubicBezTo>
                  <a:cubicBezTo>
                    <a:pt x="31750" y="78183"/>
                    <a:pt x="31750" y="89857"/>
                    <a:pt x="30480" y="101530"/>
                  </a:cubicBezTo>
                  <a:cubicBezTo>
                    <a:pt x="29210" y="120986"/>
                    <a:pt x="26670" y="139794"/>
                    <a:pt x="25400" y="159250"/>
                  </a:cubicBezTo>
                  <a:cubicBezTo>
                    <a:pt x="20320" y="180003"/>
                    <a:pt x="26670" y="687160"/>
                    <a:pt x="29210" y="707913"/>
                  </a:cubicBezTo>
                  <a:cubicBezTo>
                    <a:pt x="29210" y="729963"/>
                    <a:pt x="29210" y="752662"/>
                    <a:pt x="30480" y="774712"/>
                  </a:cubicBezTo>
                  <a:cubicBezTo>
                    <a:pt x="30480" y="790926"/>
                    <a:pt x="33020" y="807139"/>
                    <a:pt x="33020" y="823352"/>
                  </a:cubicBezTo>
                  <a:cubicBezTo>
                    <a:pt x="33020" y="840863"/>
                    <a:pt x="33020" y="858373"/>
                    <a:pt x="31750" y="877071"/>
                  </a:cubicBezTo>
                  <a:cubicBezTo>
                    <a:pt x="31750" y="880881"/>
                    <a:pt x="31750" y="883421"/>
                    <a:pt x="31750" y="887231"/>
                  </a:cubicBezTo>
                  <a:cubicBezTo>
                    <a:pt x="31750" y="897391"/>
                    <a:pt x="35560" y="901201"/>
                    <a:pt x="44450" y="901201"/>
                  </a:cubicBezTo>
                  <a:cubicBezTo>
                    <a:pt x="63385" y="901201"/>
                    <a:pt x="86970" y="902471"/>
                    <a:pt x="108871" y="902471"/>
                  </a:cubicBezTo>
                  <a:cubicBezTo>
                    <a:pt x="140879" y="902471"/>
                    <a:pt x="174573" y="899931"/>
                    <a:pt x="206581" y="902471"/>
                  </a:cubicBezTo>
                  <a:cubicBezTo>
                    <a:pt x="258806" y="906281"/>
                    <a:pt x="311031" y="908821"/>
                    <a:pt x="363255" y="907551"/>
                  </a:cubicBezTo>
                  <a:cubicBezTo>
                    <a:pt x="396949" y="906281"/>
                    <a:pt x="428957" y="908821"/>
                    <a:pt x="462651" y="908821"/>
                  </a:cubicBezTo>
                  <a:cubicBezTo>
                    <a:pt x="511506" y="908821"/>
                    <a:pt x="560361" y="907551"/>
                    <a:pt x="609217" y="908821"/>
                  </a:cubicBezTo>
                  <a:cubicBezTo>
                    <a:pt x="681657" y="910091"/>
                    <a:pt x="1476820" y="899931"/>
                    <a:pt x="1550945" y="902471"/>
                  </a:cubicBezTo>
                  <a:cubicBezTo>
                    <a:pt x="1582954" y="903741"/>
                    <a:pt x="1614963" y="905011"/>
                    <a:pt x="1645287" y="905011"/>
                  </a:cubicBezTo>
                  <a:cubicBezTo>
                    <a:pt x="1700881" y="907551"/>
                    <a:pt x="1754790" y="903741"/>
                    <a:pt x="1810384" y="907551"/>
                  </a:cubicBezTo>
                  <a:cubicBezTo>
                    <a:pt x="1855870" y="910091"/>
                    <a:pt x="1901356" y="910091"/>
                    <a:pt x="1946842" y="912631"/>
                  </a:cubicBezTo>
                  <a:cubicBezTo>
                    <a:pt x="2014229" y="916441"/>
                    <a:pt x="2081615" y="918981"/>
                    <a:pt x="2149002" y="920251"/>
                  </a:cubicBezTo>
                  <a:cubicBezTo>
                    <a:pt x="2174272" y="920251"/>
                    <a:pt x="2192919" y="918981"/>
                    <a:pt x="2213239" y="918981"/>
                  </a:cubicBezTo>
                  <a:close/>
                </a:path>
              </a:pathLst>
            </a:custGeom>
            <a:solidFill>
              <a:srgbClr val="989974">
                <a:alpha val="5490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91666" y="1965216"/>
            <a:ext cx="2595799" cy="2478764"/>
            <a:chOff x="0" y="0"/>
            <a:chExt cx="982320" cy="938031"/>
          </a:xfrm>
        </p:grpSpPr>
        <p:sp>
          <p:nvSpPr>
            <p:cNvPr id="14" name="Freeform 14"/>
            <p:cNvSpPr/>
            <p:nvPr/>
          </p:nvSpPr>
          <p:spPr>
            <a:xfrm>
              <a:off x="10160" y="16510"/>
              <a:ext cx="959460" cy="910091"/>
            </a:xfrm>
            <a:custGeom>
              <a:avLst/>
              <a:gdLst/>
              <a:ahLst/>
              <a:cxnLst/>
              <a:rect l="l" t="t" r="r" b="b"/>
              <a:pathLst>
                <a:path w="959460" h="910091">
                  <a:moveTo>
                    <a:pt x="959460" y="910091"/>
                  </a:moveTo>
                  <a:lnTo>
                    <a:pt x="0" y="902471"/>
                  </a:lnTo>
                  <a:lnTo>
                    <a:pt x="0" y="328870"/>
                  </a:lnTo>
                  <a:lnTo>
                    <a:pt x="17780" y="19050"/>
                  </a:lnTo>
                  <a:lnTo>
                    <a:pt x="476218" y="0"/>
                  </a:lnTo>
                  <a:lnTo>
                    <a:pt x="940410" y="5080"/>
                  </a:lnTo>
                  <a:close/>
                </a:path>
              </a:pathLst>
            </a:custGeom>
            <a:solidFill>
              <a:srgbClr val="D9D9D9">
                <a:alpha val="54902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3810" y="0"/>
              <a:ext cx="988670" cy="936761"/>
            </a:xfrm>
            <a:custGeom>
              <a:avLst/>
              <a:gdLst/>
              <a:ahLst/>
              <a:cxnLst/>
              <a:rect l="l" t="t" r="r" b="b"/>
              <a:pathLst>
                <a:path w="988670" h="936761">
                  <a:moveTo>
                    <a:pt x="954380" y="21590"/>
                  </a:moveTo>
                  <a:cubicBezTo>
                    <a:pt x="955650" y="34290"/>
                    <a:pt x="955650" y="44450"/>
                    <a:pt x="956920" y="54610"/>
                  </a:cubicBezTo>
                  <a:cubicBezTo>
                    <a:pt x="959460" y="76886"/>
                    <a:pt x="960730" y="95045"/>
                    <a:pt x="963270" y="112555"/>
                  </a:cubicBezTo>
                  <a:cubicBezTo>
                    <a:pt x="963270" y="137848"/>
                    <a:pt x="975970" y="636574"/>
                    <a:pt x="982320" y="661867"/>
                  </a:cubicBezTo>
                  <a:cubicBezTo>
                    <a:pt x="988670" y="700130"/>
                    <a:pt x="984860" y="739043"/>
                    <a:pt x="984860" y="777306"/>
                  </a:cubicBezTo>
                  <a:cubicBezTo>
                    <a:pt x="984860" y="811030"/>
                    <a:pt x="986130" y="842160"/>
                    <a:pt x="987400" y="875801"/>
                  </a:cubicBezTo>
                  <a:cubicBezTo>
                    <a:pt x="987400" y="897391"/>
                    <a:pt x="987400" y="911361"/>
                    <a:pt x="987400" y="935491"/>
                  </a:cubicBezTo>
                  <a:cubicBezTo>
                    <a:pt x="964540" y="935491"/>
                    <a:pt x="944220" y="936761"/>
                    <a:pt x="926255" y="935491"/>
                  </a:cubicBezTo>
                  <a:cubicBezTo>
                    <a:pt x="881120" y="930411"/>
                    <a:pt x="835292" y="936761"/>
                    <a:pt x="790157" y="931681"/>
                  </a:cubicBezTo>
                  <a:cubicBezTo>
                    <a:pt x="763077" y="927871"/>
                    <a:pt x="736691" y="930411"/>
                    <a:pt x="709610" y="927871"/>
                  </a:cubicBezTo>
                  <a:cubicBezTo>
                    <a:pt x="697111" y="926601"/>
                    <a:pt x="684613" y="925331"/>
                    <a:pt x="672114" y="924061"/>
                  </a:cubicBezTo>
                  <a:cubicBezTo>
                    <a:pt x="664476" y="924061"/>
                    <a:pt x="657532" y="925331"/>
                    <a:pt x="649894" y="925331"/>
                  </a:cubicBezTo>
                  <a:cubicBezTo>
                    <a:pt x="630452" y="924061"/>
                    <a:pt x="576985" y="925331"/>
                    <a:pt x="557542" y="924061"/>
                  </a:cubicBezTo>
                  <a:cubicBezTo>
                    <a:pt x="543655" y="922791"/>
                    <a:pt x="265906" y="931681"/>
                    <a:pt x="252018" y="930411"/>
                  </a:cubicBezTo>
                  <a:cubicBezTo>
                    <a:pt x="248547" y="930411"/>
                    <a:pt x="244380" y="931681"/>
                    <a:pt x="240908" y="931681"/>
                  </a:cubicBezTo>
                  <a:cubicBezTo>
                    <a:pt x="232576" y="931681"/>
                    <a:pt x="224938" y="932951"/>
                    <a:pt x="216605" y="932951"/>
                  </a:cubicBezTo>
                  <a:cubicBezTo>
                    <a:pt x="195774" y="932951"/>
                    <a:pt x="175637" y="931681"/>
                    <a:pt x="154806" y="930411"/>
                  </a:cubicBezTo>
                  <a:cubicBezTo>
                    <a:pt x="142307" y="929141"/>
                    <a:pt x="129809" y="927871"/>
                    <a:pt x="118004" y="926601"/>
                  </a:cubicBezTo>
                  <a:cubicBezTo>
                    <a:pt x="95784" y="925331"/>
                    <a:pt x="73565" y="924061"/>
                    <a:pt x="48260" y="924061"/>
                  </a:cubicBezTo>
                  <a:cubicBezTo>
                    <a:pt x="38100" y="924061"/>
                    <a:pt x="29210" y="924061"/>
                    <a:pt x="19050" y="922791"/>
                  </a:cubicBezTo>
                  <a:cubicBezTo>
                    <a:pt x="10160" y="921521"/>
                    <a:pt x="5080" y="915171"/>
                    <a:pt x="7620" y="906281"/>
                  </a:cubicBezTo>
                  <a:cubicBezTo>
                    <a:pt x="16510" y="874587"/>
                    <a:pt x="12700" y="858373"/>
                    <a:pt x="11430" y="841511"/>
                  </a:cubicBezTo>
                  <a:cubicBezTo>
                    <a:pt x="10160" y="807139"/>
                    <a:pt x="6350" y="773415"/>
                    <a:pt x="7620" y="739043"/>
                  </a:cubicBezTo>
                  <a:cubicBezTo>
                    <a:pt x="5080" y="696239"/>
                    <a:pt x="0" y="166384"/>
                    <a:pt x="7620" y="122932"/>
                  </a:cubicBezTo>
                  <a:cubicBezTo>
                    <a:pt x="8890" y="114501"/>
                    <a:pt x="7620" y="105421"/>
                    <a:pt x="8890" y="96990"/>
                  </a:cubicBezTo>
                  <a:cubicBezTo>
                    <a:pt x="10160" y="83371"/>
                    <a:pt x="12700" y="6845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205" y="30480"/>
                    <a:pt x="67315" y="29210"/>
                  </a:cubicBezTo>
                  <a:cubicBezTo>
                    <a:pt x="86063" y="25400"/>
                    <a:pt x="104811" y="22860"/>
                    <a:pt x="124254" y="20320"/>
                  </a:cubicBezTo>
                  <a:cubicBezTo>
                    <a:pt x="137447" y="17780"/>
                    <a:pt x="150640" y="16510"/>
                    <a:pt x="163139" y="13970"/>
                  </a:cubicBezTo>
                  <a:cubicBezTo>
                    <a:pt x="175637" y="11430"/>
                    <a:pt x="188830" y="8890"/>
                    <a:pt x="201329" y="8890"/>
                  </a:cubicBezTo>
                  <a:cubicBezTo>
                    <a:pt x="215217" y="7620"/>
                    <a:pt x="229104" y="10160"/>
                    <a:pt x="242992" y="8890"/>
                  </a:cubicBezTo>
                  <a:cubicBezTo>
                    <a:pt x="260351" y="8890"/>
                    <a:pt x="574902" y="6350"/>
                    <a:pt x="592261" y="5080"/>
                  </a:cubicBezTo>
                  <a:cubicBezTo>
                    <a:pt x="608926" y="3810"/>
                    <a:pt x="625591" y="2540"/>
                    <a:pt x="642950" y="2540"/>
                  </a:cubicBezTo>
                  <a:cubicBezTo>
                    <a:pt x="671420" y="1270"/>
                    <a:pt x="699195" y="0"/>
                    <a:pt x="727664" y="0"/>
                  </a:cubicBezTo>
                  <a:cubicBezTo>
                    <a:pt x="739468" y="0"/>
                    <a:pt x="751967" y="2540"/>
                    <a:pt x="763771" y="2540"/>
                  </a:cubicBezTo>
                  <a:cubicBezTo>
                    <a:pt x="796407" y="3810"/>
                    <a:pt x="829737" y="5080"/>
                    <a:pt x="862372" y="7620"/>
                  </a:cubicBezTo>
                  <a:cubicBezTo>
                    <a:pt x="879732" y="8890"/>
                    <a:pt x="897091" y="12700"/>
                    <a:pt x="914450" y="16510"/>
                  </a:cubicBezTo>
                  <a:cubicBezTo>
                    <a:pt x="918616" y="16510"/>
                    <a:pt x="922783" y="16510"/>
                    <a:pt x="926255" y="16510"/>
                  </a:cubicBezTo>
                  <a:cubicBezTo>
                    <a:pt x="935330" y="17780"/>
                    <a:pt x="944220" y="20320"/>
                    <a:pt x="954380" y="21590"/>
                  </a:cubicBezTo>
                  <a:close/>
                  <a:moveTo>
                    <a:pt x="964540" y="918981"/>
                  </a:moveTo>
                  <a:cubicBezTo>
                    <a:pt x="965810" y="902471"/>
                    <a:pt x="967080" y="889771"/>
                    <a:pt x="967080" y="877071"/>
                  </a:cubicBezTo>
                  <a:cubicBezTo>
                    <a:pt x="965810" y="838917"/>
                    <a:pt x="964540" y="804545"/>
                    <a:pt x="964540" y="767578"/>
                  </a:cubicBezTo>
                  <a:cubicBezTo>
                    <a:pt x="964540" y="750716"/>
                    <a:pt x="967080" y="733854"/>
                    <a:pt x="965810" y="716992"/>
                  </a:cubicBezTo>
                  <a:cubicBezTo>
                    <a:pt x="965810" y="701427"/>
                    <a:pt x="964540" y="685214"/>
                    <a:pt x="963270" y="669649"/>
                  </a:cubicBezTo>
                  <a:cubicBezTo>
                    <a:pt x="958190" y="645653"/>
                    <a:pt x="946760" y="148873"/>
                    <a:pt x="946760" y="124878"/>
                  </a:cubicBezTo>
                  <a:cubicBezTo>
                    <a:pt x="944220" y="104773"/>
                    <a:pt x="941680" y="84020"/>
                    <a:pt x="939140" y="63500"/>
                  </a:cubicBezTo>
                  <a:cubicBezTo>
                    <a:pt x="937870" y="44450"/>
                    <a:pt x="936600" y="43180"/>
                    <a:pt x="924171" y="41910"/>
                  </a:cubicBezTo>
                  <a:cubicBezTo>
                    <a:pt x="922088" y="41910"/>
                    <a:pt x="920700" y="41910"/>
                    <a:pt x="918616" y="40640"/>
                  </a:cubicBezTo>
                  <a:cubicBezTo>
                    <a:pt x="901257" y="36830"/>
                    <a:pt x="883203" y="31750"/>
                    <a:pt x="865844" y="30480"/>
                  </a:cubicBezTo>
                  <a:cubicBezTo>
                    <a:pt x="823487" y="26670"/>
                    <a:pt x="780436" y="25400"/>
                    <a:pt x="738080" y="22860"/>
                  </a:cubicBezTo>
                  <a:cubicBezTo>
                    <a:pt x="731830" y="22860"/>
                    <a:pt x="724886" y="22860"/>
                    <a:pt x="718637" y="22860"/>
                  </a:cubicBezTo>
                  <a:cubicBezTo>
                    <a:pt x="708221" y="22860"/>
                    <a:pt x="697806" y="22860"/>
                    <a:pt x="688085" y="22860"/>
                  </a:cubicBezTo>
                  <a:cubicBezTo>
                    <a:pt x="665865" y="22860"/>
                    <a:pt x="643645" y="22860"/>
                    <a:pt x="622119" y="24130"/>
                  </a:cubicBezTo>
                  <a:cubicBezTo>
                    <a:pt x="603371" y="25400"/>
                    <a:pt x="287431" y="29210"/>
                    <a:pt x="268683" y="29210"/>
                  </a:cubicBezTo>
                  <a:cubicBezTo>
                    <a:pt x="238131" y="29210"/>
                    <a:pt x="207579" y="26670"/>
                    <a:pt x="177026" y="33020"/>
                  </a:cubicBezTo>
                  <a:cubicBezTo>
                    <a:pt x="161056" y="36830"/>
                    <a:pt x="145779" y="36830"/>
                    <a:pt x="130503" y="38100"/>
                  </a:cubicBezTo>
                  <a:cubicBezTo>
                    <a:pt x="104117" y="41910"/>
                    <a:pt x="77731" y="45720"/>
                    <a:pt x="49530" y="50800"/>
                  </a:cubicBezTo>
                  <a:cubicBezTo>
                    <a:pt x="36830" y="50800"/>
                    <a:pt x="34290" y="53340"/>
                    <a:pt x="33020" y="66509"/>
                  </a:cubicBezTo>
                  <a:cubicBezTo>
                    <a:pt x="31750" y="78183"/>
                    <a:pt x="31750" y="89857"/>
                    <a:pt x="30480" y="101530"/>
                  </a:cubicBezTo>
                  <a:cubicBezTo>
                    <a:pt x="29210" y="120986"/>
                    <a:pt x="26670" y="139794"/>
                    <a:pt x="25400" y="159250"/>
                  </a:cubicBezTo>
                  <a:cubicBezTo>
                    <a:pt x="20320" y="180003"/>
                    <a:pt x="26670" y="687160"/>
                    <a:pt x="29210" y="707913"/>
                  </a:cubicBezTo>
                  <a:cubicBezTo>
                    <a:pt x="29210" y="729963"/>
                    <a:pt x="29210" y="752662"/>
                    <a:pt x="30480" y="774712"/>
                  </a:cubicBezTo>
                  <a:cubicBezTo>
                    <a:pt x="30480" y="790926"/>
                    <a:pt x="33020" y="807139"/>
                    <a:pt x="33020" y="823352"/>
                  </a:cubicBezTo>
                  <a:cubicBezTo>
                    <a:pt x="33020" y="840863"/>
                    <a:pt x="33020" y="858373"/>
                    <a:pt x="31750" y="877071"/>
                  </a:cubicBezTo>
                  <a:cubicBezTo>
                    <a:pt x="31750" y="880881"/>
                    <a:pt x="31750" y="883421"/>
                    <a:pt x="31750" y="887231"/>
                  </a:cubicBezTo>
                  <a:cubicBezTo>
                    <a:pt x="31750" y="897391"/>
                    <a:pt x="35560" y="901201"/>
                    <a:pt x="44450" y="901201"/>
                  </a:cubicBezTo>
                  <a:cubicBezTo>
                    <a:pt x="57594" y="901201"/>
                    <a:pt x="67315" y="902471"/>
                    <a:pt x="76342" y="902471"/>
                  </a:cubicBezTo>
                  <a:cubicBezTo>
                    <a:pt x="89535" y="902471"/>
                    <a:pt x="103423" y="899931"/>
                    <a:pt x="116616" y="902471"/>
                  </a:cubicBezTo>
                  <a:cubicBezTo>
                    <a:pt x="138141" y="906281"/>
                    <a:pt x="159667" y="908821"/>
                    <a:pt x="181192" y="907551"/>
                  </a:cubicBezTo>
                  <a:cubicBezTo>
                    <a:pt x="195080" y="906281"/>
                    <a:pt x="208273" y="908821"/>
                    <a:pt x="222160" y="908821"/>
                  </a:cubicBezTo>
                  <a:cubicBezTo>
                    <a:pt x="242297" y="908821"/>
                    <a:pt x="262434" y="907551"/>
                    <a:pt x="282571" y="908821"/>
                  </a:cubicBezTo>
                  <a:cubicBezTo>
                    <a:pt x="312429" y="910091"/>
                    <a:pt x="640173" y="899931"/>
                    <a:pt x="670725" y="902471"/>
                  </a:cubicBezTo>
                  <a:cubicBezTo>
                    <a:pt x="683918" y="903741"/>
                    <a:pt x="697111" y="905011"/>
                    <a:pt x="709610" y="905011"/>
                  </a:cubicBezTo>
                  <a:cubicBezTo>
                    <a:pt x="732524" y="907551"/>
                    <a:pt x="754744" y="903741"/>
                    <a:pt x="777659" y="907551"/>
                  </a:cubicBezTo>
                  <a:cubicBezTo>
                    <a:pt x="796407" y="910091"/>
                    <a:pt x="815155" y="910091"/>
                    <a:pt x="833903" y="912631"/>
                  </a:cubicBezTo>
                  <a:cubicBezTo>
                    <a:pt x="861678" y="916441"/>
                    <a:pt x="889453" y="918981"/>
                    <a:pt x="917228" y="920251"/>
                  </a:cubicBezTo>
                  <a:cubicBezTo>
                    <a:pt x="927643" y="920251"/>
                    <a:pt x="944220" y="918981"/>
                    <a:pt x="964540" y="918981"/>
                  </a:cubicBezTo>
                  <a:close/>
                </a:path>
              </a:pathLst>
            </a:custGeom>
            <a:solidFill>
              <a:srgbClr val="989974">
                <a:alpha val="54902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91666" y="7189126"/>
            <a:ext cx="2595799" cy="2478764"/>
            <a:chOff x="0" y="0"/>
            <a:chExt cx="982320" cy="938031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959460" cy="910091"/>
            </a:xfrm>
            <a:custGeom>
              <a:avLst/>
              <a:gdLst/>
              <a:ahLst/>
              <a:cxnLst/>
              <a:rect l="l" t="t" r="r" b="b"/>
              <a:pathLst>
                <a:path w="959460" h="910091">
                  <a:moveTo>
                    <a:pt x="959460" y="910091"/>
                  </a:moveTo>
                  <a:lnTo>
                    <a:pt x="0" y="902471"/>
                  </a:lnTo>
                  <a:lnTo>
                    <a:pt x="0" y="328870"/>
                  </a:lnTo>
                  <a:lnTo>
                    <a:pt x="17780" y="19050"/>
                  </a:lnTo>
                  <a:lnTo>
                    <a:pt x="476218" y="0"/>
                  </a:lnTo>
                  <a:lnTo>
                    <a:pt x="940410" y="5080"/>
                  </a:lnTo>
                  <a:close/>
                </a:path>
              </a:pathLst>
            </a:custGeom>
            <a:solidFill>
              <a:srgbClr val="D9D9D9">
                <a:alpha val="54902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810" y="0"/>
              <a:ext cx="988670" cy="936761"/>
            </a:xfrm>
            <a:custGeom>
              <a:avLst/>
              <a:gdLst/>
              <a:ahLst/>
              <a:cxnLst/>
              <a:rect l="l" t="t" r="r" b="b"/>
              <a:pathLst>
                <a:path w="988670" h="936761">
                  <a:moveTo>
                    <a:pt x="954380" y="21590"/>
                  </a:moveTo>
                  <a:cubicBezTo>
                    <a:pt x="955650" y="34290"/>
                    <a:pt x="955650" y="44450"/>
                    <a:pt x="956920" y="54610"/>
                  </a:cubicBezTo>
                  <a:cubicBezTo>
                    <a:pt x="959460" y="76886"/>
                    <a:pt x="960730" y="95045"/>
                    <a:pt x="963270" y="112555"/>
                  </a:cubicBezTo>
                  <a:cubicBezTo>
                    <a:pt x="963270" y="137848"/>
                    <a:pt x="975970" y="636574"/>
                    <a:pt x="982320" y="661867"/>
                  </a:cubicBezTo>
                  <a:cubicBezTo>
                    <a:pt x="988670" y="700130"/>
                    <a:pt x="984860" y="739043"/>
                    <a:pt x="984860" y="777306"/>
                  </a:cubicBezTo>
                  <a:cubicBezTo>
                    <a:pt x="984860" y="811030"/>
                    <a:pt x="986130" y="842160"/>
                    <a:pt x="987400" y="875801"/>
                  </a:cubicBezTo>
                  <a:cubicBezTo>
                    <a:pt x="987400" y="897391"/>
                    <a:pt x="987400" y="911361"/>
                    <a:pt x="987400" y="935491"/>
                  </a:cubicBezTo>
                  <a:cubicBezTo>
                    <a:pt x="964540" y="935491"/>
                    <a:pt x="944220" y="936761"/>
                    <a:pt x="926255" y="935491"/>
                  </a:cubicBezTo>
                  <a:cubicBezTo>
                    <a:pt x="881120" y="930411"/>
                    <a:pt x="835292" y="936761"/>
                    <a:pt x="790157" y="931681"/>
                  </a:cubicBezTo>
                  <a:cubicBezTo>
                    <a:pt x="763077" y="927871"/>
                    <a:pt x="736691" y="930411"/>
                    <a:pt x="709610" y="927871"/>
                  </a:cubicBezTo>
                  <a:cubicBezTo>
                    <a:pt x="697111" y="926601"/>
                    <a:pt x="684613" y="925331"/>
                    <a:pt x="672114" y="924061"/>
                  </a:cubicBezTo>
                  <a:cubicBezTo>
                    <a:pt x="664476" y="924061"/>
                    <a:pt x="657532" y="925331"/>
                    <a:pt x="649894" y="925331"/>
                  </a:cubicBezTo>
                  <a:cubicBezTo>
                    <a:pt x="630452" y="924061"/>
                    <a:pt x="576985" y="925331"/>
                    <a:pt x="557542" y="924061"/>
                  </a:cubicBezTo>
                  <a:cubicBezTo>
                    <a:pt x="543655" y="922791"/>
                    <a:pt x="265906" y="931681"/>
                    <a:pt x="252018" y="930411"/>
                  </a:cubicBezTo>
                  <a:cubicBezTo>
                    <a:pt x="248547" y="930411"/>
                    <a:pt x="244380" y="931681"/>
                    <a:pt x="240908" y="931681"/>
                  </a:cubicBezTo>
                  <a:cubicBezTo>
                    <a:pt x="232576" y="931681"/>
                    <a:pt x="224938" y="932951"/>
                    <a:pt x="216605" y="932951"/>
                  </a:cubicBezTo>
                  <a:cubicBezTo>
                    <a:pt x="195774" y="932951"/>
                    <a:pt x="175637" y="931681"/>
                    <a:pt x="154806" y="930411"/>
                  </a:cubicBezTo>
                  <a:cubicBezTo>
                    <a:pt x="142307" y="929141"/>
                    <a:pt x="129809" y="927871"/>
                    <a:pt x="118004" y="926601"/>
                  </a:cubicBezTo>
                  <a:cubicBezTo>
                    <a:pt x="95784" y="925331"/>
                    <a:pt x="73565" y="924061"/>
                    <a:pt x="48260" y="924061"/>
                  </a:cubicBezTo>
                  <a:cubicBezTo>
                    <a:pt x="38100" y="924061"/>
                    <a:pt x="29210" y="924061"/>
                    <a:pt x="19050" y="922791"/>
                  </a:cubicBezTo>
                  <a:cubicBezTo>
                    <a:pt x="10160" y="921521"/>
                    <a:pt x="5080" y="915171"/>
                    <a:pt x="7620" y="906281"/>
                  </a:cubicBezTo>
                  <a:cubicBezTo>
                    <a:pt x="16510" y="874587"/>
                    <a:pt x="12700" y="858373"/>
                    <a:pt x="11430" y="841511"/>
                  </a:cubicBezTo>
                  <a:cubicBezTo>
                    <a:pt x="10160" y="807139"/>
                    <a:pt x="6350" y="773415"/>
                    <a:pt x="7620" y="739043"/>
                  </a:cubicBezTo>
                  <a:cubicBezTo>
                    <a:pt x="5080" y="696239"/>
                    <a:pt x="0" y="166384"/>
                    <a:pt x="7620" y="122932"/>
                  </a:cubicBezTo>
                  <a:cubicBezTo>
                    <a:pt x="8890" y="114501"/>
                    <a:pt x="7620" y="105421"/>
                    <a:pt x="8890" y="96990"/>
                  </a:cubicBezTo>
                  <a:cubicBezTo>
                    <a:pt x="10160" y="83371"/>
                    <a:pt x="12700" y="6845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205" y="30480"/>
                    <a:pt x="67315" y="29210"/>
                  </a:cubicBezTo>
                  <a:cubicBezTo>
                    <a:pt x="86063" y="25400"/>
                    <a:pt x="104811" y="22860"/>
                    <a:pt x="124254" y="20320"/>
                  </a:cubicBezTo>
                  <a:cubicBezTo>
                    <a:pt x="137447" y="17780"/>
                    <a:pt x="150640" y="16510"/>
                    <a:pt x="163139" y="13970"/>
                  </a:cubicBezTo>
                  <a:cubicBezTo>
                    <a:pt x="175637" y="11430"/>
                    <a:pt x="188830" y="8890"/>
                    <a:pt x="201329" y="8890"/>
                  </a:cubicBezTo>
                  <a:cubicBezTo>
                    <a:pt x="215217" y="7620"/>
                    <a:pt x="229104" y="10160"/>
                    <a:pt x="242992" y="8890"/>
                  </a:cubicBezTo>
                  <a:cubicBezTo>
                    <a:pt x="260351" y="8890"/>
                    <a:pt x="574902" y="6350"/>
                    <a:pt x="592261" y="5080"/>
                  </a:cubicBezTo>
                  <a:cubicBezTo>
                    <a:pt x="608926" y="3810"/>
                    <a:pt x="625591" y="2540"/>
                    <a:pt x="642950" y="2540"/>
                  </a:cubicBezTo>
                  <a:cubicBezTo>
                    <a:pt x="671420" y="1270"/>
                    <a:pt x="699195" y="0"/>
                    <a:pt x="727664" y="0"/>
                  </a:cubicBezTo>
                  <a:cubicBezTo>
                    <a:pt x="739468" y="0"/>
                    <a:pt x="751967" y="2540"/>
                    <a:pt x="763771" y="2540"/>
                  </a:cubicBezTo>
                  <a:cubicBezTo>
                    <a:pt x="796407" y="3810"/>
                    <a:pt x="829737" y="5080"/>
                    <a:pt x="862372" y="7620"/>
                  </a:cubicBezTo>
                  <a:cubicBezTo>
                    <a:pt x="879732" y="8890"/>
                    <a:pt x="897091" y="12700"/>
                    <a:pt x="914450" y="16510"/>
                  </a:cubicBezTo>
                  <a:cubicBezTo>
                    <a:pt x="918616" y="16510"/>
                    <a:pt x="922783" y="16510"/>
                    <a:pt x="926255" y="16510"/>
                  </a:cubicBezTo>
                  <a:cubicBezTo>
                    <a:pt x="935330" y="17780"/>
                    <a:pt x="944220" y="20320"/>
                    <a:pt x="954380" y="21590"/>
                  </a:cubicBezTo>
                  <a:close/>
                  <a:moveTo>
                    <a:pt x="964540" y="918981"/>
                  </a:moveTo>
                  <a:cubicBezTo>
                    <a:pt x="965810" y="902471"/>
                    <a:pt x="967080" y="889771"/>
                    <a:pt x="967080" y="877071"/>
                  </a:cubicBezTo>
                  <a:cubicBezTo>
                    <a:pt x="965810" y="838917"/>
                    <a:pt x="964540" y="804545"/>
                    <a:pt x="964540" y="767578"/>
                  </a:cubicBezTo>
                  <a:cubicBezTo>
                    <a:pt x="964540" y="750716"/>
                    <a:pt x="967080" y="733854"/>
                    <a:pt x="965810" y="716992"/>
                  </a:cubicBezTo>
                  <a:cubicBezTo>
                    <a:pt x="965810" y="701427"/>
                    <a:pt x="964540" y="685214"/>
                    <a:pt x="963270" y="669649"/>
                  </a:cubicBezTo>
                  <a:cubicBezTo>
                    <a:pt x="958190" y="645653"/>
                    <a:pt x="946760" y="148873"/>
                    <a:pt x="946760" y="124878"/>
                  </a:cubicBezTo>
                  <a:cubicBezTo>
                    <a:pt x="944220" y="104773"/>
                    <a:pt x="941680" y="84020"/>
                    <a:pt x="939140" y="63500"/>
                  </a:cubicBezTo>
                  <a:cubicBezTo>
                    <a:pt x="937870" y="44450"/>
                    <a:pt x="936600" y="43180"/>
                    <a:pt x="924171" y="41910"/>
                  </a:cubicBezTo>
                  <a:cubicBezTo>
                    <a:pt x="922088" y="41910"/>
                    <a:pt x="920700" y="41910"/>
                    <a:pt x="918616" y="40640"/>
                  </a:cubicBezTo>
                  <a:cubicBezTo>
                    <a:pt x="901257" y="36830"/>
                    <a:pt x="883203" y="31750"/>
                    <a:pt x="865844" y="30480"/>
                  </a:cubicBezTo>
                  <a:cubicBezTo>
                    <a:pt x="823487" y="26670"/>
                    <a:pt x="780436" y="25400"/>
                    <a:pt x="738080" y="22860"/>
                  </a:cubicBezTo>
                  <a:cubicBezTo>
                    <a:pt x="731830" y="22860"/>
                    <a:pt x="724886" y="22860"/>
                    <a:pt x="718637" y="22860"/>
                  </a:cubicBezTo>
                  <a:cubicBezTo>
                    <a:pt x="708221" y="22860"/>
                    <a:pt x="697806" y="22860"/>
                    <a:pt x="688085" y="22860"/>
                  </a:cubicBezTo>
                  <a:cubicBezTo>
                    <a:pt x="665865" y="22860"/>
                    <a:pt x="643645" y="22860"/>
                    <a:pt x="622119" y="24130"/>
                  </a:cubicBezTo>
                  <a:cubicBezTo>
                    <a:pt x="603371" y="25400"/>
                    <a:pt x="287431" y="29210"/>
                    <a:pt x="268683" y="29210"/>
                  </a:cubicBezTo>
                  <a:cubicBezTo>
                    <a:pt x="238131" y="29210"/>
                    <a:pt x="207579" y="26670"/>
                    <a:pt x="177026" y="33020"/>
                  </a:cubicBezTo>
                  <a:cubicBezTo>
                    <a:pt x="161056" y="36830"/>
                    <a:pt x="145779" y="36830"/>
                    <a:pt x="130503" y="38100"/>
                  </a:cubicBezTo>
                  <a:cubicBezTo>
                    <a:pt x="104117" y="41910"/>
                    <a:pt x="77731" y="45720"/>
                    <a:pt x="49530" y="50800"/>
                  </a:cubicBezTo>
                  <a:cubicBezTo>
                    <a:pt x="36830" y="50800"/>
                    <a:pt x="34290" y="53340"/>
                    <a:pt x="33020" y="66509"/>
                  </a:cubicBezTo>
                  <a:cubicBezTo>
                    <a:pt x="31750" y="78183"/>
                    <a:pt x="31750" y="89857"/>
                    <a:pt x="30480" y="101530"/>
                  </a:cubicBezTo>
                  <a:cubicBezTo>
                    <a:pt x="29210" y="120986"/>
                    <a:pt x="26670" y="139794"/>
                    <a:pt x="25400" y="159250"/>
                  </a:cubicBezTo>
                  <a:cubicBezTo>
                    <a:pt x="20320" y="180003"/>
                    <a:pt x="26670" y="687160"/>
                    <a:pt x="29210" y="707913"/>
                  </a:cubicBezTo>
                  <a:cubicBezTo>
                    <a:pt x="29210" y="729963"/>
                    <a:pt x="29210" y="752662"/>
                    <a:pt x="30480" y="774712"/>
                  </a:cubicBezTo>
                  <a:cubicBezTo>
                    <a:pt x="30480" y="790926"/>
                    <a:pt x="33020" y="807139"/>
                    <a:pt x="33020" y="823352"/>
                  </a:cubicBezTo>
                  <a:cubicBezTo>
                    <a:pt x="33020" y="840863"/>
                    <a:pt x="33020" y="858373"/>
                    <a:pt x="31750" y="877071"/>
                  </a:cubicBezTo>
                  <a:cubicBezTo>
                    <a:pt x="31750" y="880881"/>
                    <a:pt x="31750" y="883421"/>
                    <a:pt x="31750" y="887231"/>
                  </a:cubicBezTo>
                  <a:cubicBezTo>
                    <a:pt x="31750" y="897391"/>
                    <a:pt x="35560" y="901201"/>
                    <a:pt x="44450" y="901201"/>
                  </a:cubicBezTo>
                  <a:cubicBezTo>
                    <a:pt x="57594" y="901201"/>
                    <a:pt x="67315" y="902471"/>
                    <a:pt x="76342" y="902471"/>
                  </a:cubicBezTo>
                  <a:cubicBezTo>
                    <a:pt x="89535" y="902471"/>
                    <a:pt x="103423" y="899931"/>
                    <a:pt x="116616" y="902471"/>
                  </a:cubicBezTo>
                  <a:cubicBezTo>
                    <a:pt x="138141" y="906281"/>
                    <a:pt x="159667" y="908821"/>
                    <a:pt x="181192" y="907551"/>
                  </a:cubicBezTo>
                  <a:cubicBezTo>
                    <a:pt x="195080" y="906281"/>
                    <a:pt x="208273" y="908821"/>
                    <a:pt x="222160" y="908821"/>
                  </a:cubicBezTo>
                  <a:cubicBezTo>
                    <a:pt x="242297" y="908821"/>
                    <a:pt x="262434" y="907551"/>
                    <a:pt x="282571" y="908821"/>
                  </a:cubicBezTo>
                  <a:cubicBezTo>
                    <a:pt x="312429" y="910091"/>
                    <a:pt x="640173" y="899931"/>
                    <a:pt x="670725" y="902471"/>
                  </a:cubicBezTo>
                  <a:cubicBezTo>
                    <a:pt x="683918" y="903741"/>
                    <a:pt x="697111" y="905011"/>
                    <a:pt x="709610" y="905011"/>
                  </a:cubicBezTo>
                  <a:cubicBezTo>
                    <a:pt x="732524" y="907551"/>
                    <a:pt x="754744" y="903741"/>
                    <a:pt x="777659" y="907551"/>
                  </a:cubicBezTo>
                  <a:cubicBezTo>
                    <a:pt x="796407" y="910091"/>
                    <a:pt x="815155" y="910091"/>
                    <a:pt x="833903" y="912631"/>
                  </a:cubicBezTo>
                  <a:cubicBezTo>
                    <a:pt x="861678" y="916441"/>
                    <a:pt x="889453" y="918981"/>
                    <a:pt x="917228" y="920251"/>
                  </a:cubicBezTo>
                  <a:cubicBezTo>
                    <a:pt x="927643" y="920251"/>
                    <a:pt x="944220" y="918981"/>
                    <a:pt x="964540" y="918981"/>
                  </a:cubicBezTo>
                  <a:close/>
                </a:path>
              </a:pathLst>
            </a:custGeom>
            <a:solidFill>
              <a:srgbClr val="989974">
                <a:alpha val="5490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872535" y="7189126"/>
            <a:ext cx="2595799" cy="2478764"/>
            <a:chOff x="0" y="0"/>
            <a:chExt cx="982320" cy="938031"/>
          </a:xfrm>
        </p:grpSpPr>
        <p:sp>
          <p:nvSpPr>
            <p:cNvPr id="20" name="Freeform 20"/>
            <p:cNvSpPr/>
            <p:nvPr/>
          </p:nvSpPr>
          <p:spPr>
            <a:xfrm>
              <a:off x="10160" y="16510"/>
              <a:ext cx="959460" cy="910091"/>
            </a:xfrm>
            <a:custGeom>
              <a:avLst/>
              <a:gdLst/>
              <a:ahLst/>
              <a:cxnLst/>
              <a:rect l="l" t="t" r="r" b="b"/>
              <a:pathLst>
                <a:path w="959460" h="910091">
                  <a:moveTo>
                    <a:pt x="959460" y="910091"/>
                  </a:moveTo>
                  <a:lnTo>
                    <a:pt x="0" y="902471"/>
                  </a:lnTo>
                  <a:lnTo>
                    <a:pt x="0" y="328870"/>
                  </a:lnTo>
                  <a:lnTo>
                    <a:pt x="17780" y="19050"/>
                  </a:lnTo>
                  <a:lnTo>
                    <a:pt x="476218" y="0"/>
                  </a:lnTo>
                  <a:lnTo>
                    <a:pt x="940410" y="5080"/>
                  </a:lnTo>
                  <a:close/>
                </a:path>
              </a:pathLst>
            </a:custGeom>
            <a:solidFill>
              <a:srgbClr val="D9D9D9">
                <a:alpha val="54902"/>
              </a:srgbClr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-3810" y="0"/>
              <a:ext cx="988670" cy="936761"/>
            </a:xfrm>
            <a:custGeom>
              <a:avLst/>
              <a:gdLst/>
              <a:ahLst/>
              <a:cxnLst/>
              <a:rect l="l" t="t" r="r" b="b"/>
              <a:pathLst>
                <a:path w="988670" h="936761">
                  <a:moveTo>
                    <a:pt x="954380" y="21590"/>
                  </a:moveTo>
                  <a:cubicBezTo>
                    <a:pt x="955650" y="34290"/>
                    <a:pt x="955650" y="44450"/>
                    <a:pt x="956920" y="54610"/>
                  </a:cubicBezTo>
                  <a:cubicBezTo>
                    <a:pt x="959460" y="76886"/>
                    <a:pt x="960730" y="95045"/>
                    <a:pt x="963270" y="112555"/>
                  </a:cubicBezTo>
                  <a:cubicBezTo>
                    <a:pt x="963270" y="137848"/>
                    <a:pt x="975970" y="636574"/>
                    <a:pt x="982320" y="661867"/>
                  </a:cubicBezTo>
                  <a:cubicBezTo>
                    <a:pt x="988670" y="700130"/>
                    <a:pt x="984860" y="739043"/>
                    <a:pt x="984860" y="777306"/>
                  </a:cubicBezTo>
                  <a:cubicBezTo>
                    <a:pt x="984860" y="811030"/>
                    <a:pt x="986130" y="842160"/>
                    <a:pt x="987400" y="875801"/>
                  </a:cubicBezTo>
                  <a:cubicBezTo>
                    <a:pt x="987400" y="897391"/>
                    <a:pt x="987400" y="911361"/>
                    <a:pt x="987400" y="935491"/>
                  </a:cubicBezTo>
                  <a:cubicBezTo>
                    <a:pt x="964540" y="935491"/>
                    <a:pt x="944220" y="936761"/>
                    <a:pt x="926255" y="935491"/>
                  </a:cubicBezTo>
                  <a:cubicBezTo>
                    <a:pt x="881120" y="930411"/>
                    <a:pt x="835292" y="936761"/>
                    <a:pt x="790157" y="931681"/>
                  </a:cubicBezTo>
                  <a:cubicBezTo>
                    <a:pt x="763077" y="927871"/>
                    <a:pt x="736691" y="930411"/>
                    <a:pt x="709610" y="927871"/>
                  </a:cubicBezTo>
                  <a:cubicBezTo>
                    <a:pt x="697111" y="926601"/>
                    <a:pt x="684613" y="925331"/>
                    <a:pt x="672114" y="924061"/>
                  </a:cubicBezTo>
                  <a:cubicBezTo>
                    <a:pt x="664476" y="924061"/>
                    <a:pt x="657532" y="925331"/>
                    <a:pt x="649894" y="925331"/>
                  </a:cubicBezTo>
                  <a:cubicBezTo>
                    <a:pt x="630452" y="924061"/>
                    <a:pt x="576985" y="925331"/>
                    <a:pt x="557542" y="924061"/>
                  </a:cubicBezTo>
                  <a:cubicBezTo>
                    <a:pt x="543655" y="922791"/>
                    <a:pt x="265906" y="931681"/>
                    <a:pt x="252018" y="930411"/>
                  </a:cubicBezTo>
                  <a:cubicBezTo>
                    <a:pt x="248547" y="930411"/>
                    <a:pt x="244380" y="931681"/>
                    <a:pt x="240908" y="931681"/>
                  </a:cubicBezTo>
                  <a:cubicBezTo>
                    <a:pt x="232576" y="931681"/>
                    <a:pt x="224938" y="932951"/>
                    <a:pt x="216605" y="932951"/>
                  </a:cubicBezTo>
                  <a:cubicBezTo>
                    <a:pt x="195774" y="932951"/>
                    <a:pt x="175637" y="931681"/>
                    <a:pt x="154806" y="930411"/>
                  </a:cubicBezTo>
                  <a:cubicBezTo>
                    <a:pt x="142307" y="929141"/>
                    <a:pt x="129809" y="927871"/>
                    <a:pt x="118004" y="926601"/>
                  </a:cubicBezTo>
                  <a:cubicBezTo>
                    <a:pt x="95784" y="925331"/>
                    <a:pt x="73565" y="924061"/>
                    <a:pt x="48260" y="924061"/>
                  </a:cubicBezTo>
                  <a:cubicBezTo>
                    <a:pt x="38100" y="924061"/>
                    <a:pt x="29210" y="924061"/>
                    <a:pt x="19050" y="922791"/>
                  </a:cubicBezTo>
                  <a:cubicBezTo>
                    <a:pt x="10160" y="921521"/>
                    <a:pt x="5080" y="915171"/>
                    <a:pt x="7620" y="906281"/>
                  </a:cubicBezTo>
                  <a:cubicBezTo>
                    <a:pt x="16510" y="874587"/>
                    <a:pt x="12700" y="858373"/>
                    <a:pt x="11430" y="841511"/>
                  </a:cubicBezTo>
                  <a:cubicBezTo>
                    <a:pt x="10160" y="807139"/>
                    <a:pt x="6350" y="773415"/>
                    <a:pt x="7620" y="739043"/>
                  </a:cubicBezTo>
                  <a:cubicBezTo>
                    <a:pt x="5080" y="696239"/>
                    <a:pt x="0" y="166384"/>
                    <a:pt x="7620" y="122932"/>
                  </a:cubicBezTo>
                  <a:cubicBezTo>
                    <a:pt x="8890" y="114501"/>
                    <a:pt x="7620" y="105421"/>
                    <a:pt x="8890" y="96990"/>
                  </a:cubicBezTo>
                  <a:cubicBezTo>
                    <a:pt x="10160" y="83371"/>
                    <a:pt x="12700" y="6845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205" y="30480"/>
                    <a:pt x="67315" y="29210"/>
                  </a:cubicBezTo>
                  <a:cubicBezTo>
                    <a:pt x="86063" y="25400"/>
                    <a:pt x="104811" y="22860"/>
                    <a:pt x="124254" y="20320"/>
                  </a:cubicBezTo>
                  <a:cubicBezTo>
                    <a:pt x="137447" y="17780"/>
                    <a:pt x="150640" y="16510"/>
                    <a:pt x="163139" y="13970"/>
                  </a:cubicBezTo>
                  <a:cubicBezTo>
                    <a:pt x="175637" y="11430"/>
                    <a:pt x="188830" y="8890"/>
                    <a:pt x="201329" y="8890"/>
                  </a:cubicBezTo>
                  <a:cubicBezTo>
                    <a:pt x="215217" y="7620"/>
                    <a:pt x="229104" y="10160"/>
                    <a:pt x="242992" y="8890"/>
                  </a:cubicBezTo>
                  <a:cubicBezTo>
                    <a:pt x="260351" y="8890"/>
                    <a:pt x="574902" y="6350"/>
                    <a:pt x="592261" y="5080"/>
                  </a:cubicBezTo>
                  <a:cubicBezTo>
                    <a:pt x="608926" y="3810"/>
                    <a:pt x="625591" y="2540"/>
                    <a:pt x="642950" y="2540"/>
                  </a:cubicBezTo>
                  <a:cubicBezTo>
                    <a:pt x="671420" y="1270"/>
                    <a:pt x="699195" y="0"/>
                    <a:pt x="727664" y="0"/>
                  </a:cubicBezTo>
                  <a:cubicBezTo>
                    <a:pt x="739468" y="0"/>
                    <a:pt x="751967" y="2540"/>
                    <a:pt x="763771" y="2540"/>
                  </a:cubicBezTo>
                  <a:cubicBezTo>
                    <a:pt x="796407" y="3810"/>
                    <a:pt x="829737" y="5080"/>
                    <a:pt x="862372" y="7620"/>
                  </a:cubicBezTo>
                  <a:cubicBezTo>
                    <a:pt x="879732" y="8890"/>
                    <a:pt x="897091" y="12700"/>
                    <a:pt x="914450" y="16510"/>
                  </a:cubicBezTo>
                  <a:cubicBezTo>
                    <a:pt x="918616" y="16510"/>
                    <a:pt x="922783" y="16510"/>
                    <a:pt x="926255" y="16510"/>
                  </a:cubicBezTo>
                  <a:cubicBezTo>
                    <a:pt x="935330" y="17780"/>
                    <a:pt x="944220" y="20320"/>
                    <a:pt x="954380" y="21590"/>
                  </a:cubicBezTo>
                  <a:close/>
                  <a:moveTo>
                    <a:pt x="964540" y="918981"/>
                  </a:moveTo>
                  <a:cubicBezTo>
                    <a:pt x="965810" y="902471"/>
                    <a:pt x="967080" y="889771"/>
                    <a:pt x="967080" y="877071"/>
                  </a:cubicBezTo>
                  <a:cubicBezTo>
                    <a:pt x="965810" y="838917"/>
                    <a:pt x="964540" y="804545"/>
                    <a:pt x="964540" y="767578"/>
                  </a:cubicBezTo>
                  <a:cubicBezTo>
                    <a:pt x="964540" y="750716"/>
                    <a:pt x="967080" y="733854"/>
                    <a:pt x="965810" y="716992"/>
                  </a:cubicBezTo>
                  <a:cubicBezTo>
                    <a:pt x="965810" y="701427"/>
                    <a:pt x="964540" y="685214"/>
                    <a:pt x="963270" y="669649"/>
                  </a:cubicBezTo>
                  <a:cubicBezTo>
                    <a:pt x="958190" y="645653"/>
                    <a:pt x="946760" y="148873"/>
                    <a:pt x="946760" y="124878"/>
                  </a:cubicBezTo>
                  <a:cubicBezTo>
                    <a:pt x="944220" y="104773"/>
                    <a:pt x="941680" y="84020"/>
                    <a:pt x="939140" y="63500"/>
                  </a:cubicBezTo>
                  <a:cubicBezTo>
                    <a:pt x="937870" y="44450"/>
                    <a:pt x="936600" y="43180"/>
                    <a:pt x="924171" y="41910"/>
                  </a:cubicBezTo>
                  <a:cubicBezTo>
                    <a:pt x="922088" y="41910"/>
                    <a:pt x="920700" y="41910"/>
                    <a:pt x="918616" y="40640"/>
                  </a:cubicBezTo>
                  <a:cubicBezTo>
                    <a:pt x="901257" y="36830"/>
                    <a:pt x="883203" y="31750"/>
                    <a:pt x="865844" y="30480"/>
                  </a:cubicBezTo>
                  <a:cubicBezTo>
                    <a:pt x="823487" y="26670"/>
                    <a:pt x="780436" y="25400"/>
                    <a:pt x="738080" y="22860"/>
                  </a:cubicBezTo>
                  <a:cubicBezTo>
                    <a:pt x="731830" y="22860"/>
                    <a:pt x="724886" y="22860"/>
                    <a:pt x="718637" y="22860"/>
                  </a:cubicBezTo>
                  <a:cubicBezTo>
                    <a:pt x="708221" y="22860"/>
                    <a:pt x="697806" y="22860"/>
                    <a:pt x="688085" y="22860"/>
                  </a:cubicBezTo>
                  <a:cubicBezTo>
                    <a:pt x="665865" y="22860"/>
                    <a:pt x="643645" y="22860"/>
                    <a:pt x="622119" y="24130"/>
                  </a:cubicBezTo>
                  <a:cubicBezTo>
                    <a:pt x="603371" y="25400"/>
                    <a:pt x="287431" y="29210"/>
                    <a:pt x="268683" y="29210"/>
                  </a:cubicBezTo>
                  <a:cubicBezTo>
                    <a:pt x="238131" y="29210"/>
                    <a:pt x="207579" y="26670"/>
                    <a:pt x="177026" y="33020"/>
                  </a:cubicBezTo>
                  <a:cubicBezTo>
                    <a:pt x="161056" y="36830"/>
                    <a:pt x="145779" y="36830"/>
                    <a:pt x="130503" y="38100"/>
                  </a:cubicBezTo>
                  <a:cubicBezTo>
                    <a:pt x="104117" y="41910"/>
                    <a:pt x="77731" y="45720"/>
                    <a:pt x="49530" y="50800"/>
                  </a:cubicBezTo>
                  <a:cubicBezTo>
                    <a:pt x="36830" y="50800"/>
                    <a:pt x="34290" y="53340"/>
                    <a:pt x="33020" y="66509"/>
                  </a:cubicBezTo>
                  <a:cubicBezTo>
                    <a:pt x="31750" y="78183"/>
                    <a:pt x="31750" y="89857"/>
                    <a:pt x="30480" y="101530"/>
                  </a:cubicBezTo>
                  <a:cubicBezTo>
                    <a:pt x="29210" y="120986"/>
                    <a:pt x="26670" y="139794"/>
                    <a:pt x="25400" y="159250"/>
                  </a:cubicBezTo>
                  <a:cubicBezTo>
                    <a:pt x="20320" y="180003"/>
                    <a:pt x="26670" y="687160"/>
                    <a:pt x="29210" y="707913"/>
                  </a:cubicBezTo>
                  <a:cubicBezTo>
                    <a:pt x="29210" y="729963"/>
                    <a:pt x="29210" y="752662"/>
                    <a:pt x="30480" y="774712"/>
                  </a:cubicBezTo>
                  <a:cubicBezTo>
                    <a:pt x="30480" y="790926"/>
                    <a:pt x="33020" y="807139"/>
                    <a:pt x="33020" y="823352"/>
                  </a:cubicBezTo>
                  <a:cubicBezTo>
                    <a:pt x="33020" y="840863"/>
                    <a:pt x="33020" y="858373"/>
                    <a:pt x="31750" y="877071"/>
                  </a:cubicBezTo>
                  <a:cubicBezTo>
                    <a:pt x="31750" y="880881"/>
                    <a:pt x="31750" y="883421"/>
                    <a:pt x="31750" y="887231"/>
                  </a:cubicBezTo>
                  <a:cubicBezTo>
                    <a:pt x="31750" y="897391"/>
                    <a:pt x="35560" y="901201"/>
                    <a:pt x="44450" y="901201"/>
                  </a:cubicBezTo>
                  <a:cubicBezTo>
                    <a:pt x="57594" y="901201"/>
                    <a:pt x="67315" y="902471"/>
                    <a:pt x="76342" y="902471"/>
                  </a:cubicBezTo>
                  <a:cubicBezTo>
                    <a:pt x="89535" y="902471"/>
                    <a:pt x="103423" y="899931"/>
                    <a:pt x="116616" y="902471"/>
                  </a:cubicBezTo>
                  <a:cubicBezTo>
                    <a:pt x="138141" y="906281"/>
                    <a:pt x="159667" y="908821"/>
                    <a:pt x="181192" y="907551"/>
                  </a:cubicBezTo>
                  <a:cubicBezTo>
                    <a:pt x="195080" y="906281"/>
                    <a:pt x="208273" y="908821"/>
                    <a:pt x="222160" y="908821"/>
                  </a:cubicBezTo>
                  <a:cubicBezTo>
                    <a:pt x="242297" y="908821"/>
                    <a:pt x="262434" y="907551"/>
                    <a:pt x="282571" y="908821"/>
                  </a:cubicBezTo>
                  <a:cubicBezTo>
                    <a:pt x="312429" y="910091"/>
                    <a:pt x="640173" y="899931"/>
                    <a:pt x="670725" y="902471"/>
                  </a:cubicBezTo>
                  <a:cubicBezTo>
                    <a:pt x="683918" y="903741"/>
                    <a:pt x="697111" y="905011"/>
                    <a:pt x="709610" y="905011"/>
                  </a:cubicBezTo>
                  <a:cubicBezTo>
                    <a:pt x="732524" y="907551"/>
                    <a:pt x="754744" y="903741"/>
                    <a:pt x="777659" y="907551"/>
                  </a:cubicBezTo>
                  <a:cubicBezTo>
                    <a:pt x="796407" y="910091"/>
                    <a:pt x="815155" y="910091"/>
                    <a:pt x="833903" y="912631"/>
                  </a:cubicBezTo>
                  <a:cubicBezTo>
                    <a:pt x="861678" y="916441"/>
                    <a:pt x="889453" y="918981"/>
                    <a:pt x="917228" y="920251"/>
                  </a:cubicBezTo>
                  <a:cubicBezTo>
                    <a:pt x="927643" y="920251"/>
                    <a:pt x="944220" y="918981"/>
                    <a:pt x="964540" y="918981"/>
                  </a:cubicBezTo>
                  <a:close/>
                </a:path>
              </a:pathLst>
            </a:custGeom>
            <a:solidFill>
              <a:srgbClr val="989974">
                <a:alpha val="54902"/>
              </a:srgbClr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65185" y="1015819"/>
            <a:ext cx="5829629" cy="56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8"/>
              </a:lnSpc>
            </a:pPr>
            <a:r>
              <a:rPr lang="en-US" sz="3363" b="1" dirty="0">
                <a:solidFill>
                  <a:srgbClr val="FF66CC"/>
                </a:solidFill>
                <a:latin typeface="Athens Light"/>
              </a:rPr>
              <a:t>Meet Your Teacher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52687" y="2043787"/>
            <a:ext cx="2273756" cy="2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</a:pPr>
            <a:r>
              <a:rPr lang="en-US" sz="1708" b="1" u="sng" dirty="0">
                <a:solidFill>
                  <a:srgbClr val="FF66CC"/>
                </a:solidFill>
                <a:latin typeface="Athens Light"/>
              </a:rPr>
              <a:t>ABOUT 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3122" y="4843177"/>
            <a:ext cx="2273756" cy="2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91"/>
              </a:lnSpc>
              <a:spcBef>
                <a:spcPct val="0"/>
              </a:spcBef>
            </a:pPr>
            <a:r>
              <a:rPr lang="en-US" sz="1708" b="1" u="sng" dirty="0">
                <a:solidFill>
                  <a:srgbClr val="FF66CC"/>
                </a:solidFill>
                <a:latin typeface="Athens Light"/>
              </a:rPr>
              <a:t>MY FAVORITES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2687" y="7344251"/>
            <a:ext cx="2273756" cy="2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91"/>
              </a:lnSpc>
              <a:spcBef>
                <a:spcPct val="0"/>
              </a:spcBef>
            </a:pPr>
            <a:r>
              <a:rPr lang="en-US" sz="1708" b="1" u="sng" dirty="0">
                <a:solidFill>
                  <a:srgbClr val="FF66CC"/>
                </a:solidFill>
                <a:latin typeface="Athens Light"/>
              </a:rPr>
              <a:t>HOBBIES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33557" y="7344251"/>
            <a:ext cx="2273756" cy="2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91"/>
              </a:lnSpc>
              <a:spcBef>
                <a:spcPct val="0"/>
              </a:spcBef>
            </a:pPr>
            <a:r>
              <a:rPr lang="en-US" sz="1708" b="1" u="sng" dirty="0">
                <a:solidFill>
                  <a:srgbClr val="FF66CC"/>
                </a:solidFill>
                <a:latin typeface="Athens Light"/>
              </a:rPr>
              <a:t>CONTACT INFORMATION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2687" y="2450505"/>
            <a:ext cx="2273756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Hello, my name is Mrs. Michael and I am 30 years old. I am currently attending troy university to obtain my masters degree. I am married to my high school sweet heart, have a daughter named zoe kate and a maltese. I am excited for the 2024-2025 school year! My love for teaching is surreal.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50219" y="5161737"/>
            <a:ext cx="4259562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Color: Pink </a:t>
            </a:r>
          </a:p>
          <a:p>
            <a:pPr marL="367031" lvl="1" indent="-183515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Food: </a:t>
            </a:r>
            <a:r>
              <a:rPr lang="en-US" sz="1700" b="1" dirty="0" err="1">
                <a:solidFill>
                  <a:srgbClr val="333333"/>
                </a:solidFill>
                <a:latin typeface="Amatic SC"/>
              </a:rPr>
              <a:t>zaxby’s</a:t>
            </a:r>
            <a:r>
              <a:rPr lang="en-US" sz="1700" b="1" dirty="0">
                <a:solidFill>
                  <a:srgbClr val="333333"/>
                </a:solidFill>
                <a:latin typeface="Amatic SC"/>
              </a:rPr>
              <a:t> </a:t>
            </a:r>
          </a:p>
          <a:p>
            <a:pPr marL="367031" lvl="1" indent="-183515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Movie: legally blonde </a:t>
            </a:r>
          </a:p>
          <a:p>
            <a:pPr marL="367031" lvl="1" indent="-183515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Drink: Coffee and sweet tea </a:t>
            </a:r>
          </a:p>
          <a:p>
            <a:pPr marL="367031" lvl="1" indent="-183515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Season: spring and summer</a:t>
            </a:r>
          </a:p>
          <a:p>
            <a:pPr marL="367031" lvl="1" indent="-183515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Candy: anything sour  </a:t>
            </a:r>
          </a:p>
          <a:p>
            <a:pPr marL="367031" lvl="1" indent="-183515" algn="l">
              <a:lnSpc>
                <a:spcPts val="1700"/>
              </a:lnSpc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Thing to do: spend time with my family and visit the beach!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2687" y="7911618"/>
            <a:ext cx="2273756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170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b="1" u="none" dirty="0">
                <a:solidFill>
                  <a:srgbClr val="333333"/>
                </a:solidFill>
                <a:latin typeface="Amatic SC"/>
              </a:rPr>
              <a:t>I love to </a:t>
            </a:r>
            <a:r>
              <a:rPr lang="en-US" sz="1700" b="1" dirty="0">
                <a:solidFill>
                  <a:srgbClr val="333333"/>
                </a:solidFill>
                <a:latin typeface="Amatic SC"/>
              </a:rPr>
              <a:t>go on walks with my daughter and fur baby.</a:t>
            </a:r>
            <a:endParaRPr lang="en-US" sz="1700" b="1" u="none" dirty="0">
              <a:solidFill>
                <a:srgbClr val="333333"/>
              </a:solidFill>
              <a:latin typeface="Amatic SC"/>
            </a:endParaRPr>
          </a:p>
          <a:p>
            <a:pPr marL="367031" lvl="1" indent="-183515" algn="l">
              <a:lnSpc>
                <a:spcPts val="170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b="1" u="none" dirty="0">
                <a:solidFill>
                  <a:srgbClr val="333333"/>
                </a:solidFill>
                <a:latin typeface="Amatic SC"/>
              </a:rPr>
              <a:t>I like to </a:t>
            </a:r>
            <a:r>
              <a:rPr lang="en-US" sz="1700" b="1" dirty="0">
                <a:solidFill>
                  <a:srgbClr val="333333"/>
                </a:solidFill>
                <a:latin typeface="Amatic SC"/>
              </a:rPr>
              <a:t>play board games with my husband.</a:t>
            </a:r>
            <a:endParaRPr lang="en-US" sz="1700" b="1" u="none" dirty="0">
              <a:solidFill>
                <a:srgbClr val="333333"/>
              </a:solidFill>
              <a:latin typeface="Amatic SC"/>
            </a:endParaRPr>
          </a:p>
          <a:p>
            <a:pPr marL="367031" lvl="1" indent="-183515" algn="l">
              <a:lnSpc>
                <a:spcPts val="170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I love to visit the beach.</a:t>
            </a:r>
            <a:r>
              <a:rPr lang="en-US" sz="1700" b="1" u="none" dirty="0">
                <a:solidFill>
                  <a:srgbClr val="333333"/>
                </a:solidFill>
                <a:latin typeface="Amatic SC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63000" y="8016393"/>
            <a:ext cx="2414871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Coosada Elementary School, Room c101 </a:t>
            </a: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endParaRPr lang="en-US" sz="1700" b="1" dirty="0">
              <a:solidFill>
                <a:srgbClr val="333333"/>
              </a:solidFill>
              <a:latin typeface="Amatic SC"/>
            </a:endParaRP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334-285-0273</a:t>
            </a:r>
            <a:endParaRPr lang="en-US" sz="1700" b="1" u="none" dirty="0">
              <a:solidFill>
                <a:srgbClr val="333333"/>
              </a:solidFill>
              <a:latin typeface="Amatic SC"/>
            </a:endParaRP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endParaRPr lang="en-US" sz="1700" b="1" u="none" dirty="0">
              <a:solidFill>
                <a:srgbClr val="333333"/>
              </a:solidFill>
              <a:latin typeface="Amatic SC"/>
            </a:endParaRP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u="none" dirty="0">
                <a:solidFill>
                  <a:srgbClr val="333333"/>
                </a:solidFill>
                <a:latin typeface="Amatic SC"/>
              </a:rPr>
              <a:t> </a:t>
            </a:r>
            <a:r>
              <a:rPr lang="en-US" sz="1700" b="1" dirty="0">
                <a:solidFill>
                  <a:srgbClr val="333333"/>
                </a:solidFill>
                <a:latin typeface="Amatic SC"/>
                <a:hlinkClick r:id="rId4"/>
              </a:rPr>
              <a:t>sarah.Michael@elmoreco.com</a:t>
            </a:r>
            <a:endParaRPr lang="en-US" sz="1700" b="1" dirty="0">
              <a:solidFill>
                <a:srgbClr val="333333"/>
              </a:solidFill>
              <a:latin typeface="Amatic SC"/>
            </a:endParaRP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endParaRPr lang="en-US" sz="1700" b="1" u="none" dirty="0">
              <a:solidFill>
                <a:srgbClr val="333333"/>
              </a:solidFill>
              <a:latin typeface="Amatic SC"/>
            </a:endParaRP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333333"/>
                </a:solidFill>
                <a:latin typeface="Amatic SC"/>
              </a:rPr>
              <a:t>Remind app</a:t>
            </a:r>
            <a:endParaRPr lang="en-US" sz="1700" b="1" u="none" dirty="0">
              <a:solidFill>
                <a:srgbClr val="333333"/>
              </a:solidFill>
              <a:latin typeface="Amatic SC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DC0256-ABC7-43EE-8BB5-A50C9D98F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6" b="-1"/>
          <a:stretch/>
        </p:blipFill>
        <p:spPr>
          <a:xfrm>
            <a:off x="4128149" y="1855361"/>
            <a:ext cx="1986234" cy="2396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159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Amatic SC</vt:lpstr>
      <vt:lpstr>Calibri</vt:lpstr>
      <vt:lpstr>Arial</vt:lpstr>
      <vt:lpstr>Athens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sarah michael</dc:creator>
  <cp:lastModifiedBy>sarah michael</cp:lastModifiedBy>
  <cp:revision>12</cp:revision>
  <cp:lastPrinted>2024-07-26T16:13:39Z</cp:lastPrinted>
  <dcterms:created xsi:type="dcterms:W3CDTF">2006-08-16T00:00:00Z</dcterms:created>
  <dcterms:modified xsi:type="dcterms:W3CDTF">2024-07-26T16:14:03Z</dcterms:modified>
  <dc:identifier>DAFFlVjm-n4</dc:identifier>
</cp:coreProperties>
</file>