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3035D-8A0E-40F2-B978-E5C1CD7478CA}" v="1" dt="2018-08-02T18:20:53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6078" y="657226"/>
            <a:ext cx="3685841" cy="3265388"/>
          </a:xfrm>
        </p:spPr>
        <p:txBody>
          <a:bodyPr>
            <a:normAutofit/>
          </a:bodyPr>
          <a:lstStyle/>
          <a:p>
            <a:pPr algn="l"/>
            <a:r>
              <a:rPr lang="en-US" sz="5100" dirty="0">
                <a:cs typeface="Calibri Light"/>
              </a:rPr>
              <a:t>MMS Band Concert Uniform</a:t>
            </a:r>
            <a:br>
              <a:rPr lang="en-US" sz="5100" dirty="0">
                <a:cs typeface="Calibri Light"/>
              </a:rPr>
            </a:br>
            <a:endParaRPr lang="en-US" sz="51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66078" y="4087207"/>
            <a:ext cx="3685841" cy="18106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/>
            <a:r>
              <a:rPr lang="en-US" dirty="0">
                <a:cs typeface="Calibri"/>
              </a:rPr>
              <a:t>Black long sleeve dress shirt or sweater</a:t>
            </a:r>
          </a:p>
          <a:p>
            <a:pPr algn="l"/>
            <a:r>
              <a:rPr lang="en-US" dirty="0">
                <a:cs typeface="Calibri"/>
              </a:rPr>
              <a:t>Black Dress Slacks or Dress</a:t>
            </a:r>
          </a:p>
          <a:p>
            <a:pPr algn="l"/>
            <a:r>
              <a:rPr lang="en-US" dirty="0">
                <a:cs typeface="Calibri"/>
              </a:rPr>
              <a:t>Black Dress shoes (no heels or wedges – for safety)</a:t>
            </a:r>
          </a:p>
        </p:txBody>
      </p:sp>
      <p:pic>
        <p:nvPicPr>
          <p:cNvPr id="6" name="Picture 6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245720E9-BB68-4680-9867-EB46282DE8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60" t="8193" r="10714" b="-270"/>
          <a:stretch/>
        </p:blipFill>
        <p:spPr>
          <a:xfrm>
            <a:off x="20" y="560727"/>
            <a:ext cx="4466323" cy="6314583"/>
          </a:xfrm>
          <a:prstGeom prst="rect">
            <a:avLst/>
          </a:prstGeom>
        </p:spPr>
      </p:pic>
      <p:pic>
        <p:nvPicPr>
          <p:cNvPr id="8" name="Picture 8" descr="A person standing posing for the camera&#10;&#10;Description generated with very high confidence">
            <a:extLst>
              <a:ext uri="{FF2B5EF4-FFF2-40B4-BE49-F238E27FC236}">
                <a16:creationId xmlns:a16="http://schemas.microsoft.com/office/drawing/2014/main" id="{E54960AF-3BA2-4F3D-BB46-267A84C204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961" b="10029"/>
          <a:stretch/>
        </p:blipFill>
        <p:spPr>
          <a:xfrm>
            <a:off x="4622327" y="1222086"/>
            <a:ext cx="2925785" cy="2718063"/>
          </a:xfrm>
          <a:prstGeom prst="rect">
            <a:avLst/>
          </a:prstGeom>
        </p:spPr>
      </p:pic>
      <p:cxnSp>
        <p:nvCxnSpPr>
          <p:cNvPr id="12" name="Straight Connector 14">
            <a:extLst>
              <a:ext uri="{FF2B5EF4-FFF2-40B4-BE49-F238E27FC236}">
                <a16:creationId xmlns:a16="http://schemas.microsoft.com/office/drawing/2014/main" id="{8104B500-9EAF-4B67-BAED-5982B5D7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68853" y="4003046"/>
            <a:ext cx="3291840" cy="0"/>
          </a:xfrm>
          <a:prstGeom prst="line">
            <a:avLst/>
          </a:prstGeom>
          <a:ln>
            <a:solidFill>
              <a:srgbClr val="C48D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">
            <a:extLst>
              <a:ext uri="{FF2B5EF4-FFF2-40B4-BE49-F238E27FC236}">
                <a16:creationId xmlns:a16="http://schemas.microsoft.com/office/drawing/2014/main" id="{8104B500-9EAF-4B67-BAED-5982B5D7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68853" y="4003046"/>
            <a:ext cx="3291840" cy="0"/>
          </a:xfrm>
          <a:prstGeom prst="line">
            <a:avLst/>
          </a:prstGeom>
          <a:ln>
            <a:solidFill>
              <a:srgbClr val="C48D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0" descr="A person posing for a picture&#10;&#10;Description generated with very high confidence">
            <a:extLst>
              <a:ext uri="{FF2B5EF4-FFF2-40B4-BE49-F238E27FC236}">
                <a16:creationId xmlns:a16="http://schemas.microsoft.com/office/drawing/2014/main" id="{FBFF081C-8C99-4B66-BC4A-0CDEB88109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" b="5822"/>
          <a:stretch/>
        </p:blipFill>
        <p:spPr>
          <a:xfrm>
            <a:off x="4622327" y="4102341"/>
            <a:ext cx="2925901" cy="27556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84636F-D640-458B-A9FC-A42BD5496FB2}"/>
              </a:ext>
            </a:extLst>
          </p:cNvPr>
          <p:cNvSpPr txBox="1"/>
          <p:nvPr/>
        </p:nvSpPr>
        <p:spPr>
          <a:xfrm>
            <a:off x="7973683" y="5853022"/>
            <a:ext cx="2743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cs typeface="Calibri"/>
              </a:rPr>
              <a:t>Parents will purchase the uniform pieces on their own from any store.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MMS Band Concert Uniform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29</cp:revision>
  <dcterms:created xsi:type="dcterms:W3CDTF">2013-07-15T20:26:40Z</dcterms:created>
  <dcterms:modified xsi:type="dcterms:W3CDTF">2023-08-02T16:07:36Z</dcterms:modified>
</cp:coreProperties>
</file>