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31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Long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o,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Long </a:t>
            </a:r>
            <a:r>
              <a:rPr lang="en-US" altLang="en-US" sz="16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u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Main idea and details, summarizing, author’s purpose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Kinds of sentences and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endmarks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Adding 2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or more 2 digit numbers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Columbus Day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Circle of Control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Adrian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October 2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2023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comprehension 2.2- October 5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baseline="30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 Spelling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test-lesson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2.2-October 5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  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4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minor and major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grade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October </a:t>
            </a:r>
            <a:r>
              <a:rPr lang="en-US" sz="1400" dirty="0" smtClean="0"/>
              <a:t>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- 9 weeks ends/early dismissal</a:t>
            </a:r>
          </a:p>
          <a:p>
            <a:r>
              <a:rPr lang="en-US" sz="1400" dirty="0" smtClean="0"/>
              <a:t>October 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No school</a:t>
            </a:r>
          </a:p>
          <a:p>
            <a:r>
              <a:rPr lang="en-US" sz="1400" dirty="0" smtClean="0"/>
              <a:t>October 12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Parent P.E. Day</a:t>
            </a:r>
          </a:p>
          <a:p>
            <a:r>
              <a:rPr lang="en-US" sz="1400" dirty="0" smtClean="0"/>
              <a:t>October 16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Report Cards</a:t>
            </a:r>
          </a:p>
          <a:p>
            <a:r>
              <a:rPr lang="en-US" sz="1400" dirty="0" smtClean="0"/>
              <a:t>October 19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Parent workshop 8:30, 12:00, or 5:30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2A16-E7D7-4E7E-8230-5D8DD9148914}">
  <ds:schemaRefs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1771</TotalTime>
  <Words>121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38</cp:revision>
  <cp:lastPrinted>2023-09-29T18:01:38Z</cp:lastPrinted>
  <dcterms:created xsi:type="dcterms:W3CDTF">2016-06-16T14:10:06Z</dcterms:created>
  <dcterms:modified xsi:type="dcterms:W3CDTF">2023-09-29T18:01:50Z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