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5143500" type="screen16x9"/>
  <p:notesSz cx="6858000" cy="9144000"/>
  <p:embeddedFontLst>
    <p:embeddedFont>
      <p:font typeface="Lato" panose="020B0604020202020204" charset="0"/>
      <p:regular r:id="rId26"/>
      <p:bold r:id="rId27"/>
      <p:italic r:id="rId28"/>
      <p:boldItalic r:id="rId29"/>
    </p:embeddedFont>
    <p:embeddedFont>
      <p:font typeface="Raleway" panose="020B0604020202020204" charset="0"/>
      <p:regular r:id="rId30"/>
      <p:bold r:id="rId31"/>
      <p:italic r:id="rId32"/>
      <p:bold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730"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7.fnt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font" Target="fonts/font5.fntdata"/><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spcBef>
                <a:spcPts val="0"/>
              </a:spcBef>
              <a:spcAft>
                <a:spcPts val="0"/>
              </a:spcAft>
              <a:buSzPts val="1100"/>
              <a:buFont typeface="Arial"/>
              <a:buChar char="●"/>
              <a:defRPr sz="1100" b="0" i="0" u="none" strike="noStrike" cap="none"/>
            </a:lvl1pPr>
            <a:lvl2pPr marL="914400" marR="0" lvl="1" indent="-298450" algn="l" rtl="0">
              <a:spcBef>
                <a:spcPts val="0"/>
              </a:spcBef>
              <a:spcAft>
                <a:spcPts val="0"/>
              </a:spcAft>
              <a:buSzPts val="1100"/>
              <a:buFont typeface="Arial"/>
              <a:buChar char="○"/>
              <a:defRPr sz="1100" b="0" i="0" u="none" strike="noStrike" cap="none"/>
            </a:lvl2pPr>
            <a:lvl3pPr marL="1371600" marR="0" lvl="2" indent="-298450" algn="l" rtl="0">
              <a:spcBef>
                <a:spcPts val="0"/>
              </a:spcBef>
              <a:spcAft>
                <a:spcPts val="0"/>
              </a:spcAft>
              <a:buSzPts val="1100"/>
              <a:buFont typeface="Arial"/>
              <a:buChar char="■"/>
              <a:defRPr sz="1100" b="0" i="0" u="none" strike="noStrike" cap="none"/>
            </a:lvl3pPr>
            <a:lvl4pPr marL="1828800" marR="0" lvl="3" indent="-298450" algn="l" rtl="0">
              <a:spcBef>
                <a:spcPts val="0"/>
              </a:spcBef>
              <a:spcAft>
                <a:spcPts val="0"/>
              </a:spcAft>
              <a:buSzPts val="1100"/>
              <a:buFont typeface="Arial"/>
              <a:buChar char="●"/>
              <a:defRPr sz="1100" b="0" i="0" u="none" strike="noStrike" cap="none"/>
            </a:lvl4pPr>
            <a:lvl5pPr marL="2286000" marR="0" lvl="4" indent="-298450" algn="l" rtl="0">
              <a:spcBef>
                <a:spcPts val="0"/>
              </a:spcBef>
              <a:spcAft>
                <a:spcPts val="0"/>
              </a:spcAft>
              <a:buSzPts val="1100"/>
              <a:buFont typeface="Arial"/>
              <a:buChar char="○"/>
              <a:defRPr sz="1100" b="0" i="0" u="none" strike="noStrike" cap="none"/>
            </a:lvl5pPr>
            <a:lvl6pPr marL="2743200" marR="0" lvl="5" indent="-298450" algn="l" rtl="0">
              <a:spcBef>
                <a:spcPts val="0"/>
              </a:spcBef>
              <a:spcAft>
                <a:spcPts val="0"/>
              </a:spcAft>
              <a:buSzPts val="1100"/>
              <a:buFont typeface="Arial"/>
              <a:buChar char="■"/>
              <a:defRPr sz="1100" b="0" i="0" u="none" strike="noStrike" cap="none"/>
            </a:lvl6pPr>
            <a:lvl7pPr marL="3200400" marR="0" lvl="6" indent="-298450" algn="l" rtl="0">
              <a:spcBef>
                <a:spcPts val="0"/>
              </a:spcBef>
              <a:spcAft>
                <a:spcPts val="0"/>
              </a:spcAft>
              <a:buSzPts val="1100"/>
              <a:buFont typeface="Arial"/>
              <a:buChar char="●"/>
              <a:defRPr sz="1100" b="0" i="0" u="none" strike="noStrike" cap="none"/>
            </a:lvl7pPr>
            <a:lvl8pPr marL="3657600" marR="0" lvl="7" indent="-298450" algn="l" rtl="0">
              <a:spcBef>
                <a:spcPts val="0"/>
              </a:spcBef>
              <a:spcAft>
                <a:spcPts val="0"/>
              </a:spcAft>
              <a:buSzPts val="1100"/>
              <a:buFont typeface="Arial"/>
              <a:buChar char="○"/>
              <a:defRPr sz="1100" b="0" i="0" u="none" strike="noStrike" cap="none"/>
            </a:lvl8pPr>
            <a:lvl9pPr marL="4114800" marR="0" lvl="8" indent="-298450" algn="l" rtl="0">
              <a:spcBef>
                <a:spcPts val="0"/>
              </a:spcBef>
              <a:spcAft>
                <a:spcPts val="0"/>
              </a:spcAft>
              <a:buSzPts val="1100"/>
              <a:buFont typeface="Arial"/>
              <a:buChar char="■"/>
              <a:defRPr sz="1100" b="0" i="0" u="none" strike="noStrike" cap="none"/>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4" name="Google Shape;84;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8" name="Google Shape;138;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4" name="Google Shape;144;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0" name="Google Shape;150;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6" name="Google Shape;156;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2" name="Google Shape;162;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8" name="Google Shape;168;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4" name="Google Shape;174;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0" name="Google Shape;180;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6" name="Google Shape;186;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2" name="Google Shape;192;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8" name="Google Shape;198;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4" name="Google Shape;204;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0" name="Google Shape;210;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6" name="Google Shape;216;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6" name="Google Shape;9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8" name="Google Shape;108;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4" name="Google Shape;114;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0" name="Google Shape;120;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6" name="Google Shape;126;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2" name="Google Shape;132;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4" name="Google Shape;14;p2"/>
          <p:cNvSpPr txBox="1">
            <a:spLocks noGrp="1"/>
          </p:cNvSpPr>
          <p:nvPr>
            <p:ph type="ctrTitle"/>
          </p:nvPr>
        </p:nvSpPr>
        <p:spPr>
          <a:xfrm>
            <a:off x="729450" y="1322450"/>
            <a:ext cx="7688100" cy="1664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a:endParaRPr/>
          </a:p>
        </p:txBody>
      </p:sp>
      <p:sp>
        <p:nvSpPr>
          <p:cNvPr id="15" name="Google Shape;15;p2"/>
          <p:cNvSpPr txBox="1">
            <a:spLocks noGrp="1"/>
          </p:cNvSpPr>
          <p:nvPr>
            <p:ph type="subTitle" idx="1"/>
          </p:nvPr>
        </p:nvSpPr>
        <p:spPr>
          <a:xfrm>
            <a:off x="729627" y="3172900"/>
            <a:ext cx="7688100" cy="541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1600"/>
              <a:buNone/>
              <a:defRPr sz="1600"/>
            </a:lvl1pPr>
            <a:lvl2pPr lvl="1" algn="l">
              <a:lnSpc>
                <a:spcPct val="100000"/>
              </a:lnSpc>
              <a:spcBef>
                <a:spcPts val="0"/>
              </a:spcBef>
              <a:spcAft>
                <a:spcPts val="0"/>
              </a:spcAft>
              <a:buSzPts val="1600"/>
              <a:buNone/>
              <a:defRPr sz="1600"/>
            </a:lvl2pPr>
            <a:lvl3pPr lvl="2" algn="l">
              <a:lnSpc>
                <a:spcPct val="100000"/>
              </a:lnSpc>
              <a:spcBef>
                <a:spcPts val="0"/>
              </a:spcBef>
              <a:spcAft>
                <a:spcPts val="0"/>
              </a:spcAft>
              <a:buSzPts val="1600"/>
              <a:buNone/>
              <a:defRPr sz="1600"/>
            </a:lvl3pPr>
            <a:lvl4pPr lvl="3" algn="l">
              <a:lnSpc>
                <a:spcPct val="100000"/>
              </a:lnSpc>
              <a:spcBef>
                <a:spcPts val="0"/>
              </a:spcBef>
              <a:spcAft>
                <a:spcPts val="0"/>
              </a:spcAft>
              <a:buSzPts val="1600"/>
              <a:buNone/>
              <a:defRPr sz="1600"/>
            </a:lvl4pPr>
            <a:lvl5pPr lvl="4" algn="l">
              <a:lnSpc>
                <a:spcPct val="100000"/>
              </a:lnSpc>
              <a:spcBef>
                <a:spcPts val="0"/>
              </a:spcBef>
              <a:spcAft>
                <a:spcPts val="0"/>
              </a:spcAft>
              <a:buSzPts val="1600"/>
              <a:buNone/>
              <a:defRPr sz="1600"/>
            </a:lvl5pPr>
            <a:lvl6pPr lvl="5" algn="l">
              <a:lnSpc>
                <a:spcPct val="100000"/>
              </a:lnSpc>
              <a:spcBef>
                <a:spcPts val="0"/>
              </a:spcBef>
              <a:spcAft>
                <a:spcPts val="0"/>
              </a:spcAft>
              <a:buSzPts val="1600"/>
              <a:buNone/>
              <a:defRPr sz="1600"/>
            </a:lvl6pPr>
            <a:lvl7pPr lvl="6" algn="l">
              <a:lnSpc>
                <a:spcPct val="100000"/>
              </a:lnSpc>
              <a:spcBef>
                <a:spcPts val="0"/>
              </a:spcBef>
              <a:spcAft>
                <a:spcPts val="0"/>
              </a:spcAft>
              <a:buSzPts val="1600"/>
              <a:buNone/>
              <a:defRPr sz="1600"/>
            </a:lvl7pPr>
            <a:lvl8pPr lvl="7" algn="l">
              <a:lnSpc>
                <a:spcPct val="100000"/>
              </a:lnSpc>
              <a:spcBef>
                <a:spcPts val="0"/>
              </a:spcBef>
              <a:spcAft>
                <a:spcPts val="0"/>
              </a:spcAft>
              <a:buSzPts val="1600"/>
              <a:buNone/>
              <a:defRPr sz="1600"/>
            </a:lvl8pPr>
            <a:lvl9pPr lvl="8" algn="l">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marL="0" lvl="0" indent="0" algn="l">
              <a:lnSpc>
                <a:spcPct val="100000"/>
              </a:lnSpc>
              <a:spcBef>
                <a:spcPts val="0"/>
              </a:spcBef>
              <a:spcAft>
                <a:spcPts val="0"/>
              </a:spcAft>
              <a:buClr>
                <a:srgbClr val="000000"/>
              </a:buClr>
              <a:buSzPts val="1400"/>
              <a:buFont typeface="Arial"/>
              <a:buNone/>
              <a:defRPr/>
            </a:lvl1pPr>
            <a:lvl2pPr marL="0" lvl="1" indent="0" algn="l">
              <a:lnSpc>
                <a:spcPct val="100000"/>
              </a:lnSpc>
              <a:spcBef>
                <a:spcPts val="0"/>
              </a:spcBef>
              <a:spcAft>
                <a:spcPts val="0"/>
              </a:spcAft>
              <a:buClr>
                <a:srgbClr val="000000"/>
              </a:buClr>
              <a:buSzPts val="1400"/>
              <a:buFont typeface="Arial"/>
              <a:buNone/>
              <a:defRPr/>
            </a:lvl2pPr>
            <a:lvl3pPr marL="0" lvl="2" indent="0" algn="l">
              <a:lnSpc>
                <a:spcPct val="100000"/>
              </a:lnSpc>
              <a:spcBef>
                <a:spcPts val="0"/>
              </a:spcBef>
              <a:spcAft>
                <a:spcPts val="0"/>
              </a:spcAft>
              <a:buClr>
                <a:srgbClr val="000000"/>
              </a:buClr>
              <a:buSzPts val="1400"/>
              <a:buFont typeface="Arial"/>
              <a:buNone/>
              <a:defRPr/>
            </a:lvl3pPr>
            <a:lvl4pPr marL="0" lvl="3" indent="0" algn="l">
              <a:lnSpc>
                <a:spcPct val="100000"/>
              </a:lnSpc>
              <a:spcBef>
                <a:spcPts val="0"/>
              </a:spcBef>
              <a:spcAft>
                <a:spcPts val="0"/>
              </a:spcAft>
              <a:buClr>
                <a:srgbClr val="000000"/>
              </a:buClr>
              <a:buSzPts val="1400"/>
              <a:buFont typeface="Arial"/>
              <a:buNone/>
              <a:defRPr/>
            </a:lvl4pPr>
            <a:lvl5pPr marL="0" lvl="4" indent="0" algn="l">
              <a:lnSpc>
                <a:spcPct val="100000"/>
              </a:lnSpc>
              <a:spcBef>
                <a:spcPts val="0"/>
              </a:spcBef>
              <a:spcAft>
                <a:spcPts val="0"/>
              </a:spcAft>
              <a:buClr>
                <a:srgbClr val="000000"/>
              </a:buClr>
              <a:buSzPts val="1400"/>
              <a:buFont typeface="Arial"/>
              <a:buNone/>
              <a:defRPr/>
            </a:lvl5pPr>
            <a:lvl6pPr marL="0" lvl="5" indent="0" algn="l">
              <a:lnSpc>
                <a:spcPct val="100000"/>
              </a:lnSpc>
              <a:spcBef>
                <a:spcPts val="0"/>
              </a:spcBef>
              <a:spcAft>
                <a:spcPts val="0"/>
              </a:spcAft>
              <a:buClr>
                <a:srgbClr val="000000"/>
              </a:buClr>
              <a:buSzPts val="1400"/>
              <a:buFont typeface="Arial"/>
              <a:buNone/>
              <a:defRPr/>
            </a:lvl6pPr>
            <a:lvl7pPr marL="0" lvl="6" indent="0" algn="l">
              <a:lnSpc>
                <a:spcPct val="100000"/>
              </a:lnSpc>
              <a:spcBef>
                <a:spcPts val="0"/>
              </a:spcBef>
              <a:spcAft>
                <a:spcPts val="0"/>
              </a:spcAft>
              <a:buClr>
                <a:srgbClr val="000000"/>
              </a:buClr>
              <a:buSzPts val="1400"/>
              <a:buFont typeface="Arial"/>
              <a:buNone/>
              <a:defRPr/>
            </a:lvl7pPr>
            <a:lvl8pPr marL="0" lvl="7" indent="0" algn="l">
              <a:lnSpc>
                <a:spcPct val="100000"/>
              </a:lnSpc>
              <a:spcBef>
                <a:spcPts val="0"/>
              </a:spcBef>
              <a:spcAft>
                <a:spcPts val="0"/>
              </a:spcAft>
              <a:buClr>
                <a:srgbClr val="000000"/>
              </a:buClr>
              <a:buSzPts val="1400"/>
              <a:buFont typeface="Arial"/>
              <a:buNone/>
              <a:defRPr/>
            </a:lvl8pPr>
            <a:lvl9pPr marL="0" lvl="8" indent="0" algn="l">
              <a:lnSpc>
                <a:spcPct val="100000"/>
              </a:lnSpc>
              <a:spcBef>
                <a:spcPts val="0"/>
              </a:spcBef>
              <a:spcAft>
                <a:spcPts val="0"/>
              </a:spcAft>
              <a:buClr>
                <a:srgbClr val="000000"/>
              </a:buClr>
              <a:buSzPts val="1400"/>
              <a:buFont typeface="Arial"/>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 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77" name="Google Shape;77;p11"/>
          <p:cNvSpPr txBox="1">
            <a:spLocks noGrp="1"/>
          </p:cNvSpPr>
          <p:nvPr>
            <p:ph type="title"/>
          </p:nvPr>
        </p:nvSpPr>
        <p:spPr>
          <a:xfrm>
            <a:off x="729450" y="733950"/>
            <a:ext cx="7688400" cy="1244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endParaRPr/>
          </a:p>
        </p:txBody>
      </p:sp>
      <p:sp>
        <p:nvSpPr>
          <p:cNvPr id="78" name="Google Shape;78;p11"/>
          <p:cNvSpPr txBox="1">
            <a:spLocks noGrp="1"/>
          </p:cNvSpPr>
          <p:nvPr>
            <p:ph type="body" idx="1"/>
          </p:nvPr>
        </p:nvSpPr>
        <p:spPr>
          <a:xfrm>
            <a:off x="729450" y="2272888"/>
            <a:ext cx="7688400" cy="1580400"/>
          </a:xfrm>
          <a:prstGeom prst="rect">
            <a:avLst/>
          </a:prstGeom>
          <a:noFill/>
          <a:ln>
            <a:noFill/>
          </a:ln>
        </p:spPr>
        <p:txBody>
          <a:bodyPr spcFirstLastPara="1" wrap="square" lIns="91425" tIns="91425" rIns="91425" bIns="91425" anchor="t" anchorCtr="0">
            <a:noAutofit/>
          </a:bodyPr>
          <a:lstStyle>
            <a:lvl1pPr marL="457200" lvl="0" indent="-311150" algn="l">
              <a:lnSpc>
                <a:spcPct val="115000"/>
              </a:lnSpc>
              <a:spcBef>
                <a:spcPts val="0"/>
              </a:spcBef>
              <a:spcAft>
                <a:spcPts val="0"/>
              </a:spcAft>
              <a:buClr>
                <a:schemeClr val="lt1"/>
              </a:buClr>
              <a:buSzPts val="1300"/>
              <a:buChar char="●"/>
              <a:defRPr>
                <a:solidFill>
                  <a:schemeClr val="lt1"/>
                </a:solidFill>
              </a:defRPr>
            </a:lvl1pPr>
            <a:lvl2pPr marL="914400" lvl="1" indent="-298450" algn="l">
              <a:lnSpc>
                <a:spcPct val="115000"/>
              </a:lnSpc>
              <a:spcBef>
                <a:spcPts val="1600"/>
              </a:spcBef>
              <a:spcAft>
                <a:spcPts val="0"/>
              </a:spcAft>
              <a:buClr>
                <a:schemeClr val="lt1"/>
              </a:buClr>
              <a:buSzPts val="1100"/>
              <a:buChar char="○"/>
              <a:defRPr>
                <a:solidFill>
                  <a:schemeClr val="lt1"/>
                </a:solidFill>
              </a:defRPr>
            </a:lvl2pPr>
            <a:lvl3pPr marL="1371600" lvl="2" indent="-298450" algn="l">
              <a:lnSpc>
                <a:spcPct val="115000"/>
              </a:lnSpc>
              <a:spcBef>
                <a:spcPts val="1600"/>
              </a:spcBef>
              <a:spcAft>
                <a:spcPts val="0"/>
              </a:spcAft>
              <a:buClr>
                <a:schemeClr val="lt1"/>
              </a:buClr>
              <a:buSzPts val="1100"/>
              <a:buChar char="■"/>
              <a:defRPr>
                <a:solidFill>
                  <a:schemeClr val="lt1"/>
                </a:solidFill>
              </a:defRPr>
            </a:lvl3pPr>
            <a:lvl4pPr marL="1828800" lvl="3" indent="-298450" algn="l">
              <a:lnSpc>
                <a:spcPct val="115000"/>
              </a:lnSpc>
              <a:spcBef>
                <a:spcPts val="1600"/>
              </a:spcBef>
              <a:spcAft>
                <a:spcPts val="0"/>
              </a:spcAft>
              <a:buClr>
                <a:schemeClr val="lt1"/>
              </a:buClr>
              <a:buSzPts val="1100"/>
              <a:buChar char="●"/>
              <a:defRPr>
                <a:solidFill>
                  <a:schemeClr val="lt1"/>
                </a:solidFill>
              </a:defRPr>
            </a:lvl4pPr>
            <a:lvl5pPr marL="2286000" lvl="4" indent="-298450" algn="l">
              <a:lnSpc>
                <a:spcPct val="115000"/>
              </a:lnSpc>
              <a:spcBef>
                <a:spcPts val="1600"/>
              </a:spcBef>
              <a:spcAft>
                <a:spcPts val="0"/>
              </a:spcAft>
              <a:buClr>
                <a:schemeClr val="lt1"/>
              </a:buClr>
              <a:buSzPts val="1100"/>
              <a:buChar char="○"/>
              <a:defRPr>
                <a:solidFill>
                  <a:schemeClr val="lt1"/>
                </a:solidFill>
              </a:defRPr>
            </a:lvl5pPr>
            <a:lvl6pPr marL="2743200" lvl="5" indent="-298450" algn="l">
              <a:lnSpc>
                <a:spcPct val="115000"/>
              </a:lnSpc>
              <a:spcBef>
                <a:spcPts val="1600"/>
              </a:spcBef>
              <a:spcAft>
                <a:spcPts val="0"/>
              </a:spcAft>
              <a:buClr>
                <a:schemeClr val="lt1"/>
              </a:buClr>
              <a:buSzPts val="1100"/>
              <a:buChar char="■"/>
              <a:defRPr>
                <a:solidFill>
                  <a:schemeClr val="lt1"/>
                </a:solidFill>
              </a:defRPr>
            </a:lvl6pPr>
            <a:lvl7pPr marL="3200400" lvl="6" indent="-298450" algn="l">
              <a:lnSpc>
                <a:spcPct val="115000"/>
              </a:lnSpc>
              <a:spcBef>
                <a:spcPts val="1600"/>
              </a:spcBef>
              <a:spcAft>
                <a:spcPts val="0"/>
              </a:spcAft>
              <a:buClr>
                <a:schemeClr val="lt1"/>
              </a:buClr>
              <a:buSzPts val="1100"/>
              <a:buChar char="●"/>
              <a:defRPr>
                <a:solidFill>
                  <a:schemeClr val="lt1"/>
                </a:solidFill>
              </a:defRPr>
            </a:lvl7pPr>
            <a:lvl8pPr marL="3657600" lvl="7" indent="-298450" algn="l">
              <a:lnSpc>
                <a:spcPct val="115000"/>
              </a:lnSpc>
              <a:spcBef>
                <a:spcPts val="1600"/>
              </a:spcBef>
              <a:spcAft>
                <a:spcPts val="0"/>
              </a:spcAft>
              <a:buClr>
                <a:schemeClr val="lt1"/>
              </a:buClr>
              <a:buSzPts val="1100"/>
              <a:buChar char="○"/>
              <a:defRPr>
                <a:solidFill>
                  <a:schemeClr val="lt1"/>
                </a:solidFill>
              </a:defRPr>
            </a:lvl8pPr>
            <a:lvl9pPr marL="4114800" lvl="8" indent="-298450" algn="l">
              <a:lnSpc>
                <a:spcPct val="115000"/>
              </a:lnSpc>
              <a:spcBef>
                <a:spcPts val="1600"/>
              </a:spcBef>
              <a:spcAft>
                <a:spcPts val="160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marL="0" lvl="0" indent="0" algn="l">
              <a:lnSpc>
                <a:spcPct val="100000"/>
              </a:lnSpc>
              <a:spcBef>
                <a:spcPts val="0"/>
              </a:spcBef>
              <a:spcAft>
                <a:spcPts val="0"/>
              </a:spcAft>
              <a:buClr>
                <a:schemeClr val="lt1"/>
              </a:buClr>
              <a:buSzPts val="1400"/>
              <a:buFont typeface="Arial"/>
              <a:buNone/>
              <a:defRPr>
                <a:solidFill>
                  <a:schemeClr val="lt1"/>
                </a:solidFill>
              </a:defRPr>
            </a:lvl1pPr>
            <a:lvl2pPr marL="0" lvl="1" indent="0" algn="l">
              <a:lnSpc>
                <a:spcPct val="100000"/>
              </a:lnSpc>
              <a:spcBef>
                <a:spcPts val="0"/>
              </a:spcBef>
              <a:spcAft>
                <a:spcPts val="0"/>
              </a:spcAft>
              <a:buClr>
                <a:schemeClr val="lt1"/>
              </a:buClr>
              <a:buSzPts val="1400"/>
              <a:buFont typeface="Arial"/>
              <a:buNone/>
              <a:defRPr>
                <a:solidFill>
                  <a:schemeClr val="lt1"/>
                </a:solidFill>
              </a:defRPr>
            </a:lvl2pPr>
            <a:lvl3pPr marL="0" lvl="2" indent="0" algn="l">
              <a:lnSpc>
                <a:spcPct val="100000"/>
              </a:lnSpc>
              <a:spcBef>
                <a:spcPts val="0"/>
              </a:spcBef>
              <a:spcAft>
                <a:spcPts val="0"/>
              </a:spcAft>
              <a:buClr>
                <a:schemeClr val="lt1"/>
              </a:buClr>
              <a:buSzPts val="1400"/>
              <a:buFont typeface="Arial"/>
              <a:buNone/>
              <a:defRPr>
                <a:solidFill>
                  <a:schemeClr val="lt1"/>
                </a:solidFill>
              </a:defRPr>
            </a:lvl3pPr>
            <a:lvl4pPr marL="0" lvl="3" indent="0" algn="l">
              <a:lnSpc>
                <a:spcPct val="100000"/>
              </a:lnSpc>
              <a:spcBef>
                <a:spcPts val="0"/>
              </a:spcBef>
              <a:spcAft>
                <a:spcPts val="0"/>
              </a:spcAft>
              <a:buClr>
                <a:schemeClr val="lt1"/>
              </a:buClr>
              <a:buSzPts val="1400"/>
              <a:buFont typeface="Arial"/>
              <a:buNone/>
              <a:defRPr>
                <a:solidFill>
                  <a:schemeClr val="lt1"/>
                </a:solidFill>
              </a:defRPr>
            </a:lvl4pPr>
            <a:lvl5pPr marL="0" lvl="4" indent="0" algn="l">
              <a:lnSpc>
                <a:spcPct val="100000"/>
              </a:lnSpc>
              <a:spcBef>
                <a:spcPts val="0"/>
              </a:spcBef>
              <a:spcAft>
                <a:spcPts val="0"/>
              </a:spcAft>
              <a:buClr>
                <a:schemeClr val="lt1"/>
              </a:buClr>
              <a:buSzPts val="1400"/>
              <a:buFont typeface="Arial"/>
              <a:buNone/>
              <a:defRPr>
                <a:solidFill>
                  <a:schemeClr val="lt1"/>
                </a:solidFill>
              </a:defRPr>
            </a:lvl5pPr>
            <a:lvl6pPr marL="0" lvl="5" indent="0" algn="l">
              <a:lnSpc>
                <a:spcPct val="100000"/>
              </a:lnSpc>
              <a:spcBef>
                <a:spcPts val="0"/>
              </a:spcBef>
              <a:spcAft>
                <a:spcPts val="0"/>
              </a:spcAft>
              <a:buClr>
                <a:schemeClr val="lt1"/>
              </a:buClr>
              <a:buSzPts val="1400"/>
              <a:buFont typeface="Arial"/>
              <a:buNone/>
              <a:defRPr>
                <a:solidFill>
                  <a:schemeClr val="lt1"/>
                </a:solidFill>
              </a:defRPr>
            </a:lvl6pPr>
            <a:lvl7pPr marL="0" lvl="6" indent="0" algn="l">
              <a:lnSpc>
                <a:spcPct val="100000"/>
              </a:lnSpc>
              <a:spcBef>
                <a:spcPts val="0"/>
              </a:spcBef>
              <a:spcAft>
                <a:spcPts val="0"/>
              </a:spcAft>
              <a:buClr>
                <a:schemeClr val="lt1"/>
              </a:buClr>
              <a:buSzPts val="1400"/>
              <a:buFont typeface="Arial"/>
              <a:buNone/>
              <a:defRPr>
                <a:solidFill>
                  <a:schemeClr val="lt1"/>
                </a:solidFill>
              </a:defRPr>
            </a:lvl7pPr>
            <a:lvl8pPr marL="0" lvl="7" indent="0" algn="l">
              <a:lnSpc>
                <a:spcPct val="100000"/>
              </a:lnSpc>
              <a:spcBef>
                <a:spcPts val="0"/>
              </a:spcBef>
              <a:spcAft>
                <a:spcPts val="0"/>
              </a:spcAft>
              <a:buClr>
                <a:schemeClr val="lt1"/>
              </a:buClr>
              <a:buSzPts val="1400"/>
              <a:buFont typeface="Arial"/>
              <a:buNone/>
              <a:defRPr>
                <a:solidFill>
                  <a:schemeClr val="lt1"/>
                </a:solidFill>
              </a:defRPr>
            </a:lvl8pPr>
            <a:lvl9pPr marL="0" lvl="8" indent="0" algn="l">
              <a:lnSpc>
                <a:spcPct val="100000"/>
              </a:lnSpc>
              <a:spcBef>
                <a:spcPts val="0"/>
              </a:spcBef>
              <a:spcAft>
                <a:spcPts val="0"/>
              </a:spcAft>
              <a:buClr>
                <a:schemeClr val="lt1"/>
              </a:buClr>
              <a:buSzPts val="1400"/>
              <a:buFont typeface="Arial"/>
              <a:buNone/>
              <a:defRPr>
                <a:solidFill>
                  <a:schemeClr val="lt1"/>
                </a:solidFil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marL="0" lvl="0" indent="0" algn="l">
              <a:lnSpc>
                <a:spcPct val="100000"/>
              </a:lnSpc>
              <a:spcBef>
                <a:spcPts val="0"/>
              </a:spcBef>
              <a:spcAft>
                <a:spcPts val="0"/>
              </a:spcAft>
              <a:buClr>
                <a:srgbClr val="000000"/>
              </a:buClr>
              <a:buSzPts val="1400"/>
              <a:buFont typeface="Arial"/>
              <a:buNone/>
              <a:defRPr/>
            </a:lvl1pPr>
            <a:lvl2pPr marL="0" lvl="1" indent="0" algn="l">
              <a:lnSpc>
                <a:spcPct val="100000"/>
              </a:lnSpc>
              <a:spcBef>
                <a:spcPts val="0"/>
              </a:spcBef>
              <a:spcAft>
                <a:spcPts val="0"/>
              </a:spcAft>
              <a:buClr>
                <a:srgbClr val="000000"/>
              </a:buClr>
              <a:buSzPts val="1400"/>
              <a:buFont typeface="Arial"/>
              <a:buNone/>
              <a:defRPr/>
            </a:lvl2pPr>
            <a:lvl3pPr marL="0" lvl="2" indent="0" algn="l">
              <a:lnSpc>
                <a:spcPct val="100000"/>
              </a:lnSpc>
              <a:spcBef>
                <a:spcPts val="0"/>
              </a:spcBef>
              <a:spcAft>
                <a:spcPts val="0"/>
              </a:spcAft>
              <a:buClr>
                <a:srgbClr val="000000"/>
              </a:buClr>
              <a:buSzPts val="1400"/>
              <a:buFont typeface="Arial"/>
              <a:buNone/>
              <a:defRPr/>
            </a:lvl3pPr>
            <a:lvl4pPr marL="0" lvl="3" indent="0" algn="l">
              <a:lnSpc>
                <a:spcPct val="100000"/>
              </a:lnSpc>
              <a:spcBef>
                <a:spcPts val="0"/>
              </a:spcBef>
              <a:spcAft>
                <a:spcPts val="0"/>
              </a:spcAft>
              <a:buClr>
                <a:srgbClr val="000000"/>
              </a:buClr>
              <a:buSzPts val="1400"/>
              <a:buFont typeface="Arial"/>
              <a:buNone/>
              <a:defRPr/>
            </a:lvl4pPr>
            <a:lvl5pPr marL="0" lvl="4" indent="0" algn="l">
              <a:lnSpc>
                <a:spcPct val="100000"/>
              </a:lnSpc>
              <a:spcBef>
                <a:spcPts val="0"/>
              </a:spcBef>
              <a:spcAft>
                <a:spcPts val="0"/>
              </a:spcAft>
              <a:buClr>
                <a:srgbClr val="000000"/>
              </a:buClr>
              <a:buSzPts val="1400"/>
              <a:buFont typeface="Arial"/>
              <a:buNone/>
              <a:defRPr/>
            </a:lvl5pPr>
            <a:lvl6pPr marL="0" lvl="5" indent="0" algn="l">
              <a:lnSpc>
                <a:spcPct val="100000"/>
              </a:lnSpc>
              <a:spcBef>
                <a:spcPts val="0"/>
              </a:spcBef>
              <a:spcAft>
                <a:spcPts val="0"/>
              </a:spcAft>
              <a:buClr>
                <a:srgbClr val="000000"/>
              </a:buClr>
              <a:buSzPts val="1400"/>
              <a:buFont typeface="Arial"/>
              <a:buNone/>
              <a:defRPr/>
            </a:lvl6pPr>
            <a:lvl7pPr marL="0" lvl="6" indent="0" algn="l">
              <a:lnSpc>
                <a:spcPct val="100000"/>
              </a:lnSpc>
              <a:spcBef>
                <a:spcPts val="0"/>
              </a:spcBef>
              <a:spcAft>
                <a:spcPts val="0"/>
              </a:spcAft>
              <a:buClr>
                <a:srgbClr val="000000"/>
              </a:buClr>
              <a:buSzPts val="1400"/>
              <a:buFont typeface="Arial"/>
              <a:buNone/>
              <a:defRPr/>
            </a:lvl7pPr>
            <a:lvl8pPr marL="0" lvl="7" indent="0" algn="l">
              <a:lnSpc>
                <a:spcPct val="100000"/>
              </a:lnSpc>
              <a:spcBef>
                <a:spcPts val="0"/>
              </a:spcBef>
              <a:spcAft>
                <a:spcPts val="0"/>
              </a:spcAft>
              <a:buClr>
                <a:srgbClr val="000000"/>
              </a:buClr>
              <a:buSzPts val="1400"/>
              <a:buFont typeface="Arial"/>
              <a:buNone/>
              <a:defRPr/>
            </a:lvl8pPr>
            <a:lvl9pPr marL="0" lvl="8" indent="0" algn="l">
              <a:lnSpc>
                <a:spcPct val="100000"/>
              </a:lnSpc>
              <a:spcBef>
                <a:spcPts val="0"/>
              </a:spcBef>
              <a:spcAft>
                <a:spcPts val="0"/>
              </a:spcAft>
              <a:buClr>
                <a:srgbClr val="000000"/>
              </a:buClr>
              <a:buSzPts val="1400"/>
              <a:buFont typeface="Arial"/>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3"/>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9" name="Google Shape;19;p3"/>
          <p:cNvGrpSpPr/>
          <p:nvPr/>
        </p:nvGrpSpPr>
        <p:grpSpPr>
          <a:xfrm>
            <a:off x="830392" y="1191256"/>
            <a:ext cx="745763" cy="45826"/>
            <a:chOff x="4580561" y="2589004"/>
            <a:chExt cx="1064464" cy="25200"/>
          </a:xfrm>
        </p:grpSpPr>
        <p:sp>
          <p:nvSpPr>
            <p:cNvPr id="20" name="Google Shape;20;p3"/>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 name="Google Shape;21;p3"/>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2" name="Google Shape;22;p3"/>
          <p:cNvSpPr txBox="1">
            <a:spLocks noGrp="1"/>
          </p:cNvSpPr>
          <p:nvPr>
            <p:ph type="title"/>
          </p:nvPr>
        </p:nvSpPr>
        <p:spPr>
          <a:xfrm>
            <a:off x="729450" y="1318650"/>
            <a:ext cx="7688700" cy="535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23" name="Google Shape;23;p3"/>
          <p:cNvSpPr txBox="1">
            <a:spLocks noGrp="1"/>
          </p:cNvSpPr>
          <p:nvPr>
            <p:ph type="body" idx="1"/>
          </p:nvPr>
        </p:nvSpPr>
        <p:spPr>
          <a:xfrm>
            <a:off x="729450" y="2078875"/>
            <a:ext cx="7688700" cy="2261100"/>
          </a:xfrm>
          <a:prstGeom prst="rect">
            <a:avLst/>
          </a:prstGeom>
          <a:noFill/>
          <a:ln>
            <a:noFill/>
          </a:ln>
        </p:spPr>
        <p:txBody>
          <a:bodyPr spcFirstLastPara="1" wrap="square" lIns="91425" tIns="91425" rIns="91425" bIns="91425" anchor="t" anchorCtr="0">
            <a:noAutofit/>
          </a:bodyPr>
          <a:lstStyle>
            <a:lvl1pPr marL="457200" lvl="0" indent="-311150" algn="l">
              <a:lnSpc>
                <a:spcPct val="115000"/>
              </a:lnSpc>
              <a:spcBef>
                <a:spcPts val="0"/>
              </a:spcBef>
              <a:spcAft>
                <a:spcPts val="0"/>
              </a:spcAft>
              <a:buSzPts val="1300"/>
              <a:buChar char="●"/>
              <a:defRPr/>
            </a:lvl1pPr>
            <a:lvl2pPr marL="914400" lvl="1" indent="-298450" algn="l">
              <a:lnSpc>
                <a:spcPct val="115000"/>
              </a:lnSpc>
              <a:spcBef>
                <a:spcPts val="1600"/>
              </a:spcBef>
              <a:spcAft>
                <a:spcPts val="0"/>
              </a:spcAft>
              <a:buSzPts val="1100"/>
              <a:buChar char="○"/>
              <a:defRPr/>
            </a:lvl2pPr>
            <a:lvl3pPr marL="1371600" lvl="2" indent="-298450" algn="l">
              <a:lnSpc>
                <a:spcPct val="115000"/>
              </a:lnSpc>
              <a:spcBef>
                <a:spcPts val="1600"/>
              </a:spcBef>
              <a:spcAft>
                <a:spcPts val="0"/>
              </a:spcAft>
              <a:buSzPts val="1100"/>
              <a:buChar char="■"/>
              <a:defRPr/>
            </a:lvl3pPr>
            <a:lvl4pPr marL="1828800" lvl="3" indent="-298450" algn="l">
              <a:lnSpc>
                <a:spcPct val="115000"/>
              </a:lnSpc>
              <a:spcBef>
                <a:spcPts val="1600"/>
              </a:spcBef>
              <a:spcAft>
                <a:spcPts val="0"/>
              </a:spcAft>
              <a:buSzPts val="1100"/>
              <a:buChar char="●"/>
              <a:defRPr/>
            </a:lvl4pPr>
            <a:lvl5pPr marL="2286000" lvl="4" indent="-298450" algn="l">
              <a:lnSpc>
                <a:spcPct val="115000"/>
              </a:lnSpc>
              <a:spcBef>
                <a:spcPts val="1600"/>
              </a:spcBef>
              <a:spcAft>
                <a:spcPts val="0"/>
              </a:spcAft>
              <a:buSzPts val="1100"/>
              <a:buChar char="○"/>
              <a:defRPr/>
            </a:lvl5pPr>
            <a:lvl6pPr marL="2743200" lvl="5" indent="-298450" algn="l">
              <a:lnSpc>
                <a:spcPct val="115000"/>
              </a:lnSpc>
              <a:spcBef>
                <a:spcPts val="1600"/>
              </a:spcBef>
              <a:spcAft>
                <a:spcPts val="0"/>
              </a:spcAft>
              <a:buSzPts val="1100"/>
              <a:buChar char="■"/>
              <a:defRPr/>
            </a:lvl6pPr>
            <a:lvl7pPr marL="3200400" lvl="6" indent="-298450" algn="l">
              <a:lnSpc>
                <a:spcPct val="115000"/>
              </a:lnSpc>
              <a:spcBef>
                <a:spcPts val="1600"/>
              </a:spcBef>
              <a:spcAft>
                <a:spcPts val="0"/>
              </a:spcAft>
              <a:buSzPts val="1100"/>
              <a:buChar char="●"/>
              <a:defRPr/>
            </a:lvl7pPr>
            <a:lvl8pPr marL="3657600" lvl="7" indent="-298450" algn="l">
              <a:lnSpc>
                <a:spcPct val="115000"/>
              </a:lnSpc>
              <a:spcBef>
                <a:spcPts val="1600"/>
              </a:spcBef>
              <a:spcAft>
                <a:spcPts val="0"/>
              </a:spcAft>
              <a:buSzPts val="1100"/>
              <a:buChar char="○"/>
              <a:defRPr/>
            </a:lvl8pPr>
            <a:lvl9pPr marL="4114800" lvl="8" indent="-298450" algn="l">
              <a:lnSpc>
                <a:spcPct val="115000"/>
              </a:lnSpc>
              <a:spcBef>
                <a:spcPts val="1600"/>
              </a:spcBef>
              <a:spcAft>
                <a:spcPts val="1600"/>
              </a:spcAft>
              <a:buSzPts val="1100"/>
              <a:buChar char="■"/>
              <a:defRPr/>
            </a:lvl9pPr>
          </a:lstStyle>
          <a:p>
            <a:endParaRPr/>
          </a:p>
        </p:txBody>
      </p:sp>
      <p:sp>
        <p:nvSpPr>
          <p:cNvPr id="24" name="Google Shape;24;p3"/>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marL="0" lvl="0" indent="0" algn="l">
              <a:lnSpc>
                <a:spcPct val="100000"/>
              </a:lnSpc>
              <a:spcBef>
                <a:spcPts val="0"/>
              </a:spcBef>
              <a:spcAft>
                <a:spcPts val="0"/>
              </a:spcAft>
              <a:buClr>
                <a:srgbClr val="000000"/>
              </a:buClr>
              <a:buSzPts val="1400"/>
              <a:buFont typeface="Arial"/>
              <a:buNone/>
              <a:defRPr/>
            </a:lvl1pPr>
            <a:lvl2pPr marL="0" lvl="1" indent="0" algn="l">
              <a:lnSpc>
                <a:spcPct val="100000"/>
              </a:lnSpc>
              <a:spcBef>
                <a:spcPts val="0"/>
              </a:spcBef>
              <a:spcAft>
                <a:spcPts val="0"/>
              </a:spcAft>
              <a:buClr>
                <a:srgbClr val="000000"/>
              </a:buClr>
              <a:buSzPts val="1400"/>
              <a:buFont typeface="Arial"/>
              <a:buNone/>
              <a:defRPr/>
            </a:lvl2pPr>
            <a:lvl3pPr marL="0" lvl="2" indent="0" algn="l">
              <a:lnSpc>
                <a:spcPct val="100000"/>
              </a:lnSpc>
              <a:spcBef>
                <a:spcPts val="0"/>
              </a:spcBef>
              <a:spcAft>
                <a:spcPts val="0"/>
              </a:spcAft>
              <a:buClr>
                <a:srgbClr val="000000"/>
              </a:buClr>
              <a:buSzPts val="1400"/>
              <a:buFont typeface="Arial"/>
              <a:buNone/>
              <a:defRPr/>
            </a:lvl3pPr>
            <a:lvl4pPr marL="0" lvl="3" indent="0" algn="l">
              <a:lnSpc>
                <a:spcPct val="100000"/>
              </a:lnSpc>
              <a:spcBef>
                <a:spcPts val="0"/>
              </a:spcBef>
              <a:spcAft>
                <a:spcPts val="0"/>
              </a:spcAft>
              <a:buClr>
                <a:srgbClr val="000000"/>
              </a:buClr>
              <a:buSzPts val="1400"/>
              <a:buFont typeface="Arial"/>
              <a:buNone/>
              <a:defRPr/>
            </a:lvl4pPr>
            <a:lvl5pPr marL="0" lvl="4" indent="0" algn="l">
              <a:lnSpc>
                <a:spcPct val="100000"/>
              </a:lnSpc>
              <a:spcBef>
                <a:spcPts val="0"/>
              </a:spcBef>
              <a:spcAft>
                <a:spcPts val="0"/>
              </a:spcAft>
              <a:buClr>
                <a:srgbClr val="000000"/>
              </a:buClr>
              <a:buSzPts val="1400"/>
              <a:buFont typeface="Arial"/>
              <a:buNone/>
              <a:defRPr/>
            </a:lvl5pPr>
            <a:lvl6pPr marL="0" lvl="5" indent="0" algn="l">
              <a:lnSpc>
                <a:spcPct val="100000"/>
              </a:lnSpc>
              <a:spcBef>
                <a:spcPts val="0"/>
              </a:spcBef>
              <a:spcAft>
                <a:spcPts val="0"/>
              </a:spcAft>
              <a:buClr>
                <a:srgbClr val="000000"/>
              </a:buClr>
              <a:buSzPts val="1400"/>
              <a:buFont typeface="Arial"/>
              <a:buNone/>
              <a:defRPr/>
            </a:lvl6pPr>
            <a:lvl7pPr marL="0" lvl="6" indent="0" algn="l">
              <a:lnSpc>
                <a:spcPct val="100000"/>
              </a:lnSpc>
              <a:spcBef>
                <a:spcPts val="0"/>
              </a:spcBef>
              <a:spcAft>
                <a:spcPts val="0"/>
              </a:spcAft>
              <a:buClr>
                <a:srgbClr val="000000"/>
              </a:buClr>
              <a:buSzPts val="1400"/>
              <a:buFont typeface="Arial"/>
              <a:buNone/>
              <a:defRPr/>
            </a:lvl7pPr>
            <a:lvl8pPr marL="0" lvl="7" indent="0" algn="l">
              <a:lnSpc>
                <a:spcPct val="100000"/>
              </a:lnSpc>
              <a:spcBef>
                <a:spcPts val="0"/>
              </a:spcBef>
              <a:spcAft>
                <a:spcPts val="0"/>
              </a:spcAft>
              <a:buClr>
                <a:srgbClr val="000000"/>
              </a:buClr>
              <a:buSzPts val="1400"/>
              <a:buFont typeface="Arial"/>
              <a:buNone/>
              <a:defRPr/>
            </a:lvl8pPr>
            <a:lvl9pPr marL="0" lvl="8" indent="0" algn="l">
              <a:lnSpc>
                <a:spcPct val="100000"/>
              </a:lnSpc>
              <a:spcBef>
                <a:spcPts val="0"/>
              </a:spcBef>
              <a:spcAft>
                <a:spcPts val="0"/>
              </a:spcAft>
              <a:buClr>
                <a:srgbClr val="000000"/>
              </a:buClr>
              <a:buSzPts val="1400"/>
              <a:buFont typeface="Arial"/>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25"/>
        <p:cNvGrpSpPr/>
        <p:nvPr/>
      </p:nvGrpSpPr>
      <p:grpSpPr>
        <a:xfrm>
          <a:off x="0" y="0"/>
          <a:ext cx="0" cy="0"/>
          <a:chOff x="0" y="0"/>
          <a:chExt cx="0" cy="0"/>
        </a:xfrm>
      </p:grpSpPr>
      <p:grpSp>
        <p:nvGrpSpPr>
          <p:cNvPr id="26" name="Google Shape;26;p4"/>
          <p:cNvGrpSpPr/>
          <p:nvPr/>
        </p:nvGrpSpPr>
        <p:grpSpPr>
          <a:xfrm>
            <a:off x="830392" y="1191256"/>
            <a:ext cx="745763" cy="45826"/>
            <a:chOff x="4580561" y="2589004"/>
            <a:chExt cx="1064464" cy="25200"/>
          </a:xfrm>
        </p:grpSpPr>
        <p:sp>
          <p:nvSpPr>
            <p:cNvPr id="27" name="Google Shape;27;p4"/>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 name="Google Shape;28;p4"/>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9" name="Google Shape;29;p4"/>
          <p:cNvSpPr txBox="1">
            <a:spLocks noGrp="1"/>
          </p:cNvSpPr>
          <p:nvPr>
            <p:ph type="title"/>
          </p:nvPr>
        </p:nvSpPr>
        <p:spPr>
          <a:xfrm>
            <a:off x="729450" y="1322450"/>
            <a:ext cx="7688400" cy="1518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marL="0" lvl="0" indent="0" algn="l">
              <a:lnSpc>
                <a:spcPct val="100000"/>
              </a:lnSpc>
              <a:spcBef>
                <a:spcPts val="0"/>
              </a:spcBef>
              <a:spcAft>
                <a:spcPts val="0"/>
              </a:spcAft>
              <a:buClr>
                <a:schemeClr val="lt1"/>
              </a:buClr>
              <a:buSzPts val="1400"/>
              <a:buFont typeface="Arial"/>
              <a:buNone/>
              <a:defRPr>
                <a:solidFill>
                  <a:schemeClr val="lt1"/>
                </a:solidFill>
              </a:defRPr>
            </a:lvl1pPr>
            <a:lvl2pPr marL="0" lvl="1" indent="0" algn="l">
              <a:lnSpc>
                <a:spcPct val="100000"/>
              </a:lnSpc>
              <a:spcBef>
                <a:spcPts val="0"/>
              </a:spcBef>
              <a:spcAft>
                <a:spcPts val="0"/>
              </a:spcAft>
              <a:buClr>
                <a:schemeClr val="lt1"/>
              </a:buClr>
              <a:buSzPts val="1400"/>
              <a:buFont typeface="Arial"/>
              <a:buNone/>
              <a:defRPr>
                <a:solidFill>
                  <a:schemeClr val="lt1"/>
                </a:solidFill>
              </a:defRPr>
            </a:lvl2pPr>
            <a:lvl3pPr marL="0" lvl="2" indent="0" algn="l">
              <a:lnSpc>
                <a:spcPct val="100000"/>
              </a:lnSpc>
              <a:spcBef>
                <a:spcPts val="0"/>
              </a:spcBef>
              <a:spcAft>
                <a:spcPts val="0"/>
              </a:spcAft>
              <a:buClr>
                <a:schemeClr val="lt1"/>
              </a:buClr>
              <a:buSzPts val="1400"/>
              <a:buFont typeface="Arial"/>
              <a:buNone/>
              <a:defRPr>
                <a:solidFill>
                  <a:schemeClr val="lt1"/>
                </a:solidFill>
              </a:defRPr>
            </a:lvl3pPr>
            <a:lvl4pPr marL="0" lvl="3" indent="0" algn="l">
              <a:lnSpc>
                <a:spcPct val="100000"/>
              </a:lnSpc>
              <a:spcBef>
                <a:spcPts val="0"/>
              </a:spcBef>
              <a:spcAft>
                <a:spcPts val="0"/>
              </a:spcAft>
              <a:buClr>
                <a:schemeClr val="lt1"/>
              </a:buClr>
              <a:buSzPts val="1400"/>
              <a:buFont typeface="Arial"/>
              <a:buNone/>
              <a:defRPr>
                <a:solidFill>
                  <a:schemeClr val="lt1"/>
                </a:solidFill>
              </a:defRPr>
            </a:lvl4pPr>
            <a:lvl5pPr marL="0" lvl="4" indent="0" algn="l">
              <a:lnSpc>
                <a:spcPct val="100000"/>
              </a:lnSpc>
              <a:spcBef>
                <a:spcPts val="0"/>
              </a:spcBef>
              <a:spcAft>
                <a:spcPts val="0"/>
              </a:spcAft>
              <a:buClr>
                <a:schemeClr val="lt1"/>
              </a:buClr>
              <a:buSzPts val="1400"/>
              <a:buFont typeface="Arial"/>
              <a:buNone/>
              <a:defRPr>
                <a:solidFill>
                  <a:schemeClr val="lt1"/>
                </a:solidFill>
              </a:defRPr>
            </a:lvl5pPr>
            <a:lvl6pPr marL="0" lvl="5" indent="0" algn="l">
              <a:lnSpc>
                <a:spcPct val="100000"/>
              </a:lnSpc>
              <a:spcBef>
                <a:spcPts val="0"/>
              </a:spcBef>
              <a:spcAft>
                <a:spcPts val="0"/>
              </a:spcAft>
              <a:buClr>
                <a:schemeClr val="lt1"/>
              </a:buClr>
              <a:buSzPts val="1400"/>
              <a:buFont typeface="Arial"/>
              <a:buNone/>
              <a:defRPr>
                <a:solidFill>
                  <a:schemeClr val="lt1"/>
                </a:solidFill>
              </a:defRPr>
            </a:lvl6pPr>
            <a:lvl7pPr marL="0" lvl="6" indent="0" algn="l">
              <a:lnSpc>
                <a:spcPct val="100000"/>
              </a:lnSpc>
              <a:spcBef>
                <a:spcPts val="0"/>
              </a:spcBef>
              <a:spcAft>
                <a:spcPts val="0"/>
              </a:spcAft>
              <a:buClr>
                <a:schemeClr val="lt1"/>
              </a:buClr>
              <a:buSzPts val="1400"/>
              <a:buFont typeface="Arial"/>
              <a:buNone/>
              <a:defRPr>
                <a:solidFill>
                  <a:schemeClr val="lt1"/>
                </a:solidFill>
              </a:defRPr>
            </a:lvl7pPr>
            <a:lvl8pPr marL="0" lvl="7" indent="0" algn="l">
              <a:lnSpc>
                <a:spcPct val="100000"/>
              </a:lnSpc>
              <a:spcBef>
                <a:spcPts val="0"/>
              </a:spcBef>
              <a:spcAft>
                <a:spcPts val="0"/>
              </a:spcAft>
              <a:buClr>
                <a:schemeClr val="lt1"/>
              </a:buClr>
              <a:buSzPts val="1400"/>
              <a:buFont typeface="Arial"/>
              <a:buNone/>
              <a:defRPr>
                <a:solidFill>
                  <a:schemeClr val="lt1"/>
                </a:solidFill>
              </a:defRPr>
            </a:lvl8pPr>
            <a:lvl9pPr marL="0" lvl="8" indent="0" algn="l">
              <a:lnSpc>
                <a:spcPct val="100000"/>
              </a:lnSpc>
              <a:spcBef>
                <a:spcPts val="0"/>
              </a:spcBef>
              <a:spcAft>
                <a:spcPts val="0"/>
              </a:spcAft>
              <a:buClr>
                <a:schemeClr val="lt1"/>
              </a:buClr>
              <a:buSzPts val="1400"/>
              <a:buFont typeface="Arial"/>
              <a:buNone/>
              <a:defRPr>
                <a:solidFill>
                  <a:schemeClr val="lt1"/>
                </a:solidFil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36" name="Google Shape;36;p5"/>
          <p:cNvSpPr txBox="1">
            <a:spLocks noGrp="1"/>
          </p:cNvSpPr>
          <p:nvPr>
            <p:ph type="title"/>
          </p:nvPr>
        </p:nvSpPr>
        <p:spPr>
          <a:xfrm>
            <a:off x="729450" y="1318650"/>
            <a:ext cx="7688400" cy="535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37" name="Google Shape;37;p5"/>
          <p:cNvSpPr txBox="1">
            <a:spLocks noGrp="1"/>
          </p:cNvSpPr>
          <p:nvPr>
            <p:ph type="body" idx="1"/>
          </p:nvPr>
        </p:nvSpPr>
        <p:spPr>
          <a:xfrm>
            <a:off x="729325" y="2078875"/>
            <a:ext cx="3774300" cy="2261100"/>
          </a:xfrm>
          <a:prstGeom prst="rect">
            <a:avLst/>
          </a:prstGeom>
          <a:noFill/>
          <a:ln>
            <a:noFill/>
          </a:ln>
        </p:spPr>
        <p:txBody>
          <a:bodyPr spcFirstLastPara="1" wrap="square" lIns="91425" tIns="91425" rIns="91425" bIns="91425" anchor="t" anchorCtr="0">
            <a:noAutofit/>
          </a:bodyPr>
          <a:lstStyle>
            <a:lvl1pPr marL="457200" lvl="0" indent="-311150" algn="l">
              <a:lnSpc>
                <a:spcPct val="115000"/>
              </a:lnSpc>
              <a:spcBef>
                <a:spcPts val="0"/>
              </a:spcBef>
              <a:spcAft>
                <a:spcPts val="0"/>
              </a:spcAft>
              <a:buSzPts val="1300"/>
              <a:buChar char="●"/>
              <a:defRPr/>
            </a:lvl1pPr>
            <a:lvl2pPr marL="914400" lvl="1" indent="-298450" algn="l">
              <a:lnSpc>
                <a:spcPct val="115000"/>
              </a:lnSpc>
              <a:spcBef>
                <a:spcPts val="1600"/>
              </a:spcBef>
              <a:spcAft>
                <a:spcPts val="0"/>
              </a:spcAft>
              <a:buSzPts val="1100"/>
              <a:buChar char="○"/>
              <a:defRPr/>
            </a:lvl2pPr>
            <a:lvl3pPr marL="1371600" lvl="2" indent="-298450" algn="l">
              <a:lnSpc>
                <a:spcPct val="115000"/>
              </a:lnSpc>
              <a:spcBef>
                <a:spcPts val="1600"/>
              </a:spcBef>
              <a:spcAft>
                <a:spcPts val="0"/>
              </a:spcAft>
              <a:buSzPts val="1100"/>
              <a:buChar char="■"/>
              <a:defRPr/>
            </a:lvl3pPr>
            <a:lvl4pPr marL="1828800" lvl="3" indent="-298450" algn="l">
              <a:lnSpc>
                <a:spcPct val="115000"/>
              </a:lnSpc>
              <a:spcBef>
                <a:spcPts val="1600"/>
              </a:spcBef>
              <a:spcAft>
                <a:spcPts val="0"/>
              </a:spcAft>
              <a:buSzPts val="1100"/>
              <a:buChar char="●"/>
              <a:defRPr/>
            </a:lvl4pPr>
            <a:lvl5pPr marL="2286000" lvl="4" indent="-298450" algn="l">
              <a:lnSpc>
                <a:spcPct val="115000"/>
              </a:lnSpc>
              <a:spcBef>
                <a:spcPts val="1600"/>
              </a:spcBef>
              <a:spcAft>
                <a:spcPts val="0"/>
              </a:spcAft>
              <a:buSzPts val="1100"/>
              <a:buChar char="○"/>
              <a:defRPr/>
            </a:lvl5pPr>
            <a:lvl6pPr marL="2743200" lvl="5" indent="-298450" algn="l">
              <a:lnSpc>
                <a:spcPct val="115000"/>
              </a:lnSpc>
              <a:spcBef>
                <a:spcPts val="1600"/>
              </a:spcBef>
              <a:spcAft>
                <a:spcPts val="0"/>
              </a:spcAft>
              <a:buSzPts val="1100"/>
              <a:buChar char="■"/>
              <a:defRPr/>
            </a:lvl6pPr>
            <a:lvl7pPr marL="3200400" lvl="6" indent="-298450" algn="l">
              <a:lnSpc>
                <a:spcPct val="115000"/>
              </a:lnSpc>
              <a:spcBef>
                <a:spcPts val="1600"/>
              </a:spcBef>
              <a:spcAft>
                <a:spcPts val="0"/>
              </a:spcAft>
              <a:buSzPts val="1100"/>
              <a:buChar char="●"/>
              <a:defRPr/>
            </a:lvl7pPr>
            <a:lvl8pPr marL="3657600" lvl="7" indent="-298450" algn="l">
              <a:lnSpc>
                <a:spcPct val="115000"/>
              </a:lnSpc>
              <a:spcBef>
                <a:spcPts val="1600"/>
              </a:spcBef>
              <a:spcAft>
                <a:spcPts val="0"/>
              </a:spcAft>
              <a:buSzPts val="1100"/>
              <a:buChar char="○"/>
              <a:defRPr/>
            </a:lvl8pPr>
            <a:lvl9pPr marL="4114800" lvl="8" indent="-298450" algn="l">
              <a:lnSpc>
                <a:spcPct val="115000"/>
              </a:lnSpc>
              <a:spcBef>
                <a:spcPts val="1600"/>
              </a:spcBef>
              <a:spcAft>
                <a:spcPts val="160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a:noFill/>
          <a:ln>
            <a:noFill/>
          </a:ln>
        </p:spPr>
        <p:txBody>
          <a:bodyPr spcFirstLastPara="1" wrap="square" lIns="91425" tIns="91425" rIns="91425" bIns="91425" anchor="t" anchorCtr="0">
            <a:noAutofit/>
          </a:bodyPr>
          <a:lstStyle>
            <a:lvl1pPr marL="457200" lvl="0" indent="-311150" algn="l">
              <a:lnSpc>
                <a:spcPct val="115000"/>
              </a:lnSpc>
              <a:spcBef>
                <a:spcPts val="0"/>
              </a:spcBef>
              <a:spcAft>
                <a:spcPts val="0"/>
              </a:spcAft>
              <a:buSzPts val="1300"/>
              <a:buChar char="●"/>
              <a:defRPr/>
            </a:lvl1pPr>
            <a:lvl2pPr marL="914400" lvl="1" indent="-298450" algn="l">
              <a:lnSpc>
                <a:spcPct val="115000"/>
              </a:lnSpc>
              <a:spcBef>
                <a:spcPts val="1600"/>
              </a:spcBef>
              <a:spcAft>
                <a:spcPts val="0"/>
              </a:spcAft>
              <a:buSzPts val="1100"/>
              <a:buChar char="○"/>
              <a:defRPr/>
            </a:lvl2pPr>
            <a:lvl3pPr marL="1371600" lvl="2" indent="-298450" algn="l">
              <a:lnSpc>
                <a:spcPct val="115000"/>
              </a:lnSpc>
              <a:spcBef>
                <a:spcPts val="1600"/>
              </a:spcBef>
              <a:spcAft>
                <a:spcPts val="0"/>
              </a:spcAft>
              <a:buSzPts val="1100"/>
              <a:buChar char="■"/>
              <a:defRPr/>
            </a:lvl3pPr>
            <a:lvl4pPr marL="1828800" lvl="3" indent="-298450" algn="l">
              <a:lnSpc>
                <a:spcPct val="115000"/>
              </a:lnSpc>
              <a:spcBef>
                <a:spcPts val="1600"/>
              </a:spcBef>
              <a:spcAft>
                <a:spcPts val="0"/>
              </a:spcAft>
              <a:buSzPts val="1100"/>
              <a:buChar char="●"/>
              <a:defRPr/>
            </a:lvl4pPr>
            <a:lvl5pPr marL="2286000" lvl="4" indent="-298450" algn="l">
              <a:lnSpc>
                <a:spcPct val="115000"/>
              </a:lnSpc>
              <a:spcBef>
                <a:spcPts val="1600"/>
              </a:spcBef>
              <a:spcAft>
                <a:spcPts val="0"/>
              </a:spcAft>
              <a:buSzPts val="1100"/>
              <a:buChar char="○"/>
              <a:defRPr/>
            </a:lvl5pPr>
            <a:lvl6pPr marL="2743200" lvl="5" indent="-298450" algn="l">
              <a:lnSpc>
                <a:spcPct val="115000"/>
              </a:lnSpc>
              <a:spcBef>
                <a:spcPts val="1600"/>
              </a:spcBef>
              <a:spcAft>
                <a:spcPts val="0"/>
              </a:spcAft>
              <a:buSzPts val="1100"/>
              <a:buChar char="■"/>
              <a:defRPr/>
            </a:lvl6pPr>
            <a:lvl7pPr marL="3200400" lvl="6" indent="-298450" algn="l">
              <a:lnSpc>
                <a:spcPct val="115000"/>
              </a:lnSpc>
              <a:spcBef>
                <a:spcPts val="1600"/>
              </a:spcBef>
              <a:spcAft>
                <a:spcPts val="0"/>
              </a:spcAft>
              <a:buSzPts val="1100"/>
              <a:buChar char="●"/>
              <a:defRPr/>
            </a:lvl7pPr>
            <a:lvl8pPr marL="3657600" lvl="7" indent="-298450" algn="l">
              <a:lnSpc>
                <a:spcPct val="115000"/>
              </a:lnSpc>
              <a:spcBef>
                <a:spcPts val="1600"/>
              </a:spcBef>
              <a:spcAft>
                <a:spcPts val="0"/>
              </a:spcAft>
              <a:buSzPts val="1100"/>
              <a:buChar char="○"/>
              <a:defRPr/>
            </a:lvl8pPr>
            <a:lvl9pPr marL="4114800" lvl="8" indent="-298450" algn="l">
              <a:lnSpc>
                <a:spcPct val="115000"/>
              </a:lnSpc>
              <a:spcBef>
                <a:spcPts val="1600"/>
              </a:spcBef>
              <a:spcAft>
                <a:spcPts val="160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marL="0" lvl="0" indent="0" algn="l">
              <a:lnSpc>
                <a:spcPct val="100000"/>
              </a:lnSpc>
              <a:spcBef>
                <a:spcPts val="0"/>
              </a:spcBef>
              <a:spcAft>
                <a:spcPts val="0"/>
              </a:spcAft>
              <a:buClr>
                <a:srgbClr val="000000"/>
              </a:buClr>
              <a:buSzPts val="1400"/>
              <a:buFont typeface="Arial"/>
              <a:buNone/>
              <a:defRPr/>
            </a:lvl1pPr>
            <a:lvl2pPr marL="0" lvl="1" indent="0" algn="l">
              <a:lnSpc>
                <a:spcPct val="100000"/>
              </a:lnSpc>
              <a:spcBef>
                <a:spcPts val="0"/>
              </a:spcBef>
              <a:spcAft>
                <a:spcPts val="0"/>
              </a:spcAft>
              <a:buClr>
                <a:srgbClr val="000000"/>
              </a:buClr>
              <a:buSzPts val="1400"/>
              <a:buFont typeface="Arial"/>
              <a:buNone/>
              <a:defRPr/>
            </a:lvl2pPr>
            <a:lvl3pPr marL="0" lvl="2" indent="0" algn="l">
              <a:lnSpc>
                <a:spcPct val="100000"/>
              </a:lnSpc>
              <a:spcBef>
                <a:spcPts val="0"/>
              </a:spcBef>
              <a:spcAft>
                <a:spcPts val="0"/>
              </a:spcAft>
              <a:buClr>
                <a:srgbClr val="000000"/>
              </a:buClr>
              <a:buSzPts val="1400"/>
              <a:buFont typeface="Arial"/>
              <a:buNone/>
              <a:defRPr/>
            </a:lvl3pPr>
            <a:lvl4pPr marL="0" lvl="3" indent="0" algn="l">
              <a:lnSpc>
                <a:spcPct val="100000"/>
              </a:lnSpc>
              <a:spcBef>
                <a:spcPts val="0"/>
              </a:spcBef>
              <a:spcAft>
                <a:spcPts val="0"/>
              </a:spcAft>
              <a:buClr>
                <a:srgbClr val="000000"/>
              </a:buClr>
              <a:buSzPts val="1400"/>
              <a:buFont typeface="Arial"/>
              <a:buNone/>
              <a:defRPr/>
            </a:lvl4pPr>
            <a:lvl5pPr marL="0" lvl="4" indent="0" algn="l">
              <a:lnSpc>
                <a:spcPct val="100000"/>
              </a:lnSpc>
              <a:spcBef>
                <a:spcPts val="0"/>
              </a:spcBef>
              <a:spcAft>
                <a:spcPts val="0"/>
              </a:spcAft>
              <a:buClr>
                <a:srgbClr val="000000"/>
              </a:buClr>
              <a:buSzPts val="1400"/>
              <a:buFont typeface="Arial"/>
              <a:buNone/>
              <a:defRPr/>
            </a:lvl5pPr>
            <a:lvl6pPr marL="0" lvl="5" indent="0" algn="l">
              <a:lnSpc>
                <a:spcPct val="100000"/>
              </a:lnSpc>
              <a:spcBef>
                <a:spcPts val="0"/>
              </a:spcBef>
              <a:spcAft>
                <a:spcPts val="0"/>
              </a:spcAft>
              <a:buClr>
                <a:srgbClr val="000000"/>
              </a:buClr>
              <a:buSzPts val="1400"/>
              <a:buFont typeface="Arial"/>
              <a:buNone/>
              <a:defRPr/>
            </a:lvl6pPr>
            <a:lvl7pPr marL="0" lvl="6" indent="0" algn="l">
              <a:lnSpc>
                <a:spcPct val="100000"/>
              </a:lnSpc>
              <a:spcBef>
                <a:spcPts val="0"/>
              </a:spcBef>
              <a:spcAft>
                <a:spcPts val="0"/>
              </a:spcAft>
              <a:buClr>
                <a:srgbClr val="000000"/>
              </a:buClr>
              <a:buSzPts val="1400"/>
              <a:buFont typeface="Arial"/>
              <a:buNone/>
              <a:defRPr/>
            </a:lvl7pPr>
            <a:lvl8pPr marL="0" lvl="7" indent="0" algn="l">
              <a:lnSpc>
                <a:spcPct val="100000"/>
              </a:lnSpc>
              <a:spcBef>
                <a:spcPts val="0"/>
              </a:spcBef>
              <a:spcAft>
                <a:spcPts val="0"/>
              </a:spcAft>
              <a:buClr>
                <a:srgbClr val="000000"/>
              </a:buClr>
              <a:buSzPts val="1400"/>
              <a:buFont typeface="Arial"/>
              <a:buNone/>
              <a:defRPr/>
            </a:lvl8pPr>
            <a:lvl9pPr marL="0" lvl="8" indent="0" algn="l">
              <a:lnSpc>
                <a:spcPct val="100000"/>
              </a:lnSpc>
              <a:spcBef>
                <a:spcPts val="0"/>
              </a:spcBef>
              <a:spcAft>
                <a:spcPts val="0"/>
              </a:spcAft>
              <a:buClr>
                <a:srgbClr val="000000"/>
              </a:buClr>
              <a:buSzPts val="1400"/>
              <a:buFont typeface="Arial"/>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45" name="Google Shape;45;p6"/>
          <p:cNvSpPr txBox="1">
            <a:spLocks noGrp="1"/>
          </p:cNvSpPr>
          <p:nvPr>
            <p:ph type="title"/>
          </p:nvPr>
        </p:nvSpPr>
        <p:spPr>
          <a:xfrm>
            <a:off x="729450" y="1318650"/>
            <a:ext cx="7688400" cy="535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46" name="Google Shape;46;p6"/>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marL="0" lvl="0" indent="0" algn="l">
              <a:lnSpc>
                <a:spcPct val="100000"/>
              </a:lnSpc>
              <a:spcBef>
                <a:spcPts val="0"/>
              </a:spcBef>
              <a:spcAft>
                <a:spcPts val="0"/>
              </a:spcAft>
              <a:buClr>
                <a:srgbClr val="000000"/>
              </a:buClr>
              <a:buSzPts val="1400"/>
              <a:buFont typeface="Arial"/>
              <a:buNone/>
              <a:defRPr/>
            </a:lvl1pPr>
            <a:lvl2pPr marL="0" lvl="1" indent="0" algn="l">
              <a:lnSpc>
                <a:spcPct val="100000"/>
              </a:lnSpc>
              <a:spcBef>
                <a:spcPts val="0"/>
              </a:spcBef>
              <a:spcAft>
                <a:spcPts val="0"/>
              </a:spcAft>
              <a:buClr>
                <a:srgbClr val="000000"/>
              </a:buClr>
              <a:buSzPts val="1400"/>
              <a:buFont typeface="Arial"/>
              <a:buNone/>
              <a:defRPr/>
            </a:lvl2pPr>
            <a:lvl3pPr marL="0" lvl="2" indent="0" algn="l">
              <a:lnSpc>
                <a:spcPct val="100000"/>
              </a:lnSpc>
              <a:spcBef>
                <a:spcPts val="0"/>
              </a:spcBef>
              <a:spcAft>
                <a:spcPts val="0"/>
              </a:spcAft>
              <a:buClr>
                <a:srgbClr val="000000"/>
              </a:buClr>
              <a:buSzPts val="1400"/>
              <a:buFont typeface="Arial"/>
              <a:buNone/>
              <a:defRPr/>
            </a:lvl3pPr>
            <a:lvl4pPr marL="0" lvl="3" indent="0" algn="l">
              <a:lnSpc>
                <a:spcPct val="100000"/>
              </a:lnSpc>
              <a:spcBef>
                <a:spcPts val="0"/>
              </a:spcBef>
              <a:spcAft>
                <a:spcPts val="0"/>
              </a:spcAft>
              <a:buClr>
                <a:srgbClr val="000000"/>
              </a:buClr>
              <a:buSzPts val="1400"/>
              <a:buFont typeface="Arial"/>
              <a:buNone/>
              <a:defRPr/>
            </a:lvl4pPr>
            <a:lvl5pPr marL="0" lvl="4" indent="0" algn="l">
              <a:lnSpc>
                <a:spcPct val="100000"/>
              </a:lnSpc>
              <a:spcBef>
                <a:spcPts val="0"/>
              </a:spcBef>
              <a:spcAft>
                <a:spcPts val="0"/>
              </a:spcAft>
              <a:buClr>
                <a:srgbClr val="000000"/>
              </a:buClr>
              <a:buSzPts val="1400"/>
              <a:buFont typeface="Arial"/>
              <a:buNone/>
              <a:defRPr/>
            </a:lvl5pPr>
            <a:lvl6pPr marL="0" lvl="5" indent="0" algn="l">
              <a:lnSpc>
                <a:spcPct val="100000"/>
              </a:lnSpc>
              <a:spcBef>
                <a:spcPts val="0"/>
              </a:spcBef>
              <a:spcAft>
                <a:spcPts val="0"/>
              </a:spcAft>
              <a:buClr>
                <a:srgbClr val="000000"/>
              </a:buClr>
              <a:buSzPts val="1400"/>
              <a:buFont typeface="Arial"/>
              <a:buNone/>
              <a:defRPr/>
            </a:lvl6pPr>
            <a:lvl7pPr marL="0" lvl="6" indent="0" algn="l">
              <a:lnSpc>
                <a:spcPct val="100000"/>
              </a:lnSpc>
              <a:spcBef>
                <a:spcPts val="0"/>
              </a:spcBef>
              <a:spcAft>
                <a:spcPts val="0"/>
              </a:spcAft>
              <a:buClr>
                <a:srgbClr val="000000"/>
              </a:buClr>
              <a:buSzPts val="1400"/>
              <a:buFont typeface="Arial"/>
              <a:buNone/>
              <a:defRPr/>
            </a:lvl7pPr>
            <a:lvl8pPr marL="0" lvl="7" indent="0" algn="l">
              <a:lnSpc>
                <a:spcPct val="100000"/>
              </a:lnSpc>
              <a:spcBef>
                <a:spcPts val="0"/>
              </a:spcBef>
              <a:spcAft>
                <a:spcPts val="0"/>
              </a:spcAft>
              <a:buClr>
                <a:srgbClr val="000000"/>
              </a:buClr>
              <a:buSzPts val="1400"/>
              <a:buFont typeface="Arial"/>
              <a:buNone/>
              <a:defRPr/>
            </a:lvl8pPr>
            <a:lvl9pPr marL="0" lvl="8" indent="0" algn="l">
              <a:lnSpc>
                <a:spcPct val="100000"/>
              </a:lnSpc>
              <a:spcBef>
                <a:spcPts val="0"/>
              </a:spcBef>
              <a:spcAft>
                <a:spcPts val="0"/>
              </a:spcAft>
              <a:buClr>
                <a:srgbClr val="000000"/>
              </a:buClr>
              <a:buSzPts val="1400"/>
              <a:buFont typeface="Arial"/>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52" name="Google Shape;52;p7"/>
          <p:cNvSpPr txBox="1">
            <a:spLocks noGrp="1"/>
          </p:cNvSpPr>
          <p:nvPr>
            <p:ph type="title"/>
          </p:nvPr>
        </p:nvSpPr>
        <p:spPr>
          <a:xfrm>
            <a:off x="730000" y="1318650"/>
            <a:ext cx="3300900" cy="13815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53" name="Google Shape;53;p7"/>
          <p:cNvSpPr txBox="1">
            <a:spLocks noGrp="1"/>
          </p:cNvSpPr>
          <p:nvPr>
            <p:ph type="body" idx="1"/>
          </p:nvPr>
        </p:nvSpPr>
        <p:spPr>
          <a:xfrm>
            <a:off x="721225" y="2781725"/>
            <a:ext cx="3300900" cy="1597500"/>
          </a:xfrm>
          <a:prstGeom prst="rect">
            <a:avLst/>
          </a:prstGeom>
          <a:noFill/>
          <a:ln>
            <a:noFill/>
          </a:ln>
        </p:spPr>
        <p:txBody>
          <a:bodyPr spcFirstLastPara="1" wrap="square" lIns="91425" tIns="91425" rIns="91425" bIns="91425" anchor="t" anchorCtr="0">
            <a:noAutofit/>
          </a:bodyPr>
          <a:lstStyle>
            <a:lvl1pPr marL="457200" lvl="0" indent="-311150" algn="l">
              <a:lnSpc>
                <a:spcPct val="115000"/>
              </a:lnSpc>
              <a:spcBef>
                <a:spcPts val="0"/>
              </a:spcBef>
              <a:spcAft>
                <a:spcPts val="0"/>
              </a:spcAft>
              <a:buSzPts val="1300"/>
              <a:buChar char="●"/>
              <a:defRPr/>
            </a:lvl1pPr>
            <a:lvl2pPr marL="914400" lvl="1" indent="-298450" algn="l">
              <a:lnSpc>
                <a:spcPct val="115000"/>
              </a:lnSpc>
              <a:spcBef>
                <a:spcPts val="1600"/>
              </a:spcBef>
              <a:spcAft>
                <a:spcPts val="0"/>
              </a:spcAft>
              <a:buSzPts val="1100"/>
              <a:buChar char="○"/>
              <a:defRPr/>
            </a:lvl2pPr>
            <a:lvl3pPr marL="1371600" lvl="2" indent="-298450" algn="l">
              <a:lnSpc>
                <a:spcPct val="115000"/>
              </a:lnSpc>
              <a:spcBef>
                <a:spcPts val="1600"/>
              </a:spcBef>
              <a:spcAft>
                <a:spcPts val="0"/>
              </a:spcAft>
              <a:buSzPts val="1100"/>
              <a:buChar char="■"/>
              <a:defRPr/>
            </a:lvl3pPr>
            <a:lvl4pPr marL="1828800" lvl="3" indent="-298450" algn="l">
              <a:lnSpc>
                <a:spcPct val="115000"/>
              </a:lnSpc>
              <a:spcBef>
                <a:spcPts val="1600"/>
              </a:spcBef>
              <a:spcAft>
                <a:spcPts val="0"/>
              </a:spcAft>
              <a:buSzPts val="1100"/>
              <a:buChar char="●"/>
              <a:defRPr/>
            </a:lvl4pPr>
            <a:lvl5pPr marL="2286000" lvl="4" indent="-298450" algn="l">
              <a:lnSpc>
                <a:spcPct val="115000"/>
              </a:lnSpc>
              <a:spcBef>
                <a:spcPts val="1600"/>
              </a:spcBef>
              <a:spcAft>
                <a:spcPts val="0"/>
              </a:spcAft>
              <a:buSzPts val="1100"/>
              <a:buChar char="○"/>
              <a:defRPr/>
            </a:lvl5pPr>
            <a:lvl6pPr marL="2743200" lvl="5" indent="-298450" algn="l">
              <a:lnSpc>
                <a:spcPct val="115000"/>
              </a:lnSpc>
              <a:spcBef>
                <a:spcPts val="1600"/>
              </a:spcBef>
              <a:spcAft>
                <a:spcPts val="0"/>
              </a:spcAft>
              <a:buSzPts val="1100"/>
              <a:buChar char="■"/>
              <a:defRPr/>
            </a:lvl6pPr>
            <a:lvl7pPr marL="3200400" lvl="6" indent="-298450" algn="l">
              <a:lnSpc>
                <a:spcPct val="115000"/>
              </a:lnSpc>
              <a:spcBef>
                <a:spcPts val="1600"/>
              </a:spcBef>
              <a:spcAft>
                <a:spcPts val="0"/>
              </a:spcAft>
              <a:buSzPts val="1100"/>
              <a:buChar char="●"/>
              <a:defRPr/>
            </a:lvl7pPr>
            <a:lvl8pPr marL="3657600" lvl="7" indent="-298450" algn="l">
              <a:lnSpc>
                <a:spcPct val="115000"/>
              </a:lnSpc>
              <a:spcBef>
                <a:spcPts val="1600"/>
              </a:spcBef>
              <a:spcAft>
                <a:spcPts val="0"/>
              </a:spcAft>
              <a:buSzPts val="1100"/>
              <a:buChar char="○"/>
              <a:defRPr/>
            </a:lvl8pPr>
            <a:lvl9pPr marL="4114800" lvl="8" indent="-298450" algn="l">
              <a:lnSpc>
                <a:spcPct val="115000"/>
              </a:lnSpc>
              <a:spcBef>
                <a:spcPts val="1600"/>
              </a:spcBef>
              <a:spcAft>
                <a:spcPts val="160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marL="0" lvl="0" indent="0" algn="l">
              <a:lnSpc>
                <a:spcPct val="100000"/>
              </a:lnSpc>
              <a:spcBef>
                <a:spcPts val="0"/>
              </a:spcBef>
              <a:spcAft>
                <a:spcPts val="0"/>
              </a:spcAft>
              <a:buClr>
                <a:srgbClr val="000000"/>
              </a:buClr>
              <a:buSzPts val="1400"/>
              <a:buFont typeface="Arial"/>
              <a:buNone/>
              <a:defRPr/>
            </a:lvl1pPr>
            <a:lvl2pPr marL="0" lvl="1" indent="0" algn="l">
              <a:lnSpc>
                <a:spcPct val="100000"/>
              </a:lnSpc>
              <a:spcBef>
                <a:spcPts val="0"/>
              </a:spcBef>
              <a:spcAft>
                <a:spcPts val="0"/>
              </a:spcAft>
              <a:buClr>
                <a:srgbClr val="000000"/>
              </a:buClr>
              <a:buSzPts val="1400"/>
              <a:buFont typeface="Arial"/>
              <a:buNone/>
              <a:defRPr/>
            </a:lvl2pPr>
            <a:lvl3pPr marL="0" lvl="2" indent="0" algn="l">
              <a:lnSpc>
                <a:spcPct val="100000"/>
              </a:lnSpc>
              <a:spcBef>
                <a:spcPts val="0"/>
              </a:spcBef>
              <a:spcAft>
                <a:spcPts val="0"/>
              </a:spcAft>
              <a:buClr>
                <a:srgbClr val="000000"/>
              </a:buClr>
              <a:buSzPts val="1400"/>
              <a:buFont typeface="Arial"/>
              <a:buNone/>
              <a:defRPr/>
            </a:lvl3pPr>
            <a:lvl4pPr marL="0" lvl="3" indent="0" algn="l">
              <a:lnSpc>
                <a:spcPct val="100000"/>
              </a:lnSpc>
              <a:spcBef>
                <a:spcPts val="0"/>
              </a:spcBef>
              <a:spcAft>
                <a:spcPts val="0"/>
              </a:spcAft>
              <a:buClr>
                <a:srgbClr val="000000"/>
              </a:buClr>
              <a:buSzPts val="1400"/>
              <a:buFont typeface="Arial"/>
              <a:buNone/>
              <a:defRPr/>
            </a:lvl4pPr>
            <a:lvl5pPr marL="0" lvl="4" indent="0" algn="l">
              <a:lnSpc>
                <a:spcPct val="100000"/>
              </a:lnSpc>
              <a:spcBef>
                <a:spcPts val="0"/>
              </a:spcBef>
              <a:spcAft>
                <a:spcPts val="0"/>
              </a:spcAft>
              <a:buClr>
                <a:srgbClr val="000000"/>
              </a:buClr>
              <a:buSzPts val="1400"/>
              <a:buFont typeface="Arial"/>
              <a:buNone/>
              <a:defRPr/>
            </a:lvl5pPr>
            <a:lvl6pPr marL="0" lvl="5" indent="0" algn="l">
              <a:lnSpc>
                <a:spcPct val="100000"/>
              </a:lnSpc>
              <a:spcBef>
                <a:spcPts val="0"/>
              </a:spcBef>
              <a:spcAft>
                <a:spcPts val="0"/>
              </a:spcAft>
              <a:buClr>
                <a:srgbClr val="000000"/>
              </a:buClr>
              <a:buSzPts val="1400"/>
              <a:buFont typeface="Arial"/>
              <a:buNone/>
              <a:defRPr/>
            </a:lvl6pPr>
            <a:lvl7pPr marL="0" lvl="6" indent="0" algn="l">
              <a:lnSpc>
                <a:spcPct val="100000"/>
              </a:lnSpc>
              <a:spcBef>
                <a:spcPts val="0"/>
              </a:spcBef>
              <a:spcAft>
                <a:spcPts val="0"/>
              </a:spcAft>
              <a:buClr>
                <a:srgbClr val="000000"/>
              </a:buClr>
              <a:buSzPts val="1400"/>
              <a:buFont typeface="Arial"/>
              <a:buNone/>
              <a:defRPr/>
            </a:lvl7pPr>
            <a:lvl8pPr marL="0" lvl="7" indent="0" algn="l">
              <a:lnSpc>
                <a:spcPct val="100000"/>
              </a:lnSpc>
              <a:spcBef>
                <a:spcPts val="0"/>
              </a:spcBef>
              <a:spcAft>
                <a:spcPts val="0"/>
              </a:spcAft>
              <a:buClr>
                <a:srgbClr val="000000"/>
              </a:buClr>
              <a:buSzPts val="1400"/>
              <a:buFont typeface="Arial"/>
              <a:buNone/>
              <a:defRPr/>
            </a:lvl8pPr>
            <a:lvl9pPr marL="0" lvl="8" indent="0" algn="l">
              <a:lnSpc>
                <a:spcPct val="100000"/>
              </a:lnSpc>
              <a:spcBef>
                <a:spcPts val="0"/>
              </a:spcBef>
              <a:spcAft>
                <a:spcPts val="0"/>
              </a:spcAft>
              <a:buClr>
                <a:srgbClr val="000000"/>
              </a:buClr>
              <a:buSzPts val="1400"/>
              <a:buFont typeface="Arial"/>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 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59" name="Google Shape;59;p8"/>
          <p:cNvSpPr txBox="1">
            <a:spLocks noGrp="1"/>
          </p:cNvSpPr>
          <p:nvPr>
            <p:ph type="title"/>
          </p:nvPr>
        </p:nvSpPr>
        <p:spPr>
          <a:xfrm>
            <a:off x="729450" y="864300"/>
            <a:ext cx="7021200" cy="29850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marL="0" lvl="0" indent="0" algn="l">
              <a:lnSpc>
                <a:spcPct val="100000"/>
              </a:lnSpc>
              <a:spcBef>
                <a:spcPts val="0"/>
              </a:spcBef>
              <a:spcAft>
                <a:spcPts val="0"/>
              </a:spcAft>
              <a:buClr>
                <a:schemeClr val="lt1"/>
              </a:buClr>
              <a:buSzPts val="1400"/>
              <a:buFont typeface="Arial"/>
              <a:buNone/>
              <a:defRPr>
                <a:solidFill>
                  <a:schemeClr val="lt1"/>
                </a:solidFill>
              </a:defRPr>
            </a:lvl1pPr>
            <a:lvl2pPr marL="0" lvl="1" indent="0" algn="l">
              <a:lnSpc>
                <a:spcPct val="100000"/>
              </a:lnSpc>
              <a:spcBef>
                <a:spcPts val="0"/>
              </a:spcBef>
              <a:spcAft>
                <a:spcPts val="0"/>
              </a:spcAft>
              <a:buClr>
                <a:schemeClr val="lt1"/>
              </a:buClr>
              <a:buSzPts val="1400"/>
              <a:buFont typeface="Arial"/>
              <a:buNone/>
              <a:defRPr>
                <a:solidFill>
                  <a:schemeClr val="lt1"/>
                </a:solidFill>
              </a:defRPr>
            </a:lvl2pPr>
            <a:lvl3pPr marL="0" lvl="2" indent="0" algn="l">
              <a:lnSpc>
                <a:spcPct val="100000"/>
              </a:lnSpc>
              <a:spcBef>
                <a:spcPts val="0"/>
              </a:spcBef>
              <a:spcAft>
                <a:spcPts val="0"/>
              </a:spcAft>
              <a:buClr>
                <a:schemeClr val="lt1"/>
              </a:buClr>
              <a:buSzPts val="1400"/>
              <a:buFont typeface="Arial"/>
              <a:buNone/>
              <a:defRPr>
                <a:solidFill>
                  <a:schemeClr val="lt1"/>
                </a:solidFill>
              </a:defRPr>
            </a:lvl3pPr>
            <a:lvl4pPr marL="0" lvl="3" indent="0" algn="l">
              <a:lnSpc>
                <a:spcPct val="100000"/>
              </a:lnSpc>
              <a:spcBef>
                <a:spcPts val="0"/>
              </a:spcBef>
              <a:spcAft>
                <a:spcPts val="0"/>
              </a:spcAft>
              <a:buClr>
                <a:schemeClr val="lt1"/>
              </a:buClr>
              <a:buSzPts val="1400"/>
              <a:buFont typeface="Arial"/>
              <a:buNone/>
              <a:defRPr>
                <a:solidFill>
                  <a:schemeClr val="lt1"/>
                </a:solidFill>
              </a:defRPr>
            </a:lvl4pPr>
            <a:lvl5pPr marL="0" lvl="4" indent="0" algn="l">
              <a:lnSpc>
                <a:spcPct val="100000"/>
              </a:lnSpc>
              <a:spcBef>
                <a:spcPts val="0"/>
              </a:spcBef>
              <a:spcAft>
                <a:spcPts val="0"/>
              </a:spcAft>
              <a:buClr>
                <a:schemeClr val="lt1"/>
              </a:buClr>
              <a:buSzPts val="1400"/>
              <a:buFont typeface="Arial"/>
              <a:buNone/>
              <a:defRPr>
                <a:solidFill>
                  <a:schemeClr val="lt1"/>
                </a:solidFill>
              </a:defRPr>
            </a:lvl5pPr>
            <a:lvl6pPr marL="0" lvl="5" indent="0" algn="l">
              <a:lnSpc>
                <a:spcPct val="100000"/>
              </a:lnSpc>
              <a:spcBef>
                <a:spcPts val="0"/>
              </a:spcBef>
              <a:spcAft>
                <a:spcPts val="0"/>
              </a:spcAft>
              <a:buClr>
                <a:schemeClr val="lt1"/>
              </a:buClr>
              <a:buSzPts val="1400"/>
              <a:buFont typeface="Arial"/>
              <a:buNone/>
              <a:defRPr>
                <a:solidFill>
                  <a:schemeClr val="lt1"/>
                </a:solidFill>
              </a:defRPr>
            </a:lvl6pPr>
            <a:lvl7pPr marL="0" lvl="6" indent="0" algn="l">
              <a:lnSpc>
                <a:spcPct val="100000"/>
              </a:lnSpc>
              <a:spcBef>
                <a:spcPts val="0"/>
              </a:spcBef>
              <a:spcAft>
                <a:spcPts val="0"/>
              </a:spcAft>
              <a:buClr>
                <a:schemeClr val="lt1"/>
              </a:buClr>
              <a:buSzPts val="1400"/>
              <a:buFont typeface="Arial"/>
              <a:buNone/>
              <a:defRPr>
                <a:solidFill>
                  <a:schemeClr val="lt1"/>
                </a:solidFill>
              </a:defRPr>
            </a:lvl7pPr>
            <a:lvl8pPr marL="0" lvl="7" indent="0" algn="l">
              <a:lnSpc>
                <a:spcPct val="100000"/>
              </a:lnSpc>
              <a:spcBef>
                <a:spcPts val="0"/>
              </a:spcBef>
              <a:spcAft>
                <a:spcPts val="0"/>
              </a:spcAft>
              <a:buClr>
                <a:schemeClr val="lt1"/>
              </a:buClr>
              <a:buSzPts val="1400"/>
              <a:buFont typeface="Arial"/>
              <a:buNone/>
              <a:defRPr>
                <a:solidFill>
                  <a:schemeClr val="lt1"/>
                </a:solidFill>
              </a:defRPr>
            </a:lvl8pPr>
            <a:lvl9pPr marL="0" lvl="8" indent="0" algn="l">
              <a:lnSpc>
                <a:spcPct val="100000"/>
              </a:lnSpc>
              <a:spcBef>
                <a:spcPts val="0"/>
              </a:spcBef>
              <a:spcAft>
                <a:spcPts val="0"/>
              </a:spcAft>
              <a:buClr>
                <a:schemeClr val="lt1"/>
              </a:buClr>
              <a:buSzPts val="1400"/>
              <a:buFont typeface="Arial"/>
              <a:buNone/>
              <a:defRPr>
                <a:solidFill>
                  <a:schemeClr val="lt1"/>
                </a:solidFil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66" name="Google Shape;66;p9"/>
          <p:cNvSpPr txBox="1">
            <a:spLocks noGrp="1"/>
          </p:cNvSpPr>
          <p:nvPr>
            <p:ph type="title"/>
          </p:nvPr>
        </p:nvSpPr>
        <p:spPr>
          <a:xfrm>
            <a:off x="730000" y="1318650"/>
            <a:ext cx="3300900" cy="1687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67" name="Google Shape;67;p9"/>
          <p:cNvSpPr txBox="1">
            <a:spLocks noGrp="1"/>
          </p:cNvSpPr>
          <p:nvPr>
            <p:ph type="subTitle" idx="1"/>
          </p:nvPr>
        </p:nvSpPr>
        <p:spPr>
          <a:xfrm>
            <a:off x="724950" y="3161525"/>
            <a:ext cx="3300900" cy="7590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1600"/>
              <a:buNone/>
              <a:defRPr sz="1600"/>
            </a:lvl1pPr>
            <a:lvl2pPr lvl="1" algn="l">
              <a:lnSpc>
                <a:spcPct val="100000"/>
              </a:lnSpc>
              <a:spcBef>
                <a:spcPts val="0"/>
              </a:spcBef>
              <a:spcAft>
                <a:spcPts val="0"/>
              </a:spcAft>
              <a:buSzPts val="1600"/>
              <a:buNone/>
              <a:defRPr sz="1600"/>
            </a:lvl2pPr>
            <a:lvl3pPr lvl="2" algn="l">
              <a:lnSpc>
                <a:spcPct val="100000"/>
              </a:lnSpc>
              <a:spcBef>
                <a:spcPts val="0"/>
              </a:spcBef>
              <a:spcAft>
                <a:spcPts val="0"/>
              </a:spcAft>
              <a:buSzPts val="1600"/>
              <a:buNone/>
              <a:defRPr sz="1600"/>
            </a:lvl3pPr>
            <a:lvl4pPr lvl="3" algn="l">
              <a:lnSpc>
                <a:spcPct val="100000"/>
              </a:lnSpc>
              <a:spcBef>
                <a:spcPts val="0"/>
              </a:spcBef>
              <a:spcAft>
                <a:spcPts val="0"/>
              </a:spcAft>
              <a:buSzPts val="1600"/>
              <a:buNone/>
              <a:defRPr sz="1600"/>
            </a:lvl4pPr>
            <a:lvl5pPr lvl="4" algn="l">
              <a:lnSpc>
                <a:spcPct val="100000"/>
              </a:lnSpc>
              <a:spcBef>
                <a:spcPts val="0"/>
              </a:spcBef>
              <a:spcAft>
                <a:spcPts val="0"/>
              </a:spcAft>
              <a:buSzPts val="1600"/>
              <a:buNone/>
              <a:defRPr sz="1600"/>
            </a:lvl5pPr>
            <a:lvl6pPr lvl="5" algn="l">
              <a:lnSpc>
                <a:spcPct val="100000"/>
              </a:lnSpc>
              <a:spcBef>
                <a:spcPts val="0"/>
              </a:spcBef>
              <a:spcAft>
                <a:spcPts val="0"/>
              </a:spcAft>
              <a:buSzPts val="1600"/>
              <a:buNone/>
              <a:defRPr sz="1600"/>
            </a:lvl6pPr>
            <a:lvl7pPr lvl="6" algn="l">
              <a:lnSpc>
                <a:spcPct val="100000"/>
              </a:lnSpc>
              <a:spcBef>
                <a:spcPts val="0"/>
              </a:spcBef>
              <a:spcAft>
                <a:spcPts val="0"/>
              </a:spcAft>
              <a:buSzPts val="1600"/>
              <a:buNone/>
              <a:defRPr sz="1600"/>
            </a:lvl7pPr>
            <a:lvl8pPr lvl="7" algn="l">
              <a:lnSpc>
                <a:spcPct val="100000"/>
              </a:lnSpc>
              <a:spcBef>
                <a:spcPts val="0"/>
              </a:spcBef>
              <a:spcAft>
                <a:spcPts val="0"/>
              </a:spcAft>
              <a:buSzPts val="1600"/>
              <a:buNone/>
              <a:defRPr sz="1600"/>
            </a:lvl8pPr>
            <a:lvl9pPr lvl="8" algn="l">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a:noFill/>
          <a:ln>
            <a:noFill/>
          </a:ln>
        </p:spPr>
        <p:txBody>
          <a:bodyPr spcFirstLastPara="1" wrap="square" lIns="91425" tIns="91425" rIns="91425" bIns="91425" anchor="t" anchorCtr="0">
            <a:noAutofit/>
          </a:bodyPr>
          <a:lstStyle>
            <a:lvl1pPr marL="457200" lvl="0" indent="-311150" algn="l">
              <a:lnSpc>
                <a:spcPct val="115000"/>
              </a:lnSpc>
              <a:spcBef>
                <a:spcPts val="0"/>
              </a:spcBef>
              <a:spcAft>
                <a:spcPts val="0"/>
              </a:spcAft>
              <a:buSzPts val="1300"/>
              <a:buChar char="●"/>
              <a:defRPr/>
            </a:lvl1pPr>
            <a:lvl2pPr marL="914400" lvl="1" indent="-298450" algn="l">
              <a:lnSpc>
                <a:spcPct val="115000"/>
              </a:lnSpc>
              <a:spcBef>
                <a:spcPts val="1600"/>
              </a:spcBef>
              <a:spcAft>
                <a:spcPts val="0"/>
              </a:spcAft>
              <a:buSzPts val="1100"/>
              <a:buChar char="○"/>
              <a:defRPr/>
            </a:lvl2pPr>
            <a:lvl3pPr marL="1371600" lvl="2" indent="-298450" algn="l">
              <a:lnSpc>
                <a:spcPct val="115000"/>
              </a:lnSpc>
              <a:spcBef>
                <a:spcPts val="1600"/>
              </a:spcBef>
              <a:spcAft>
                <a:spcPts val="0"/>
              </a:spcAft>
              <a:buSzPts val="1100"/>
              <a:buChar char="■"/>
              <a:defRPr/>
            </a:lvl3pPr>
            <a:lvl4pPr marL="1828800" lvl="3" indent="-298450" algn="l">
              <a:lnSpc>
                <a:spcPct val="115000"/>
              </a:lnSpc>
              <a:spcBef>
                <a:spcPts val="1600"/>
              </a:spcBef>
              <a:spcAft>
                <a:spcPts val="0"/>
              </a:spcAft>
              <a:buSzPts val="1100"/>
              <a:buChar char="●"/>
              <a:defRPr/>
            </a:lvl4pPr>
            <a:lvl5pPr marL="2286000" lvl="4" indent="-298450" algn="l">
              <a:lnSpc>
                <a:spcPct val="115000"/>
              </a:lnSpc>
              <a:spcBef>
                <a:spcPts val="1600"/>
              </a:spcBef>
              <a:spcAft>
                <a:spcPts val="0"/>
              </a:spcAft>
              <a:buSzPts val="1100"/>
              <a:buChar char="○"/>
              <a:defRPr/>
            </a:lvl5pPr>
            <a:lvl6pPr marL="2743200" lvl="5" indent="-298450" algn="l">
              <a:lnSpc>
                <a:spcPct val="115000"/>
              </a:lnSpc>
              <a:spcBef>
                <a:spcPts val="1600"/>
              </a:spcBef>
              <a:spcAft>
                <a:spcPts val="0"/>
              </a:spcAft>
              <a:buSzPts val="1100"/>
              <a:buChar char="■"/>
              <a:defRPr/>
            </a:lvl6pPr>
            <a:lvl7pPr marL="3200400" lvl="6" indent="-298450" algn="l">
              <a:lnSpc>
                <a:spcPct val="115000"/>
              </a:lnSpc>
              <a:spcBef>
                <a:spcPts val="1600"/>
              </a:spcBef>
              <a:spcAft>
                <a:spcPts val="0"/>
              </a:spcAft>
              <a:buSzPts val="1100"/>
              <a:buChar char="●"/>
              <a:defRPr/>
            </a:lvl7pPr>
            <a:lvl8pPr marL="3657600" lvl="7" indent="-298450" algn="l">
              <a:lnSpc>
                <a:spcPct val="115000"/>
              </a:lnSpc>
              <a:spcBef>
                <a:spcPts val="1600"/>
              </a:spcBef>
              <a:spcAft>
                <a:spcPts val="0"/>
              </a:spcAft>
              <a:buSzPts val="1100"/>
              <a:buChar char="○"/>
              <a:defRPr/>
            </a:lvl8pPr>
            <a:lvl9pPr marL="4114800" lvl="8" indent="-298450" algn="l">
              <a:lnSpc>
                <a:spcPct val="115000"/>
              </a:lnSpc>
              <a:spcBef>
                <a:spcPts val="1600"/>
              </a:spcBef>
              <a:spcAft>
                <a:spcPts val="160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marL="0" lvl="0" indent="0" algn="l">
              <a:lnSpc>
                <a:spcPct val="100000"/>
              </a:lnSpc>
              <a:spcBef>
                <a:spcPts val="0"/>
              </a:spcBef>
              <a:spcAft>
                <a:spcPts val="0"/>
              </a:spcAft>
              <a:buClr>
                <a:srgbClr val="000000"/>
              </a:buClr>
              <a:buSzPts val="1400"/>
              <a:buFont typeface="Arial"/>
              <a:buNone/>
              <a:defRPr/>
            </a:lvl1pPr>
            <a:lvl2pPr marL="0" lvl="1" indent="0" algn="l">
              <a:lnSpc>
                <a:spcPct val="100000"/>
              </a:lnSpc>
              <a:spcBef>
                <a:spcPts val="0"/>
              </a:spcBef>
              <a:spcAft>
                <a:spcPts val="0"/>
              </a:spcAft>
              <a:buClr>
                <a:srgbClr val="000000"/>
              </a:buClr>
              <a:buSzPts val="1400"/>
              <a:buFont typeface="Arial"/>
              <a:buNone/>
              <a:defRPr/>
            </a:lvl2pPr>
            <a:lvl3pPr marL="0" lvl="2" indent="0" algn="l">
              <a:lnSpc>
                <a:spcPct val="100000"/>
              </a:lnSpc>
              <a:spcBef>
                <a:spcPts val="0"/>
              </a:spcBef>
              <a:spcAft>
                <a:spcPts val="0"/>
              </a:spcAft>
              <a:buClr>
                <a:srgbClr val="000000"/>
              </a:buClr>
              <a:buSzPts val="1400"/>
              <a:buFont typeface="Arial"/>
              <a:buNone/>
              <a:defRPr/>
            </a:lvl3pPr>
            <a:lvl4pPr marL="0" lvl="3" indent="0" algn="l">
              <a:lnSpc>
                <a:spcPct val="100000"/>
              </a:lnSpc>
              <a:spcBef>
                <a:spcPts val="0"/>
              </a:spcBef>
              <a:spcAft>
                <a:spcPts val="0"/>
              </a:spcAft>
              <a:buClr>
                <a:srgbClr val="000000"/>
              </a:buClr>
              <a:buSzPts val="1400"/>
              <a:buFont typeface="Arial"/>
              <a:buNone/>
              <a:defRPr/>
            </a:lvl4pPr>
            <a:lvl5pPr marL="0" lvl="4" indent="0" algn="l">
              <a:lnSpc>
                <a:spcPct val="100000"/>
              </a:lnSpc>
              <a:spcBef>
                <a:spcPts val="0"/>
              </a:spcBef>
              <a:spcAft>
                <a:spcPts val="0"/>
              </a:spcAft>
              <a:buClr>
                <a:srgbClr val="000000"/>
              </a:buClr>
              <a:buSzPts val="1400"/>
              <a:buFont typeface="Arial"/>
              <a:buNone/>
              <a:defRPr/>
            </a:lvl5pPr>
            <a:lvl6pPr marL="0" lvl="5" indent="0" algn="l">
              <a:lnSpc>
                <a:spcPct val="100000"/>
              </a:lnSpc>
              <a:spcBef>
                <a:spcPts val="0"/>
              </a:spcBef>
              <a:spcAft>
                <a:spcPts val="0"/>
              </a:spcAft>
              <a:buClr>
                <a:srgbClr val="000000"/>
              </a:buClr>
              <a:buSzPts val="1400"/>
              <a:buFont typeface="Arial"/>
              <a:buNone/>
              <a:defRPr/>
            </a:lvl6pPr>
            <a:lvl7pPr marL="0" lvl="6" indent="0" algn="l">
              <a:lnSpc>
                <a:spcPct val="100000"/>
              </a:lnSpc>
              <a:spcBef>
                <a:spcPts val="0"/>
              </a:spcBef>
              <a:spcAft>
                <a:spcPts val="0"/>
              </a:spcAft>
              <a:buClr>
                <a:srgbClr val="000000"/>
              </a:buClr>
              <a:buSzPts val="1400"/>
              <a:buFont typeface="Arial"/>
              <a:buNone/>
              <a:defRPr/>
            </a:lvl7pPr>
            <a:lvl8pPr marL="0" lvl="7" indent="0" algn="l">
              <a:lnSpc>
                <a:spcPct val="100000"/>
              </a:lnSpc>
              <a:spcBef>
                <a:spcPts val="0"/>
              </a:spcBef>
              <a:spcAft>
                <a:spcPts val="0"/>
              </a:spcAft>
              <a:buClr>
                <a:srgbClr val="000000"/>
              </a:buClr>
              <a:buSzPts val="1400"/>
              <a:buFont typeface="Arial"/>
              <a:buNone/>
              <a:defRPr/>
            </a:lvl8pPr>
            <a:lvl9pPr marL="0" lvl="8" indent="0" algn="l">
              <a:lnSpc>
                <a:spcPct val="100000"/>
              </a:lnSpc>
              <a:spcBef>
                <a:spcPts val="0"/>
              </a:spcBef>
              <a:spcAft>
                <a:spcPts val="0"/>
              </a:spcAft>
              <a:buClr>
                <a:srgbClr val="000000"/>
              </a:buClr>
              <a:buSzPts val="1400"/>
              <a:buFont typeface="Arial"/>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300"/>
              <a:buNone/>
              <a:defRPr/>
            </a:lvl1pPr>
            <a:lvl2pPr marL="914400" lvl="1" indent="-298450" algn="l">
              <a:lnSpc>
                <a:spcPct val="115000"/>
              </a:lnSpc>
              <a:spcBef>
                <a:spcPts val="1600"/>
              </a:spcBef>
              <a:spcAft>
                <a:spcPts val="0"/>
              </a:spcAft>
              <a:buSzPts val="1100"/>
              <a:buChar char="○"/>
              <a:defRPr/>
            </a:lvl2pPr>
            <a:lvl3pPr marL="1371600" lvl="2" indent="-298450" algn="l">
              <a:lnSpc>
                <a:spcPct val="115000"/>
              </a:lnSpc>
              <a:spcBef>
                <a:spcPts val="1600"/>
              </a:spcBef>
              <a:spcAft>
                <a:spcPts val="0"/>
              </a:spcAft>
              <a:buSzPts val="1100"/>
              <a:buChar char="■"/>
              <a:defRPr/>
            </a:lvl3pPr>
            <a:lvl4pPr marL="1828800" lvl="3" indent="-298450" algn="l">
              <a:lnSpc>
                <a:spcPct val="115000"/>
              </a:lnSpc>
              <a:spcBef>
                <a:spcPts val="1600"/>
              </a:spcBef>
              <a:spcAft>
                <a:spcPts val="0"/>
              </a:spcAft>
              <a:buSzPts val="1100"/>
              <a:buChar char="●"/>
              <a:defRPr/>
            </a:lvl4pPr>
            <a:lvl5pPr marL="2286000" lvl="4" indent="-298450" algn="l">
              <a:lnSpc>
                <a:spcPct val="115000"/>
              </a:lnSpc>
              <a:spcBef>
                <a:spcPts val="1600"/>
              </a:spcBef>
              <a:spcAft>
                <a:spcPts val="0"/>
              </a:spcAft>
              <a:buSzPts val="1100"/>
              <a:buChar char="○"/>
              <a:defRPr/>
            </a:lvl5pPr>
            <a:lvl6pPr marL="2743200" lvl="5" indent="-298450" algn="l">
              <a:lnSpc>
                <a:spcPct val="115000"/>
              </a:lnSpc>
              <a:spcBef>
                <a:spcPts val="1600"/>
              </a:spcBef>
              <a:spcAft>
                <a:spcPts val="0"/>
              </a:spcAft>
              <a:buSzPts val="1100"/>
              <a:buChar char="■"/>
              <a:defRPr/>
            </a:lvl6pPr>
            <a:lvl7pPr marL="3200400" lvl="6" indent="-298450" algn="l">
              <a:lnSpc>
                <a:spcPct val="115000"/>
              </a:lnSpc>
              <a:spcBef>
                <a:spcPts val="1600"/>
              </a:spcBef>
              <a:spcAft>
                <a:spcPts val="0"/>
              </a:spcAft>
              <a:buSzPts val="1100"/>
              <a:buChar char="●"/>
              <a:defRPr/>
            </a:lvl7pPr>
            <a:lvl8pPr marL="3657600" lvl="7" indent="-298450" algn="l">
              <a:lnSpc>
                <a:spcPct val="115000"/>
              </a:lnSpc>
              <a:spcBef>
                <a:spcPts val="1600"/>
              </a:spcBef>
              <a:spcAft>
                <a:spcPts val="0"/>
              </a:spcAft>
              <a:buSzPts val="1100"/>
              <a:buChar char="○"/>
              <a:defRPr/>
            </a:lvl8pPr>
            <a:lvl9pPr marL="4114800" lvl="8" indent="-298450" algn="l">
              <a:lnSpc>
                <a:spcPct val="115000"/>
              </a:lnSpc>
              <a:spcBef>
                <a:spcPts val="1600"/>
              </a:spcBef>
              <a:spcAft>
                <a:spcPts val="1600"/>
              </a:spcAft>
              <a:buSzPts val="1100"/>
              <a:buChar char="■"/>
              <a:defRPr/>
            </a:lvl9pPr>
          </a:lstStyle>
          <a:p>
            <a:endParaRPr/>
          </a:p>
        </p:txBody>
      </p:sp>
      <p:sp>
        <p:nvSpPr>
          <p:cNvPr id="72" name="Google Shape;72;p10"/>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marL="0" lvl="0" indent="0" algn="l">
              <a:lnSpc>
                <a:spcPct val="100000"/>
              </a:lnSpc>
              <a:spcBef>
                <a:spcPts val="0"/>
              </a:spcBef>
              <a:spcAft>
                <a:spcPts val="0"/>
              </a:spcAft>
              <a:buClr>
                <a:srgbClr val="000000"/>
              </a:buClr>
              <a:buSzPts val="1400"/>
              <a:buFont typeface="Arial"/>
              <a:buNone/>
              <a:defRPr/>
            </a:lvl1pPr>
            <a:lvl2pPr marL="0" lvl="1" indent="0" algn="l">
              <a:lnSpc>
                <a:spcPct val="100000"/>
              </a:lnSpc>
              <a:spcBef>
                <a:spcPts val="0"/>
              </a:spcBef>
              <a:spcAft>
                <a:spcPts val="0"/>
              </a:spcAft>
              <a:buClr>
                <a:srgbClr val="000000"/>
              </a:buClr>
              <a:buSzPts val="1400"/>
              <a:buFont typeface="Arial"/>
              <a:buNone/>
              <a:defRPr/>
            </a:lvl2pPr>
            <a:lvl3pPr marL="0" lvl="2" indent="0" algn="l">
              <a:lnSpc>
                <a:spcPct val="100000"/>
              </a:lnSpc>
              <a:spcBef>
                <a:spcPts val="0"/>
              </a:spcBef>
              <a:spcAft>
                <a:spcPts val="0"/>
              </a:spcAft>
              <a:buClr>
                <a:srgbClr val="000000"/>
              </a:buClr>
              <a:buSzPts val="1400"/>
              <a:buFont typeface="Arial"/>
              <a:buNone/>
              <a:defRPr/>
            </a:lvl3pPr>
            <a:lvl4pPr marL="0" lvl="3" indent="0" algn="l">
              <a:lnSpc>
                <a:spcPct val="100000"/>
              </a:lnSpc>
              <a:spcBef>
                <a:spcPts val="0"/>
              </a:spcBef>
              <a:spcAft>
                <a:spcPts val="0"/>
              </a:spcAft>
              <a:buClr>
                <a:srgbClr val="000000"/>
              </a:buClr>
              <a:buSzPts val="1400"/>
              <a:buFont typeface="Arial"/>
              <a:buNone/>
              <a:defRPr/>
            </a:lvl4pPr>
            <a:lvl5pPr marL="0" lvl="4" indent="0" algn="l">
              <a:lnSpc>
                <a:spcPct val="100000"/>
              </a:lnSpc>
              <a:spcBef>
                <a:spcPts val="0"/>
              </a:spcBef>
              <a:spcAft>
                <a:spcPts val="0"/>
              </a:spcAft>
              <a:buClr>
                <a:srgbClr val="000000"/>
              </a:buClr>
              <a:buSzPts val="1400"/>
              <a:buFont typeface="Arial"/>
              <a:buNone/>
              <a:defRPr/>
            </a:lvl5pPr>
            <a:lvl6pPr marL="0" lvl="5" indent="0" algn="l">
              <a:lnSpc>
                <a:spcPct val="100000"/>
              </a:lnSpc>
              <a:spcBef>
                <a:spcPts val="0"/>
              </a:spcBef>
              <a:spcAft>
                <a:spcPts val="0"/>
              </a:spcAft>
              <a:buClr>
                <a:srgbClr val="000000"/>
              </a:buClr>
              <a:buSzPts val="1400"/>
              <a:buFont typeface="Arial"/>
              <a:buNone/>
              <a:defRPr/>
            </a:lvl6pPr>
            <a:lvl7pPr marL="0" lvl="6" indent="0" algn="l">
              <a:lnSpc>
                <a:spcPct val="100000"/>
              </a:lnSpc>
              <a:spcBef>
                <a:spcPts val="0"/>
              </a:spcBef>
              <a:spcAft>
                <a:spcPts val="0"/>
              </a:spcAft>
              <a:buClr>
                <a:srgbClr val="000000"/>
              </a:buClr>
              <a:buSzPts val="1400"/>
              <a:buFont typeface="Arial"/>
              <a:buNone/>
              <a:defRPr/>
            </a:lvl7pPr>
            <a:lvl8pPr marL="0" lvl="7" indent="0" algn="l">
              <a:lnSpc>
                <a:spcPct val="100000"/>
              </a:lnSpc>
              <a:spcBef>
                <a:spcPts val="0"/>
              </a:spcBef>
              <a:spcAft>
                <a:spcPts val="0"/>
              </a:spcAft>
              <a:buClr>
                <a:srgbClr val="000000"/>
              </a:buClr>
              <a:buSzPts val="1400"/>
              <a:buFont typeface="Arial"/>
              <a:buNone/>
              <a:defRPr/>
            </a:lvl8pPr>
            <a:lvl9pPr marL="0" lvl="8" indent="0" algn="l">
              <a:lnSpc>
                <a:spcPct val="100000"/>
              </a:lnSpc>
              <a:spcBef>
                <a:spcPts val="0"/>
              </a:spcBef>
              <a:spcAft>
                <a:spcPts val="0"/>
              </a:spcAft>
              <a:buClr>
                <a:srgbClr val="000000"/>
              </a:buClr>
              <a:buSzPts val="1400"/>
              <a:buFont typeface="Arial"/>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2800"/>
              <a:buFont typeface="Raleway"/>
              <a:buNone/>
              <a:defRPr sz="2800" b="1" i="0" u="none" strike="noStrike" cap="none">
                <a:solidFill>
                  <a:srgbClr val="000000"/>
                </a:solidFill>
                <a:latin typeface="Raleway"/>
                <a:ea typeface="Raleway"/>
                <a:cs typeface="Raleway"/>
                <a:sym typeface="Raleway"/>
              </a:defRPr>
            </a:lvl1pPr>
            <a:lvl2pPr lvl="1">
              <a:spcBef>
                <a:spcPts val="0"/>
              </a:spcBef>
              <a:spcAft>
                <a:spcPts val="0"/>
              </a:spcAft>
              <a:buSzPts val="2800"/>
              <a:buFont typeface="Raleway"/>
              <a:buNone/>
              <a:defRPr sz="2800" b="1">
                <a:latin typeface="Raleway"/>
                <a:ea typeface="Raleway"/>
                <a:cs typeface="Raleway"/>
                <a:sym typeface="Raleway"/>
              </a:defRPr>
            </a:lvl2pPr>
            <a:lvl3pPr lvl="2">
              <a:spcBef>
                <a:spcPts val="0"/>
              </a:spcBef>
              <a:spcAft>
                <a:spcPts val="0"/>
              </a:spcAft>
              <a:buSzPts val="2800"/>
              <a:buFont typeface="Raleway"/>
              <a:buNone/>
              <a:defRPr sz="2800" b="1">
                <a:latin typeface="Raleway"/>
                <a:ea typeface="Raleway"/>
                <a:cs typeface="Raleway"/>
                <a:sym typeface="Raleway"/>
              </a:defRPr>
            </a:lvl3pPr>
            <a:lvl4pPr lvl="3">
              <a:spcBef>
                <a:spcPts val="0"/>
              </a:spcBef>
              <a:spcAft>
                <a:spcPts val="0"/>
              </a:spcAft>
              <a:buSzPts val="2800"/>
              <a:buFont typeface="Raleway"/>
              <a:buNone/>
              <a:defRPr sz="2800" b="1">
                <a:latin typeface="Raleway"/>
                <a:ea typeface="Raleway"/>
                <a:cs typeface="Raleway"/>
                <a:sym typeface="Raleway"/>
              </a:defRPr>
            </a:lvl4pPr>
            <a:lvl5pPr lvl="4">
              <a:spcBef>
                <a:spcPts val="0"/>
              </a:spcBef>
              <a:spcAft>
                <a:spcPts val="0"/>
              </a:spcAft>
              <a:buSzPts val="2800"/>
              <a:buFont typeface="Raleway"/>
              <a:buNone/>
              <a:defRPr sz="2800" b="1">
                <a:latin typeface="Raleway"/>
                <a:ea typeface="Raleway"/>
                <a:cs typeface="Raleway"/>
                <a:sym typeface="Raleway"/>
              </a:defRPr>
            </a:lvl5pPr>
            <a:lvl6pPr lvl="5">
              <a:spcBef>
                <a:spcPts val="0"/>
              </a:spcBef>
              <a:spcAft>
                <a:spcPts val="0"/>
              </a:spcAft>
              <a:buSzPts val="2800"/>
              <a:buFont typeface="Raleway"/>
              <a:buNone/>
              <a:defRPr sz="2800" b="1">
                <a:latin typeface="Raleway"/>
                <a:ea typeface="Raleway"/>
                <a:cs typeface="Raleway"/>
                <a:sym typeface="Raleway"/>
              </a:defRPr>
            </a:lvl6pPr>
            <a:lvl7pPr lvl="6">
              <a:spcBef>
                <a:spcPts val="0"/>
              </a:spcBef>
              <a:spcAft>
                <a:spcPts val="0"/>
              </a:spcAft>
              <a:buSzPts val="2800"/>
              <a:buFont typeface="Raleway"/>
              <a:buNone/>
              <a:defRPr sz="2800" b="1">
                <a:latin typeface="Raleway"/>
                <a:ea typeface="Raleway"/>
                <a:cs typeface="Raleway"/>
                <a:sym typeface="Raleway"/>
              </a:defRPr>
            </a:lvl7pPr>
            <a:lvl8pPr lvl="7">
              <a:spcBef>
                <a:spcPts val="0"/>
              </a:spcBef>
              <a:spcAft>
                <a:spcPts val="0"/>
              </a:spcAft>
              <a:buSzPts val="2800"/>
              <a:buFont typeface="Raleway"/>
              <a:buNone/>
              <a:defRPr sz="2800" b="1">
                <a:latin typeface="Raleway"/>
                <a:ea typeface="Raleway"/>
                <a:cs typeface="Raleway"/>
                <a:sym typeface="Raleway"/>
              </a:defRPr>
            </a:lvl8pPr>
            <a:lvl9pPr lvl="8">
              <a:spcBef>
                <a:spcPts val="0"/>
              </a:spcBef>
              <a:spcAft>
                <a:spcPts val="0"/>
              </a:spcAft>
              <a:buSzPts val="2800"/>
              <a:buFont typeface="Raleway"/>
              <a:buNone/>
              <a:defRPr sz="2800" b="1">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11150" algn="l" rtl="0">
              <a:lnSpc>
                <a:spcPct val="115000"/>
              </a:lnSpc>
              <a:spcBef>
                <a:spcPts val="0"/>
              </a:spcBef>
              <a:spcAft>
                <a:spcPts val="0"/>
              </a:spcAft>
              <a:buClr>
                <a:schemeClr val="accent1"/>
              </a:buClr>
              <a:buSzPts val="1300"/>
              <a:buFont typeface="Lato"/>
              <a:buChar char="●"/>
              <a:defRPr sz="1300" b="0" i="0" u="none" strike="noStrike" cap="none">
                <a:solidFill>
                  <a:schemeClr val="accent1"/>
                </a:solidFill>
                <a:latin typeface="Lato"/>
                <a:ea typeface="Lato"/>
                <a:cs typeface="Lato"/>
                <a:sym typeface="Lato"/>
              </a:defRPr>
            </a:lvl1pPr>
            <a:lvl2pPr marL="914400" marR="0" lvl="1" indent="-298450" algn="l" rtl="0">
              <a:lnSpc>
                <a:spcPct val="115000"/>
              </a:lnSpc>
              <a:spcBef>
                <a:spcPts val="1600"/>
              </a:spcBef>
              <a:spcAft>
                <a:spcPts val="0"/>
              </a:spcAft>
              <a:buClr>
                <a:schemeClr val="accent1"/>
              </a:buClr>
              <a:buSzPts val="1100"/>
              <a:buFont typeface="Lato"/>
              <a:buChar char="○"/>
              <a:defRPr sz="1100" b="0" i="0" u="none" strike="noStrike" cap="none">
                <a:solidFill>
                  <a:schemeClr val="accent1"/>
                </a:solidFill>
                <a:latin typeface="Lato"/>
                <a:ea typeface="Lato"/>
                <a:cs typeface="Lato"/>
                <a:sym typeface="Lato"/>
              </a:defRPr>
            </a:lvl2pPr>
            <a:lvl3pPr marL="1371600" marR="0" lvl="2" indent="-298450" algn="l" rtl="0">
              <a:lnSpc>
                <a:spcPct val="115000"/>
              </a:lnSpc>
              <a:spcBef>
                <a:spcPts val="1600"/>
              </a:spcBef>
              <a:spcAft>
                <a:spcPts val="0"/>
              </a:spcAft>
              <a:buClr>
                <a:schemeClr val="accent1"/>
              </a:buClr>
              <a:buSzPts val="1100"/>
              <a:buFont typeface="Lato"/>
              <a:buChar char="■"/>
              <a:defRPr sz="1100" b="0" i="0" u="none" strike="noStrike" cap="none">
                <a:solidFill>
                  <a:schemeClr val="accent1"/>
                </a:solidFill>
                <a:latin typeface="Lato"/>
                <a:ea typeface="Lato"/>
                <a:cs typeface="Lato"/>
                <a:sym typeface="Lato"/>
              </a:defRPr>
            </a:lvl3pPr>
            <a:lvl4pPr marL="1828800" marR="0" lvl="3" indent="-298450" algn="l" rtl="0">
              <a:lnSpc>
                <a:spcPct val="115000"/>
              </a:lnSpc>
              <a:spcBef>
                <a:spcPts val="1600"/>
              </a:spcBef>
              <a:spcAft>
                <a:spcPts val="0"/>
              </a:spcAft>
              <a:buClr>
                <a:schemeClr val="accent1"/>
              </a:buClr>
              <a:buSzPts val="1100"/>
              <a:buFont typeface="Lato"/>
              <a:buChar char="●"/>
              <a:defRPr sz="1100" b="0" i="0" u="none" strike="noStrike" cap="none">
                <a:solidFill>
                  <a:schemeClr val="accent1"/>
                </a:solidFill>
                <a:latin typeface="Lato"/>
                <a:ea typeface="Lato"/>
                <a:cs typeface="Lato"/>
                <a:sym typeface="Lato"/>
              </a:defRPr>
            </a:lvl4pPr>
            <a:lvl5pPr marL="2286000" marR="0" lvl="4" indent="-298450" algn="l" rtl="0">
              <a:lnSpc>
                <a:spcPct val="115000"/>
              </a:lnSpc>
              <a:spcBef>
                <a:spcPts val="1600"/>
              </a:spcBef>
              <a:spcAft>
                <a:spcPts val="0"/>
              </a:spcAft>
              <a:buClr>
                <a:schemeClr val="accent1"/>
              </a:buClr>
              <a:buSzPts val="1100"/>
              <a:buFont typeface="Lato"/>
              <a:buChar char="○"/>
              <a:defRPr sz="1100" b="0" i="0" u="none" strike="noStrike" cap="none">
                <a:solidFill>
                  <a:schemeClr val="accent1"/>
                </a:solidFill>
                <a:latin typeface="Lato"/>
                <a:ea typeface="Lato"/>
                <a:cs typeface="Lato"/>
                <a:sym typeface="Lato"/>
              </a:defRPr>
            </a:lvl5pPr>
            <a:lvl6pPr marL="2743200" marR="0" lvl="5" indent="-298450" algn="l" rtl="0">
              <a:lnSpc>
                <a:spcPct val="115000"/>
              </a:lnSpc>
              <a:spcBef>
                <a:spcPts val="1600"/>
              </a:spcBef>
              <a:spcAft>
                <a:spcPts val="0"/>
              </a:spcAft>
              <a:buClr>
                <a:schemeClr val="accent1"/>
              </a:buClr>
              <a:buSzPts val="1100"/>
              <a:buFont typeface="Lato"/>
              <a:buChar char="■"/>
              <a:defRPr sz="1100" b="0" i="0" u="none" strike="noStrike" cap="none">
                <a:solidFill>
                  <a:schemeClr val="accent1"/>
                </a:solidFill>
                <a:latin typeface="Lato"/>
                <a:ea typeface="Lato"/>
                <a:cs typeface="Lato"/>
                <a:sym typeface="Lato"/>
              </a:defRPr>
            </a:lvl6pPr>
            <a:lvl7pPr marL="3200400" marR="0" lvl="6" indent="-298450" algn="l" rtl="0">
              <a:lnSpc>
                <a:spcPct val="115000"/>
              </a:lnSpc>
              <a:spcBef>
                <a:spcPts val="1600"/>
              </a:spcBef>
              <a:spcAft>
                <a:spcPts val="0"/>
              </a:spcAft>
              <a:buClr>
                <a:schemeClr val="accent1"/>
              </a:buClr>
              <a:buSzPts val="1100"/>
              <a:buFont typeface="Lato"/>
              <a:buChar char="●"/>
              <a:defRPr sz="1100" b="0" i="0" u="none" strike="noStrike" cap="none">
                <a:solidFill>
                  <a:schemeClr val="accent1"/>
                </a:solidFill>
                <a:latin typeface="Lato"/>
                <a:ea typeface="Lato"/>
                <a:cs typeface="Lato"/>
                <a:sym typeface="Lato"/>
              </a:defRPr>
            </a:lvl7pPr>
            <a:lvl8pPr marL="3657600" marR="0" lvl="7" indent="-298450" algn="l" rtl="0">
              <a:lnSpc>
                <a:spcPct val="115000"/>
              </a:lnSpc>
              <a:spcBef>
                <a:spcPts val="1600"/>
              </a:spcBef>
              <a:spcAft>
                <a:spcPts val="0"/>
              </a:spcAft>
              <a:buClr>
                <a:schemeClr val="accent1"/>
              </a:buClr>
              <a:buSzPts val="1100"/>
              <a:buFont typeface="Lato"/>
              <a:buChar char="○"/>
              <a:defRPr sz="1100" b="0" i="0" u="none" strike="noStrike" cap="none">
                <a:solidFill>
                  <a:schemeClr val="accent1"/>
                </a:solidFill>
                <a:latin typeface="Lato"/>
                <a:ea typeface="Lato"/>
                <a:cs typeface="Lato"/>
                <a:sym typeface="Lato"/>
              </a:defRPr>
            </a:lvl8pPr>
            <a:lvl9pPr marL="4114800" marR="0" lvl="8" indent="-298450" algn="l" rtl="0">
              <a:lnSpc>
                <a:spcPct val="115000"/>
              </a:lnSpc>
              <a:spcBef>
                <a:spcPts val="1600"/>
              </a:spcBef>
              <a:spcAft>
                <a:spcPts val="1600"/>
              </a:spcAft>
              <a:buClr>
                <a:schemeClr val="accent1"/>
              </a:buClr>
              <a:buSzPts val="1100"/>
              <a:buFont typeface="Lato"/>
              <a:buChar char="■"/>
              <a:defRPr sz="1100" b="0" i="0" u="none" strike="noStrike" cap="none">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chemeClr val="accent1"/>
              </a:buClr>
              <a:buSzPts val="1000"/>
              <a:buFont typeface="Lato"/>
              <a:buNone/>
              <a:defRPr sz="1000" b="0" i="0" u="none" strike="noStrike" cap="none">
                <a:solidFill>
                  <a:schemeClr val="accent1"/>
                </a:solidFill>
                <a:latin typeface="Lato"/>
                <a:ea typeface="Lato"/>
                <a:cs typeface="Lato"/>
                <a:sym typeface="Lato"/>
              </a:defRPr>
            </a:lvl1pPr>
            <a:lvl2pPr marL="0" marR="0" lvl="1" indent="0" algn="r" rtl="0">
              <a:lnSpc>
                <a:spcPct val="100000"/>
              </a:lnSpc>
              <a:spcBef>
                <a:spcPts val="0"/>
              </a:spcBef>
              <a:spcAft>
                <a:spcPts val="0"/>
              </a:spcAft>
              <a:buClr>
                <a:schemeClr val="accent1"/>
              </a:buClr>
              <a:buSzPts val="1000"/>
              <a:buFont typeface="Lato"/>
              <a:buNone/>
              <a:defRPr sz="1000" b="0" i="0" u="none" strike="noStrike" cap="none">
                <a:solidFill>
                  <a:schemeClr val="accent1"/>
                </a:solidFill>
                <a:latin typeface="Lato"/>
                <a:ea typeface="Lato"/>
                <a:cs typeface="Lato"/>
                <a:sym typeface="Lato"/>
              </a:defRPr>
            </a:lvl2pPr>
            <a:lvl3pPr marL="0" marR="0" lvl="2" indent="0" algn="r" rtl="0">
              <a:lnSpc>
                <a:spcPct val="100000"/>
              </a:lnSpc>
              <a:spcBef>
                <a:spcPts val="0"/>
              </a:spcBef>
              <a:spcAft>
                <a:spcPts val="0"/>
              </a:spcAft>
              <a:buClr>
                <a:schemeClr val="accent1"/>
              </a:buClr>
              <a:buSzPts val="1000"/>
              <a:buFont typeface="Lato"/>
              <a:buNone/>
              <a:defRPr sz="1000" b="0" i="0" u="none" strike="noStrike" cap="none">
                <a:solidFill>
                  <a:schemeClr val="accent1"/>
                </a:solidFill>
                <a:latin typeface="Lato"/>
                <a:ea typeface="Lato"/>
                <a:cs typeface="Lato"/>
                <a:sym typeface="Lato"/>
              </a:defRPr>
            </a:lvl3pPr>
            <a:lvl4pPr marL="0" marR="0" lvl="3" indent="0" algn="r" rtl="0">
              <a:lnSpc>
                <a:spcPct val="100000"/>
              </a:lnSpc>
              <a:spcBef>
                <a:spcPts val="0"/>
              </a:spcBef>
              <a:spcAft>
                <a:spcPts val="0"/>
              </a:spcAft>
              <a:buClr>
                <a:schemeClr val="accent1"/>
              </a:buClr>
              <a:buSzPts val="1000"/>
              <a:buFont typeface="Lato"/>
              <a:buNone/>
              <a:defRPr sz="1000" b="0" i="0" u="none" strike="noStrike" cap="none">
                <a:solidFill>
                  <a:schemeClr val="accent1"/>
                </a:solidFill>
                <a:latin typeface="Lato"/>
                <a:ea typeface="Lato"/>
                <a:cs typeface="Lato"/>
                <a:sym typeface="Lato"/>
              </a:defRPr>
            </a:lvl4pPr>
            <a:lvl5pPr marL="0" marR="0" lvl="4" indent="0" algn="r" rtl="0">
              <a:lnSpc>
                <a:spcPct val="100000"/>
              </a:lnSpc>
              <a:spcBef>
                <a:spcPts val="0"/>
              </a:spcBef>
              <a:spcAft>
                <a:spcPts val="0"/>
              </a:spcAft>
              <a:buClr>
                <a:schemeClr val="accent1"/>
              </a:buClr>
              <a:buSzPts val="1000"/>
              <a:buFont typeface="Lato"/>
              <a:buNone/>
              <a:defRPr sz="1000" b="0" i="0" u="none" strike="noStrike" cap="none">
                <a:solidFill>
                  <a:schemeClr val="accent1"/>
                </a:solidFill>
                <a:latin typeface="Lato"/>
                <a:ea typeface="Lato"/>
                <a:cs typeface="Lato"/>
                <a:sym typeface="Lato"/>
              </a:defRPr>
            </a:lvl5pPr>
            <a:lvl6pPr marL="0" marR="0" lvl="5" indent="0" algn="r" rtl="0">
              <a:lnSpc>
                <a:spcPct val="100000"/>
              </a:lnSpc>
              <a:spcBef>
                <a:spcPts val="0"/>
              </a:spcBef>
              <a:spcAft>
                <a:spcPts val="0"/>
              </a:spcAft>
              <a:buClr>
                <a:schemeClr val="accent1"/>
              </a:buClr>
              <a:buSzPts val="1000"/>
              <a:buFont typeface="Lato"/>
              <a:buNone/>
              <a:defRPr sz="1000" b="0" i="0" u="none" strike="noStrike" cap="none">
                <a:solidFill>
                  <a:schemeClr val="accent1"/>
                </a:solidFill>
                <a:latin typeface="Lato"/>
                <a:ea typeface="Lato"/>
                <a:cs typeface="Lato"/>
                <a:sym typeface="Lato"/>
              </a:defRPr>
            </a:lvl6pPr>
            <a:lvl7pPr marL="0" marR="0" lvl="6" indent="0" algn="r" rtl="0">
              <a:lnSpc>
                <a:spcPct val="100000"/>
              </a:lnSpc>
              <a:spcBef>
                <a:spcPts val="0"/>
              </a:spcBef>
              <a:spcAft>
                <a:spcPts val="0"/>
              </a:spcAft>
              <a:buClr>
                <a:schemeClr val="accent1"/>
              </a:buClr>
              <a:buSzPts val="1000"/>
              <a:buFont typeface="Lato"/>
              <a:buNone/>
              <a:defRPr sz="1000" b="0" i="0" u="none" strike="noStrike" cap="none">
                <a:solidFill>
                  <a:schemeClr val="accent1"/>
                </a:solidFill>
                <a:latin typeface="Lato"/>
                <a:ea typeface="Lato"/>
                <a:cs typeface="Lato"/>
                <a:sym typeface="Lato"/>
              </a:defRPr>
            </a:lvl7pPr>
            <a:lvl8pPr marL="0" marR="0" lvl="7" indent="0" algn="r" rtl="0">
              <a:lnSpc>
                <a:spcPct val="100000"/>
              </a:lnSpc>
              <a:spcBef>
                <a:spcPts val="0"/>
              </a:spcBef>
              <a:spcAft>
                <a:spcPts val="0"/>
              </a:spcAft>
              <a:buClr>
                <a:schemeClr val="accent1"/>
              </a:buClr>
              <a:buSzPts val="1000"/>
              <a:buFont typeface="Lato"/>
              <a:buNone/>
              <a:defRPr sz="1000" b="0" i="0" u="none" strike="noStrike" cap="none">
                <a:solidFill>
                  <a:schemeClr val="accent1"/>
                </a:solidFill>
                <a:latin typeface="Lato"/>
                <a:ea typeface="Lato"/>
                <a:cs typeface="Lato"/>
                <a:sym typeface="Lato"/>
              </a:defRPr>
            </a:lvl8pPr>
            <a:lvl9pPr marL="0" marR="0" lvl="8" indent="0" algn="r" rtl="0">
              <a:lnSpc>
                <a:spcPct val="100000"/>
              </a:lnSpc>
              <a:spcBef>
                <a:spcPts val="0"/>
              </a:spcBef>
              <a:spcAft>
                <a:spcPts val="0"/>
              </a:spcAft>
              <a:buClr>
                <a:schemeClr val="accent1"/>
              </a:buClr>
              <a:buSzPts val="1000"/>
              <a:buFont typeface="Lato"/>
              <a:buNone/>
              <a:defRPr sz="1000" b="0" i="0" u="none" strike="noStrike" cap="none">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9450" y="1322450"/>
            <a:ext cx="7688100" cy="1664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4200"/>
              <a:buNone/>
            </a:pPr>
            <a:r>
              <a:rPr lang="en"/>
              <a:t>WORLD WAR I</a:t>
            </a:r>
            <a:endParaRPr/>
          </a:p>
        </p:txBody>
      </p:sp>
      <p:sp>
        <p:nvSpPr>
          <p:cNvPr id="87" name="Google Shape;87;p13"/>
          <p:cNvSpPr txBox="1">
            <a:spLocks noGrp="1"/>
          </p:cNvSpPr>
          <p:nvPr>
            <p:ph type="subTitle" idx="1"/>
          </p:nvPr>
        </p:nvSpPr>
        <p:spPr>
          <a:xfrm>
            <a:off x="729627" y="3172900"/>
            <a:ext cx="7688100" cy="541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600"/>
              <a:buNone/>
            </a:pPr>
            <a:r>
              <a:rPr lang="en"/>
              <a:t>Chapter 8 p. 222</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2"/>
          <p:cNvSpPr txBox="1">
            <a:spLocks noGrp="1"/>
          </p:cNvSpPr>
          <p:nvPr>
            <p:ph type="title"/>
          </p:nvPr>
        </p:nvSpPr>
        <p:spPr>
          <a:xfrm>
            <a:off x="729450" y="1318650"/>
            <a:ext cx="7688700" cy="535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600"/>
              <a:buNone/>
            </a:pPr>
            <a:r>
              <a:rPr lang="en"/>
              <a:t>Wartime Opportunities </a:t>
            </a:r>
            <a:endParaRPr/>
          </a:p>
        </p:txBody>
      </p:sp>
      <p:sp>
        <p:nvSpPr>
          <p:cNvPr id="141" name="Google Shape;141;p22"/>
          <p:cNvSpPr txBox="1">
            <a:spLocks noGrp="1"/>
          </p:cNvSpPr>
          <p:nvPr>
            <p:ph type="body" idx="1"/>
          </p:nvPr>
        </p:nvSpPr>
        <p:spPr>
          <a:xfrm>
            <a:off x="729450" y="2078875"/>
            <a:ext cx="7688700" cy="2261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300"/>
              <a:buNone/>
            </a:pPr>
            <a:r>
              <a:rPr lang="en"/>
              <a:t>Labor shortage in US due to 1) factories worked around the clock 2) immigration stopped during war 3) most men were in Europe fighting </a:t>
            </a:r>
            <a:endParaRPr/>
          </a:p>
          <a:p>
            <a:pPr marL="0" lvl="0" indent="0" algn="l" rtl="0">
              <a:lnSpc>
                <a:spcPct val="115000"/>
              </a:lnSpc>
              <a:spcBef>
                <a:spcPts val="1600"/>
              </a:spcBef>
              <a:spcAft>
                <a:spcPts val="0"/>
              </a:spcAft>
              <a:buSzPts val="1300"/>
              <a:buNone/>
            </a:pPr>
            <a:r>
              <a:rPr lang="en"/>
              <a:t>Women and immigrants had new opportunities and joined the workforce. Nurses, ambulance drivers, telephone operators, signalers, typists, and interpreters were popular jobs in Europe. Many worked in factories in the US and demanded equal pay and fair working hours through their labor union. National War Board helped workers and bosses arrange agreements so that work continued. </a:t>
            </a:r>
            <a:endParaRPr/>
          </a:p>
          <a:p>
            <a:pPr marL="0" lvl="0" indent="0" algn="l" rtl="0">
              <a:lnSpc>
                <a:spcPct val="115000"/>
              </a:lnSpc>
              <a:spcBef>
                <a:spcPts val="1600"/>
              </a:spcBef>
              <a:spcAft>
                <a:spcPts val="1600"/>
              </a:spcAft>
              <a:buSzPts val="1300"/>
              <a:buNone/>
            </a:pPr>
            <a:r>
              <a:rPr lang="en"/>
              <a:t>Women like Jane Addams and Jeannette Rankin protested against the war.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3"/>
          <p:cNvSpPr txBox="1">
            <a:spLocks noGrp="1"/>
          </p:cNvSpPr>
          <p:nvPr>
            <p:ph type="title"/>
          </p:nvPr>
        </p:nvSpPr>
        <p:spPr>
          <a:xfrm>
            <a:off x="729450" y="1318650"/>
            <a:ext cx="7688700" cy="535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600"/>
              <a:buNone/>
            </a:pPr>
            <a:r>
              <a:rPr lang="en"/>
              <a:t>How was Alabama used in WWI?                 P. 237</a:t>
            </a:r>
            <a:endParaRPr/>
          </a:p>
        </p:txBody>
      </p:sp>
      <p:sp>
        <p:nvSpPr>
          <p:cNvPr id="147" name="Google Shape;147;p23"/>
          <p:cNvSpPr txBox="1">
            <a:spLocks noGrp="1"/>
          </p:cNvSpPr>
          <p:nvPr>
            <p:ph type="body" idx="1"/>
          </p:nvPr>
        </p:nvSpPr>
        <p:spPr>
          <a:xfrm>
            <a:off x="729450" y="2078875"/>
            <a:ext cx="7688700" cy="2261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300"/>
              <a:buNone/>
            </a:pPr>
            <a:r>
              <a:rPr lang="en"/>
              <a:t>Training Camps were scattered around Al: Maxwell Air Force Base was then called Taylor Field - this is where pilots were trained. WWI was the first war that used airplanes.  Camp McClellan in Anniston and Camp Sheridan near Montgomery also trained soldiers. </a:t>
            </a:r>
            <a:endParaRPr/>
          </a:p>
          <a:p>
            <a:pPr marL="0" lvl="0" indent="0" algn="l" rtl="0">
              <a:lnSpc>
                <a:spcPct val="115000"/>
              </a:lnSpc>
              <a:spcBef>
                <a:spcPts val="1600"/>
              </a:spcBef>
              <a:spcAft>
                <a:spcPts val="0"/>
              </a:spcAft>
              <a:buSzPts val="1300"/>
              <a:buNone/>
            </a:pPr>
            <a:r>
              <a:rPr lang="en"/>
              <a:t>Wilson Dam on Tennessee River built to provide electricity in Muscle Shoals plant that created explosives. </a:t>
            </a:r>
            <a:endParaRPr/>
          </a:p>
          <a:p>
            <a:pPr marL="0" lvl="0" indent="0" algn="l" rtl="0">
              <a:lnSpc>
                <a:spcPct val="115000"/>
              </a:lnSpc>
              <a:spcBef>
                <a:spcPts val="1600"/>
              </a:spcBef>
              <a:spcAft>
                <a:spcPts val="1600"/>
              </a:spcAft>
              <a:buSzPts val="1300"/>
              <a:buNone/>
            </a:pPr>
            <a:r>
              <a:rPr lang="en"/>
              <a:t>Mobile Shipbuilding Company was created to build ships because the Gulf of Mexico port was safer than the Atlantic or Pacific ports (Germans were less likely to come into Gulf).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4"/>
          <p:cNvSpPr txBox="1">
            <a:spLocks noGrp="1"/>
          </p:cNvSpPr>
          <p:nvPr>
            <p:ph type="title"/>
          </p:nvPr>
        </p:nvSpPr>
        <p:spPr>
          <a:xfrm>
            <a:off x="729450" y="1318650"/>
            <a:ext cx="7688700" cy="535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600"/>
              <a:buNone/>
            </a:pPr>
            <a:r>
              <a:rPr lang="en"/>
              <a:t>8.3 Americans in WWI</a:t>
            </a:r>
            <a:endParaRPr/>
          </a:p>
        </p:txBody>
      </p:sp>
      <p:sp>
        <p:nvSpPr>
          <p:cNvPr id="153" name="Google Shape;153;p24"/>
          <p:cNvSpPr txBox="1">
            <a:spLocks noGrp="1"/>
          </p:cNvSpPr>
          <p:nvPr>
            <p:ph type="body" idx="1"/>
          </p:nvPr>
        </p:nvSpPr>
        <p:spPr>
          <a:xfrm>
            <a:off x="729450" y="2078875"/>
            <a:ext cx="7688700" cy="2261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300"/>
              <a:buNone/>
            </a:pPr>
            <a:r>
              <a:rPr lang="en"/>
              <a:t>Main Ideas: US soldiers started to arrive in Europe in 1917. US helped the Allies win the war. Germany agreed to an armistice after suffering heavy losses. </a:t>
            </a:r>
            <a:endParaRPr/>
          </a:p>
          <a:p>
            <a:pPr marL="0" lvl="0" indent="0" algn="l" rtl="0">
              <a:lnSpc>
                <a:spcPct val="115000"/>
              </a:lnSpc>
              <a:spcBef>
                <a:spcPts val="1600"/>
              </a:spcBef>
              <a:spcAft>
                <a:spcPts val="1600"/>
              </a:spcAft>
              <a:buSzPts val="1300"/>
              <a:buNone/>
            </a:pPr>
            <a:r>
              <a:rPr lang="en"/>
              <a:t>Key Terms &amp; People:  American Expeditionary Force, communists, armistice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5"/>
          <p:cNvSpPr txBox="1">
            <a:spLocks noGrp="1"/>
          </p:cNvSpPr>
          <p:nvPr>
            <p:ph type="title"/>
          </p:nvPr>
        </p:nvSpPr>
        <p:spPr>
          <a:xfrm>
            <a:off x="729450" y="1318650"/>
            <a:ext cx="7688700" cy="535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600"/>
              <a:buNone/>
            </a:pPr>
            <a:r>
              <a:rPr lang="en"/>
              <a:t>American Soldiers Arrive </a:t>
            </a:r>
            <a:endParaRPr/>
          </a:p>
        </p:txBody>
      </p:sp>
      <p:sp>
        <p:nvSpPr>
          <p:cNvPr id="159" name="Google Shape;159;p25"/>
          <p:cNvSpPr txBox="1">
            <a:spLocks noGrp="1"/>
          </p:cNvSpPr>
          <p:nvPr>
            <p:ph type="body" idx="1"/>
          </p:nvPr>
        </p:nvSpPr>
        <p:spPr>
          <a:xfrm>
            <a:off x="729450" y="2078875"/>
            <a:ext cx="7688700" cy="2539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300"/>
              <a:buNone/>
            </a:pPr>
            <a:r>
              <a:rPr lang="en"/>
              <a:t>Allies were near defeat-Germany closing in on Paris again, pushing towards Russia, and sinking Allied ships. The result looked grim. </a:t>
            </a:r>
            <a:endParaRPr/>
          </a:p>
          <a:p>
            <a:pPr marL="0" lvl="0" indent="0" algn="l" rtl="0">
              <a:lnSpc>
                <a:spcPct val="115000"/>
              </a:lnSpc>
              <a:spcBef>
                <a:spcPts val="1600"/>
              </a:spcBef>
              <a:spcAft>
                <a:spcPts val="0"/>
              </a:spcAft>
              <a:buSzPts val="1300"/>
              <a:buNone/>
            </a:pPr>
            <a:r>
              <a:rPr lang="en"/>
              <a:t>American Expeditionary Force, led by General John Pershing arrived with 3 months intense training. Instead of mingling with Allied forces, Pershing kept Americans as one unit. </a:t>
            </a:r>
            <a:endParaRPr/>
          </a:p>
          <a:p>
            <a:pPr marL="0" lvl="0" indent="0" algn="l" rtl="0">
              <a:lnSpc>
                <a:spcPct val="115000"/>
              </a:lnSpc>
              <a:spcBef>
                <a:spcPts val="1600"/>
              </a:spcBef>
              <a:spcAft>
                <a:spcPts val="1600"/>
              </a:spcAft>
              <a:buSzPts val="1300"/>
              <a:buNone/>
            </a:pPr>
            <a:r>
              <a:rPr lang="en"/>
              <a:t>Before joining the Allied, a group of Russians, called Bolsheviks overthrew Russian govt. They were communist and favored equal distribution of wealth and elimination of private property. Their leader, Vladimir Lenin signed Brest-Litovsk Treaty with Central Powers which decreased strength of Allied team. Russia left the war.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6"/>
          <p:cNvSpPr txBox="1">
            <a:spLocks noGrp="1"/>
          </p:cNvSpPr>
          <p:nvPr>
            <p:ph type="title"/>
          </p:nvPr>
        </p:nvSpPr>
        <p:spPr>
          <a:xfrm>
            <a:off x="729450" y="1318650"/>
            <a:ext cx="7688700" cy="535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600"/>
              <a:buNone/>
            </a:pPr>
            <a:r>
              <a:rPr lang="en"/>
              <a:t>The American Soldier in WWI </a:t>
            </a:r>
            <a:endParaRPr/>
          </a:p>
        </p:txBody>
      </p:sp>
      <p:sp>
        <p:nvSpPr>
          <p:cNvPr id="165" name="Google Shape;165;p26"/>
          <p:cNvSpPr txBox="1">
            <a:spLocks noGrp="1"/>
          </p:cNvSpPr>
          <p:nvPr>
            <p:ph type="body" idx="1"/>
          </p:nvPr>
        </p:nvSpPr>
        <p:spPr>
          <a:xfrm>
            <a:off x="729450" y="2078875"/>
            <a:ext cx="7688700" cy="2261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300"/>
              <a:buNone/>
            </a:pPr>
            <a:r>
              <a:rPr lang="en"/>
              <a:t>US arrived for the final battles. They lived in trenches with rats, lice and dead soldiers. They ate dried beef, hard biscuits, and canned rations. </a:t>
            </a:r>
            <a:endParaRPr/>
          </a:p>
          <a:p>
            <a:pPr marL="0" lvl="0" indent="0" algn="l" rtl="0">
              <a:lnSpc>
                <a:spcPct val="115000"/>
              </a:lnSpc>
              <a:spcBef>
                <a:spcPts val="1600"/>
              </a:spcBef>
              <a:spcAft>
                <a:spcPts val="0"/>
              </a:spcAft>
              <a:buSzPts val="1300"/>
              <a:buNone/>
            </a:pPr>
            <a:r>
              <a:rPr lang="en"/>
              <a:t>They wore wool uniforms and carried a blanket.</a:t>
            </a:r>
            <a:endParaRPr/>
          </a:p>
          <a:p>
            <a:pPr marL="0" lvl="0" indent="0" algn="l" rtl="0">
              <a:lnSpc>
                <a:spcPct val="115000"/>
              </a:lnSpc>
              <a:spcBef>
                <a:spcPts val="1600"/>
              </a:spcBef>
              <a:spcAft>
                <a:spcPts val="0"/>
              </a:spcAft>
              <a:buSzPts val="1300"/>
              <a:buNone/>
            </a:pPr>
            <a:r>
              <a:rPr lang="en"/>
              <a:t>The appearance of their rifles were designed to fool Germans into thinking they had machine guns. </a:t>
            </a:r>
            <a:endParaRPr/>
          </a:p>
          <a:p>
            <a:pPr marL="0" lvl="0" indent="0" algn="l" rtl="0">
              <a:lnSpc>
                <a:spcPct val="115000"/>
              </a:lnSpc>
              <a:spcBef>
                <a:spcPts val="1600"/>
              </a:spcBef>
              <a:spcAft>
                <a:spcPts val="0"/>
              </a:spcAft>
              <a:buSzPts val="1300"/>
              <a:buNone/>
            </a:pPr>
            <a:r>
              <a:rPr lang="en"/>
              <a:t>They carried a gas masks around their necks.</a:t>
            </a:r>
            <a:endParaRPr/>
          </a:p>
          <a:p>
            <a:pPr marL="0" lvl="0" indent="0" algn="l" rtl="0">
              <a:lnSpc>
                <a:spcPct val="115000"/>
              </a:lnSpc>
              <a:spcBef>
                <a:spcPts val="1600"/>
              </a:spcBef>
              <a:spcAft>
                <a:spcPts val="0"/>
              </a:spcAft>
              <a:buSzPts val="1300"/>
              <a:buNone/>
            </a:pPr>
            <a:r>
              <a:rPr lang="en"/>
              <a:t>Their backpack, called a haversack carried everything they needed for survival.                                    P. 235</a:t>
            </a:r>
            <a:endParaRPr/>
          </a:p>
          <a:p>
            <a:pPr marL="0" lvl="0" indent="0" algn="l" rtl="0">
              <a:lnSpc>
                <a:spcPct val="115000"/>
              </a:lnSpc>
              <a:spcBef>
                <a:spcPts val="1600"/>
              </a:spcBef>
              <a:spcAft>
                <a:spcPts val="1600"/>
              </a:spcAft>
              <a:buSzPts val="1300"/>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7"/>
          <p:cNvSpPr txBox="1">
            <a:spLocks noGrp="1"/>
          </p:cNvSpPr>
          <p:nvPr>
            <p:ph type="title"/>
          </p:nvPr>
        </p:nvSpPr>
        <p:spPr>
          <a:xfrm>
            <a:off x="729450" y="1318650"/>
            <a:ext cx="7688700" cy="535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600"/>
              <a:buNone/>
            </a:pPr>
            <a:r>
              <a:rPr lang="en"/>
              <a:t>Winning the War </a:t>
            </a:r>
            <a:endParaRPr/>
          </a:p>
        </p:txBody>
      </p:sp>
      <p:sp>
        <p:nvSpPr>
          <p:cNvPr id="171" name="Google Shape;171;p27"/>
          <p:cNvSpPr txBox="1">
            <a:spLocks noGrp="1"/>
          </p:cNvSpPr>
          <p:nvPr>
            <p:ph type="body" idx="1"/>
          </p:nvPr>
        </p:nvSpPr>
        <p:spPr>
          <a:xfrm>
            <a:off x="729450" y="2078875"/>
            <a:ext cx="7688700" cy="2364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300"/>
              <a:buNone/>
            </a:pPr>
            <a:r>
              <a:rPr lang="en"/>
              <a:t>As Germans attacked again on the Marne River, they were unprepared for the fresh energy and skills of US soldiers.  US drove Germans away from Paris, France (major turning point)Allies defeated Germany in major towns, rivers, and forests. </a:t>
            </a:r>
            <a:endParaRPr/>
          </a:p>
          <a:p>
            <a:pPr marL="0" lvl="0" indent="0" algn="l" rtl="0">
              <a:lnSpc>
                <a:spcPct val="115000"/>
              </a:lnSpc>
              <a:spcBef>
                <a:spcPts val="1600"/>
              </a:spcBef>
              <a:spcAft>
                <a:spcPts val="0"/>
              </a:spcAft>
              <a:buSzPts val="1300"/>
              <a:buNone/>
            </a:pPr>
            <a:r>
              <a:rPr lang="en"/>
              <a:t>Harlem Hellfighters, African American group spent more time fighting than any other group. Awarded medals for bravery. </a:t>
            </a:r>
            <a:endParaRPr/>
          </a:p>
          <a:p>
            <a:pPr marL="0" lvl="0" indent="0" algn="l" rtl="0">
              <a:lnSpc>
                <a:spcPct val="115000"/>
              </a:lnSpc>
              <a:spcBef>
                <a:spcPts val="1600"/>
              </a:spcBef>
              <a:spcAft>
                <a:spcPts val="0"/>
              </a:spcAft>
              <a:buSzPts val="1300"/>
              <a:buNone/>
            </a:pPr>
            <a:r>
              <a:rPr lang="en"/>
              <a:t>US Navy strategy at sea-convoy system- protected their ships from Uboats</a:t>
            </a:r>
            <a:endParaRPr/>
          </a:p>
          <a:p>
            <a:pPr marL="0" lvl="0" indent="0" algn="l" rtl="0">
              <a:lnSpc>
                <a:spcPct val="115000"/>
              </a:lnSpc>
              <a:spcBef>
                <a:spcPts val="1600"/>
              </a:spcBef>
              <a:spcAft>
                <a:spcPts val="0"/>
              </a:spcAft>
              <a:buSzPts val="1300"/>
              <a:buNone/>
            </a:pPr>
            <a:r>
              <a:rPr lang="en"/>
              <a:t>1918-enemy lines were broken for the first time-defeat was eminent </a:t>
            </a:r>
            <a:endParaRPr/>
          </a:p>
          <a:p>
            <a:pPr marL="0" lvl="0" indent="0" algn="l" rtl="0">
              <a:lnSpc>
                <a:spcPct val="115000"/>
              </a:lnSpc>
              <a:spcBef>
                <a:spcPts val="1600"/>
              </a:spcBef>
              <a:spcAft>
                <a:spcPts val="1600"/>
              </a:spcAft>
              <a:buSzPts val="1300"/>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8"/>
          <p:cNvSpPr txBox="1">
            <a:spLocks noGrp="1"/>
          </p:cNvSpPr>
          <p:nvPr>
            <p:ph type="title"/>
          </p:nvPr>
        </p:nvSpPr>
        <p:spPr>
          <a:xfrm>
            <a:off x="729450" y="1318650"/>
            <a:ext cx="7688700" cy="535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600"/>
              <a:buNone/>
            </a:pPr>
            <a:r>
              <a:rPr lang="en"/>
              <a:t>Armistice </a:t>
            </a:r>
            <a:endParaRPr/>
          </a:p>
        </p:txBody>
      </p:sp>
      <p:sp>
        <p:nvSpPr>
          <p:cNvPr id="177" name="Google Shape;177;p28"/>
          <p:cNvSpPr txBox="1">
            <a:spLocks noGrp="1"/>
          </p:cNvSpPr>
          <p:nvPr>
            <p:ph type="body" idx="1"/>
          </p:nvPr>
        </p:nvSpPr>
        <p:spPr>
          <a:xfrm>
            <a:off x="729450" y="2078875"/>
            <a:ext cx="7688700" cy="2261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300"/>
              <a:buNone/>
            </a:pPr>
            <a:r>
              <a:rPr lang="en"/>
              <a:t>Armistice is a truce-agreement to stop fighting - signed Nov 11, 1918 at 11:00 (Veteran’s Day today)</a:t>
            </a:r>
            <a:endParaRPr/>
          </a:p>
          <a:p>
            <a:pPr marL="0" lvl="0" indent="0" algn="l" rtl="0">
              <a:lnSpc>
                <a:spcPct val="115000"/>
              </a:lnSpc>
              <a:spcBef>
                <a:spcPts val="1600"/>
              </a:spcBef>
              <a:spcAft>
                <a:spcPts val="0"/>
              </a:spcAft>
              <a:buSzPts val="1300"/>
              <a:buNone/>
            </a:pPr>
            <a:r>
              <a:rPr lang="en"/>
              <a:t>German soldiers and citizens were starving and tired of fighting. Bulgaria and Ottoman Empire withdrew their support. One-fourth of German soldiers were captured (POW) by Allies. </a:t>
            </a:r>
            <a:endParaRPr/>
          </a:p>
          <a:p>
            <a:pPr marL="0" lvl="0" indent="0" algn="l" rtl="0">
              <a:lnSpc>
                <a:spcPct val="115000"/>
              </a:lnSpc>
              <a:spcBef>
                <a:spcPts val="1600"/>
              </a:spcBef>
              <a:spcAft>
                <a:spcPts val="0"/>
              </a:spcAft>
              <a:buSzPts val="1300"/>
              <a:buNone/>
            </a:pPr>
            <a:r>
              <a:rPr lang="en"/>
              <a:t>German leader, Kaiser Wilhelm gave up and fled to the Netherlands </a:t>
            </a:r>
            <a:endParaRPr/>
          </a:p>
          <a:p>
            <a:pPr marL="0" lvl="0" indent="0" algn="l" rtl="0">
              <a:lnSpc>
                <a:spcPct val="115000"/>
              </a:lnSpc>
              <a:spcBef>
                <a:spcPts val="1600"/>
              </a:spcBef>
              <a:spcAft>
                <a:spcPts val="1600"/>
              </a:spcAft>
              <a:buSzPts val="1300"/>
              <a:buNone/>
            </a:pPr>
            <a:r>
              <a:rPr lang="en"/>
              <a:t>Germans were required to withdraw soldiers and destroy all war materials.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9"/>
          <p:cNvSpPr txBox="1">
            <a:spLocks noGrp="1"/>
          </p:cNvSpPr>
          <p:nvPr>
            <p:ph type="title"/>
          </p:nvPr>
        </p:nvSpPr>
        <p:spPr>
          <a:xfrm>
            <a:off x="729450" y="1318650"/>
            <a:ext cx="7688700" cy="535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600"/>
              <a:buNone/>
            </a:pPr>
            <a:r>
              <a:rPr lang="en"/>
              <a:t>8.4 Establishing Peace </a:t>
            </a:r>
            <a:endParaRPr/>
          </a:p>
        </p:txBody>
      </p:sp>
      <p:sp>
        <p:nvSpPr>
          <p:cNvPr id="183" name="Google Shape;183;p29"/>
          <p:cNvSpPr txBox="1">
            <a:spLocks noGrp="1"/>
          </p:cNvSpPr>
          <p:nvPr>
            <p:ph type="body" idx="1"/>
          </p:nvPr>
        </p:nvSpPr>
        <p:spPr>
          <a:xfrm>
            <a:off x="729450" y="2078875"/>
            <a:ext cx="7688700" cy="2261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300"/>
              <a:buNone/>
            </a:pPr>
            <a:r>
              <a:rPr lang="en"/>
              <a:t>Main Ideas: The costs of war included millions of human lives as well as financial burdens. Pres. Wilson and European leaders met to work out a peace agreement. US Senate rejected the Treaty of Versaileles. </a:t>
            </a:r>
            <a:endParaRPr/>
          </a:p>
          <a:p>
            <a:pPr marL="0" lvl="0" indent="0" algn="l" rtl="0">
              <a:lnSpc>
                <a:spcPct val="115000"/>
              </a:lnSpc>
              <a:spcBef>
                <a:spcPts val="1600"/>
              </a:spcBef>
              <a:spcAft>
                <a:spcPts val="0"/>
              </a:spcAft>
              <a:buSzPts val="1300"/>
              <a:buNone/>
            </a:pPr>
            <a:endParaRPr/>
          </a:p>
          <a:p>
            <a:pPr marL="0" lvl="0" indent="0" algn="l" rtl="0">
              <a:lnSpc>
                <a:spcPct val="115000"/>
              </a:lnSpc>
              <a:spcBef>
                <a:spcPts val="1600"/>
              </a:spcBef>
              <a:spcAft>
                <a:spcPts val="1600"/>
              </a:spcAft>
              <a:buSzPts val="1300"/>
              <a:buNone/>
            </a:pPr>
            <a:r>
              <a:rPr lang="en"/>
              <a:t>Key Terms &amp; People:  League of Nations, reparations, Treaty of Versailles, Henry Cabot Lodge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0"/>
          <p:cNvSpPr txBox="1">
            <a:spLocks noGrp="1"/>
          </p:cNvSpPr>
          <p:nvPr>
            <p:ph type="title"/>
          </p:nvPr>
        </p:nvSpPr>
        <p:spPr>
          <a:xfrm>
            <a:off x="729450" y="1318650"/>
            <a:ext cx="7688700" cy="535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600"/>
              <a:buNone/>
            </a:pPr>
            <a:r>
              <a:rPr lang="en"/>
              <a:t>Costs of War </a:t>
            </a:r>
            <a:endParaRPr/>
          </a:p>
        </p:txBody>
      </p:sp>
      <p:sp>
        <p:nvSpPr>
          <p:cNvPr id="189" name="Google Shape;189;p30"/>
          <p:cNvSpPr txBox="1">
            <a:spLocks noGrp="1"/>
          </p:cNvSpPr>
          <p:nvPr>
            <p:ph type="body" idx="1"/>
          </p:nvPr>
        </p:nvSpPr>
        <p:spPr>
          <a:xfrm>
            <a:off x="729450" y="2078875"/>
            <a:ext cx="7688700" cy="2261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300"/>
              <a:buNone/>
            </a:pPr>
            <a:r>
              <a:rPr lang="en"/>
              <a:t>Death: 5M Allied soldiers, 3.5M Central soldiers, 116K US soldiers-Germany and Russia lost the most; US lost the least-8.5M + died</a:t>
            </a:r>
            <a:endParaRPr/>
          </a:p>
          <a:p>
            <a:pPr marL="0" lvl="0" indent="0" algn="l" rtl="0">
              <a:lnSpc>
                <a:spcPct val="115000"/>
              </a:lnSpc>
              <a:spcBef>
                <a:spcPts val="1600"/>
              </a:spcBef>
              <a:spcAft>
                <a:spcPts val="0"/>
              </a:spcAft>
              <a:buSzPts val="1300"/>
              <a:buNone/>
            </a:pPr>
            <a:r>
              <a:rPr lang="en"/>
              <a:t>Wounded: 20M soldiers</a:t>
            </a:r>
            <a:endParaRPr/>
          </a:p>
          <a:p>
            <a:pPr marL="0" lvl="0" indent="0" algn="l" rtl="0">
              <a:lnSpc>
                <a:spcPct val="115000"/>
              </a:lnSpc>
              <a:spcBef>
                <a:spcPts val="1600"/>
              </a:spcBef>
              <a:spcAft>
                <a:spcPts val="0"/>
              </a:spcAft>
              <a:buSzPts val="1300"/>
              <a:buNone/>
            </a:pPr>
            <a:r>
              <a:rPr lang="en"/>
              <a:t>Money: Allies spent $145B, Central spent $63B, many European countries had borrowed money and now were in debt, citizens starving </a:t>
            </a:r>
            <a:endParaRPr/>
          </a:p>
          <a:p>
            <a:pPr marL="0" lvl="0" indent="0" algn="l" rtl="0">
              <a:lnSpc>
                <a:spcPct val="115000"/>
              </a:lnSpc>
              <a:spcBef>
                <a:spcPts val="1600"/>
              </a:spcBef>
              <a:spcAft>
                <a:spcPts val="1600"/>
              </a:spcAft>
              <a:buSzPts val="1300"/>
              <a:buNone/>
            </a:pPr>
            <a:r>
              <a:rPr lang="en"/>
              <a:t>Infrastructure: Buildings destroyed, fields not fit for farming, $30B property destroyed</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1"/>
          <p:cNvSpPr txBox="1">
            <a:spLocks noGrp="1"/>
          </p:cNvSpPr>
          <p:nvPr>
            <p:ph type="title"/>
          </p:nvPr>
        </p:nvSpPr>
        <p:spPr>
          <a:xfrm>
            <a:off x="729450" y="1318650"/>
            <a:ext cx="7688700" cy="535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600"/>
              <a:buNone/>
            </a:pPr>
            <a:r>
              <a:rPr lang="en"/>
              <a:t>Was the flu worse than war? </a:t>
            </a:r>
            <a:endParaRPr/>
          </a:p>
        </p:txBody>
      </p:sp>
      <p:sp>
        <p:nvSpPr>
          <p:cNvPr id="195" name="Google Shape;195;p31"/>
          <p:cNvSpPr txBox="1">
            <a:spLocks noGrp="1"/>
          </p:cNvSpPr>
          <p:nvPr>
            <p:ph type="body" idx="1"/>
          </p:nvPr>
        </p:nvSpPr>
        <p:spPr>
          <a:xfrm>
            <a:off x="729450" y="2078875"/>
            <a:ext cx="7688700" cy="2261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300"/>
              <a:buNone/>
            </a:pPr>
            <a:r>
              <a:rPr lang="en"/>
              <a:t>Worldwide epidemic of flu in 1918-contagious and deadly</a:t>
            </a:r>
            <a:endParaRPr/>
          </a:p>
          <a:p>
            <a:pPr marL="0" lvl="0" indent="0" algn="l" rtl="0">
              <a:lnSpc>
                <a:spcPct val="115000"/>
              </a:lnSpc>
              <a:spcBef>
                <a:spcPts val="1600"/>
              </a:spcBef>
              <a:spcAft>
                <a:spcPts val="0"/>
              </a:spcAft>
              <a:buSzPts val="1300"/>
              <a:buNone/>
            </a:pPr>
            <a:r>
              <a:rPr lang="en"/>
              <a:t>For 2 years, it killed about 30M people (800,000 Americans)- more than the long war </a:t>
            </a:r>
            <a:endParaRPr/>
          </a:p>
          <a:p>
            <a:pPr marL="0" lvl="0" indent="0" algn="l" rtl="0">
              <a:lnSpc>
                <a:spcPct val="115000"/>
              </a:lnSpc>
              <a:spcBef>
                <a:spcPts val="1600"/>
              </a:spcBef>
              <a:spcAft>
                <a:spcPts val="0"/>
              </a:spcAft>
              <a:buSzPts val="1300"/>
              <a:buNone/>
            </a:pPr>
            <a:r>
              <a:rPr lang="en"/>
              <a:t>Started in Army training camp in Kansas-spread quickly through the air unknowlingly</a:t>
            </a:r>
            <a:endParaRPr/>
          </a:p>
          <a:p>
            <a:pPr marL="0" lvl="0" indent="0" algn="l" rtl="0">
              <a:lnSpc>
                <a:spcPct val="115000"/>
              </a:lnSpc>
              <a:spcBef>
                <a:spcPts val="1600"/>
              </a:spcBef>
              <a:spcAft>
                <a:spcPts val="1600"/>
              </a:spcAft>
              <a:buSzPts val="1300"/>
              <a:buNone/>
            </a:pPr>
            <a:r>
              <a:rPr lang="en"/>
              <a:t>Govt quarantined people due to no cure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729450" y="1318650"/>
            <a:ext cx="7688700" cy="535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600"/>
              <a:buNone/>
            </a:pPr>
            <a:r>
              <a:rPr lang="en"/>
              <a:t>8.1 The Road to War </a:t>
            </a:r>
            <a:endParaRPr/>
          </a:p>
        </p:txBody>
      </p:sp>
      <p:sp>
        <p:nvSpPr>
          <p:cNvPr id="93" name="Google Shape;93;p14"/>
          <p:cNvSpPr txBox="1">
            <a:spLocks noGrp="1"/>
          </p:cNvSpPr>
          <p:nvPr>
            <p:ph type="body" idx="1"/>
          </p:nvPr>
        </p:nvSpPr>
        <p:spPr>
          <a:xfrm>
            <a:off x="729450" y="2078875"/>
            <a:ext cx="7688700" cy="2261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300"/>
              <a:buNone/>
            </a:pPr>
            <a:r>
              <a:rPr lang="en"/>
              <a:t>Main Ideas: Many factors contributed to the outbreak of WWI. European nations suffered massive casualties in the war’s early battles. </a:t>
            </a:r>
            <a:endParaRPr/>
          </a:p>
          <a:p>
            <a:pPr marL="0" lvl="0" indent="0" algn="l" rtl="0">
              <a:lnSpc>
                <a:spcPct val="115000"/>
              </a:lnSpc>
              <a:spcBef>
                <a:spcPts val="1600"/>
              </a:spcBef>
              <a:spcAft>
                <a:spcPts val="1600"/>
              </a:spcAft>
              <a:buSzPts val="1300"/>
              <a:buNone/>
            </a:pPr>
            <a:r>
              <a:rPr lang="en"/>
              <a:t>Key Terms &amp; People: militarism, Archduke Francis Ferdinand, mobilize, Central Powers, Allied Powers, trench warfare, stalemate, U boats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2"/>
          <p:cNvSpPr txBox="1">
            <a:spLocks noGrp="1"/>
          </p:cNvSpPr>
          <p:nvPr>
            <p:ph type="title"/>
          </p:nvPr>
        </p:nvSpPr>
        <p:spPr>
          <a:xfrm>
            <a:off x="729450" y="1318650"/>
            <a:ext cx="7688700" cy="535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600"/>
              <a:buNone/>
            </a:pPr>
            <a:r>
              <a:rPr lang="en"/>
              <a:t>Peace Agreement </a:t>
            </a:r>
            <a:endParaRPr/>
          </a:p>
        </p:txBody>
      </p:sp>
      <p:sp>
        <p:nvSpPr>
          <p:cNvPr id="201" name="Google Shape;201;p32"/>
          <p:cNvSpPr txBox="1">
            <a:spLocks noGrp="1"/>
          </p:cNvSpPr>
          <p:nvPr>
            <p:ph type="body" idx="1"/>
          </p:nvPr>
        </p:nvSpPr>
        <p:spPr>
          <a:xfrm>
            <a:off x="729450" y="2078875"/>
            <a:ext cx="7688700" cy="2261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300"/>
              <a:buNone/>
            </a:pPr>
            <a:r>
              <a:rPr lang="en"/>
              <a:t>Pres Wilson’s Fourteen Points: list of specific proposals for postwar peace</a:t>
            </a:r>
            <a:endParaRPr/>
          </a:p>
          <a:p>
            <a:pPr marL="0" lvl="0" indent="0" algn="l" rtl="0">
              <a:lnSpc>
                <a:spcPct val="115000"/>
              </a:lnSpc>
              <a:spcBef>
                <a:spcPts val="1600"/>
              </a:spcBef>
              <a:spcAft>
                <a:spcPts val="0"/>
              </a:spcAft>
              <a:buSzPts val="1300"/>
              <a:buNone/>
            </a:pPr>
            <a:r>
              <a:rPr lang="en"/>
              <a:t>Settled national border disputes, called for military cutbacks, proposed lower tariffs, banned secret agreements between nations</a:t>
            </a:r>
            <a:endParaRPr/>
          </a:p>
          <a:p>
            <a:pPr marL="0" lvl="0" indent="0" algn="l" rtl="0">
              <a:lnSpc>
                <a:spcPct val="115000"/>
              </a:lnSpc>
              <a:spcBef>
                <a:spcPts val="1600"/>
              </a:spcBef>
              <a:spcAft>
                <a:spcPts val="0"/>
              </a:spcAft>
              <a:buSzPts val="1300"/>
              <a:buNone/>
            </a:pPr>
            <a:r>
              <a:rPr lang="en"/>
              <a:t>Created League of Nations - mission was for all countries involved to settle disputes and encourage democracy </a:t>
            </a:r>
            <a:endParaRPr/>
          </a:p>
          <a:p>
            <a:pPr marL="0" lvl="0" indent="0" algn="l" rtl="0">
              <a:lnSpc>
                <a:spcPct val="115000"/>
              </a:lnSpc>
              <a:spcBef>
                <a:spcPts val="1600"/>
              </a:spcBef>
              <a:spcAft>
                <a:spcPts val="1600"/>
              </a:spcAft>
              <a:buSzPts val="1300"/>
              <a:buNone/>
            </a:pPr>
            <a:r>
              <a:rPr lang="en"/>
              <a:t>Chart p. 245</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3"/>
          <p:cNvSpPr txBox="1">
            <a:spLocks noGrp="1"/>
          </p:cNvSpPr>
          <p:nvPr>
            <p:ph type="title"/>
          </p:nvPr>
        </p:nvSpPr>
        <p:spPr>
          <a:xfrm>
            <a:off x="729450" y="1318650"/>
            <a:ext cx="7688700" cy="535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600"/>
              <a:buNone/>
            </a:pPr>
            <a:r>
              <a:rPr lang="en"/>
              <a:t>Treaty of Versailles (France) </a:t>
            </a:r>
            <a:endParaRPr/>
          </a:p>
        </p:txBody>
      </p:sp>
      <p:sp>
        <p:nvSpPr>
          <p:cNvPr id="207" name="Google Shape;207;p33"/>
          <p:cNvSpPr txBox="1">
            <a:spLocks noGrp="1"/>
          </p:cNvSpPr>
          <p:nvPr>
            <p:ph type="body" idx="1"/>
          </p:nvPr>
        </p:nvSpPr>
        <p:spPr>
          <a:xfrm>
            <a:off x="729450" y="2078875"/>
            <a:ext cx="7688700" cy="2261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300"/>
              <a:buNone/>
            </a:pPr>
            <a:r>
              <a:rPr lang="en"/>
              <a:t>Leaders of US, Britain, France, and Italy attended. Germany &amp; Russia were not present. </a:t>
            </a:r>
            <a:endParaRPr/>
          </a:p>
          <a:p>
            <a:pPr marL="0" lvl="0" indent="0" algn="l" rtl="0">
              <a:lnSpc>
                <a:spcPct val="115000"/>
              </a:lnSpc>
              <a:spcBef>
                <a:spcPts val="1600"/>
              </a:spcBef>
              <a:spcAft>
                <a:spcPts val="0"/>
              </a:spcAft>
              <a:buSzPts val="1300"/>
              <a:buNone/>
            </a:pPr>
            <a:r>
              <a:rPr lang="en"/>
              <a:t>Most leaders blamed Germany and expected they pay $33B for war damages - reparations</a:t>
            </a:r>
            <a:endParaRPr/>
          </a:p>
          <a:p>
            <a:pPr marL="0" lvl="0" indent="0" algn="l" rtl="0">
              <a:lnSpc>
                <a:spcPct val="115000"/>
              </a:lnSpc>
              <a:spcBef>
                <a:spcPts val="1600"/>
              </a:spcBef>
              <a:spcAft>
                <a:spcPts val="0"/>
              </a:spcAft>
              <a:buSzPts val="1300"/>
              <a:buNone/>
            </a:pPr>
            <a:r>
              <a:rPr lang="en"/>
              <a:t>Pres Wilson reluctantly agreed to peace settlement</a:t>
            </a:r>
            <a:endParaRPr/>
          </a:p>
          <a:p>
            <a:pPr marL="0" lvl="0" indent="0" algn="l" rtl="0">
              <a:lnSpc>
                <a:spcPct val="115000"/>
              </a:lnSpc>
              <a:spcBef>
                <a:spcPts val="1600"/>
              </a:spcBef>
              <a:spcAft>
                <a:spcPts val="1600"/>
              </a:spcAft>
              <a:buSzPts val="1300"/>
              <a:buNone/>
            </a:pPr>
            <a:r>
              <a:rPr lang="en"/>
              <a:t>Analyze border changes on map p. 246-</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34"/>
          <p:cNvSpPr txBox="1">
            <a:spLocks noGrp="1"/>
          </p:cNvSpPr>
          <p:nvPr>
            <p:ph type="title"/>
          </p:nvPr>
        </p:nvSpPr>
        <p:spPr>
          <a:xfrm>
            <a:off x="729450" y="1318650"/>
            <a:ext cx="7688700" cy="535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600"/>
              <a:buNone/>
            </a:pPr>
            <a:r>
              <a:rPr lang="en"/>
              <a:t>Versailles Treaty Rejected? </a:t>
            </a:r>
            <a:endParaRPr/>
          </a:p>
        </p:txBody>
      </p:sp>
      <p:sp>
        <p:nvSpPr>
          <p:cNvPr id="213" name="Google Shape;213;p34"/>
          <p:cNvSpPr txBox="1">
            <a:spLocks noGrp="1"/>
          </p:cNvSpPr>
          <p:nvPr>
            <p:ph type="body" idx="1"/>
          </p:nvPr>
        </p:nvSpPr>
        <p:spPr>
          <a:xfrm>
            <a:off x="729450" y="2078875"/>
            <a:ext cx="7688700" cy="2261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300"/>
              <a:buNone/>
            </a:pPr>
            <a:r>
              <a:rPr lang="en"/>
              <a:t>All US treaties must be ratified by Congress with a majority rule (⅔) </a:t>
            </a:r>
            <a:endParaRPr/>
          </a:p>
          <a:p>
            <a:pPr marL="0" lvl="0" indent="0" algn="l" rtl="0">
              <a:lnSpc>
                <a:spcPct val="115000"/>
              </a:lnSpc>
              <a:spcBef>
                <a:spcPts val="1600"/>
              </a:spcBef>
              <a:spcAft>
                <a:spcPts val="0"/>
              </a:spcAft>
              <a:buSzPts val="1300"/>
              <a:buNone/>
            </a:pPr>
            <a:r>
              <a:rPr lang="en"/>
              <a:t>Republican Senator Henry Cabot Lodge urged Congress not to vote yes on the treaty because he feared the US troops could be sent to war in the future  by League of Nations instead of by Congress</a:t>
            </a:r>
            <a:endParaRPr/>
          </a:p>
          <a:p>
            <a:pPr marL="0" lvl="0" indent="0" algn="l" rtl="0">
              <a:lnSpc>
                <a:spcPct val="115000"/>
              </a:lnSpc>
              <a:spcBef>
                <a:spcPts val="1600"/>
              </a:spcBef>
              <a:spcAft>
                <a:spcPts val="0"/>
              </a:spcAft>
              <a:buSzPts val="1300"/>
              <a:buNone/>
            </a:pPr>
            <a:r>
              <a:rPr lang="en"/>
              <a:t>He and many other Congressmen wanted to limit US military commitments</a:t>
            </a:r>
            <a:endParaRPr/>
          </a:p>
          <a:p>
            <a:pPr marL="0" lvl="0" indent="0" algn="l" rtl="0">
              <a:lnSpc>
                <a:spcPct val="115000"/>
              </a:lnSpc>
              <a:spcBef>
                <a:spcPts val="1600"/>
              </a:spcBef>
              <a:spcAft>
                <a:spcPts val="0"/>
              </a:spcAft>
              <a:buSzPts val="1300"/>
              <a:buNone/>
            </a:pPr>
            <a:r>
              <a:rPr lang="en"/>
              <a:t>The majority voted no and the US never joined the League of Nations </a:t>
            </a:r>
            <a:endParaRPr/>
          </a:p>
          <a:p>
            <a:pPr marL="0" lvl="0" indent="0" algn="l" rtl="0">
              <a:lnSpc>
                <a:spcPct val="115000"/>
              </a:lnSpc>
              <a:spcBef>
                <a:spcPts val="1600"/>
              </a:spcBef>
              <a:spcAft>
                <a:spcPts val="1600"/>
              </a:spcAft>
              <a:buSzPts val="1300"/>
              <a:buNone/>
            </a:pPr>
            <a:r>
              <a:rPr lang="en"/>
              <a:t>Instead they chose to practice isolationism and take care of themselves                  Chart p. 247</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5"/>
          <p:cNvSpPr txBox="1">
            <a:spLocks noGrp="1"/>
          </p:cNvSpPr>
          <p:nvPr>
            <p:ph type="title"/>
          </p:nvPr>
        </p:nvSpPr>
        <p:spPr>
          <a:xfrm>
            <a:off x="729450" y="1318650"/>
            <a:ext cx="7688700" cy="535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600"/>
              <a:buNone/>
            </a:pPr>
            <a:r>
              <a:rPr lang="en"/>
              <a:t>WWI Test Time </a:t>
            </a:r>
            <a:endParaRPr/>
          </a:p>
        </p:txBody>
      </p:sp>
      <p:sp>
        <p:nvSpPr>
          <p:cNvPr id="219" name="Google Shape;219;p35"/>
          <p:cNvSpPr txBox="1">
            <a:spLocks noGrp="1"/>
          </p:cNvSpPr>
          <p:nvPr>
            <p:ph type="body" idx="1"/>
          </p:nvPr>
        </p:nvSpPr>
        <p:spPr>
          <a:xfrm>
            <a:off x="729450" y="2078875"/>
            <a:ext cx="7688700" cy="2261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300"/>
              <a:buNone/>
            </a:pPr>
            <a:r>
              <a:rPr lang="en"/>
              <a:t>Complete, check and study review p. 249-250</a:t>
            </a:r>
            <a:endParaRPr/>
          </a:p>
          <a:p>
            <a:pPr marL="0" lvl="0" indent="0" algn="l" rtl="0">
              <a:lnSpc>
                <a:spcPct val="115000"/>
              </a:lnSpc>
              <a:spcBef>
                <a:spcPts val="1600"/>
              </a:spcBef>
              <a:spcAft>
                <a:spcPts val="0"/>
              </a:spcAft>
              <a:buSzPts val="1300"/>
              <a:buNone/>
            </a:pPr>
            <a:r>
              <a:rPr lang="en"/>
              <a:t>Summarize main ideas </a:t>
            </a:r>
            <a:endParaRPr/>
          </a:p>
          <a:p>
            <a:pPr marL="0" lvl="0" indent="0" algn="l" rtl="0">
              <a:lnSpc>
                <a:spcPct val="115000"/>
              </a:lnSpc>
              <a:spcBef>
                <a:spcPts val="1600"/>
              </a:spcBef>
              <a:spcAft>
                <a:spcPts val="0"/>
              </a:spcAft>
              <a:buSzPts val="1300"/>
              <a:buNone/>
            </a:pPr>
            <a:r>
              <a:rPr lang="en"/>
              <a:t>Know key terms and people</a:t>
            </a:r>
            <a:endParaRPr/>
          </a:p>
          <a:p>
            <a:pPr marL="0" lvl="0" indent="0" algn="l" rtl="0">
              <a:lnSpc>
                <a:spcPct val="115000"/>
              </a:lnSpc>
              <a:spcBef>
                <a:spcPts val="1600"/>
              </a:spcBef>
              <a:spcAft>
                <a:spcPts val="0"/>
              </a:spcAft>
              <a:buSzPts val="1300"/>
              <a:buNone/>
            </a:pPr>
            <a:r>
              <a:rPr lang="en"/>
              <a:t>Practice Quizlet </a:t>
            </a:r>
            <a:endParaRPr/>
          </a:p>
          <a:p>
            <a:pPr marL="0" lvl="0" indent="0" algn="l" rtl="0">
              <a:lnSpc>
                <a:spcPct val="115000"/>
              </a:lnSpc>
              <a:spcBef>
                <a:spcPts val="1600"/>
              </a:spcBef>
              <a:spcAft>
                <a:spcPts val="1600"/>
              </a:spcAft>
              <a:buSzPts val="1300"/>
              <a:buNone/>
            </a:pPr>
            <a:r>
              <a:rPr lang="en"/>
              <a:t>Make A’s! :)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xfrm>
            <a:off x="729450" y="1318650"/>
            <a:ext cx="7688700" cy="535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600"/>
              <a:buNone/>
            </a:pPr>
            <a:r>
              <a:rPr lang="en"/>
              <a:t>Outbreak of War </a:t>
            </a:r>
            <a:endParaRPr/>
          </a:p>
        </p:txBody>
      </p:sp>
      <p:sp>
        <p:nvSpPr>
          <p:cNvPr id="99" name="Google Shape;99;p15"/>
          <p:cNvSpPr txBox="1">
            <a:spLocks noGrp="1"/>
          </p:cNvSpPr>
          <p:nvPr>
            <p:ph type="body" idx="1"/>
          </p:nvPr>
        </p:nvSpPr>
        <p:spPr>
          <a:xfrm>
            <a:off x="729450" y="2078875"/>
            <a:ext cx="7688700" cy="2261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300"/>
              <a:buNone/>
            </a:pPr>
            <a:r>
              <a:rPr lang="en"/>
              <a:t>Nationalism (the strong sense of pride and loyalty to countries) caused many countries in Europe were tense and distrusting one another</a:t>
            </a:r>
            <a:endParaRPr/>
          </a:p>
          <a:p>
            <a:pPr marL="0" lvl="0" indent="0" algn="l" rtl="0">
              <a:lnSpc>
                <a:spcPct val="115000"/>
              </a:lnSpc>
              <a:spcBef>
                <a:spcPts val="1600"/>
              </a:spcBef>
              <a:spcAft>
                <a:spcPts val="0"/>
              </a:spcAft>
              <a:buSzPts val="1300"/>
              <a:buNone/>
            </a:pPr>
            <a:r>
              <a:rPr lang="en"/>
              <a:t>Austria-Hungary  &amp; Serbia threatened each others empire </a:t>
            </a:r>
            <a:endParaRPr/>
          </a:p>
          <a:p>
            <a:pPr marL="0" lvl="0" indent="0" algn="l" rtl="0">
              <a:lnSpc>
                <a:spcPct val="115000"/>
              </a:lnSpc>
              <a:spcBef>
                <a:spcPts val="1600"/>
              </a:spcBef>
              <a:spcAft>
                <a:spcPts val="0"/>
              </a:spcAft>
              <a:buSzPts val="1300"/>
              <a:buNone/>
            </a:pPr>
            <a:r>
              <a:rPr lang="en"/>
              <a:t>Imperialism was a fierce competition for gaining/taking territories- increased tension between countries</a:t>
            </a:r>
            <a:endParaRPr/>
          </a:p>
          <a:p>
            <a:pPr marL="0" lvl="0" indent="0" algn="l" rtl="0">
              <a:lnSpc>
                <a:spcPct val="115000"/>
              </a:lnSpc>
              <a:spcBef>
                <a:spcPts val="1600"/>
              </a:spcBef>
              <a:spcAft>
                <a:spcPts val="0"/>
              </a:spcAft>
              <a:buSzPts val="1300"/>
              <a:buNone/>
            </a:pPr>
            <a:r>
              <a:rPr lang="en"/>
              <a:t>Countries adopted militarism by increasing and strengthening their militaries</a:t>
            </a:r>
            <a:endParaRPr/>
          </a:p>
          <a:p>
            <a:pPr marL="0" lvl="0" indent="0" algn="l" rtl="0">
              <a:lnSpc>
                <a:spcPct val="115000"/>
              </a:lnSpc>
              <a:spcBef>
                <a:spcPts val="1600"/>
              </a:spcBef>
              <a:spcAft>
                <a:spcPts val="0"/>
              </a:spcAft>
              <a:buSzPts val="1300"/>
              <a:buNone/>
            </a:pPr>
            <a:r>
              <a:rPr lang="en"/>
              <a:t>As they became more powerful, they formed alliances (friendships/supporters)</a:t>
            </a:r>
            <a:endParaRPr/>
          </a:p>
          <a:p>
            <a:pPr marL="0" lvl="0" indent="0" algn="l" rtl="0">
              <a:lnSpc>
                <a:spcPct val="115000"/>
              </a:lnSpc>
              <a:spcBef>
                <a:spcPts val="1600"/>
              </a:spcBef>
              <a:spcAft>
                <a:spcPts val="1600"/>
              </a:spcAft>
              <a:buSzPts val="13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729450" y="1318650"/>
            <a:ext cx="7688700" cy="535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600"/>
              <a:buNone/>
            </a:pPr>
            <a:r>
              <a:rPr lang="en"/>
              <a:t>The Spark </a:t>
            </a:r>
            <a:endParaRPr/>
          </a:p>
        </p:txBody>
      </p:sp>
      <p:sp>
        <p:nvSpPr>
          <p:cNvPr id="105" name="Google Shape;105;p16"/>
          <p:cNvSpPr txBox="1">
            <a:spLocks noGrp="1"/>
          </p:cNvSpPr>
          <p:nvPr>
            <p:ph type="body" idx="1"/>
          </p:nvPr>
        </p:nvSpPr>
        <p:spPr>
          <a:xfrm>
            <a:off x="729450" y="2078875"/>
            <a:ext cx="7688700" cy="2261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300"/>
              <a:buNone/>
            </a:pPr>
            <a:r>
              <a:rPr lang="en"/>
              <a:t>Austria-Hungary heir to the throne, Archduke Francis Ferdinand  was assassinated by a Serbian man which caused A-H to declare war on Serbia. </a:t>
            </a:r>
            <a:endParaRPr/>
          </a:p>
          <a:p>
            <a:pPr marL="0" lvl="0" indent="0" algn="l" rtl="0">
              <a:lnSpc>
                <a:spcPct val="115000"/>
              </a:lnSpc>
              <a:spcBef>
                <a:spcPts val="1600"/>
              </a:spcBef>
              <a:spcAft>
                <a:spcPts val="0"/>
              </a:spcAft>
              <a:buSzPts val="1300"/>
              <a:buNone/>
            </a:pPr>
            <a:r>
              <a:rPr lang="en"/>
              <a:t>Allies picked sides and mobilized (prepared) for war. </a:t>
            </a:r>
            <a:endParaRPr/>
          </a:p>
          <a:p>
            <a:pPr marL="0" lvl="0" indent="0" algn="l" rtl="0">
              <a:lnSpc>
                <a:spcPct val="115000"/>
              </a:lnSpc>
              <a:spcBef>
                <a:spcPts val="1600"/>
              </a:spcBef>
              <a:spcAft>
                <a:spcPts val="0"/>
              </a:spcAft>
              <a:buSzPts val="1300"/>
              <a:buNone/>
            </a:pPr>
            <a:r>
              <a:rPr lang="en"/>
              <a:t>Central Powers: Austris-Hungary, Germany, Ottoman Empire, Bulgaria</a:t>
            </a:r>
            <a:endParaRPr/>
          </a:p>
          <a:p>
            <a:pPr marL="0" lvl="0" indent="0" algn="l" rtl="0">
              <a:lnSpc>
                <a:spcPct val="115000"/>
              </a:lnSpc>
              <a:spcBef>
                <a:spcPts val="1600"/>
              </a:spcBef>
              <a:spcAft>
                <a:spcPts val="0"/>
              </a:spcAft>
              <a:buSzPts val="1300"/>
              <a:buNone/>
            </a:pPr>
            <a:r>
              <a:rPr lang="en"/>
              <a:t>Allied Powers: Serbia, France, Great Britain, Russia, Italy</a:t>
            </a:r>
            <a:endParaRPr/>
          </a:p>
          <a:p>
            <a:pPr marL="0" lvl="0" indent="0" algn="l" rtl="0">
              <a:lnSpc>
                <a:spcPct val="115000"/>
              </a:lnSpc>
              <a:spcBef>
                <a:spcPts val="1600"/>
              </a:spcBef>
              <a:spcAft>
                <a:spcPts val="1600"/>
              </a:spcAft>
              <a:buSzPts val="1300"/>
              <a:buNone/>
            </a:pPr>
            <a:r>
              <a:rPr lang="en"/>
              <a:t>Eventually, 30 countries from 6 continents were fighting in the GREAT WAR (not called WWI yet)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729450" y="1318650"/>
            <a:ext cx="7688700" cy="535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600"/>
              <a:buNone/>
            </a:pPr>
            <a:r>
              <a:rPr lang="en"/>
              <a:t>Early Battles </a:t>
            </a:r>
            <a:endParaRPr/>
          </a:p>
        </p:txBody>
      </p:sp>
      <p:sp>
        <p:nvSpPr>
          <p:cNvPr id="111" name="Google Shape;111;p17"/>
          <p:cNvSpPr txBox="1">
            <a:spLocks noGrp="1"/>
          </p:cNvSpPr>
          <p:nvPr>
            <p:ph type="body" idx="1"/>
          </p:nvPr>
        </p:nvSpPr>
        <p:spPr>
          <a:xfrm>
            <a:off x="729450" y="2078875"/>
            <a:ext cx="7688700" cy="2261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300"/>
              <a:buNone/>
            </a:pPr>
            <a:r>
              <a:rPr lang="en"/>
              <a:t>Battle of Marne- Germany was moving towards Paris, France but Belgian and French armies blocked the attack and Germany retreated</a:t>
            </a:r>
            <a:endParaRPr/>
          </a:p>
          <a:p>
            <a:pPr marL="0" lvl="0" indent="0" algn="l" rtl="0">
              <a:lnSpc>
                <a:spcPct val="115000"/>
              </a:lnSpc>
              <a:spcBef>
                <a:spcPts val="1600"/>
              </a:spcBef>
              <a:spcAft>
                <a:spcPts val="0"/>
              </a:spcAft>
              <a:buSzPts val="1300"/>
              <a:buNone/>
            </a:pPr>
            <a:r>
              <a:rPr lang="en"/>
              <a:t>If they would not have stopped the Germans here, France would have to surrender to Germany </a:t>
            </a:r>
            <a:endParaRPr/>
          </a:p>
          <a:p>
            <a:pPr marL="0" lvl="0" indent="0" algn="l" rtl="0">
              <a:lnSpc>
                <a:spcPct val="115000"/>
              </a:lnSpc>
              <a:spcBef>
                <a:spcPts val="1600"/>
              </a:spcBef>
              <a:spcAft>
                <a:spcPts val="0"/>
              </a:spcAft>
              <a:buSzPts val="1300"/>
              <a:buNone/>
            </a:pPr>
            <a:r>
              <a:rPr lang="en"/>
              <a:t>France and Germany fought up and down the eastern and western borders</a:t>
            </a:r>
            <a:endParaRPr/>
          </a:p>
          <a:p>
            <a:pPr marL="0" lvl="0" indent="0" algn="l" rtl="0">
              <a:lnSpc>
                <a:spcPct val="115000"/>
              </a:lnSpc>
              <a:spcBef>
                <a:spcPts val="1600"/>
              </a:spcBef>
              <a:spcAft>
                <a:spcPts val="1600"/>
              </a:spcAft>
              <a:buSzPts val="1300"/>
              <a:buNone/>
            </a:pPr>
            <a:r>
              <a:rPr lang="en"/>
              <a:t>Soldiers typically fought using  trench warfare-this was effective because they could defend their side from deep ditches that blocked attacks. The middle was referred to as “no mans land”</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xfrm>
            <a:off x="729450" y="1318650"/>
            <a:ext cx="7688700" cy="535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600"/>
              <a:buNone/>
            </a:pPr>
            <a:r>
              <a:rPr lang="en"/>
              <a:t>Land and Sea Battles</a:t>
            </a:r>
            <a:endParaRPr/>
          </a:p>
        </p:txBody>
      </p:sp>
      <p:sp>
        <p:nvSpPr>
          <p:cNvPr id="117" name="Google Shape;117;p18"/>
          <p:cNvSpPr txBox="1">
            <a:spLocks noGrp="1"/>
          </p:cNvSpPr>
          <p:nvPr>
            <p:ph type="body" idx="1"/>
          </p:nvPr>
        </p:nvSpPr>
        <p:spPr>
          <a:xfrm>
            <a:off x="729450" y="2078875"/>
            <a:ext cx="7688700" cy="2261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300"/>
              <a:buNone/>
            </a:pPr>
            <a:endParaRPr/>
          </a:p>
          <a:p>
            <a:pPr marL="0" lvl="0" indent="0" algn="l" rtl="0">
              <a:lnSpc>
                <a:spcPct val="115000"/>
              </a:lnSpc>
              <a:spcBef>
                <a:spcPts val="1600"/>
              </a:spcBef>
              <a:spcAft>
                <a:spcPts val="0"/>
              </a:spcAft>
              <a:buSzPts val="1300"/>
              <a:buNone/>
            </a:pPr>
            <a:r>
              <a:rPr lang="en"/>
              <a:t>After a year, there was a stalemate- neither side could beat the other side-no victorious battles</a:t>
            </a:r>
            <a:endParaRPr/>
          </a:p>
          <a:p>
            <a:pPr marL="0" lvl="0" indent="0" algn="l" rtl="0">
              <a:lnSpc>
                <a:spcPct val="115000"/>
              </a:lnSpc>
              <a:spcBef>
                <a:spcPts val="1600"/>
              </a:spcBef>
              <a:spcAft>
                <a:spcPts val="1600"/>
              </a:spcAft>
              <a:buSzPts val="1300"/>
              <a:buNone/>
            </a:pPr>
            <a:r>
              <a:rPr lang="en"/>
              <a:t>The Germans responded by using submarines called Uboats. They launched torpedoes against Allied supply ships (not battle ships), causing heavy losses of supplies.  Germany also sank boats that belonged to neutral countries.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9"/>
          <p:cNvSpPr txBox="1">
            <a:spLocks noGrp="1"/>
          </p:cNvSpPr>
          <p:nvPr>
            <p:ph type="title"/>
          </p:nvPr>
        </p:nvSpPr>
        <p:spPr>
          <a:xfrm>
            <a:off x="729450" y="1318650"/>
            <a:ext cx="7688700" cy="535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600"/>
              <a:buNone/>
            </a:pPr>
            <a:r>
              <a:rPr lang="en"/>
              <a:t>8.2 America prepares for war</a:t>
            </a:r>
            <a:endParaRPr/>
          </a:p>
        </p:txBody>
      </p:sp>
      <p:sp>
        <p:nvSpPr>
          <p:cNvPr id="123" name="Google Shape;123;p19"/>
          <p:cNvSpPr txBox="1">
            <a:spLocks noGrp="1"/>
          </p:cNvSpPr>
          <p:nvPr>
            <p:ph type="body" idx="1"/>
          </p:nvPr>
        </p:nvSpPr>
        <p:spPr>
          <a:xfrm>
            <a:off x="729450" y="2078875"/>
            <a:ext cx="7688700" cy="2261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300"/>
              <a:buNone/>
            </a:pPr>
            <a:r>
              <a:rPr lang="en"/>
              <a:t>Main Ideas: US entered the war after repeated crises with Germany. US mobilized for war by training troops &amp; stepping up production of supplies. Labor shortages created new wartime opportunities for women and other Americans. </a:t>
            </a:r>
            <a:endParaRPr/>
          </a:p>
          <a:p>
            <a:pPr marL="0" lvl="0" indent="0" algn="l" rtl="0">
              <a:lnSpc>
                <a:spcPct val="115000"/>
              </a:lnSpc>
              <a:spcBef>
                <a:spcPts val="1600"/>
              </a:spcBef>
              <a:spcAft>
                <a:spcPts val="1600"/>
              </a:spcAft>
              <a:buSzPts val="1300"/>
              <a:buNone/>
            </a:pPr>
            <a:r>
              <a:rPr lang="en"/>
              <a:t>Key Terms &amp; People: Lusitania, Zimmermann Note, Selective Service Act, Liberty bonds, National War Labor Board</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0"/>
          <p:cNvSpPr txBox="1">
            <a:spLocks noGrp="1"/>
          </p:cNvSpPr>
          <p:nvPr>
            <p:ph type="title"/>
          </p:nvPr>
        </p:nvSpPr>
        <p:spPr>
          <a:xfrm>
            <a:off x="729450" y="1318650"/>
            <a:ext cx="7688700" cy="535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600"/>
              <a:buNone/>
            </a:pPr>
            <a:r>
              <a:rPr lang="en"/>
              <a:t>Neutrality Threatened</a:t>
            </a:r>
            <a:endParaRPr/>
          </a:p>
        </p:txBody>
      </p:sp>
      <p:sp>
        <p:nvSpPr>
          <p:cNvPr id="129" name="Google Shape;129;p20"/>
          <p:cNvSpPr txBox="1">
            <a:spLocks noGrp="1"/>
          </p:cNvSpPr>
          <p:nvPr>
            <p:ph type="body" idx="1"/>
          </p:nvPr>
        </p:nvSpPr>
        <p:spPr>
          <a:xfrm>
            <a:off x="729450" y="2078875"/>
            <a:ext cx="7688700" cy="2261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300"/>
              <a:buNone/>
            </a:pPr>
            <a:r>
              <a:rPr lang="en"/>
              <a:t>US Pres Wilson announced that the US would remain neutral in this European conflict. Many immigrants sympathized with their homeland. US factories continued to trade with European nations and shipped supplies to the Allies. US invested in war bonds in Allied countries (gave money). </a:t>
            </a:r>
            <a:endParaRPr/>
          </a:p>
          <a:p>
            <a:pPr marL="0" lvl="0" indent="0" algn="l" rtl="0">
              <a:lnSpc>
                <a:spcPct val="115000"/>
              </a:lnSpc>
              <a:spcBef>
                <a:spcPts val="1600"/>
              </a:spcBef>
              <a:spcAft>
                <a:spcPts val="0"/>
              </a:spcAft>
              <a:buSzPts val="1300"/>
              <a:buNone/>
            </a:pPr>
            <a:r>
              <a:rPr lang="en"/>
              <a:t>Germans attacked ships with U boats  to stop delivery. US warned them to stop but they eventually attacked the Lusitania, a British passenger ship killing Americans on board.  </a:t>
            </a:r>
            <a:endParaRPr/>
          </a:p>
          <a:p>
            <a:pPr marL="0" lvl="0" indent="0" algn="l" rtl="0">
              <a:lnSpc>
                <a:spcPct val="115000"/>
              </a:lnSpc>
              <a:spcBef>
                <a:spcPts val="1600"/>
              </a:spcBef>
              <a:spcAft>
                <a:spcPts val="1600"/>
              </a:spcAft>
              <a:buSzPts val="1300"/>
              <a:buNone/>
            </a:pPr>
            <a:r>
              <a:rPr lang="en"/>
              <a:t>Zimmermann Note was a secret telegram from Germany to Mexico-seeking an alliance. This note was published in US newspapers. US declared war to make “the world safe for democracy”.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1"/>
          <p:cNvSpPr txBox="1">
            <a:spLocks noGrp="1"/>
          </p:cNvSpPr>
          <p:nvPr>
            <p:ph type="title"/>
          </p:nvPr>
        </p:nvSpPr>
        <p:spPr>
          <a:xfrm>
            <a:off x="729450" y="1318650"/>
            <a:ext cx="7688700" cy="535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600"/>
              <a:buNone/>
            </a:pPr>
            <a:r>
              <a:rPr lang="en"/>
              <a:t>US mobilizes for war</a:t>
            </a:r>
            <a:endParaRPr/>
          </a:p>
        </p:txBody>
      </p:sp>
      <p:sp>
        <p:nvSpPr>
          <p:cNvPr id="135" name="Google Shape;135;p21"/>
          <p:cNvSpPr txBox="1">
            <a:spLocks noGrp="1"/>
          </p:cNvSpPr>
          <p:nvPr>
            <p:ph type="body" idx="1"/>
          </p:nvPr>
        </p:nvSpPr>
        <p:spPr>
          <a:xfrm>
            <a:off x="729450" y="2078875"/>
            <a:ext cx="7688700" cy="2261100"/>
          </a:xfrm>
          <a:prstGeom prst="rect">
            <a:avLst/>
          </a:prstGeom>
          <a:noFill/>
          <a:ln>
            <a:noFill/>
          </a:ln>
        </p:spPr>
        <p:txBody>
          <a:bodyPr spcFirstLastPara="1" wrap="square" lIns="91425" tIns="91425" rIns="91425" bIns="91425" anchor="t" anchorCtr="0">
            <a:noAutofit/>
          </a:bodyPr>
          <a:lstStyle/>
          <a:p>
            <a:pPr marL="457200" lvl="0" indent="-311150" algn="l" rtl="0">
              <a:lnSpc>
                <a:spcPct val="115000"/>
              </a:lnSpc>
              <a:spcBef>
                <a:spcPts val="0"/>
              </a:spcBef>
              <a:spcAft>
                <a:spcPts val="0"/>
              </a:spcAft>
              <a:buSzPts val="1300"/>
              <a:buChar char="●"/>
            </a:pPr>
            <a:r>
              <a:rPr lang="en"/>
              <a:t>Propaganda posters and pamphlets (p. 235)    * 4 minute men gave speeches in theatres &amp; churches</a:t>
            </a:r>
            <a:endParaRPr/>
          </a:p>
          <a:p>
            <a:pPr marL="457200" lvl="0" indent="-311150" algn="l" rtl="0">
              <a:lnSpc>
                <a:spcPct val="115000"/>
              </a:lnSpc>
              <a:spcBef>
                <a:spcPts val="0"/>
              </a:spcBef>
              <a:spcAft>
                <a:spcPts val="0"/>
              </a:spcAft>
              <a:buSzPts val="1300"/>
              <a:buChar char="●"/>
            </a:pPr>
            <a:r>
              <a:rPr lang="en"/>
              <a:t>Espionage Act (still today) and Sedition Act restricted free speech &amp; jailed those against purpose</a:t>
            </a:r>
            <a:endParaRPr/>
          </a:p>
          <a:p>
            <a:pPr marL="457200" lvl="0" indent="-311150" algn="l" rtl="0">
              <a:lnSpc>
                <a:spcPct val="115000"/>
              </a:lnSpc>
              <a:spcBef>
                <a:spcPts val="0"/>
              </a:spcBef>
              <a:spcAft>
                <a:spcPts val="0"/>
              </a:spcAft>
              <a:buSzPts val="1300"/>
              <a:buChar char="●"/>
            </a:pPr>
            <a:r>
              <a:rPr lang="en"/>
              <a:t>Antiwar mail prohibited and seized    *Liberty bonds provided money to Allies</a:t>
            </a:r>
            <a:endParaRPr/>
          </a:p>
          <a:p>
            <a:pPr marL="457200" lvl="0" indent="-311150" algn="l" rtl="0">
              <a:lnSpc>
                <a:spcPct val="115000"/>
              </a:lnSpc>
              <a:spcBef>
                <a:spcPts val="0"/>
              </a:spcBef>
              <a:spcAft>
                <a:spcPts val="0"/>
              </a:spcAft>
              <a:buSzPts val="1300"/>
              <a:buChar char="●"/>
            </a:pPr>
            <a:r>
              <a:rPr lang="en"/>
              <a:t>Selective Service Act drafted men 21-30   *African American men were also drafted</a:t>
            </a:r>
            <a:endParaRPr/>
          </a:p>
          <a:p>
            <a:pPr marL="457200" lvl="0" indent="-311150" algn="l" rtl="0">
              <a:lnSpc>
                <a:spcPct val="115000"/>
              </a:lnSpc>
              <a:spcBef>
                <a:spcPts val="0"/>
              </a:spcBef>
              <a:spcAft>
                <a:spcPts val="0"/>
              </a:spcAft>
              <a:buSzPts val="1300"/>
              <a:buChar char="●"/>
            </a:pPr>
            <a:r>
              <a:rPr lang="en"/>
              <a:t>Built and fueled ships and airplanes   * Fed soldiers so farmers increased production</a:t>
            </a:r>
            <a:endParaRPr/>
          </a:p>
          <a:p>
            <a:pPr marL="457200" lvl="0" indent="-311150" algn="l" rtl="0">
              <a:lnSpc>
                <a:spcPct val="115000"/>
              </a:lnSpc>
              <a:spcBef>
                <a:spcPts val="0"/>
              </a:spcBef>
              <a:spcAft>
                <a:spcPts val="0"/>
              </a:spcAft>
              <a:buSzPts val="1300"/>
              <a:buChar char="●"/>
            </a:pPr>
            <a:r>
              <a:rPr lang="en"/>
              <a:t>“Meatless Mondays” and “Wheatless Wednesdays” to conserve meat and grains</a:t>
            </a:r>
            <a:endParaRPr/>
          </a:p>
          <a:p>
            <a:pPr marL="457200" lvl="0" indent="-311150" algn="l" rtl="0">
              <a:lnSpc>
                <a:spcPct val="115000"/>
              </a:lnSpc>
              <a:spcBef>
                <a:spcPts val="0"/>
              </a:spcBef>
              <a:spcAft>
                <a:spcPts val="0"/>
              </a:spcAft>
              <a:buSzPts val="1300"/>
              <a:buChar char="●"/>
            </a:pPr>
            <a:r>
              <a:rPr lang="en"/>
              <a:t>Victory gardens were planted so citizens were dependent on farmers </a:t>
            </a:r>
            <a:endParaRPr/>
          </a:p>
          <a:p>
            <a:pPr marL="457200" lvl="0" indent="-311150" algn="l" rtl="0">
              <a:lnSpc>
                <a:spcPct val="115000"/>
              </a:lnSpc>
              <a:spcBef>
                <a:spcPts val="0"/>
              </a:spcBef>
              <a:spcAft>
                <a:spcPts val="0"/>
              </a:spcAft>
              <a:buSzPts val="1300"/>
              <a:buChar char="●"/>
            </a:pPr>
            <a:r>
              <a:rPr lang="en"/>
              <a:t>Women drove ambulances and nursed the wounded to support the men</a:t>
            </a:r>
            <a:endParaRPr/>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1685</Words>
  <Application>Microsoft Office PowerPoint</Application>
  <PresentationFormat>On-screen Show (16:9)</PresentationFormat>
  <Paragraphs>109</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Raleway</vt:lpstr>
      <vt:lpstr>Lato</vt:lpstr>
      <vt:lpstr>Arial</vt:lpstr>
      <vt:lpstr>Streamline</vt:lpstr>
      <vt:lpstr>WORLD WAR I</vt:lpstr>
      <vt:lpstr>8.1 The Road to War </vt:lpstr>
      <vt:lpstr>Outbreak of War </vt:lpstr>
      <vt:lpstr>The Spark </vt:lpstr>
      <vt:lpstr>Early Battles </vt:lpstr>
      <vt:lpstr>Land and Sea Battles</vt:lpstr>
      <vt:lpstr>8.2 America prepares for war</vt:lpstr>
      <vt:lpstr>Neutrality Threatened</vt:lpstr>
      <vt:lpstr>US mobilizes for war</vt:lpstr>
      <vt:lpstr>Wartime Opportunities </vt:lpstr>
      <vt:lpstr>How was Alabama used in WWI?                 P. 237</vt:lpstr>
      <vt:lpstr>8.3 Americans in WWI</vt:lpstr>
      <vt:lpstr>American Soldiers Arrive </vt:lpstr>
      <vt:lpstr>The American Soldier in WWI </vt:lpstr>
      <vt:lpstr>Winning the War </vt:lpstr>
      <vt:lpstr>Armistice </vt:lpstr>
      <vt:lpstr>8.4 Establishing Peace </vt:lpstr>
      <vt:lpstr>Costs of War </vt:lpstr>
      <vt:lpstr>Was the flu worse than war? </vt:lpstr>
      <vt:lpstr>Peace Agreement </vt:lpstr>
      <vt:lpstr>Treaty of Versailles (France) </vt:lpstr>
      <vt:lpstr>Versailles Treaty Rejected? </vt:lpstr>
      <vt:lpstr>WWI Test Time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WAR I</dc:title>
  <dc:creator>Taylor Cochran</dc:creator>
  <cp:lastModifiedBy>Taylor Cochran</cp:lastModifiedBy>
  <cp:revision>1</cp:revision>
  <dcterms:modified xsi:type="dcterms:W3CDTF">2023-10-06T19:48:34Z</dcterms:modified>
</cp:coreProperties>
</file>