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e/homophones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Sequence, making inferences, clarifying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Singular and Plural nouns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Subtraction and addition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Pilgrims, Native Americans, Mayflower, First Thanksgiving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Planning weekly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November 6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-2.5-November 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test- 2.5- November 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November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Progress Reports sent home</a:t>
            </a:r>
          </a:p>
          <a:p>
            <a:r>
              <a:rPr lang="en-US" sz="1300" dirty="0" smtClean="0"/>
              <a:t>November </a:t>
            </a:r>
            <a:r>
              <a:rPr lang="en-US" sz="1300" dirty="0" smtClean="0"/>
              <a:t>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Veteran’s Day Program- 9:50</a:t>
            </a:r>
          </a:p>
          <a:p>
            <a:r>
              <a:rPr lang="en-US" sz="1300" dirty="0" smtClean="0"/>
              <a:t>November 10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Out of School</a:t>
            </a:r>
          </a:p>
          <a:p>
            <a:r>
              <a:rPr lang="en-US" sz="1300" dirty="0" smtClean="0"/>
              <a:t>November 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Student-led </a:t>
            </a:r>
            <a:r>
              <a:rPr lang="en-US" sz="1300" dirty="0" smtClean="0"/>
              <a:t>conferences</a:t>
            </a:r>
          </a:p>
          <a:p>
            <a:r>
              <a:rPr lang="en-US" sz="1300" dirty="0" smtClean="0"/>
              <a:t>November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Day-Camo Day</a:t>
            </a:r>
          </a:p>
          <a:p>
            <a:r>
              <a:rPr lang="en-US" sz="1300" dirty="0" smtClean="0"/>
              <a:t>November 20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- 24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Thanksgiving Holidays</a:t>
            </a:r>
          </a:p>
          <a:p>
            <a:r>
              <a:rPr lang="en-US" sz="1300" dirty="0" smtClean="0"/>
              <a:t>December 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Jingle Bells and Jammies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121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45</cp:revision>
  <cp:lastPrinted>2023-11-02T19:17:43Z</cp:lastPrinted>
  <dcterms:created xsi:type="dcterms:W3CDTF">2016-06-16T14:10:06Z</dcterms:created>
  <dcterms:modified xsi:type="dcterms:W3CDTF">2023-11-02T19:17:45Z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