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/>
  </p:normalViewPr>
  <p:slideViewPr>
    <p:cSldViewPr snapToGrid="0" snapToObjects="1">
      <p:cViewPr varScale="1">
        <p:scale>
          <a:sx n="78" d="100"/>
          <a:sy n="78" d="100"/>
        </p:scale>
        <p:origin x="27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CFD4-9096-4B43-B910-E368DA4C548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2924451" cy="3733800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80DB799-539E-B941-B411-5BF7F33192C0}"/>
              </a:ext>
            </a:extLst>
          </p:cNvPr>
          <p:cNvSpPr/>
          <p:nvPr/>
        </p:nvSpPr>
        <p:spPr>
          <a:xfrm>
            <a:off x="5977597" y="3967117"/>
            <a:ext cx="1528104" cy="2258071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3765A-3D50-AE42-859E-5D4C861B5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78" y="6224530"/>
            <a:ext cx="7480749" cy="3733800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190499" y="8039101"/>
            <a:ext cx="5283554" cy="456450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9"/>
            <a:ext cx="4522513" cy="392672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48944" y="2177846"/>
            <a:ext cx="3184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November 8</a:t>
            </a:r>
            <a:r>
              <a:rPr lang="en-US" sz="16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-12</a:t>
            </a:r>
            <a:r>
              <a:rPr lang="en-US" sz="16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                             </a:t>
            </a: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8" y="2585392"/>
            <a:ext cx="451691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151941" y="2590381"/>
            <a:ext cx="2731585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190498" y="8048846"/>
            <a:ext cx="5283555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151941" y="5669556"/>
            <a:ext cx="273379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215643" y="3076693"/>
            <a:ext cx="27500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Reading- asking and answering questions, text features, identifying the main purpose of a text, &amp; main idea 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Writing-informative text 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Math- word problems &amp; adding and subtracting with regrouping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Language-pronouns  </a:t>
            </a: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6344" y="3051418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952" y="3049912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56739" y="6247908"/>
            <a:ext cx="27234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last	      bill	fact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quilt	      wish	came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shave	      like	stone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June	     farmer	shook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tool	     feet	meet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do	     does	don’t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didn’t	     do		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172305" y="8520407"/>
            <a:ext cx="5283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November 16</a:t>
            </a:r>
            <a:r>
              <a:rPr lang="en-US" sz="1100" b="1" baseline="30000" dirty="0">
                <a:latin typeface="Century Gothic" panose="020B0502020202020204" pitchFamily="34" charset="0"/>
              </a:rPr>
              <a:t>th</a:t>
            </a:r>
            <a:r>
              <a:rPr lang="en-US" sz="1100" b="1" dirty="0">
                <a:latin typeface="Century Gothic" panose="020B0502020202020204" pitchFamily="34" charset="0"/>
              </a:rPr>
              <a:t>- Progress Reports</a:t>
            </a:r>
          </a:p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November 22-26- Thanksgiving Holiday </a:t>
            </a:r>
          </a:p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2ED43C-F0A9-4343-A1AE-8F710F9EA0BC}"/>
              </a:ext>
            </a:extLst>
          </p:cNvPr>
          <p:cNvSpPr txBox="1"/>
          <p:nvPr/>
        </p:nvSpPr>
        <p:spPr>
          <a:xfrm>
            <a:off x="3222628" y="3101071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CA3989-952A-EB44-973C-5883494F725E}"/>
              </a:ext>
            </a:extLst>
          </p:cNvPr>
          <p:cNvSpPr txBox="1"/>
          <p:nvPr/>
        </p:nvSpPr>
        <p:spPr>
          <a:xfrm>
            <a:off x="5507600" y="3101070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mariann.word@dcsms.org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77726184-C178-3048-B560-AB08C8E1D9C3}"/>
              </a:ext>
            </a:extLst>
          </p:cNvPr>
          <p:cNvSpPr/>
          <p:nvPr/>
        </p:nvSpPr>
        <p:spPr>
          <a:xfrm>
            <a:off x="5983217" y="3924678"/>
            <a:ext cx="1522484" cy="423221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CCEE27-2483-2349-88C2-08B5498EF95C}"/>
              </a:ext>
            </a:extLst>
          </p:cNvPr>
          <p:cNvSpPr txBox="1"/>
          <p:nvPr/>
        </p:nvSpPr>
        <p:spPr>
          <a:xfrm>
            <a:off x="5911395" y="4564050"/>
            <a:ext cx="1594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Spelling, reading, and math test this week.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646AAE-A410-354D-BAE2-881A63BA4A80}"/>
              </a:ext>
            </a:extLst>
          </p:cNvPr>
          <p:cNvSpPr txBox="1"/>
          <p:nvPr/>
        </p:nvSpPr>
        <p:spPr>
          <a:xfrm>
            <a:off x="-173547" y="2560217"/>
            <a:ext cx="31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Skills for the Week</a:t>
            </a:r>
            <a:endParaRPr lang="en-US" sz="1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GphiloSLOTHical Medium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3C5A413-15B7-324F-8A64-84C2046F30D3}"/>
              </a:ext>
            </a:extLst>
          </p:cNvPr>
          <p:cNvSpPr txBox="1"/>
          <p:nvPr/>
        </p:nvSpPr>
        <p:spPr>
          <a:xfrm>
            <a:off x="3787454" y="2537207"/>
            <a:ext cx="2802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Contact Me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1DDCE-2810-FE49-8F06-A64D94345CD0}"/>
              </a:ext>
            </a:extLst>
          </p:cNvPr>
          <p:cNvSpPr txBox="1"/>
          <p:nvPr/>
        </p:nvSpPr>
        <p:spPr>
          <a:xfrm>
            <a:off x="1163387" y="7994263"/>
            <a:ext cx="3282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Upcoming Events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D10B9F-D0BB-344A-97D8-7523CB7FF8E5}"/>
              </a:ext>
            </a:extLst>
          </p:cNvPr>
          <p:cNvSpPr txBox="1"/>
          <p:nvPr/>
        </p:nvSpPr>
        <p:spPr>
          <a:xfrm>
            <a:off x="151941" y="5626037"/>
            <a:ext cx="2723489" cy="49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Spelling Words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B5574C-681B-454E-9A10-9C1EADE38A3C}"/>
              </a:ext>
            </a:extLst>
          </p:cNvPr>
          <p:cNvSpPr txBox="1"/>
          <p:nvPr/>
        </p:nvSpPr>
        <p:spPr>
          <a:xfrm>
            <a:off x="2814082" y="3937862"/>
            <a:ext cx="3282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Vocabulary Words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B41F9-F556-D54C-9A98-AB4265A7EAA9}"/>
              </a:ext>
            </a:extLst>
          </p:cNvPr>
          <p:cNvSpPr txBox="1"/>
          <p:nvPr/>
        </p:nvSpPr>
        <p:spPr>
          <a:xfrm>
            <a:off x="5986038" y="3985454"/>
            <a:ext cx="151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Tests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F9F05-A4AB-47E3-BC7E-D0B43421385D}"/>
              </a:ext>
            </a:extLst>
          </p:cNvPr>
          <p:cNvSpPr txBox="1"/>
          <p:nvPr/>
        </p:nvSpPr>
        <p:spPr>
          <a:xfrm>
            <a:off x="4764751" y="3487729"/>
            <a:ext cx="35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Text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2C391-4105-4208-8649-E48F416CE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857" y="3398922"/>
            <a:ext cx="450260" cy="45026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113CF2-3847-40A6-BDC6-AEEC8E2E9E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3712"/>
            <a:ext cx="7702649" cy="267605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DB8E804-BF9A-43C7-8AA7-5E79C2B17E47}"/>
              </a:ext>
            </a:extLst>
          </p:cNvPr>
          <p:cNvSpPr txBox="1"/>
          <p:nvPr/>
        </p:nvSpPr>
        <p:spPr>
          <a:xfrm>
            <a:off x="2991282" y="4340418"/>
            <a:ext cx="287665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No vocabulary words this week!</a:t>
            </a:r>
          </a:p>
        </p:txBody>
      </p:sp>
    </p:spTree>
    <p:extLst>
      <p:ext uri="{BB962C8B-B14F-4D97-AF65-F5344CB8AC3E}">
        <p14:creationId xmlns:p14="http://schemas.microsoft.com/office/powerpoint/2010/main" val="106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1999</TotalTime>
  <Words>123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108</cp:revision>
  <cp:lastPrinted>2021-08-13T13:00:06Z</cp:lastPrinted>
  <dcterms:created xsi:type="dcterms:W3CDTF">2019-05-20T18:34:58Z</dcterms:created>
  <dcterms:modified xsi:type="dcterms:W3CDTF">2021-11-08T15:06:33Z</dcterms:modified>
</cp:coreProperties>
</file>