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011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8D70-9B1D-47E6-BE31-6FE2ED9132B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02AD-9828-4E67-AC56-40E3E5E216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8D70-9B1D-47E6-BE31-6FE2ED9132B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02AD-9828-4E67-AC56-40E3E5E21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8D70-9B1D-47E6-BE31-6FE2ED9132B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02AD-9828-4E67-AC56-40E3E5E21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8D70-9B1D-47E6-BE31-6FE2ED9132B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02AD-9828-4E67-AC56-40E3E5E21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8D70-9B1D-47E6-BE31-6FE2ED9132B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02AD-9828-4E67-AC56-40E3E5E216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8D70-9B1D-47E6-BE31-6FE2ED9132B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02AD-9828-4E67-AC56-40E3E5E21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8D70-9B1D-47E6-BE31-6FE2ED9132B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02AD-9828-4E67-AC56-40E3E5E21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8D70-9B1D-47E6-BE31-6FE2ED9132B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02AD-9828-4E67-AC56-40E3E5E21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8D70-9B1D-47E6-BE31-6FE2ED9132B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02AD-9828-4E67-AC56-40E3E5E21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8D70-9B1D-47E6-BE31-6FE2ED9132B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02AD-9828-4E67-AC56-40E3E5E2168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CC08D70-9B1D-47E6-BE31-6FE2ED9132B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0F402AD-9828-4E67-AC56-40E3E5E216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C08D70-9B1D-47E6-BE31-6FE2ED9132B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0F402AD-9828-4E67-AC56-40E3E5E216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Making of a Superhero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257800"/>
            <a:ext cx="6400800" cy="1600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Students create their own superhero masks and wrist cuffs in this make and take writing workshop. Brainstorm a superhero name and discover their superhero powers. Workshop culminated with engineering a Superhero kites and fliers.</a:t>
            </a:r>
          </a:p>
          <a:p>
            <a:r>
              <a:rPr lang="en-US" dirty="0"/>
              <a:t> </a:t>
            </a:r>
            <a:r>
              <a:rPr lang="en-US"/>
              <a:t> </a:t>
            </a:r>
          </a:p>
          <a:p>
            <a:pPr algn="ctr"/>
            <a:r>
              <a:rPr lang="en-US" dirty="0"/>
              <a:t>Grades: Pre-k-2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C941CD-327D-49CF-B50E-FA297EE468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0"/>
          <a:stretch/>
        </p:blipFill>
        <p:spPr>
          <a:xfrm>
            <a:off x="2984584" y="1447800"/>
            <a:ext cx="3174831" cy="302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0682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</TotalTime>
  <Words>46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Corbel</vt:lpstr>
      <vt:lpstr>Wingdings</vt:lpstr>
      <vt:lpstr>Wingdings 2</vt:lpstr>
      <vt:lpstr>Wingdings 3</vt:lpstr>
      <vt:lpstr>Module</vt:lpstr>
      <vt:lpstr>Making of a Superhero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Magnetism: The Unseen Force</dc:title>
  <dc:creator>Tracey Hartness</dc:creator>
  <cp:lastModifiedBy>Tracey Hartness</cp:lastModifiedBy>
  <cp:revision>4</cp:revision>
  <cp:lastPrinted>2022-04-27T14:41:44Z</cp:lastPrinted>
  <dcterms:created xsi:type="dcterms:W3CDTF">2012-09-13T14:37:17Z</dcterms:created>
  <dcterms:modified xsi:type="dcterms:W3CDTF">2022-04-27T14:51:14Z</dcterms:modified>
</cp:coreProperties>
</file>