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1" r:id="rId4"/>
    <p:sldMasterId id="2147483682" r:id="rId5"/>
    <p:sldMasterId id="2147483683" r:id="rId6"/>
  </p:sldMasterIdLst>
  <p:notesMasterIdLst>
    <p:notesMasterId r:id="rId18"/>
  </p:notesMasterIdLst>
  <p:sldIdLst>
    <p:sldId id="256" r:id="rId7"/>
    <p:sldId id="257" r:id="rId8"/>
    <p:sldId id="260" r:id="rId9"/>
    <p:sldId id="262" r:id="rId10"/>
    <p:sldId id="258" r:id="rId11"/>
    <p:sldId id="267" r:id="rId12"/>
    <p:sldId id="259" r:id="rId13"/>
    <p:sldId id="268" r:id="rId14"/>
    <p:sldId id="264" r:id="rId15"/>
    <p:sldId id="265" r:id="rId16"/>
    <p:sldId id="266" r:id="rId17"/>
  </p:sldIdLst>
  <p:sldSz cx="9144000" cy="6858000" type="screen4x3"/>
  <p:notesSz cx="6858000" cy="9144000"/>
  <p:defaultTextStyle>
    <a:lvl1pPr marL="0" indent="0" algn="l" defTabSz="914400" rtl="0" fontAlgn="base">
      <a:lnSpc>
        <a:spcPct val="100000"/>
      </a:lnSpc>
      <a:spcBef>
        <a:spcPct val="0"/>
      </a:spcBef>
      <a:spcAft>
        <a:spcPct val="0"/>
      </a:spcAft>
      <a:buNone/>
      <a:defRPr lang="en-US" sz="1800" b="0" i="0" u="none" baseline="0" dirty="0" smtClean="0">
        <a:solidFill>
          <a:schemeClr val="tx1"/>
        </a:solidFill>
        <a:latin typeface="Calibri" pitchFamily="34" charset="0"/>
        <a:ea typeface="Arial" charset="0"/>
      </a:defRPr>
    </a:lvl1pPr>
    <a:lvl2pPr marL="457200" indent="0">
      <a:lnSpc>
        <a:spcPct val="100000"/>
      </a:lnSpc>
      <a:spcBef>
        <a:spcPct val="0"/>
      </a:spcBef>
      <a:spcAft>
        <a:spcPct val="0"/>
      </a:spcAft>
      <a:buNone/>
      <a:defRPr lang="en-US" sz="1800" b="0" i="0" u="none" dirty="0" smtClean="0">
        <a:solidFill>
          <a:schemeClr val="tx1"/>
        </a:solidFill>
        <a:latin typeface="Calibri" pitchFamily="34" charset="0"/>
      </a:defRPr>
    </a:lvl2pPr>
    <a:lvl3pPr marL="914400" indent="0">
      <a:lnSpc>
        <a:spcPct val="100000"/>
      </a:lnSpc>
      <a:spcBef>
        <a:spcPct val="0"/>
      </a:spcBef>
      <a:spcAft>
        <a:spcPct val="0"/>
      </a:spcAft>
      <a:buNone/>
      <a:defRPr lang="en-US" sz="1800" b="0" i="0" u="none" dirty="0" smtClean="0">
        <a:solidFill>
          <a:schemeClr val="tx1"/>
        </a:solidFill>
        <a:latin typeface="Calibri" pitchFamily="34" charset="0"/>
      </a:defRPr>
    </a:lvl3pPr>
    <a:lvl4pPr marL="1371600" indent="0">
      <a:lnSpc>
        <a:spcPct val="100000"/>
      </a:lnSpc>
      <a:spcBef>
        <a:spcPct val="0"/>
      </a:spcBef>
      <a:spcAft>
        <a:spcPct val="0"/>
      </a:spcAft>
      <a:buNone/>
      <a:defRPr lang="en-US" sz="1800" b="0" i="0" u="none" dirty="0" smtClean="0">
        <a:solidFill>
          <a:schemeClr val="tx1"/>
        </a:solidFill>
        <a:latin typeface="Calibri" pitchFamily="34" charset="0"/>
      </a:defRPr>
    </a:lvl4pPr>
    <a:lvl5pPr marL="1828800" indent="0">
      <a:lnSpc>
        <a:spcPct val="100000"/>
      </a:lnSpc>
      <a:spcBef>
        <a:spcPct val="0"/>
      </a:spcBef>
      <a:spcAft>
        <a:spcPct val="0"/>
      </a:spcAft>
      <a:buNone/>
      <a:defRPr lang="en-US" sz="1800" b="0" i="0" u="none" dirty="0" smtClean="0">
        <a:solidFill>
          <a:schemeClr val="tx1"/>
        </a:solidFill>
        <a:latin typeface="Calibri" pitchFamily="34" charset="0"/>
      </a:defRPr>
    </a:lvl5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50A7E4-ED61-58C5-F2C8-CCB2CCC3E1CC}" v="120" dt="2024-07-20T18:14:10.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Kicklighter" userId="S::pamela.kicklighter@acboe.net::8a556a25-0de6-495a-a762-fe8b72ad674a" providerId="AD" clId="Web-{AE50A7E4-ED61-58C5-F2C8-CCB2CCC3E1CC}"/>
    <pc:docChg chg="modSld">
      <pc:chgData name="Pamela Kicklighter" userId="S::pamela.kicklighter@acboe.net::8a556a25-0de6-495a-a762-fe8b72ad674a" providerId="AD" clId="Web-{AE50A7E4-ED61-58C5-F2C8-CCB2CCC3E1CC}" dt="2024-07-20T18:14:10.624" v="118" actId="14100"/>
      <pc:docMkLst>
        <pc:docMk/>
      </pc:docMkLst>
      <pc:sldChg chg="addSp delSp modSp">
        <pc:chgData name="Pamela Kicklighter" userId="S::pamela.kicklighter@acboe.net::8a556a25-0de6-495a-a762-fe8b72ad674a" providerId="AD" clId="Web-{AE50A7E4-ED61-58C5-F2C8-CCB2CCC3E1CC}" dt="2024-07-20T18:14:10.624" v="118" actId="14100"/>
        <pc:sldMkLst>
          <pc:docMk/>
          <pc:sldMk cId="0" sldId="257"/>
        </pc:sldMkLst>
        <pc:spChg chg="mod">
          <ac:chgData name="Pamela Kicklighter" userId="S::pamela.kicklighter@acboe.net::8a556a25-0de6-495a-a762-fe8b72ad674a" providerId="AD" clId="Web-{AE50A7E4-ED61-58C5-F2C8-CCB2CCC3E1CC}" dt="2024-07-20T18:04:52.201" v="5" actId="20577"/>
          <ac:spMkLst>
            <pc:docMk/>
            <pc:sldMk cId="0" sldId="257"/>
            <ac:spMk id="108" creationId="{00000000-0000-0000-0000-000000000000}"/>
          </ac:spMkLst>
        </pc:spChg>
        <pc:picChg chg="add mod">
          <ac:chgData name="Pamela Kicklighter" userId="S::pamela.kicklighter@acboe.net::8a556a25-0de6-495a-a762-fe8b72ad674a" providerId="AD" clId="Web-{AE50A7E4-ED61-58C5-F2C8-CCB2CCC3E1CC}" dt="2024-07-20T18:14:10.624" v="118" actId="14100"/>
          <ac:picMkLst>
            <pc:docMk/>
            <pc:sldMk cId="0" sldId="257"/>
            <ac:picMk id="2" creationId="{AED5B3CF-7EB3-E51D-B521-A2C5FC37AC12}"/>
          </ac:picMkLst>
        </pc:picChg>
        <pc:picChg chg="add del">
          <ac:chgData name="Pamela Kicklighter" userId="S::pamela.kicklighter@acboe.net::8a556a25-0de6-495a-a762-fe8b72ad674a" providerId="AD" clId="Web-{AE50A7E4-ED61-58C5-F2C8-CCB2CCC3E1CC}" dt="2024-07-20T18:14:04.686" v="116"/>
          <ac:picMkLst>
            <pc:docMk/>
            <pc:sldMk cId="0" sldId="257"/>
            <ac:picMk id="5" creationId="{7E2D99F8-D55C-4B97-8D80-4764F72EBD30}"/>
          </ac:picMkLst>
        </pc:picChg>
      </pc:sldChg>
      <pc:sldChg chg="modSp">
        <pc:chgData name="Pamela Kicklighter" userId="S::pamela.kicklighter@acboe.net::8a556a25-0de6-495a-a762-fe8b72ad674a" providerId="AD" clId="Web-{AE50A7E4-ED61-58C5-F2C8-CCB2CCC3E1CC}" dt="2024-07-20T18:06:40.237" v="54" actId="20577"/>
        <pc:sldMkLst>
          <pc:docMk/>
          <pc:sldMk cId="0" sldId="259"/>
        </pc:sldMkLst>
        <pc:spChg chg="mod">
          <ac:chgData name="Pamela Kicklighter" userId="S::pamela.kicklighter@acboe.net::8a556a25-0de6-495a-a762-fe8b72ad674a" providerId="AD" clId="Web-{AE50A7E4-ED61-58C5-F2C8-CCB2CCC3E1CC}" dt="2024-07-20T18:06:40.237" v="54" actId="20577"/>
          <ac:spMkLst>
            <pc:docMk/>
            <pc:sldMk cId="0" sldId="259"/>
            <ac:spMk id="114" creationId="{00000000-0000-0000-0000-000000000000}"/>
          </ac:spMkLst>
        </pc:spChg>
      </pc:sldChg>
      <pc:sldChg chg="modSp">
        <pc:chgData name="Pamela Kicklighter" userId="S::pamela.kicklighter@acboe.net::8a556a25-0de6-495a-a762-fe8b72ad674a" providerId="AD" clId="Web-{AE50A7E4-ED61-58C5-F2C8-CCB2CCC3E1CC}" dt="2024-07-20T18:10:34.239" v="112" actId="1076"/>
        <pc:sldMkLst>
          <pc:docMk/>
          <pc:sldMk cId="0" sldId="260"/>
        </pc:sldMkLst>
        <pc:spChg chg="mod">
          <ac:chgData name="Pamela Kicklighter" userId="S::pamela.kicklighter@acboe.net::8a556a25-0de6-495a-a762-fe8b72ad674a" providerId="AD" clId="Web-{AE50A7E4-ED61-58C5-F2C8-CCB2CCC3E1CC}" dt="2024-07-20T18:10:34.239" v="112" actId="1076"/>
          <ac:spMkLst>
            <pc:docMk/>
            <pc:sldMk cId="0" sldId="260"/>
            <ac:spMk id="116" creationId="{00000000-0000-0000-0000-000000000000}"/>
          </ac:spMkLst>
        </pc:spChg>
      </pc:sldChg>
      <pc:sldChg chg="modSp">
        <pc:chgData name="Pamela Kicklighter" userId="S::pamela.kicklighter@acboe.net::8a556a25-0de6-495a-a762-fe8b72ad674a" providerId="AD" clId="Web-{AE50A7E4-ED61-58C5-F2C8-CCB2CCC3E1CC}" dt="2024-07-20T18:05:26.062" v="10" actId="20577"/>
        <pc:sldMkLst>
          <pc:docMk/>
          <pc:sldMk cId="0" sldId="262"/>
        </pc:sldMkLst>
        <pc:spChg chg="mod">
          <ac:chgData name="Pamela Kicklighter" userId="S::pamela.kicklighter@acboe.net::8a556a25-0de6-495a-a762-fe8b72ad674a" providerId="AD" clId="Web-{AE50A7E4-ED61-58C5-F2C8-CCB2CCC3E1CC}" dt="2024-07-20T18:05:26.062" v="10" actId="20577"/>
          <ac:spMkLst>
            <pc:docMk/>
            <pc:sldMk cId="0" sldId="262"/>
            <ac:spMk id="122" creationId="{00000000-0000-0000-0000-000000000000}"/>
          </ac:spMkLst>
        </pc:spChg>
      </pc:sldChg>
      <pc:sldChg chg="modSp">
        <pc:chgData name="Pamela Kicklighter" userId="S::pamela.kicklighter@acboe.net::8a556a25-0de6-495a-a762-fe8b72ad674a" providerId="AD" clId="Web-{AE50A7E4-ED61-58C5-F2C8-CCB2CCC3E1CC}" dt="2024-07-20T18:08:56.407" v="104" actId="20577"/>
        <pc:sldMkLst>
          <pc:docMk/>
          <pc:sldMk cId="0" sldId="265"/>
        </pc:sldMkLst>
        <pc:spChg chg="mod">
          <ac:chgData name="Pamela Kicklighter" userId="S::pamela.kicklighter@acboe.net::8a556a25-0de6-495a-a762-fe8b72ad674a" providerId="AD" clId="Web-{AE50A7E4-ED61-58C5-F2C8-CCB2CCC3E1CC}" dt="2024-07-20T18:08:56.407" v="104" actId="20577"/>
          <ac:spMkLst>
            <pc:docMk/>
            <pc:sldMk cId="0" sldId="265"/>
            <ac:spMk id="130" creationId="{00000000-0000-0000-0000-000000000000}"/>
          </ac:spMkLst>
        </pc:spChg>
      </pc:sldChg>
      <pc:sldChg chg="modSp">
        <pc:chgData name="Pamela Kicklighter" userId="S::pamela.kicklighter@acboe.net::8a556a25-0de6-495a-a762-fe8b72ad674a" providerId="AD" clId="Web-{AE50A7E4-ED61-58C5-F2C8-CCB2CCC3E1CC}" dt="2024-07-20T18:06:23.893" v="50" actId="20577"/>
        <pc:sldMkLst>
          <pc:docMk/>
          <pc:sldMk cId="2187301803" sldId="267"/>
        </pc:sldMkLst>
        <pc:spChg chg="mod">
          <ac:chgData name="Pamela Kicklighter" userId="S::pamela.kicklighter@acboe.net::8a556a25-0de6-495a-a762-fe8b72ad674a" providerId="AD" clId="Web-{AE50A7E4-ED61-58C5-F2C8-CCB2CCC3E1CC}" dt="2024-07-20T18:06:23.893" v="50" actId="20577"/>
          <ac:spMkLst>
            <pc:docMk/>
            <pc:sldMk cId="2187301803" sldId="267"/>
            <ac:spMk id="1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 name="Text Box 99"/>
          <p:cNvSpPr>
            <a:spLocks noGrp="1"/>
          </p:cNvSpPr>
          <p:nvPr>
            <p:ph type="hdr" sz="quarter"/>
          </p:nvPr>
        </p:nvSpPr>
        <p:spPr>
          <a:xfrm>
            <a:off x="0" y="0"/>
            <a:ext cx="2971800" cy="457200"/>
          </a:xfrm>
          <a:prstGeom prst="rect">
            <a:avLst/>
          </a:prstGeom>
          <a:ln>
            <a:noFill/>
          </a:ln>
        </p:spPr>
        <p:txBody>
          <a:bodyPr numCol="1"/>
          <a:lstStyle/>
          <a:p>
            <a:endParaRPr/>
          </a:p>
        </p:txBody>
      </p:sp>
      <p:sp>
        <p:nvSpPr>
          <p:cNvPr id="100" name="Text Box 100"/>
          <p:cNvSpPr>
            <a:spLocks noGrp="1"/>
          </p:cNvSpPr>
          <p:nvPr>
            <p:ph type="dt" idx="1"/>
          </p:nvPr>
        </p:nvSpPr>
        <p:spPr>
          <a:xfrm>
            <a:off x="3884612" y="0"/>
            <a:ext cx="2971800" cy="457200"/>
          </a:xfrm>
          <a:prstGeom prst="rect">
            <a:avLst/>
          </a:prstGeom>
          <a:ln>
            <a:noFill/>
          </a:ln>
        </p:spPr>
        <p:txBody>
          <a:bodyPr numCol="1"/>
          <a:lstStyle/>
          <a:p>
            <a:pPr algn="r"/>
            <a:r>
              <a:rPr lang="en-US" sz="1200" dirty="0"/>
              <a:t>*</a:t>
            </a:r>
          </a:p>
        </p:txBody>
      </p:sp>
      <p:sp>
        <p:nvSpPr>
          <p:cNvPr id="101" name="Text Box 101"/>
          <p:cNvSpPr>
            <a:spLocks noGrp="1" noRot="1" noChangeAspect="1"/>
          </p:cNvSpPr>
          <p:nvPr>
            <p:ph type="sldImg" idx="2"/>
          </p:nvPr>
        </p:nvSpPr>
        <p:spPr>
          <a:xfrm>
            <a:off x="1143000" y="685800"/>
            <a:ext cx="4572000" cy="3429000"/>
          </a:xfrm>
          <a:prstGeom prst="rect">
            <a:avLst/>
          </a:prstGeom>
          <a:ln w="12700">
            <a:solidFill>
              <a:srgbClr val="000000"/>
            </a:solidFill>
            <a:round/>
            <a:headEnd/>
            <a:tailEnd/>
          </a:ln>
        </p:spPr>
      </p:sp>
      <p:sp>
        <p:nvSpPr>
          <p:cNvPr id="102" name="Text Box 102"/>
          <p:cNvSpPr>
            <a:spLocks noGrp="1"/>
          </p:cNvSpPr>
          <p:nvPr>
            <p:ph type="body" sz="quarter" idx="3"/>
          </p:nvPr>
        </p:nvSpPr>
        <p:spPr>
          <a:xfrm>
            <a:off x="685800" y="4343400"/>
            <a:ext cx="5486400" cy="4114800"/>
          </a:xfrm>
          <a:prstGeom prst="rect">
            <a:avLst/>
          </a:prstGeom>
          <a:ln>
            <a:noFill/>
          </a:ln>
        </p:spPr>
        <p:txBody>
          <a:bodyPr numCol="1"/>
          <a:lstStyle/>
          <a:p>
            <a:endParaRPr/>
          </a:p>
          <a:p>
            <a:endParaRPr/>
          </a:p>
          <a:p>
            <a:endParaRPr/>
          </a:p>
          <a:p>
            <a:endParaRPr/>
          </a:p>
          <a:p>
            <a:endParaRPr/>
          </a:p>
        </p:txBody>
      </p:sp>
      <p:sp>
        <p:nvSpPr>
          <p:cNvPr id="103" name="Text Box 103"/>
          <p:cNvSpPr>
            <a:spLocks noGrp="1"/>
          </p:cNvSpPr>
          <p:nvPr>
            <p:ph type="ftr" sz="quarter" idx="4"/>
          </p:nvPr>
        </p:nvSpPr>
        <p:spPr>
          <a:xfrm>
            <a:off x="0" y="8685212"/>
            <a:ext cx="2971800" cy="457200"/>
          </a:xfrm>
          <a:prstGeom prst="rect">
            <a:avLst/>
          </a:prstGeom>
          <a:ln>
            <a:noFill/>
          </a:ln>
        </p:spPr>
        <p:txBody>
          <a:bodyPr numCol="1" anchor="b"/>
          <a:lstStyle/>
          <a:p>
            <a:endParaRPr/>
          </a:p>
        </p:txBody>
      </p:sp>
      <p:sp>
        <p:nvSpPr>
          <p:cNvPr id="104" name="Text Box 104"/>
          <p:cNvSpPr>
            <a:spLocks noGrp="1"/>
          </p:cNvSpPr>
          <p:nvPr>
            <p:ph type="sldNum" sz="quarter" idx="5"/>
          </p:nvPr>
        </p:nvSpPr>
        <p:spPr>
          <a:xfrm>
            <a:off x="3884612" y="8685212"/>
            <a:ext cx="2971800" cy="457200"/>
          </a:xfrm>
          <a:prstGeom prst="rect">
            <a:avLst/>
          </a:prstGeom>
          <a:ln>
            <a:noFill/>
          </a:ln>
        </p:spPr>
        <p:txBody>
          <a:bodyPr numCol="1" anchor="b"/>
          <a:lstStyle/>
          <a:p>
            <a:pPr algn="r"/>
            <a:r>
              <a:rPr lang="en-US" sz="1200" dirty="0"/>
              <a:t>*</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 Box 133"/>
          <p:cNvSpPr>
            <a:spLocks noGrp="1" noRot="1" noChangeAspect="1"/>
          </p:cNvSpPr>
          <p:nvPr>
            <p:ph type="sldImg"/>
          </p:nvPr>
        </p:nvSpPr>
        <p:spPr>
          <a:xfrm>
            <a:off x="1143000" y="685800"/>
            <a:ext cx="4572000" cy="3429000"/>
          </a:xfrm>
          <a:prstGeom prst="rect">
            <a:avLst/>
          </a:prstGeom>
          <a:noFill/>
          <a:ln>
            <a:solidFill>
              <a:srgbClr val="000000">
                <a:alpha val="100000"/>
              </a:srgbClr>
            </a:solidFill>
            <a:miter lim="524288"/>
            <a:headEnd/>
            <a:tailEnd/>
          </a:ln>
        </p:spPr>
      </p:sp>
      <p:sp>
        <p:nvSpPr>
          <p:cNvPr id="134" name="Text Box 134"/>
          <p:cNvSpPr>
            <a:spLocks noGrp="1"/>
          </p:cNvSpPr>
          <p:nvPr>
            <p:ph type="body" idx="1"/>
          </p:nvPr>
        </p:nvSpPr>
        <p:spPr>
          <a:xfrm>
            <a:off x="685800" y="4343400"/>
            <a:ext cx="5486400" cy="4114800"/>
          </a:xfrm>
          <a:prstGeom prst="rect">
            <a:avLst/>
          </a:prstGeom>
          <a:noFill/>
          <a:ln>
            <a:noFill/>
          </a:ln>
        </p:spPr>
        <p:txBody>
          <a:bodyPr wrap="square" lIns="91440" tIns="45720" rIns="91440" bIns="45720" numCol="1" anchor="t"/>
          <a:lstStyle/>
          <a:p>
            <a:pPr>
              <a:spcBef>
                <a:spcPct val="0"/>
              </a:spcBef>
            </a:pPr>
            <a:r>
              <a:rPr lang="en-US" b="1" dirty="0"/>
              <a:t>SAVE THIS FILE WITH A DIFFERENT NAME TO PRESERVE THE ORIGINAL FILE FOR FUTURE USE! </a:t>
            </a:r>
            <a:r>
              <a:rPr lang="en-US" dirty="0"/>
              <a:t>Click the text box to add your name, school name, date, etc. After saving with a different file name, delete any slides you do not plan to use. Add new slides (see blank slides at the end of the presentation). Drag the slides to re-order them to fit your needs. </a:t>
            </a:r>
          </a:p>
        </p:txBody>
      </p:sp>
      <p:sp>
        <p:nvSpPr>
          <p:cNvPr id="135" name="Text Box 135"/>
          <p:cNvSpPr txBox="1">
            <a:spLocks/>
          </p:cNvSpPr>
          <p:nvPr/>
        </p:nvSpPr>
        <p:spPr>
          <a:xfrm>
            <a:off x="3884612" y="8685212"/>
            <a:ext cx="2971800" cy="457200"/>
          </a:xfrm>
          <a:prstGeom prst="rect">
            <a:avLst/>
          </a:prstGeom>
          <a:noFill/>
          <a:ln>
            <a:noFill/>
          </a:ln>
        </p:spPr>
        <p:txBody>
          <a:bodyPr numCol="1" anchor="b"/>
          <a:lstStyle/>
          <a:p>
            <a:pPr marL="0" indent="0" algn="r">
              <a:spcBef>
                <a:spcPct val="0"/>
              </a:spcBef>
            </a:pPr>
            <a:r>
              <a:rPr lang="en-US" dirty="0">
                <a:ea typeface="Arial" charset="0"/>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 Box 166"/>
          <p:cNvSpPr>
            <a:spLocks noGrp="1" noRot="1" noChangeAspect="1"/>
          </p:cNvSpPr>
          <p:nvPr>
            <p:ph type="sldImg"/>
          </p:nvPr>
        </p:nvSpPr>
        <p:spPr>
          <a:xfrm>
            <a:off x="1143000" y="685800"/>
            <a:ext cx="4572000" cy="3429000"/>
          </a:xfrm>
          <a:prstGeom prst="rect">
            <a:avLst/>
          </a:prstGeom>
          <a:noFill/>
          <a:ln>
            <a:solidFill>
              <a:srgbClr val="000000">
                <a:alpha val="100000"/>
              </a:srgbClr>
            </a:solidFill>
            <a:miter lim="524288"/>
            <a:headEnd/>
            <a:tailEnd/>
          </a:ln>
        </p:spPr>
      </p:sp>
      <p:sp>
        <p:nvSpPr>
          <p:cNvPr id="167" name="Text Box 167"/>
          <p:cNvSpPr>
            <a:spLocks noGrp="1"/>
          </p:cNvSpPr>
          <p:nvPr>
            <p:ph type="body" idx="1"/>
          </p:nvPr>
        </p:nvSpPr>
        <p:spPr>
          <a:xfrm>
            <a:off x="685800" y="4343400"/>
            <a:ext cx="5486400" cy="4114800"/>
          </a:xfrm>
          <a:prstGeom prst="rect">
            <a:avLst/>
          </a:prstGeom>
          <a:noFill/>
          <a:ln>
            <a:noFill/>
          </a:ln>
        </p:spPr>
        <p:txBody>
          <a:bodyPr wrap="square" lIns="91440" tIns="45720" rIns="91440" bIns="45720" numCol="1" anchor="t"/>
          <a:lstStyle/>
          <a:p>
            <a:pPr>
              <a:spcBef>
                <a:spcPct val="0"/>
              </a:spcBef>
            </a:pPr>
            <a:r>
              <a:rPr lang="en-US" dirty="0"/>
              <a:t>Add your contact information to this slide!</a:t>
            </a:r>
          </a:p>
        </p:txBody>
      </p:sp>
      <p:sp>
        <p:nvSpPr>
          <p:cNvPr id="168" name="Text Box 168"/>
          <p:cNvSpPr txBox="1">
            <a:spLocks/>
          </p:cNvSpPr>
          <p:nvPr/>
        </p:nvSpPr>
        <p:spPr>
          <a:xfrm>
            <a:off x="3884612" y="8685212"/>
            <a:ext cx="2971800" cy="457200"/>
          </a:xfrm>
          <a:prstGeom prst="rect">
            <a:avLst/>
          </a:prstGeom>
          <a:noFill/>
          <a:ln>
            <a:noFill/>
          </a:ln>
        </p:spPr>
        <p:txBody>
          <a:bodyPr numCol="1" anchor="b"/>
          <a:lstStyle/>
          <a:p>
            <a:pPr marL="0" indent="0" algn="r">
              <a:spcBef>
                <a:spcPct val="0"/>
              </a:spcBef>
            </a:pPr>
            <a:r>
              <a:rPr lang="en-US" dirty="0">
                <a:ea typeface="Arial"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 Box 169"/>
          <p:cNvSpPr>
            <a:spLocks noGrp="1" noRot="1" noChangeAspect="1"/>
          </p:cNvSpPr>
          <p:nvPr>
            <p:ph type="sldImg"/>
          </p:nvPr>
        </p:nvSpPr>
        <p:spPr>
          <a:xfrm>
            <a:off x="1143000" y="685800"/>
            <a:ext cx="4572000" cy="3429000"/>
          </a:xfrm>
          <a:prstGeom prst="rect">
            <a:avLst/>
          </a:prstGeom>
          <a:noFill/>
          <a:ln>
            <a:solidFill>
              <a:srgbClr val="000000">
                <a:alpha val="100000"/>
              </a:srgbClr>
            </a:solidFill>
            <a:miter lim="524288"/>
            <a:headEnd/>
            <a:tailEnd/>
          </a:ln>
        </p:spPr>
      </p:sp>
      <p:sp>
        <p:nvSpPr>
          <p:cNvPr id="170" name="Text Box 170"/>
          <p:cNvSpPr>
            <a:spLocks noGrp="1"/>
          </p:cNvSpPr>
          <p:nvPr>
            <p:ph type="body" idx="1"/>
          </p:nvPr>
        </p:nvSpPr>
        <p:spPr>
          <a:xfrm>
            <a:off x="685800" y="4343400"/>
            <a:ext cx="5486400" cy="4114800"/>
          </a:xfrm>
          <a:prstGeom prst="rect">
            <a:avLst/>
          </a:prstGeom>
          <a:noFill/>
          <a:ln>
            <a:noFill/>
          </a:ln>
        </p:spPr>
        <p:txBody>
          <a:bodyPr wrap="square" lIns="91440" tIns="45720" rIns="91440" bIns="45720" numCol="1" anchor="t"/>
          <a:lstStyle/>
          <a:p>
            <a:pPr>
              <a:spcBef>
                <a:spcPct val="0"/>
              </a:spcBef>
            </a:pPr>
            <a:r>
              <a:rPr lang="en-US" dirty="0"/>
              <a:t>Click to edit the text and change 1</a:t>
            </a:r>
            <a:r>
              <a:rPr lang="en-US" baseline="30000" dirty="0"/>
              <a:t>st</a:t>
            </a:r>
            <a:r>
              <a:rPr lang="en-US" dirty="0"/>
              <a:t> grade to your grade!</a:t>
            </a:r>
          </a:p>
        </p:txBody>
      </p:sp>
      <p:sp>
        <p:nvSpPr>
          <p:cNvPr id="171" name="Text Box 171"/>
          <p:cNvSpPr txBox="1">
            <a:spLocks/>
          </p:cNvSpPr>
          <p:nvPr/>
        </p:nvSpPr>
        <p:spPr>
          <a:xfrm>
            <a:off x="3884612" y="8685212"/>
            <a:ext cx="2971800" cy="457200"/>
          </a:xfrm>
          <a:prstGeom prst="rect">
            <a:avLst/>
          </a:prstGeom>
          <a:noFill/>
          <a:ln>
            <a:noFill/>
          </a:ln>
        </p:spPr>
        <p:txBody>
          <a:bodyPr numCol="1" anchor="b"/>
          <a:lstStyle/>
          <a:p>
            <a:pPr marL="0" indent="0" algn="r">
              <a:spcBef>
                <a:spcPct val="0"/>
              </a:spcBef>
            </a:pPr>
            <a:r>
              <a:rPr lang="en-US" dirty="0">
                <a:ea typeface="Arial"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 Box 136"/>
          <p:cNvSpPr>
            <a:spLocks noGrp="1" noRot="1" noChangeAspect="1"/>
          </p:cNvSpPr>
          <p:nvPr>
            <p:ph type="sldImg"/>
          </p:nvPr>
        </p:nvSpPr>
        <p:spPr>
          <a:xfrm>
            <a:off x="1143000" y="685800"/>
            <a:ext cx="4572000" cy="3429000"/>
          </a:xfrm>
          <a:prstGeom prst="rect">
            <a:avLst/>
          </a:prstGeom>
          <a:noFill/>
          <a:ln>
            <a:solidFill>
              <a:srgbClr val="000000">
                <a:alpha val="100000"/>
              </a:srgbClr>
            </a:solidFill>
            <a:miter lim="524288"/>
            <a:headEnd/>
            <a:tailEnd/>
          </a:ln>
        </p:spPr>
      </p:sp>
      <p:sp>
        <p:nvSpPr>
          <p:cNvPr id="137" name="Text Box 137"/>
          <p:cNvSpPr>
            <a:spLocks noGrp="1"/>
          </p:cNvSpPr>
          <p:nvPr>
            <p:ph type="body" idx="1"/>
          </p:nvPr>
        </p:nvSpPr>
        <p:spPr>
          <a:xfrm>
            <a:off x="685800" y="4343400"/>
            <a:ext cx="5486400" cy="4114800"/>
          </a:xfrm>
          <a:prstGeom prst="rect">
            <a:avLst/>
          </a:prstGeom>
          <a:noFill/>
          <a:ln>
            <a:noFill/>
          </a:ln>
        </p:spPr>
        <p:txBody>
          <a:bodyPr wrap="square" lIns="91440" tIns="45720" rIns="91440" bIns="45720" numCol="1" anchor="t"/>
          <a:lstStyle/>
          <a:p>
            <a:pPr>
              <a:spcBef>
                <a:spcPct val="0"/>
              </a:spcBef>
            </a:pPr>
            <a:r>
              <a:rPr lang="en-US" dirty="0"/>
              <a:t>All text can be changed on these slides. Blank slides are included at the end if you need more slides or prefer to have your slides not have the header with the fish and shells at the top.</a:t>
            </a:r>
          </a:p>
        </p:txBody>
      </p:sp>
      <p:sp>
        <p:nvSpPr>
          <p:cNvPr id="138" name="Text Box 138"/>
          <p:cNvSpPr txBox="1">
            <a:spLocks/>
          </p:cNvSpPr>
          <p:nvPr/>
        </p:nvSpPr>
        <p:spPr>
          <a:xfrm>
            <a:off x="3884612" y="8685212"/>
            <a:ext cx="2971800" cy="457200"/>
          </a:xfrm>
          <a:prstGeom prst="rect">
            <a:avLst/>
          </a:prstGeom>
          <a:noFill/>
          <a:ln>
            <a:noFill/>
          </a:ln>
        </p:spPr>
        <p:txBody>
          <a:bodyPr numCol="1" anchor="b"/>
          <a:lstStyle/>
          <a:p>
            <a:pPr marL="0" indent="0" algn="r">
              <a:spcBef>
                <a:spcPct val="0"/>
              </a:spcBef>
            </a:pPr>
            <a:r>
              <a:rPr lang="en-US" dirty="0">
                <a:ea typeface="Arial"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Box 145"/>
          <p:cNvSpPr>
            <a:spLocks noGrp="1" noRot="1" noChangeAspect="1"/>
          </p:cNvSpPr>
          <p:nvPr>
            <p:ph type="sldImg"/>
          </p:nvPr>
        </p:nvSpPr>
        <p:spPr>
          <a:xfrm>
            <a:off x="1143000" y="685800"/>
            <a:ext cx="4572000" cy="3429000"/>
          </a:xfrm>
          <a:prstGeom prst="rect">
            <a:avLst/>
          </a:prstGeom>
          <a:noFill/>
          <a:ln>
            <a:solidFill>
              <a:srgbClr val="000000">
                <a:alpha val="100000"/>
              </a:srgbClr>
            </a:solidFill>
            <a:miter lim="524288"/>
            <a:headEnd/>
            <a:tailEnd/>
          </a:ln>
        </p:spPr>
      </p:sp>
      <p:sp>
        <p:nvSpPr>
          <p:cNvPr id="146" name="Text Box 146"/>
          <p:cNvSpPr>
            <a:spLocks noGrp="1"/>
          </p:cNvSpPr>
          <p:nvPr>
            <p:ph type="body" idx="1"/>
          </p:nvPr>
        </p:nvSpPr>
        <p:spPr>
          <a:xfrm>
            <a:off x="685800" y="4343400"/>
            <a:ext cx="5486400" cy="4114800"/>
          </a:xfrm>
          <a:prstGeom prst="rect">
            <a:avLst/>
          </a:prstGeom>
          <a:noFill/>
          <a:ln>
            <a:noFill/>
          </a:ln>
        </p:spPr>
        <p:txBody>
          <a:bodyPr wrap="square" lIns="91440" tIns="45720" rIns="91440" bIns="45720" numCol="1" anchor="t"/>
          <a:lstStyle/>
          <a:p>
            <a:pPr>
              <a:spcBef>
                <a:spcPct val="0"/>
              </a:spcBef>
            </a:pPr>
            <a:r>
              <a:rPr lang="en-US" dirty="0"/>
              <a:t>Explain what students will be required to learn/do in reading this year. You might want to talk about Daily 5/Literacy Centers/Workstations if you use them in your classroom. In fact, you might want to duplicate this slide and add your center information to a separate slide.</a:t>
            </a:r>
          </a:p>
        </p:txBody>
      </p:sp>
      <p:sp>
        <p:nvSpPr>
          <p:cNvPr id="147" name="Text Box 147"/>
          <p:cNvSpPr txBox="1">
            <a:spLocks/>
          </p:cNvSpPr>
          <p:nvPr/>
        </p:nvSpPr>
        <p:spPr>
          <a:xfrm>
            <a:off x="3884612" y="8685212"/>
            <a:ext cx="2971800" cy="457200"/>
          </a:xfrm>
          <a:prstGeom prst="rect">
            <a:avLst/>
          </a:prstGeom>
          <a:noFill/>
          <a:ln>
            <a:noFill/>
          </a:ln>
        </p:spPr>
        <p:txBody>
          <a:bodyPr numCol="1" anchor="b"/>
          <a:lstStyle/>
          <a:p>
            <a:pPr marL="0" indent="0" algn="r">
              <a:spcBef>
                <a:spcPct val="0"/>
              </a:spcBef>
            </a:pPr>
            <a:r>
              <a:rPr lang="en-US" dirty="0">
                <a:ea typeface="Arial"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 Box 154"/>
          <p:cNvSpPr>
            <a:spLocks noGrp="1" noRot="1" noChangeAspect="1"/>
          </p:cNvSpPr>
          <p:nvPr>
            <p:ph type="sldImg"/>
          </p:nvPr>
        </p:nvSpPr>
        <p:spPr>
          <a:xfrm>
            <a:off x="1143000" y="685800"/>
            <a:ext cx="4572000" cy="3429000"/>
          </a:xfrm>
          <a:prstGeom prst="rect">
            <a:avLst/>
          </a:prstGeom>
          <a:noFill/>
          <a:ln>
            <a:solidFill>
              <a:srgbClr val="000000">
                <a:alpha val="100000"/>
              </a:srgbClr>
            </a:solidFill>
            <a:miter lim="524288"/>
            <a:headEnd/>
            <a:tailEnd/>
          </a:ln>
        </p:spPr>
      </p:sp>
      <p:sp>
        <p:nvSpPr>
          <p:cNvPr id="155" name="Text Box 155"/>
          <p:cNvSpPr>
            <a:spLocks noGrp="1"/>
          </p:cNvSpPr>
          <p:nvPr>
            <p:ph type="body" idx="1"/>
          </p:nvPr>
        </p:nvSpPr>
        <p:spPr>
          <a:xfrm>
            <a:off x="685800" y="4343400"/>
            <a:ext cx="5486400" cy="4114800"/>
          </a:xfrm>
          <a:prstGeom prst="rect">
            <a:avLst/>
          </a:prstGeom>
          <a:noFill/>
          <a:ln>
            <a:noFill/>
          </a:ln>
        </p:spPr>
        <p:txBody>
          <a:bodyPr wrap="square" lIns="91440" tIns="45720" rIns="91440" bIns="45720" numCol="1" anchor="t"/>
          <a:lstStyle/>
          <a:p>
            <a:pPr>
              <a:spcBef>
                <a:spcPct val="0"/>
              </a:spcBef>
            </a:pPr>
            <a:r>
              <a:rPr lang="en-US" dirty="0"/>
              <a:t>Explain what students will be required to learn/do in science this year. </a:t>
            </a:r>
          </a:p>
        </p:txBody>
      </p:sp>
      <p:sp>
        <p:nvSpPr>
          <p:cNvPr id="156" name="Text Box 156"/>
          <p:cNvSpPr txBox="1">
            <a:spLocks/>
          </p:cNvSpPr>
          <p:nvPr/>
        </p:nvSpPr>
        <p:spPr>
          <a:xfrm>
            <a:off x="3884612" y="8685212"/>
            <a:ext cx="2971800" cy="457200"/>
          </a:xfrm>
          <a:prstGeom prst="rect">
            <a:avLst/>
          </a:prstGeom>
          <a:noFill/>
          <a:ln>
            <a:noFill/>
          </a:ln>
        </p:spPr>
        <p:txBody>
          <a:bodyPr numCol="1" anchor="b"/>
          <a:lstStyle/>
          <a:p>
            <a:pPr marL="0" indent="0" algn="r">
              <a:spcBef>
                <a:spcPct val="0"/>
              </a:spcBef>
            </a:pPr>
            <a:r>
              <a:rPr lang="en-US" dirty="0">
                <a:ea typeface="Arial"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 Box 139"/>
          <p:cNvSpPr>
            <a:spLocks noGrp="1" noRot="1" noChangeAspect="1"/>
          </p:cNvSpPr>
          <p:nvPr>
            <p:ph type="sldImg"/>
          </p:nvPr>
        </p:nvSpPr>
        <p:spPr>
          <a:xfrm>
            <a:off x="1143000" y="685800"/>
            <a:ext cx="4572000" cy="3429000"/>
          </a:xfrm>
          <a:prstGeom prst="rect">
            <a:avLst/>
          </a:prstGeom>
          <a:noFill/>
          <a:ln>
            <a:solidFill>
              <a:srgbClr val="000000">
                <a:alpha val="100000"/>
              </a:srgbClr>
            </a:solidFill>
            <a:miter lim="524288"/>
            <a:headEnd/>
            <a:tailEnd/>
          </a:ln>
        </p:spPr>
      </p:sp>
      <p:sp>
        <p:nvSpPr>
          <p:cNvPr id="140" name="Text Box 140"/>
          <p:cNvSpPr>
            <a:spLocks noGrp="1"/>
          </p:cNvSpPr>
          <p:nvPr>
            <p:ph type="body" idx="1"/>
          </p:nvPr>
        </p:nvSpPr>
        <p:spPr>
          <a:xfrm>
            <a:off x="685800" y="4343400"/>
            <a:ext cx="5486400" cy="4114800"/>
          </a:xfrm>
          <a:prstGeom prst="rect">
            <a:avLst/>
          </a:prstGeom>
          <a:noFill/>
          <a:ln>
            <a:noFill/>
          </a:ln>
        </p:spPr>
        <p:txBody>
          <a:bodyPr wrap="square" lIns="91440" tIns="45720" rIns="91440" bIns="45720" numCol="1" anchor="t"/>
          <a:lstStyle/>
          <a:p>
            <a:pPr>
              <a:spcBef>
                <a:spcPct val="0"/>
              </a:spcBef>
            </a:pPr>
            <a:r>
              <a:rPr lang="en-US" dirty="0"/>
              <a:t>Include your class rules on this slide</a:t>
            </a:r>
          </a:p>
        </p:txBody>
      </p:sp>
      <p:sp>
        <p:nvSpPr>
          <p:cNvPr id="141" name="Text Box 141"/>
          <p:cNvSpPr txBox="1">
            <a:spLocks/>
          </p:cNvSpPr>
          <p:nvPr/>
        </p:nvSpPr>
        <p:spPr>
          <a:xfrm>
            <a:off x="3884612" y="8685212"/>
            <a:ext cx="2971800" cy="457200"/>
          </a:xfrm>
          <a:prstGeom prst="rect">
            <a:avLst/>
          </a:prstGeom>
          <a:noFill/>
          <a:ln>
            <a:noFill/>
          </a:ln>
        </p:spPr>
        <p:txBody>
          <a:bodyPr numCol="1" anchor="b"/>
          <a:lstStyle/>
          <a:p>
            <a:pPr marL="0" indent="0" algn="r">
              <a:spcBef>
                <a:spcPct val="0"/>
              </a:spcBef>
            </a:pPr>
            <a:r>
              <a:rPr lang="en-US" dirty="0">
                <a:ea typeface="Arial" charset="0"/>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 Box 139"/>
          <p:cNvSpPr>
            <a:spLocks noGrp="1" noRot="1" noChangeAspect="1"/>
          </p:cNvSpPr>
          <p:nvPr>
            <p:ph type="sldImg"/>
          </p:nvPr>
        </p:nvSpPr>
        <p:spPr>
          <a:xfrm>
            <a:off x="1143000" y="685800"/>
            <a:ext cx="4572000" cy="3429000"/>
          </a:xfrm>
          <a:prstGeom prst="rect">
            <a:avLst/>
          </a:prstGeom>
          <a:noFill/>
          <a:ln>
            <a:solidFill>
              <a:srgbClr val="000000">
                <a:alpha val="100000"/>
              </a:srgbClr>
            </a:solidFill>
            <a:miter lim="524288"/>
            <a:headEnd/>
            <a:tailEnd/>
          </a:ln>
        </p:spPr>
      </p:sp>
      <p:sp>
        <p:nvSpPr>
          <p:cNvPr id="140" name="Text Box 140"/>
          <p:cNvSpPr>
            <a:spLocks noGrp="1"/>
          </p:cNvSpPr>
          <p:nvPr>
            <p:ph type="body" idx="1"/>
          </p:nvPr>
        </p:nvSpPr>
        <p:spPr>
          <a:xfrm>
            <a:off x="685800" y="4343400"/>
            <a:ext cx="5486400" cy="4114800"/>
          </a:xfrm>
          <a:prstGeom prst="rect">
            <a:avLst/>
          </a:prstGeom>
          <a:noFill/>
          <a:ln>
            <a:noFill/>
          </a:ln>
        </p:spPr>
        <p:txBody>
          <a:bodyPr wrap="square" lIns="91440" tIns="45720" rIns="91440" bIns="45720" numCol="1" anchor="t"/>
          <a:lstStyle/>
          <a:p>
            <a:pPr>
              <a:spcBef>
                <a:spcPct val="0"/>
              </a:spcBef>
            </a:pPr>
            <a:r>
              <a:rPr lang="en-US" dirty="0"/>
              <a:t>Include your class rules on this slide</a:t>
            </a:r>
          </a:p>
        </p:txBody>
      </p:sp>
      <p:sp>
        <p:nvSpPr>
          <p:cNvPr id="141" name="Text Box 141"/>
          <p:cNvSpPr txBox="1">
            <a:spLocks/>
          </p:cNvSpPr>
          <p:nvPr/>
        </p:nvSpPr>
        <p:spPr>
          <a:xfrm>
            <a:off x="3884612" y="8685212"/>
            <a:ext cx="2971800" cy="457200"/>
          </a:xfrm>
          <a:prstGeom prst="rect">
            <a:avLst/>
          </a:prstGeom>
          <a:noFill/>
          <a:ln>
            <a:noFill/>
          </a:ln>
        </p:spPr>
        <p:txBody>
          <a:bodyPr numCol="1" anchor="b"/>
          <a:lstStyle/>
          <a:p>
            <a:pPr marL="0" indent="0" algn="r">
              <a:spcBef>
                <a:spcPct val="0"/>
              </a:spcBef>
            </a:pPr>
            <a:r>
              <a:rPr lang="en-US" dirty="0">
                <a:ea typeface="Arial" charset="0"/>
              </a:rPr>
              <a:t>*</a:t>
            </a:r>
          </a:p>
        </p:txBody>
      </p:sp>
    </p:spTree>
    <p:extLst>
      <p:ext uri="{BB962C8B-B14F-4D97-AF65-F5344CB8AC3E}">
        <p14:creationId xmlns:p14="http://schemas.microsoft.com/office/powerpoint/2010/main" val="584487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 Box 142"/>
          <p:cNvSpPr>
            <a:spLocks noGrp="1" noRot="1" noChangeAspect="1"/>
          </p:cNvSpPr>
          <p:nvPr>
            <p:ph type="sldImg"/>
          </p:nvPr>
        </p:nvSpPr>
        <p:spPr>
          <a:xfrm>
            <a:off x="1143000" y="685800"/>
            <a:ext cx="4572000" cy="3429000"/>
          </a:xfrm>
          <a:prstGeom prst="rect">
            <a:avLst/>
          </a:prstGeom>
          <a:noFill/>
          <a:ln>
            <a:solidFill>
              <a:srgbClr val="000000">
                <a:alpha val="100000"/>
              </a:srgbClr>
            </a:solidFill>
            <a:miter lim="524288"/>
            <a:headEnd/>
            <a:tailEnd/>
          </a:ln>
        </p:spPr>
      </p:sp>
      <p:sp>
        <p:nvSpPr>
          <p:cNvPr id="143" name="Text Box 143"/>
          <p:cNvSpPr>
            <a:spLocks noGrp="1"/>
          </p:cNvSpPr>
          <p:nvPr>
            <p:ph type="body" idx="1"/>
          </p:nvPr>
        </p:nvSpPr>
        <p:spPr>
          <a:xfrm>
            <a:off x="685800" y="4343400"/>
            <a:ext cx="5486400" cy="4114800"/>
          </a:xfrm>
          <a:prstGeom prst="rect">
            <a:avLst/>
          </a:prstGeom>
          <a:noFill/>
          <a:ln>
            <a:noFill/>
          </a:ln>
        </p:spPr>
        <p:txBody>
          <a:bodyPr wrap="square" lIns="91440" tIns="45720" rIns="91440" bIns="45720" numCol="1" anchor="t"/>
          <a:lstStyle/>
          <a:p>
            <a:pPr>
              <a:spcBef>
                <a:spcPct val="0"/>
              </a:spcBef>
            </a:pPr>
            <a:r>
              <a:rPr lang="en-US" dirty="0"/>
              <a:t>Explain your method of managing behavior. Do you use a clip chart? Card pulling system? Something else? Include a picture if you can!</a:t>
            </a:r>
          </a:p>
        </p:txBody>
      </p:sp>
      <p:sp>
        <p:nvSpPr>
          <p:cNvPr id="144" name="Text Box 144"/>
          <p:cNvSpPr txBox="1">
            <a:spLocks/>
          </p:cNvSpPr>
          <p:nvPr/>
        </p:nvSpPr>
        <p:spPr>
          <a:xfrm>
            <a:off x="3884612" y="8685212"/>
            <a:ext cx="2971800" cy="457200"/>
          </a:xfrm>
          <a:prstGeom prst="rect">
            <a:avLst/>
          </a:prstGeom>
          <a:noFill/>
          <a:ln>
            <a:noFill/>
          </a:ln>
        </p:spPr>
        <p:txBody>
          <a:bodyPr numCol="1" anchor="b"/>
          <a:lstStyle/>
          <a:p>
            <a:pPr marL="0" indent="0" algn="r">
              <a:spcBef>
                <a:spcPct val="0"/>
              </a:spcBef>
            </a:pPr>
            <a:r>
              <a:rPr lang="en-US" dirty="0">
                <a:ea typeface="Arial" charset="0"/>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Box 160"/>
          <p:cNvSpPr>
            <a:spLocks noGrp="1" noRot="1" noChangeAspect="1"/>
          </p:cNvSpPr>
          <p:nvPr>
            <p:ph type="sldImg"/>
          </p:nvPr>
        </p:nvSpPr>
        <p:spPr>
          <a:xfrm>
            <a:off x="1143000" y="685800"/>
            <a:ext cx="4572000" cy="3429000"/>
          </a:xfrm>
          <a:prstGeom prst="rect">
            <a:avLst/>
          </a:prstGeom>
          <a:noFill/>
          <a:ln>
            <a:solidFill>
              <a:srgbClr val="000000">
                <a:alpha val="100000"/>
              </a:srgbClr>
            </a:solidFill>
            <a:miter lim="524288"/>
            <a:headEnd/>
            <a:tailEnd/>
          </a:ln>
        </p:spPr>
      </p:sp>
      <p:sp>
        <p:nvSpPr>
          <p:cNvPr id="161" name="Text Box 161"/>
          <p:cNvSpPr>
            <a:spLocks noGrp="1"/>
          </p:cNvSpPr>
          <p:nvPr>
            <p:ph type="body" idx="1"/>
          </p:nvPr>
        </p:nvSpPr>
        <p:spPr>
          <a:xfrm>
            <a:off x="685800" y="4343400"/>
            <a:ext cx="5486400" cy="4114800"/>
          </a:xfrm>
          <a:prstGeom prst="rect">
            <a:avLst/>
          </a:prstGeom>
          <a:noFill/>
          <a:ln>
            <a:noFill/>
          </a:ln>
        </p:spPr>
        <p:txBody>
          <a:bodyPr wrap="square" lIns="91440" tIns="45720" rIns="91440" bIns="45720" numCol="1" anchor="t"/>
          <a:lstStyle/>
          <a:p>
            <a:pPr>
              <a:spcBef>
                <a:spcPct val="0"/>
              </a:spcBef>
            </a:pPr>
            <a:r>
              <a:rPr lang="en-US" dirty="0"/>
              <a:t>Include your class rules on this slide</a:t>
            </a:r>
          </a:p>
        </p:txBody>
      </p:sp>
      <p:sp>
        <p:nvSpPr>
          <p:cNvPr id="162" name="Text Box 162"/>
          <p:cNvSpPr txBox="1">
            <a:spLocks/>
          </p:cNvSpPr>
          <p:nvPr/>
        </p:nvSpPr>
        <p:spPr>
          <a:xfrm>
            <a:off x="3884612" y="8685212"/>
            <a:ext cx="2971800" cy="457200"/>
          </a:xfrm>
          <a:prstGeom prst="rect">
            <a:avLst/>
          </a:prstGeom>
          <a:noFill/>
          <a:ln>
            <a:noFill/>
          </a:ln>
        </p:spPr>
        <p:txBody>
          <a:bodyPr numCol="1" anchor="b"/>
          <a:lstStyle/>
          <a:p>
            <a:pPr marL="0" indent="0" algn="r">
              <a:spcBef>
                <a:spcPct val="0"/>
              </a:spcBef>
            </a:pPr>
            <a:r>
              <a:rPr lang="en-US" dirty="0">
                <a:ea typeface="Arial" charset="0"/>
              </a:rPr>
              <a:t>*</a:t>
            </a:r>
          </a:p>
        </p:txBody>
      </p:sp>
    </p:spTree>
    <p:extLst>
      <p:ext uri="{BB962C8B-B14F-4D97-AF65-F5344CB8AC3E}">
        <p14:creationId xmlns:p14="http://schemas.microsoft.com/office/powerpoint/2010/main" val="2741900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Box 160"/>
          <p:cNvSpPr>
            <a:spLocks noGrp="1" noRot="1" noChangeAspect="1"/>
          </p:cNvSpPr>
          <p:nvPr>
            <p:ph type="sldImg"/>
          </p:nvPr>
        </p:nvSpPr>
        <p:spPr>
          <a:xfrm>
            <a:off x="1143000" y="685800"/>
            <a:ext cx="4572000" cy="3429000"/>
          </a:xfrm>
          <a:prstGeom prst="rect">
            <a:avLst/>
          </a:prstGeom>
          <a:noFill/>
          <a:ln>
            <a:solidFill>
              <a:srgbClr val="000000">
                <a:alpha val="100000"/>
              </a:srgbClr>
            </a:solidFill>
            <a:miter lim="524288"/>
            <a:headEnd/>
            <a:tailEnd/>
          </a:ln>
        </p:spPr>
      </p:sp>
      <p:sp>
        <p:nvSpPr>
          <p:cNvPr id="161" name="Text Box 161"/>
          <p:cNvSpPr>
            <a:spLocks noGrp="1"/>
          </p:cNvSpPr>
          <p:nvPr>
            <p:ph type="body" idx="1"/>
          </p:nvPr>
        </p:nvSpPr>
        <p:spPr>
          <a:xfrm>
            <a:off x="685800" y="4343400"/>
            <a:ext cx="5486400" cy="4114800"/>
          </a:xfrm>
          <a:prstGeom prst="rect">
            <a:avLst/>
          </a:prstGeom>
          <a:noFill/>
          <a:ln>
            <a:noFill/>
          </a:ln>
        </p:spPr>
        <p:txBody>
          <a:bodyPr wrap="square" lIns="91440" tIns="45720" rIns="91440" bIns="45720" numCol="1" anchor="t"/>
          <a:lstStyle/>
          <a:p>
            <a:pPr>
              <a:spcBef>
                <a:spcPct val="0"/>
              </a:spcBef>
            </a:pPr>
            <a:r>
              <a:rPr lang="en-US" dirty="0"/>
              <a:t>Include your class rules on this slide</a:t>
            </a:r>
          </a:p>
        </p:txBody>
      </p:sp>
      <p:sp>
        <p:nvSpPr>
          <p:cNvPr id="162" name="Text Box 162"/>
          <p:cNvSpPr txBox="1">
            <a:spLocks/>
          </p:cNvSpPr>
          <p:nvPr/>
        </p:nvSpPr>
        <p:spPr>
          <a:xfrm>
            <a:off x="3884612" y="8685212"/>
            <a:ext cx="2971800" cy="457200"/>
          </a:xfrm>
          <a:prstGeom prst="rect">
            <a:avLst/>
          </a:prstGeom>
          <a:noFill/>
          <a:ln>
            <a:noFill/>
          </a:ln>
        </p:spPr>
        <p:txBody>
          <a:bodyPr numCol="1" anchor="b"/>
          <a:lstStyle/>
          <a:p>
            <a:pPr marL="0" indent="0" algn="r">
              <a:spcBef>
                <a:spcPct val="0"/>
              </a:spcBef>
            </a:pPr>
            <a:r>
              <a:rPr lang="en-US" dirty="0">
                <a:ea typeface="Arial"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9600221-B624-45B7-9E68-D1D79752583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543D10D-1B83-4EE9-8835-AFAF7628ADB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8A0F8399-60D2-4F5D-9CEE-64FA3803ED8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9600221-B624-45B7-9E68-D1D79752583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A5BC7F78-48E6-4BBC-B0E1-56BD2A17FC9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4E83BA4B-50FE-4B84-AE64-D7F085A2A31A}" type="datetimeFigureOut">
              <a:rPr lang="en-US" smtClean="0"/>
              <a:t>7/20/2024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numCol="1"/>
          <a:lstStyle>
            <a:lvl1pPr>
              <a:defRPr/>
            </a:lvl1pPr>
          </a:lstStyle>
          <a:p>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146B05A8-4507-4941-A8ED-92C83DD237D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fld id="{4E83BA4B-50FE-4B84-AE64-D7F085A2A31A}" type="datetimeFigureOut">
              <a:rPr lang="en-US" smtClean="0"/>
              <a:t>7/20/2024</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Date Placeholder 2"/>
          <p:cNvSpPr>
            <a:spLocks noGrp="1"/>
          </p:cNvSpPr>
          <p:nvPr>
            <p:ph type="dt" sz="half" idx="10"/>
          </p:nvPr>
        </p:nvSpPr>
        <p:spPr/>
        <p:txBody>
          <a:bodyPr numCol="1"/>
          <a:lstStyle>
            <a:lvl1pPr>
              <a:defRPr/>
            </a:lvl1pPr>
          </a:lstStyle>
          <a:p>
            <a:endParaRPr lang="en-US"/>
          </a:p>
        </p:txBody>
      </p:sp>
      <p:sp>
        <p:nvSpPr>
          <p:cNvPr id="4" name="Footer Placeholder 3"/>
          <p:cNvSpPr>
            <a:spLocks noGrp="1"/>
          </p:cNvSpPr>
          <p:nvPr>
            <p:ph type="ftr" sz="quarter" idx="11"/>
          </p:nvPr>
        </p:nvSpPr>
        <p:spPr/>
        <p:txBody>
          <a:bodyPr numCol="1"/>
          <a:lstStyle>
            <a:lvl1pPr>
              <a:defRPr/>
            </a:lvl1pPr>
          </a:lstStyle>
          <a:p>
            <a:endParaRPr lang="en-US"/>
          </a:p>
        </p:txBody>
      </p:sp>
      <p:sp>
        <p:nvSpPr>
          <p:cNvPr id="5" name="Slide Number Placeholder 4"/>
          <p:cNvSpPr>
            <a:spLocks noGrp="1"/>
          </p:cNvSpPr>
          <p:nvPr>
            <p:ph type="sldNum" sz="quarter" idx="12"/>
          </p:nvPr>
        </p:nvSpPr>
        <p:spPr/>
        <p:txBody>
          <a:bodyPr numCol="1"/>
          <a:lstStyle>
            <a:lvl1pPr>
              <a:defRPr/>
            </a:lvl1pPr>
          </a:lstStyle>
          <a:p>
            <a:fld id="{2D52B7B6-6F1B-4A62-B87E-81AD4998D87E}"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endParaRPr lang="en-US"/>
          </a:p>
        </p:txBody>
      </p:sp>
      <p:sp>
        <p:nvSpPr>
          <p:cNvPr id="3" name="Footer Placeholder 2"/>
          <p:cNvSpPr>
            <a:spLocks noGrp="1"/>
          </p:cNvSpPr>
          <p:nvPr>
            <p:ph type="ftr" sz="quarter" idx="11"/>
          </p:nvPr>
        </p:nvSpPr>
        <p:spPr/>
        <p:txBody>
          <a:bodyPr numCol="1"/>
          <a:lstStyle>
            <a:lvl1pPr>
              <a:defRPr/>
            </a:lvl1pPr>
          </a:lstStyle>
          <a:p>
            <a:endParaRPr lang="en-US"/>
          </a:p>
        </p:txBody>
      </p:sp>
      <p:sp>
        <p:nvSpPr>
          <p:cNvPr id="4" name="Slide Number Placeholder 3"/>
          <p:cNvSpPr>
            <a:spLocks noGrp="1"/>
          </p:cNvSpPr>
          <p:nvPr>
            <p:ph type="sldNum" sz="quarter" idx="12"/>
          </p:nvPr>
        </p:nvSpPr>
        <p:spPr/>
        <p:txBody>
          <a:bodyPr numCol="1"/>
          <a:lstStyle>
            <a:lvl1pPr>
              <a:defRPr/>
            </a:lvl1pPr>
          </a:lstStyle>
          <a:p>
            <a:fld id="{08F7B79A-4EA2-44AE-9F7F-F6A143AD2234}"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7/20/2024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A5BC7F78-48E6-4BBC-B0E1-56BD2A17FC9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7/20/2024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543D10D-1B83-4EE9-8835-AFAF7628ADB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8A0F8399-60D2-4F5D-9CEE-64FA3803ED83}"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9600221-B624-45B7-9E68-D1D79752583D}"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A5BC7F78-48E6-4BBC-B0E1-56BD2A17FC9C}"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4E83BA4B-50FE-4B84-AE64-D7F085A2A31A}" type="datetimeFigureOut">
              <a:rPr lang="en-US" smtClean="0"/>
              <a:t>7/20/2024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numCol="1"/>
          <a:lstStyle>
            <a:lvl1pPr>
              <a:defRPr/>
            </a:lvl1pPr>
          </a:lstStyle>
          <a:p>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146B05A8-4507-4941-A8ED-92C83DD237DC}"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fld id="{4E83BA4B-50FE-4B84-AE64-D7F085A2A31A}" type="datetimeFigureOut">
              <a:rPr lang="en-US" smtClean="0"/>
              <a:t>7/20/2024</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Date Placeholder 2"/>
          <p:cNvSpPr>
            <a:spLocks noGrp="1"/>
          </p:cNvSpPr>
          <p:nvPr>
            <p:ph type="dt" sz="half" idx="10"/>
          </p:nvPr>
        </p:nvSpPr>
        <p:spPr/>
        <p:txBody>
          <a:bodyPr numCol="1"/>
          <a:lstStyle>
            <a:lvl1pPr>
              <a:defRPr/>
            </a:lvl1pPr>
          </a:lstStyle>
          <a:p>
            <a:endParaRPr lang="en-US"/>
          </a:p>
        </p:txBody>
      </p:sp>
      <p:sp>
        <p:nvSpPr>
          <p:cNvPr id="4" name="Footer Placeholder 3"/>
          <p:cNvSpPr>
            <a:spLocks noGrp="1"/>
          </p:cNvSpPr>
          <p:nvPr>
            <p:ph type="ftr" sz="quarter" idx="11"/>
          </p:nvPr>
        </p:nvSpPr>
        <p:spPr/>
        <p:txBody>
          <a:bodyPr numCol="1"/>
          <a:lstStyle>
            <a:lvl1pPr>
              <a:defRPr/>
            </a:lvl1pPr>
          </a:lstStyle>
          <a:p>
            <a:endParaRPr lang="en-US"/>
          </a:p>
        </p:txBody>
      </p:sp>
      <p:sp>
        <p:nvSpPr>
          <p:cNvPr id="5" name="Slide Number Placeholder 4"/>
          <p:cNvSpPr>
            <a:spLocks noGrp="1"/>
          </p:cNvSpPr>
          <p:nvPr>
            <p:ph type="sldNum" sz="quarter" idx="12"/>
          </p:nvPr>
        </p:nvSpPr>
        <p:spPr/>
        <p:txBody>
          <a:bodyPr numCol="1"/>
          <a:lstStyle>
            <a:lvl1pPr>
              <a:defRPr/>
            </a:lvl1pPr>
          </a:lstStyle>
          <a:p>
            <a:fld id="{2D52B7B6-6F1B-4A62-B87E-81AD4998D87E}"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endParaRPr lang="en-US"/>
          </a:p>
        </p:txBody>
      </p:sp>
      <p:sp>
        <p:nvSpPr>
          <p:cNvPr id="3" name="Footer Placeholder 2"/>
          <p:cNvSpPr>
            <a:spLocks noGrp="1"/>
          </p:cNvSpPr>
          <p:nvPr>
            <p:ph type="ftr" sz="quarter" idx="11"/>
          </p:nvPr>
        </p:nvSpPr>
        <p:spPr/>
        <p:txBody>
          <a:bodyPr numCol="1"/>
          <a:lstStyle>
            <a:lvl1pPr>
              <a:defRPr/>
            </a:lvl1pPr>
          </a:lstStyle>
          <a:p>
            <a:endParaRPr lang="en-US"/>
          </a:p>
        </p:txBody>
      </p:sp>
      <p:sp>
        <p:nvSpPr>
          <p:cNvPr id="4" name="Slide Number Placeholder 3"/>
          <p:cNvSpPr>
            <a:spLocks noGrp="1"/>
          </p:cNvSpPr>
          <p:nvPr>
            <p:ph type="sldNum" sz="quarter" idx="12"/>
          </p:nvPr>
        </p:nvSpPr>
        <p:spPr/>
        <p:txBody>
          <a:bodyPr numCol="1"/>
          <a:lstStyle>
            <a:lvl1pPr>
              <a:defRPr/>
            </a:lvl1pPr>
          </a:lstStyle>
          <a:p>
            <a:fld id="{08F7B79A-4EA2-44AE-9F7F-F6A143AD223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4E83BA4B-50FE-4B84-AE64-D7F085A2A31A}" type="datetimeFigureOut">
              <a:rPr lang="en-US" smtClean="0"/>
              <a:t>7/20/2024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7/20/2024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7/20/2024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543D10D-1B83-4EE9-8835-AFAF7628ADB8}"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8A0F8399-60D2-4F5D-9CEE-64FA3803ED8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numCol="1"/>
          <a:lstStyle>
            <a:lvl1pPr>
              <a:defRPr/>
            </a:lvl1pPr>
          </a:lstStyle>
          <a:p>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146B05A8-4507-4941-A8ED-92C83DD237D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fld id="{4E83BA4B-50FE-4B84-AE64-D7F085A2A31A}" type="datetimeFigureOut">
              <a:rPr lang="en-US" smtClean="0"/>
              <a:t>7/20/2024</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Date Placeholder 2"/>
          <p:cNvSpPr>
            <a:spLocks noGrp="1"/>
          </p:cNvSpPr>
          <p:nvPr>
            <p:ph type="dt" sz="half" idx="10"/>
          </p:nvPr>
        </p:nvSpPr>
        <p:spPr/>
        <p:txBody>
          <a:bodyPr numCol="1"/>
          <a:lstStyle>
            <a:lvl1pPr>
              <a:defRPr/>
            </a:lvl1pPr>
          </a:lstStyle>
          <a:p>
            <a:endParaRPr lang="en-US"/>
          </a:p>
        </p:txBody>
      </p:sp>
      <p:sp>
        <p:nvSpPr>
          <p:cNvPr id="4" name="Footer Placeholder 3"/>
          <p:cNvSpPr>
            <a:spLocks noGrp="1"/>
          </p:cNvSpPr>
          <p:nvPr>
            <p:ph type="ftr" sz="quarter" idx="11"/>
          </p:nvPr>
        </p:nvSpPr>
        <p:spPr/>
        <p:txBody>
          <a:bodyPr numCol="1"/>
          <a:lstStyle>
            <a:lvl1pPr>
              <a:defRPr/>
            </a:lvl1pPr>
          </a:lstStyle>
          <a:p>
            <a:endParaRPr lang="en-US"/>
          </a:p>
        </p:txBody>
      </p:sp>
      <p:sp>
        <p:nvSpPr>
          <p:cNvPr id="5" name="Slide Number Placeholder 4"/>
          <p:cNvSpPr>
            <a:spLocks noGrp="1"/>
          </p:cNvSpPr>
          <p:nvPr>
            <p:ph type="sldNum" sz="quarter" idx="12"/>
          </p:nvPr>
        </p:nvSpPr>
        <p:spPr/>
        <p:txBody>
          <a:bodyPr numCol="1"/>
          <a:lstStyle>
            <a:lvl1pPr>
              <a:defRPr/>
            </a:lvl1pPr>
          </a:lstStyle>
          <a:p>
            <a:fld id="{2D52B7B6-6F1B-4A62-B87E-81AD4998D87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endParaRPr lang="en-US"/>
          </a:p>
        </p:txBody>
      </p:sp>
      <p:sp>
        <p:nvSpPr>
          <p:cNvPr id="3" name="Footer Placeholder 2"/>
          <p:cNvSpPr>
            <a:spLocks noGrp="1"/>
          </p:cNvSpPr>
          <p:nvPr>
            <p:ph type="ftr" sz="quarter" idx="11"/>
          </p:nvPr>
        </p:nvSpPr>
        <p:spPr/>
        <p:txBody>
          <a:bodyPr numCol="1"/>
          <a:lstStyle>
            <a:lvl1pPr>
              <a:defRPr/>
            </a:lvl1pPr>
          </a:lstStyle>
          <a:p>
            <a:endParaRPr lang="en-US"/>
          </a:p>
        </p:txBody>
      </p:sp>
      <p:sp>
        <p:nvSpPr>
          <p:cNvPr id="4" name="Slide Number Placeholder 3"/>
          <p:cNvSpPr>
            <a:spLocks noGrp="1"/>
          </p:cNvSpPr>
          <p:nvPr>
            <p:ph type="sldNum" sz="quarter" idx="12"/>
          </p:nvPr>
        </p:nvSpPr>
        <p:spPr/>
        <p:txBody>
          <a:bodyPr numCol="1"/>
          <a:lstStyle>
            <a:lvl1pPr>
              <a:defRPr/>
            </a:lvl1pPr>
          </a:lstStyle>
          <a:p>
            <a:fld id="{08F7B79A-4EA2-44AE-9F7F-F6A143AD223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7/20/2024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7/20/2024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19" Type="http://schemas.openxmlformats.org/officeDocument/2006/relationships/image" Target="../media/image8.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10.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9.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6" name="Text Box 1"/>
          <p:cNvSpPr>
            <a:spLocks noGrp="1"/>
          </p:cNvSpPr>
          <p:nvPr>
            <p:ph type="title"/>
          </p:nvPr>
        </p:nvSpPr>
        <p:spPr>
          <a:xfrm>
            <a:off x="457200" y="274637"/>
            <a:ext cx="8229600" cy="1143000"/>
          </a:xfrm>
          <a:prstGeom prst="rect">
            <a:avLst/>
          </a:prstGeom>
          <a:ln>
            <a:noFill/>
          </a:ln>
        </p:spPr>
        <p:txBody>
          <a:bodyPr numCol="1" anchor="ctr"/>
          <a:lstStyle/>
          <a:p>
            <a:endParaRPr/>
          </a:p>
        </p:txBody>
      </p:sp>
      <p:sp>
        <p:nvSpPr>
          <p:cNvPr id="2" name="Text Box 2"/>
          <p:cNvSpPr>
            <a:spLocks noGrp="1"/>
          </p:cNvSpPr>
          <p:nvPr>
            <p:ph type="body" idx="1"/>
          </p:nvPr>
        </p:nvSpPr>
        <p:spPr>
          <a:xfrm>
            <a:off x="457200" y="1600200"/>
            <a:ext cx="8229600" cy="4525962"/>
          </a:xfrm>
          <a:prstGeom prst="rect">
            <a:avLst/>
          </a:prstGeom>
          <a:ln>
            <a:noFill/>
          </a:ln>
        </p:spPr>
        <p:txBody>
          <a:bodyPr numCol="1"/>
          <a:lstStyle/>
          <a:p>
            <a:endParaRPr/>
          </a:p>
          <a:p>
            <a:endParaRPr/>
          </a:p>
          <a:p>
            <a:endParaRPr/>
          </a:p>
          <a:p>
            <a:endParaRPr/>
          </a:p>
          <a:p>
            <a:endParaRPr/>
          </a:p>
        </p:txBody>
      </p:sp>
      <p:sp>
        <p:nvSpPr>
          <p:cNvPr id="3" name="Text Box 3"/>
          <p:cNvSpPr>
            <a:spLocks noGrp="1"/>
          </p:cNvSpPr>
          <p:nvPr>
            <p:ph type="dt" sz="half" idx="2"/>
          </p:nvPr>
        </p:nvSpPr>
        <p:spPr>
          <a:xfrm>
            <a:off x="457200" y="6356350"/>
            <a:ext cx="2133600" cy="365125"/>
          </a:xfrm>
          <a:prstGeom prst="rect">
            <a:avLst/>
          </a:prstGeom>
          <a:ln>
            <a:noFill/>
          </a:ln>
        </p:spPr>
        <p:txBody>
          <a:bodyPr numCol="1" anchor="ctr"/>
          <a:lstStyle/>
          <a:p>
            <a:r>
              <a:rPr lang="en-US" sz="1200" dirty="0">
                <a:solidFill>
                  <a:srgbClr val="898989"/>
                </a:solidFill>
              </a:rPr>
              <a:t>*</a:t>
            </a:r>
          </a:p>
        </p:txBody>
      </p:sp>
      <p:sp>
        <p:nvSpPr>
          <p:cNvPr id="4" name="Text Box 4"/>
          <p:cNvSpPr>
            <a:spLocks noGrp="1"/>
          </p:cNvSpPr>
          <p:nvPr>
            <p:ph type="ftr" sz="quarter" idx="3"/>
          </p:nvPr>
        </p:nvSpPr>
        <p:spPr>
          <a:xfrm>
            <a:off x="3124200" y="6356350"/>
            <a:ext cx="2895600" cy="365125"/>
          </a:xfrm>
          <a:prstGeom prst="rect">
            <a:avLst/>
          </a:prstGeom>
          <a:ln>
            <a:noFill/>
          </a:ln>
        </p:spPr>
        <p:txBody>
          <a:bodyPr numCol="1" anchor="ctr"/>
          <a:lstStyle/>
          <a:p>
            <a:endParaRPr/>
          </a:p>
        </p:txBody>
      </p:sp>
      <p:sp>
        <p:nvSpPr>
          <p:cNvPr id="5" name="Text Box 5"/>
          <p:cNvSpPr>
            <a:spLocks noGrp="1"/>
          </p:cNvSpPr>
          <p:nvPr>
            <p:ph type="sldNum" sz="quarter" idx="4"/>
          </p:nvPr>
        </p:nvSpPr>
        <p:spPr>
          <a:xfrm>
            <a:off x="6553200" y="6356350"/>
            <a:ext cx="2133600" cy="365125"/>
          </a:xfrm>
          <a:prstGeom prst="rect">
            <a:avLst/>
          </a:prstGeom>
          <a:ln>
            <a:noFill/>
          </a:ln>
        </p:spPr>
        <p:txBody>
          <a:bodyPr numCol="1" anchor="ctr"/>
          <a:lstStyle/>
          <a:p>
            <a:pPr algn="r"/>
            <a:r>
              <a:rPr lang="en-US" sz="1200" dirty="0">
                <a:solidFill>
                  <a:srgbClr val="898989"/>
                </a:solidFill>
              </a:rPr>
              <a:t>*</a:t>
            </a: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marL="0" indent="0" algn="ctr" defTabSz="914400" rtl="0" fontAlgn="base">
        <a:lnSpc>
          <a:spcPct val="100000"/>
        </a:lnSpc>
        <a:spcBef>
          <a:spcPct val="0"/>
        </a:spcBef>
        <a:spcAft>
          <a:spcPct val="0"/>
        </a:spcAft>
        <a:buNone/>
        <a:defRPr lang="en-US" sz="4400" b="0" i="0" u="none" baseline="0" dirty="0" smtClean="0">
          <a:solidFill>
            <a:schemeClr val="tx1"/>
          </a:solidFill>
          <a:latin typeface="Calibri" pitchFamily="34" charset="0"/>
        </a:defRPr>
      </a:lvl1pPr>
    </p:titleStyle>
    <p:bodyStyle>
      <a:lvl1pPr marL="342900" indent="-342900" algn="l" defTabSz="914400" rtl="0" fontAlgn="base">
        <a:lnSpc>
          <a:spcPct val="100000"/>
        </a:lnSpc>
        <a:spcBef>
          <a:spcPct val="20000"/>
        </a:spcBef>
        <a:spcAft>
          <a:spcPct val="0"/>
        </a:spcAft>
        <a:buFont typeface="Arial" charset="0"/>
        <a:buChar char="•"/>
        <a:defRPr lang="en-US" sz="3200" b="0" i="0" u="none" baseline="0" dirty="0" smtClean="0">
          <a:solidFill>
            <a:schemeClr val="tx1"/>
          </a:solidFill>
          <a:latin typeface="Calibri" pitchFamily="34" charset="0"/>
        </a:defRPr>
      </a:lvl1pPr>
      <a:lvl2pPr marL="742950" indent="-285750">
        <a:lnSpc>
          <a:spcPct val="100000"/>
        </a:lnSpc>
        <a:spcBef>
          <a:spcPct val="20000"/>
        </a:spcBef>
        <a:spcAft>
          <a:spcPct val="0"/>
        </a:spcAft>
        <a:buFont typeface="Arial" charset="0"/>
        <a:buChar char="–"/>
        <a:defRPr lang="en-US" sz="2800" b="0" i="0" u="none" dirty="0" smtClean="0">
          <a:solidFill>
            <a:schemeClr val="tx1"/>
          </a:solidFill>
          <a:latin typeface="Calibri" pitchFamily="34" charset="0"/>
        </a:defRPr>
      </a:lvl2pPr>
      <a:lvl3pPr marL="1143000" indent="-228600">
        <a:lnSpc>
          <a:spcPct val="100000"/>
        </a:lnSpc>
        <a:spcBef>
          <a:spcPct val="20000"/>
        </a:spcBef>
        <a:spcAft>
          <a:spcPct val="0"/>
        </a:spcAft>
        <a:buFont typeface="Arial" charset="0"/>
        <a:buChar char="•"/>
        <a:defRPr lang="en-US" sz="2400" b="0" i="0" u="none" dirty="0" smtClean="0">
          <a:solidFill>
            <a:schemeClr val="tx1"/>
          </a:solidFill>
          <a:latin typeface="Calibri" pitchFamily="34" charset="0"/>
        </a:defRPr>
      </a:lvl3pPr>
      <a:lvl4pPr marL="1600200" indent="-228600">
        <a:lnSpc>
          <a:spcPct val="100000"/>
        </a:lnSpc>
        <a:spcBef>
          <a:spcPct val="20000"/>
        </a:spcBef>
        <a:spcAft>
          <a:spcPct val="0"/>
        </a:spcAft>
        <a:buFont typeface="Arial" charset="0"/>
        <a:buChar char="–"/>
        <a:defRPr lang="en-US" sz="2000" b="0" i="0" u="none" dirty="0" smtClean="0">
          <a:solidFill>
            <a:schemeClr val="tx1"/>
          </a:solidFill>
          <a:latin typeface="Calibri" pitchFamily="34" charset="0"/>
        </a:defRPr>
      </a:lvl4pPr>
      <a:lvl5pPr marL="2057400" indent="-228600">
        <a:lnSpc>
          <a:spcPct val="100000"/>
        </a:lnSpc>
        <a:spcBef>
          <a:spcPct val="20000"/>
        </a:spcBef>
        <a:spcAft>
          <a:spcPct val="0"/>
        </a:spcAft>
        <a:buFont typeface="Arial" charset="0"/>
        <a:buChar char="»"/>
        <a:defRPr lang="en-US" sz="2000" b="0" i="0" u="none" dirty="0" smtClean="0">
          <a:solidFill>
            <a:schemeClr val="tx1"/>
          </a:solidFill>
          <a:latin typeface="Calibri" pitchFamily="34" charset="0"/>
        </a:defRPr>
      </a:lvl5pPr>
    </p:bodyStyle>
    <p:otherStyle>
      <a:lvl1pPr marL="0" indent="0" algn="l" defTabSz="914400" rtl="0" fontAlgn="base">
        <a:lnSpc>
          <a:spcPct val="100000"/>
        </a:lnSpc>
        <a:spcBef>
          <a:spcPct val="0"/>
        </a:spcBef>
        <a:spcAft>
          <a:spcPct val="0"/>
        </a:spcAft>
        <a:buNone/>
        <a:defRPr lang="en-US" sz="1800" b="0" i="0" u="none" baseline="0" dirty="0" smtClean="0">
          <a:solidFill>
            <a:schemeClr val="tx1"/>
          </a:solidFill>
          <a:latin typeface="Calibri" pitchFamily="34" charset="0"/>
        </a:defRPr>
      </a:lvl1pPr>
      <a:lvl2pPr marL="457200" indent="0">
        <a:lnSpc>
          <a:spcPct val="100000"/>
        </a:lnSpc>
        <a:spcBef>
          <a:spcPct val="0"/>
        </a:spcBef>
        <a:spcAft>
          <a:spcPct val="0"/>
        </a:spcAft>
        <a:buNone/>
        <a:defRPr lang="en-US" sz="1800" b="0" i="0" u="none" dirty="0" smtClean="0">
          <a:solidFill>
            <a:schemeClr val="tx1"/>
          </a:solidFill>
          <a:latin typeface="Calibri" pitchFamily="34" charset="0"/>
        </a:defRPr>
      </a:lvl2pPr>
      <a:lvl3pPr marL="914400" indent="0">
        <a:lnSpc>
          <a:spcPct val="100000"/>
        </a:lnSpc>
        <a:spcBef>
          <a:spcPct val="0"/>
        </a:spcBef>
        <a:spcAft>
          <a:spcPct val="0"/>
        </a:spcAft>
        <a:buNone/>
        <a:defRPr lang="en-US" sz="1800" b="0" i="0" u="none" dirty="0" smtClean="0">
          <a:solidFill>
            <a:schemeClr val="tx1"/>
          </a:solidFill>
          <a:latin typeface="Calibri" pitchFamily="34" charset="0"/>
        </a:defRPr>
      </a:lvl3pPr>
      <a:lvl4pPr marL="1371600" indent="0">
        <a:lnSpc>
          <a:spcPct val="100000"/>
        </a:lnSpc>
        <a:spcBef>
          <a:spcPct val="0"/>
        </a:spcBef>
        <a:spcAft>
          <a:spcPct val="0"/>
        </a:spcAft>
        <a:buNone/>
        <a:defRPr lang="en-US" sz="1800" b="0" i="0" u="none" dirty="0" smtClean="0">
          <a:solidFill>
            <a:schemeClr val="tx1"/>
          </a:solidFill>
          <a:latin typeface="Calibri" pitchFamily="34" charset="0"/>
        </a:defRPr>
      </a:lvl4pPr>
      <a:lvl5pPr marL="1828800" indent="0">
        <a:lnSpc>
          <a:spcPct val="100000"/>
        </a:lnSpc>
        <a:spcBef>
          <a:spcPct val="0"/>
        </a:spcBef>
        <a:spcAft>
          <a:spcPct val="0"/>
        </a:spcAft>
        <a:buNone/>
        <a:defRPr lang="en-US" sz="1800" b="0" i="0" u="none" dirty="0" smtClean="0">
          <a:solidFill>
            <a:schemeClr val="tx1"/>
          </a:solidFill>
          <a:latin typeface="Calibri" pitchFamily="34" charset="0"/>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6" name="Text Box 6"/>
          <p:cNvSpPr>
            <a:spLocks/>
          </p:cNvSpPr>
          <p:nvPr/>
        </p:nvSpPr>
        <p:spPr>
          <a:xfrm>
            <a:off x="381000" y="304800"/>
            <a:ext cx="8382000" cy="6248400"/>
          </a:xfrm>
          <a:prstGeom prst="rect">
            <a:avLst/>
          </a:prstGeom>
          <a:solidFill>
            <a:schemeClr val="bg1"/>
          </a:solidFill>
          <a:ln w="57150">
            <a:solidFill>
              <a:srgbClr val="C91E21"/>
            </a:solidFill>
            <a:round/>
            <a:headEnd/>
            <a:tailEnd/>
          </a:ln>
        </p:spPr>
        <p:txBody>
          <a:bodyPr numCol="1" anchor="ctr"/>
          <a:lstStyle/>
          <a:p>
            <a:endParaRPr/>
          </a:p>
        </p:txBody>
      </p:sp>
      <p:grpSp>
        <p:nvGrpSpPr>
          <p:cNvPr id="7" name="Group 7"/>
          <p:cNvGrpSpPr>
            <a:grpSpLocks/>
          </p:cNvGrpSpPr>
          <p:nvPr/>
        </p:nvGrpSpPr>
        <p:grpSpPr>
          <a:xfrm>
            <a:off x="2082800" y="828675"/>
            <a:ext cx="4978400" cy="2387600"/>
            <a:chOff x="2034076" y="828587"/>
            <a:chExt cx="4979173" cy="2388463"/>
          </a:xfrm>
        </p:grpSpPr>
        <p:pic>
          <p:nvPicPr>
            <p:cNvPr id="8" name="Picture 8"/>
            <p:cNvPicPr>
              <a:picLocks noChangeAspect="1"/>
            </p:cNvPicPr>
            <p:nvPr/>
          </p:nvPicPr>
          <p:blipFill>
            <a:blip r:embed="rId14"/>
            <a:stretch/>
          </p:blipFill>
          <p:spPr>
            <a:xfrm>
              <a:off x="5396969" y="883425"/>
              <a:ext cx="1514475" cy="2333625"/>
            </a:xfrm>
            <a:prstGeom prst="rect">
              <a:avLst/>
            </a:prstGeom>
            <a:noFill/>
            <a:ln>
              <a:noFill/>
            </a:ln>
          </p:spPr>
        </p:pic>
        <p:grpSp>
          <p:nvGrpSpPr>
            <p:cNvPr id="10" name="Group 10"/>
            <p:cNvGrpSpPr>
              <a:grpSpLocks/>
            </p:cNvGrpSpPr>
            <p:nvPr/>
          </p:nvGrpSpPr>
          <p:grpSpPr>
            <a:xfrm>
              <a:off x="2034076" y="828587"/>
              <a:ext cx="4979173" cy="2388463"/>
              <a:chOff x="1937401" y="828587"/>
              <a:chExt cx="4979173" cy="2388463"/>
            </a:xfrm>
          </p:grpSpPr>
          <p:pic>
            <p:nvPicPr>
              <p:cNvPr id="11" name="Picture 11"/>
              <p:cNvPicPr>
                <a:picLocks noChangeAspect="1"/>
              </p:cNvPicPr>
              <p:nvPr/>
            </p:nvPicPr>
            <p:blipFill>
              <a:blip r:embed="rId15"/>
              <a:stretch/>
            </p:blipFill>
            <p:spPr>
              <a:xfrm>
                <a:off x="2301913" y="864374"/>
                <a:ext cx="1485900" cy="2333625"/>
              </a:xfrm>
              <a:prstGeom prst="rect">
                <a:avLst/>
              </a:prstGeom>
              <a:noFill/>
              <a:ln>
                <a:noFill/>
              </a:ln>
            </p:spPr>
          </p:pic>
          <p:pic>
            <p:nvPicPr>
              <p:cNvPr id="13" name="Picture 13"/>
              <p:cNvPicPr>
                <a:picLocks noChangeAspect="1"/>
              </p:cNvPicPr>
              <p:nvPr/>
            </p:nvPicPr>
            <p:blipFill>
              <a:blip r:embed="rId16"/>
              <a:stretch/>
            </p:blipFill>
            <p:spPr>
              <a:xfrm>
                <a:off x="5996475" y="2484825"/>
                <a:ext cx="920099" cy="732225"/>
              </a:xfrm>
              <a:prstGeom prst="rect">
                <a:avLst/>
              </a:prstGeom>
              <a:noFill/>
              <a:ln>
                <a:noFill/>
              </a:ln>
            </p:spPr>
          </p:pic>
          <p:pic>
            <p:nvPicPr>
              <p:cNvPr id="15" name="Picture 15"/>
              <p:cNvPicPr>
                <a:picLocks noChangeAspect="1"/>
              </p:cNvPicPr>
              <p:nvPr/>
            </p:nvPicPr>
            <p:blipFill>
              <a:blip r:embed="rId16"/>
              <a:stretch/>
            </p:blipFill>
            <p:spPr>
              <a:xfrm flipH="1">
                <a:off x="1937401" y="2484825"/>
                <a:ext cx="920099" cy="732225"/>
              </a:xfrm>
              <a:prstGeom prst="rect">
                <a:avLst/>
              </a:prstGeom>
              <a:noFill/>
              <a:ln>
                <a:noFill/>
              </a:ln>
            </p:spPr>
          </p:pic>
          <p:pic>
            <p:nvPicPr>
              <p:cNvPr id="17" name="Picture 17"/>
              <p:cNvPicPr>
                <a:picLocks noChangeAspect="1"/>
              </p:cNvPicPr>
              <p:nvPr/>
            </p:nvPicPr>
            <p:blipFill>
              <a:blip r:embed="rId17"/>
              <a:stretch/>
            </p:blipFill>
            <p:spPr>
              <a:xfrm>
                <a:off x="4541144" y="883425"/>
                <a:ext cx="1009650" cy="2295525"/>
              </a:xfrm>
              <a:prstGeom prst="rect">
                <a:avLst/>
              </a:prstGeom>
              <a:noFill/>
              <a:ln>
                <a:noFill/>
              </a:ln>
            </p:spPr>
          </p:pic>
          <p:pic>
            <p:nvPicPr>
              <p:cNvPr id="19" name="Picture 19"/>
              <p:cNvPicPr>
                <a:picLocks noChangeAspect="1"/>
              </p:cNvPicPr>
              <p:nvPr/>
            </p:nvPicPr>
            <p:blipFill>
              <a:blip r:embed="rId18"/>
              <a:stretch/>
            </p:blipFill>
            <p:spPr>
              <a:xfrm>
                <a:off x="3424438" y="828587"/>
                <a:ext cx="1333500" cy="2362200"/>
              </a:xfrm>
              <a:prstGeom prst="rect">
                <a:avLst/>
              </a:prstGeom>
              <a:noFill/>
              <a:ln>
                <a:noFill/>
              </a:ln>
            </p:spPr>
          </p:pic>
        </p:grpSp>
      </p:grpSp>
      <p:pic>
        <p:nvPicPr>
          <p:cNvPr id="21" name="Picture 21"/>
          <p:cNvPicPr>
            <a:picLocks noChangeAspect="1"/>
          </p:cNvPicPr>
          <p:nvPr/>
        </p:nvPicPr>
        <p:blipFill>
          <a:blip r:embed="rId19"/>
          <a:stretch/>
        </p:blipFill>
        <p:spPr>
          <a:xfrm>
            <a:off x="1933575" y="6408737"/>
            <a:ext cx="5276850" cy="228600"/>
          </a:xfrm>
          <a:prstGeom prst="rect">
            <a:avLst/>
          </a:prstGeom>
          <a:noFill/>
          <a:ln>
            <a:noFill/>
          </a:ln>
        </p:spPr>
      </p:pic>
      <p:grpSp>
        <p:nvGrpSpPr>
          <p:cNvPr id="23" name="Group 23"/>
          <p:cNvGrpSpPr>
            <a:grpSpLocks/>
          </p:cNvGrpSpPr>
          <p:nvPr/>
        </p:nvGrpSpPr>
        <p:grpSpPr>
          <a:xfrm>
            <a:off x="157162" y="168275"/>
            <a:ext cx="600075" cy="600075"/>
            <a:chOff x="2905522" y="3949299"/>
            <a:chExt cx="904478" cy="904478"/>
          </a:xfrm>
        </p:grpSpPr>
        <p:pic>
          <p:nvPicPr>
            <p:cNvPr id="24" name="Picture 24"/>
            <p:cNvPicPr>
              <a:picLocks noChangeAspect="1"/>
            </p:cNvPicPr>
            <p:nvPr/>
          </p:nvPicPr>
          <p:blipFill>
            <a:blip r:embed="rId20"/>
            <a:stretch/>
          </p:blipFill>
          <p:spPr>
            <a:xfrm>
              <a:off x="2905522" y="3949299"/>
              <a:ext cx="904478" cy="904478"/>
            </a:xfrm>
            <a:prstGeom prst="rect">
              <a:avLst/>
            </a:prstGeom>
            <a:noFill/>
            <a:ln>
              <a:noFill/>
            </a:ln>
          </p:spPr>
        </p:pic>
        <p:sp>
          <p:nvSpPr>
            <p:cNvPr id="26" name="Text Box 26"/>
            <p:cNvSpPr>
              <a:spLocks/>
            </p:cNvSpPr>
            <p:nvPr/>
          </p:nvSpPr>
          <p:spPr>
            <a:xfrm>
              <a:off x="3190264" y="4078510"/>
              <a:ext cx="189032" cy="189032"/>
            </a:xfrm>
            <a:prstGeom prst="ellipse">
              <a:avLst/>
            </a:prstGeom>
            <a:solidFill>
              <a:schemeClr val="tx1"/>
            </a:solidFill>
            <a:ln w="25400">
              <a:solidFill>
                <a:schemeClr val="tx1"/>
              </a:solidFill>
              <a:round/>
              <a:headEnd/>
              <a:tailEnd/>
            </a:ln>
          </p:spPr>
          <p:txBody>
            <a:bodyPr numCol="1" anchor="ctr"/>
            <a:lstStyle/>
            <a:p>
              <a:endParaRPr/>
            </a:p>
          </p:txBody>
        </p:sp>
        <p:sp>
          <p:nvSpPr>
            <p:cNvPr id="27" name="Text Box 27"/>
            <p:cNvSpPr>
              <a:spLocks/>
            </p:cNvSpPr>
            <p:nvPr/>
          </p:nvSpPr>
          <p:spPr>
            <a:xfrm>
              <a:off x="2991663" y="4372825"/>
              <a:ext cx="189030" cy="189030"/>
            </a:xfrm>
            <a:prstGeom prst="ellipse">
              <a:avLst/>
            </a:prstGeom>
            <a:solidFill>
              <a:schemeClr val="tx1"/>
            </a:solidFill>
            <a:ln w="25400">
              <a:solidFill>
                <a:schemeClr val="tx1"/>
              </a:solidFill>
              <a:round/>
              <a:headEnd/>
              <a:tailEnd/>
            </a:ln>
          </p:spPr>
          <p:txBody>
            <a:bodyPr numCol="1" anchor="ctr"/>
            <a:lstStyle/>
            <a:p>
              <a:endParaRPr/>
            </a:p>
          </p:txBody>
        </p:sp>
        <p:sp>
          <p:nvSpPr>
            <p:cNvPr id="28" name="Text Box 28"/>
            <p:cNvSpPr>
              <a:spLocks/>
            </p:cNvSpPr>
            <p:nvPr/>
          </p:nvSpPr>
          <p:spPr>
            <a:xfrm>
              <a:off x="3506114" y="4250792"/>
              <a:ext cx="189032" cy="189032"/>
            </a:xfrm>
            <a:prstGeom prst="ellipse">
              <a:avLst/>
            </a:prstGeom>
            <a:solidFill>
              <a:schemeClr val="tx1"/>
            </a:solidFill>
            <a:ln w="25400">
              <a:solidFill>
                <a:schemeClr val="tx1"/>
              </a:solidFill>
              <a:round/>
              <a:headEnd/>
              <a:tailEnd/>
            </a:ln>
          </p:spPr>
          <p:txBody>
            <a:bodyPr numCol="1" anchor="ctr"/>
            <a:lstStyle/>
            <a:p>
              <a:endParaRPr/>
            </a:p>
          </p:txBody>
        </p:sp>
        <p:sp>
          <p:nvSpPr>
            <p:cNvPr id="29" name="Text Box 29"/>
            <p:cNvSpPr>
              <a:spLocks/>
            </p:cNvSpPr>
            <p:nvPr/>
          </p:nvSpPr>
          <p:spPr>
            <a:xfrm>
              <a:off x="3312298" y="4609712"/>
              <a:ext cx="189030" cy="189032"/>
            </a:xfrm>
            <a:prstGeom prst="ellipse">
              <a:avLst/>
            </a:prstGeom>
            <a:solidFill>
              <a:schemeClr val="tx1"/>
            </a:solidFill>
            <a:ln w="25400">
              <a:solidFill>
                <a:schemeClr val="tx1"/>
              </a:solidFill>
              <a:round/>
              <a:headEnd/>
              <a:tailEnd/>
            </a:ln>
          </p:spPr>
          <p:txBody>
            <a:bodyPr numCol="1" anchor="ctr"/>
            <a:lstStyle/>
            <a:p>
              <a:endParaRPr/>
            </a:p>
          </p:txBody>
        </p:sp>
        <p:sp>
          <p:nvSpPr>
            <p:cNvPr id="30" name="Text Box 30"/>
            <p:cNvSpPr>
              <a:spLocks/>
            </p:cNvSpPr>
            <p:nvPr/>
          </p:nvSpPr>
          <p:spPr>
            <a:xfrm>
              <a:off x="3247691" y="4344112"/>
              <a:ext cx="189032" cy="189030"/>
            </a:xfrm>
            <a:prstGeom prst="ellipse">
              <a:avLst/>
            </a:prstGeom>
            <a:solidFill>
              <a:schemeClr val="tx1"/>
            </a:solidFill>
            <a:ln w="25400">
              <a:solidFill>
                <a:schemeClr val="tx1"/>
              </a:solidFill>
              <a:round/>
              <a:headEnd/>
              <a:tailEnd/>
            </a:ln>
          </p:spPr>
          <p:txBody>
            <a:bodyPr numCol="1" anchor="ctr"/>
            <a:lstStyle/>
            <a:p>
              <a:endParaRPr/>
            </a:p>
          </p:txBody>
        </p:sp>
      </p:grpSp>
      <p:grpSp>
        <p:nvGrpSpPr>
          <p:cNvPr id="31" name="Group 31"/>
          <p:cNvGrpSpPr>
            <a:grpSpLocks/>
          </p:cNvGrpSpPr>
          <p:nvPr/>
        </p:nvGrpSpPr>
        <p:grpSpPr>
          <a:xfrm>
            <a:off x="8351837" y="168275"/>
            <a:ext cx="598487" cy="600075"/>
            <a:chOff x="2905522" y="3949299"/>
            <a:chExt cx="904478" cy="904478"/>
          </a:xfrm>
        </p:grpSpPr>
        <p:pic>
          <p:nvPicPr>
            <p:cNvPr id="32" name="Picture 32"/>
            <p:cNvPicPr>
              <a:picLocks noChangeAspect="1"/>
            </p:cNvPicPr>
            <p:nvPr/>
          </p:nvPicPr>
          <p:blipFill>
            <a:blip r:embed="rId20"/>
            <a:stretch/>
          </p:blipFill>
          <p:spPr>
            <a:xfrm>
              <a:off x="2905522" y="3949299"/>
              <a:ext cx="904478" cy="904478"/>
            </a:xfrm>
            <a:prstGeom prst="rect">
              <a:avLst/>
            </a:prstGeom>
            <a:noFill/>
            <a:ln>
              <a:noFill/>
            </a:ln>
          </p:spPr>
        </p:pic>
        <p:sp>
          <p:nvSpPr>
            <p:cNvPr id="34" name="Text Box 34"/>
            <p:cNvSpPr>
              <a:spLocks/>
            </p:cNvSpPr>
            <p:nvPr/>
          </p:nvSpPr>
          <p:spPr>
            <a:xfrm>
              <a:off x="3191020" y="4078510"/>
              <a:ext cx="187134" cy="189032"/>
            </a:xfrm>
            <a:prstGeom prst="ellipse">
              <a:avLst/>
            </a:prstGeom>
            <a:solidFill>
              <a:schemeClr val="tx1"/>
            </a:solidFill>
            <a:ln w="25400">
              <a:solidFill>
                <a:schemeClr val="tx1"/>
              </a:solidFill>
              <a:round/>
              <a:headEnd/>
              <a:tailEnd/>
            </a:ln>
          </p:spPr>
          <p:txBody>
            <a:bodyPr numCol="1" anchor="ctr"/>
            <a:lstStyle/>
            <a:p>
              <a:endParaRPr/>
            </a:p>
          </p:txBody>
        </p:sp>
        <p:sp>
          <p:nvSpPr>
            <p:cNvPr id="35" name="Text Box 35"/>
            <p:cNvSpPr>
              <a:spLocks/>
            </p:cNvSpPr>
            <p:nvPr/>
          </p:nvSpPr>
          <p:spPr>
            <a:xfrm>
              <a:off x="2991891" y="4372825"/>
              <a:ext cx="189532" cy="189030"/>
            </a:xfrm>
            <a:prstGeom prst="ellipse">
              <a:avLst/>
            </a:prstGeom>
            <a:solidFill>
              <a:schemeClr val="tx1"/>
            </a:solidFill>
            <a:ln w="25400">
              <a:solidFill>
                <a:schemeClr val="tx1"/>
              </a:solidFill>
              <a:round/>
              <a:headEnd/>
              <a:tailEnd/>
            </a:ln>
          </p:spPr>
          <p:txBody>
            <a:bodyPr numCol="1" anchor="ctr"/>
            <a:lstStyle/>
            <a:p>
              <a:endParaRPr/>
            </a:p>
          </p:txBody>
        </p:sp>
        <p:sp>
          <p:nvSpPr>
            <p:cNvPr id="36" name="Text Box 36"/>
            <p:cNvSpPr>
              <a:spLocks/>
            </p:cNvSpPr>
            <p:nvPr/>
          </p:nvSpPr>
          <p:spPr>
            <a:xfrm>
              <a:off x="3505309" y="4250792"/>
              <a:ext cx="189532" cy="189032"/>
            </a:xfrm>
            <a:prstGeom prst="ellipse">
              <a:avLst/>
            </a:prstGeom>
            <a:solidFill>
              <a:schemeClr val="tx1"/>
            </a:solidFill>
            <a:ln w="25400">
              <a:solidFill>
                <a:schemeClr val="tx1"/>
              </a:solidFill>
              <a:round/>
              <a:headEnd/>
              <a:tailEnd/>
            </a:ln>
          </p:spPr>
          <p:txBody>
            <a:bodyPr numCol="1" anchor="ctr"/>
            <a:lstStyle/>
            <a:p>
              <a:endParaRPr/>
            </a:p>
          </p:txBody>
        </p:sp>
        <p:sp>
          <p:nvSpPr>
            <p:cNvPr id="37" name="Text Box 37"/>
            <p:cNvSpPr>
              <a:spLocks/>
            </p:cNvSpPr>
            <p:nvPr/>
          </p:nvSpPr>
          <p:spPr>
            <a:xfrm>
              <a:off x="3310977" y="4609712"/>
              <a:ext cx="189533" cy="189032"/>
            </a:xfrm>
            <a:prstGeom prst="ellipse">
              <a:avLst/>
            </a:prstGeom>
            <a:solidFill>
              <a:schemeClr val="tx1"/>
            </a:solidFill>
            <a:ln w="25400">
              <a:solidFill>
                <a:schemeClr val="tx1"/>
              </a:solidFill>
              <a:round/>
              <a:headEnd/>
              <a:tailEnd/>
            </a:ln>
          </p:spPr>
          <p:txBody>
            <a:bodyPr numCol="1" anchor="ctr"/>
            <a:lstStyle/>
            <a:p>
              <a:endParaRPr/>
            </a:p>
          </p:txBody>
        </p:sp>
        <p:sp>
          <p:nvSpPr>
            <p:cNvPr id="38" name="Text Box 38"/>
            <p:cNvSpPr>
              <a:spLocks/>
            </p:cNvSpPr>
            <p:nvPr/>
          </p:nvSpPr>
          <p:spPr>
            <a:xfrm>
              <a:off x="3248599" y="4344112"/>
              <a:ext cx="189533" cy="189030"/>
            </a:xfrm>
            <a:prstGeom prst="ellipse">
              <a:avLst/>
            </a:prstGeom>
            <a:solidFill>
              <a:schemeClr val="tx1"/>
            </a:solidFill>
            <a:ln w="25400">
              <a:solidFill>
                <a:schemeClr val="tx1"/>
              </a:solidFill>
              <a:round/>
              <a:headEnd/>
              <a:tailEnd/>
            </a:ln>
          </p:spPr>
          <p:txBody>
            <a:bodyPr numCol="1" anchor="ctr"/>
            <a:lstStyle/>
            <a:p>
              <a:endParaRPr/>
            </a:p>
          </p:txBody>
        </p:sp>
      </p:grpSp>
      <p:grpSp>
        <p:nvGrpSpPr>
          <p:cNvPr id="39" name="Group 39"/>
          <p:cNvGrpSpPr>
            <a:grpSpLocks/>
          </p:cNvGrpSpPr>
          <p:nvPr/>
        </p:nvGrpSpPr>
        <p:grpSpPr>
          <a:xfrm>
            <a:off x="157162" y="6180137"/>
            <a:ext cx="600075" cy="598487"/>
            <a:chOff x="2905522" y="3949299"/>
            <a:chExt cx="904478" cy="904478"/>
          </a:xfrm>
        </p:grpSpPr>
        <p:pic>
          <p:nvPicPr>
            <p:cNvPr id="40" name="Picture 40"/>
            <p:cNvPicPr>
              <a:picLocks noChangeAspect="1"/>
            </p:cNvPicPr>
            <p:nvPr/>
          </p:nvPicPr>
          <p:blipFill>
            <a:blip r:embed="rId20"/>
            <a:stretch/>
          </p:blipFill>
          <p:spPr>
            <a:xfrm>
              <a:off x="2905522" y="3949299"/>
              <a:ext cx="904478" cy="904478"/>
            </a:xfrm>
            <a:prstGeom prst="rect">
              <a:avLst/>
            </a:prstGeom>
            <a:noFill/>
            <a:ln>
              <a:noFill/>
            </a:ln>
          </p:spPr>
        </p:pic>
        <p:sp>
          <p:nvSpPr>
            <p:cNvPr id="42" name="Text Box 42"/>
            <p:cNvSpPr>
              <a:spLocks/>
            </p:cNvSpPr>
            <p:nvPr/>
          </p:nvSpPr>
          <p:spPr>
            <a:xfrm>
              <a:off x="3190264" y="4078853"/>
              <a:ext cx="189032" cy="189532"/>
            </a:xfrm>
            <a:prstGeom prst="ellipse">
              <a:avLst/>
            </a:prstGeom>
            <a:solidFill>
              <a:schemeClr val="tx1"/>
            </a:solidFill>
            <a:ln w="25400">
              <a:solidFill>
                <a:schemeClr val="tx1"/>
              </a:solidFill>
              <a:round/>
              <a:headEnd/>
              <a:tailEnd/>
            </a:ln>
          </p:spPr>
          <p:txBody>
            <a:bodyPr numCol="1" anchor="ctr"/>
            <a:lstStyle/>
            <a:p>
              <a:endParaRPr/>
            </a:p>
          </p:txBody>
        </p:sp>
        <p:sp>
          <p:nvSpPr>
            <p:cNvPr id="43" name="Text Box 43"/>
            <p:cNvSpPr>
              <a:spLocks/>
            </p:cNvSpPr>
            <p:nvPr/>
          </p:nvSpPr>
          <p:spPr>
            <a:xfrm>
              <a:off x="2991663" y="4371549"/>
              <a:ext cx="189030" cy="189532"/>
            </a:xfrm>
            <a:prstGeom prst="ellipse">
              <a:avLst/>
            </a:prstGeom>
            <a:solidFill>
              <a:schemeClr val="tx1"/>
            </a:solidFill>
            <a:ln w="25400">
              <a:solidFill>
                <a:schemeClr val="tx1"/>
              </a:solidFill>
              <a:round/>
              <a:headEnd/>
              <a:tailEnd/>
            </a:ln>
          </p:spPr>
          <p:txBody>
            <a:bodyPr numCol="1" anchor="ctr"/>
            <a:lstStyle/>
            <a:p>
              <a:endParaRPr/>
            </a:p>
          </p:txBody>
        </p:sp>
        <p:sp>
          <p:nvSpPr>
            <p:cNvPr id="44" name="Text Box 44"/>
            <p:cNvSpPr>
              <a:spLocks/>
            </p:cNvSpPr>
            <p:nvPr/>
          </p:nvSpPr>
          <p:spPr>
            <a:xfrm>
              <a:off x="3506114" y="4249192"/>
              <a:ext cx="189032" cy="189533"/>
            </a:xfrm>
            <a:prstGeom prst="ellipse">
              <a:avLst/>
            </a:prstGeom>
            <a:solidFill>
              <a:schemeClr val="tx1"/>
            </a:solidFill>
            <a:ln w="25400">
              <a:solidFill>
                <a:schemeClr val="tx1"/>
              </a:solidFill>
              <a:round/>
              <a:headEnd/>
              <a:tailEnd/>
            </a:ln>
          </p:spPr>
          <p:txBody>
            <a:bodyPr numCol="1" anchor="ctr"/>
            <a:lstStyle/>
            <a:p>
              <a:endParaRPr/>
            </a:p>
          </p:txBody>
        </p:sp>
        <p:sp>
          <p:nvSpPr>
            <p:cNvPr id="45" name="Text Box 45"/>
            <p:cNvSpPr>
              <a:spLocks/>
            </p:cNvSpPr>
            <p:nvPr/>
          </p:nvSpPr>
          <p:spPr>
            <a:xfrm>
              <a:off x="3312298" y="4609064"/>
              <a:ext cx="189030" cy="189533"/>
            </a:xfrm>
            <a:prstGeom prst="ellipse">
              <a:avLst/>
            </a:prstGeom>
            <a:solidFill>
              <a:schemeClr val="tx1"/>
            </a:solidFill>
            <a:ln w="25400">
              <a:solidFill>
                <a:schemeClr val="tx1"/>
              </a:solidFill>
              <a:round/>
              <a:headEnd/>
              <a:tailEnd/>
            </a:ln>
          </p:spPr>
          <p:txBody>
            <a:bodyPr numCol="1" anchor="ctr"/>
            <a:lstStyle/>
            <a:p>
              <a:endParaRPr/>
            </a:p>
          </p:txBody>
        </p:sp>
        <p:sp>
          <p:nvSpPr>
            <p:cNvPr id="46" name="Text Box 46"/>
            <p:cNvSpPr>
              <a:spLocks/>
            </p:cNvSpPr>
            <p:nvPr/>
          </p:nvSpPr>
          <p:spPr>
            <a:xfrm>
              <a:off x="3247691" y="4342759"/>
              <a:ext cx="189032" cy="189532"/>
            </a:xfrm>
            <a:prstGeom prst="ellipse">
              <a:avLst/>
            </a:prstGeom>
            <a:solidFill>
              <a:schemeClr val="tx1"/>
            </a:solidFill>
            <a:ln w="25400">
              <a:solidFill>
                <a:schemeClr val="tx1"/>
              </a:solidFill>
              <a:round/>
              <a:headEnd/>
              <a:tailEnd/>
            </a:ln>
          </p:spPr>
          <p:txBody>
            <a:bodyPr numCol="1" anchor="ctr"/>
            <a:lstStyle/>
            <a:p>
              <a:endParaRPr/>
            </a:p>
          </p:txBody>
        </p:sp>
      </p:grpSp>
      <p:grpSp>
        <p:nvGrpSpPr>
          <p:cNvPr id="47" name="Group 47"/>
          <p:cNvGrpSpPr>
            <a:grpSpLocks/>
          </p:cNvGrpSpPr>
          <p:nvPr/>
        </p:nvGrpSpPr>
        <p:grpSpPr>
          <a:xfrm>
            <a:off x="8351837" y="6180137"/>
            <a:ext cx="598487" cy="598487"/>
            <a:chOff x="2905522" y="3949299"/>
            <a:chExt cx="904478" cy="904478"/>
          </a:xfrm>
        </p:grpSpPr>
        <p:pic>
          <p:nvPicPr>
            <p:cNvPr id="48" name="Picture 48"/>
            <p:cNvPicPr>
              <a:picLocks noChangeAspect="1"/>
            </p:cNvPicPr>
            <p:nvPr/>
          </p:nvPicPr>
          <p:blipFill>
            <a:blip r:embed="rId20"/>
            <a:stretch/>
          </p:blipFill>
          <p:spPr>
            <a:xfrm>
              <a:off x="2905522" y="3949299"/>
              <a:ext cx="904478" cy="904478"/>
            </a:xfrm>
            <a:prstGeom prst="rect">
              <a:avLst/>
            </a:prstGeom>
            <a:noFill/>
            <a:ln>
              <a:noFill/>
            </a:ln>
          </p:spPr>
        </p:pic>
        <p:sp>
          <p:nvSpPr>
            <p:cNvPr id="50" name="Text Box 50"/>
            <p:cNvSpPr>
              <a:spLocks/>
            </p:cNvSpPr>
            <p:nvPr/>
          </p:nvSpPr>
          <p:spPr>
            <a:xfrm>
              <a:off x="3191020" y="4078853"/>
              <a:ext cx="187134" cy="189532"/>
            </a:xfrm>
            <a:prstGeom prst="ellipse">
              <a:avLst/>
            </a:prstGeom>
            <a:solidFill>
              <a:schemeClr val="tx1"/>
            </a:solidFill>
            <a:ln w="25400">
              <a:solidFill>
                <a:schemeClr val="tx1"/>
              </a:solidFill>
              <a:round/>
              <a:headEnd/>
              <a:tailEnd/>
            </a:ln>
          </p:spPr>
          <p:txBody>
            <a:bodyPr numCol="1" anchor="ctr"/>
            <a:lstStyle/>
            <a:p>
              <a:endParaRPr/>
            </a:p>
          </p:txBody>
        </p:sp>
        <p:sp>
          <p:nvSpPr>
            <p:cNvPr id="51" name="Text Box 51"/>
            <p:cNvSpPr>
              <a:spLocks/>
            </p:cNvSpPr>
            <p:nvPr/>
          </p:nvSpPr>
          <p:spPr>
            <a:xfrm>
              <a:off x="2991891" y="4371549"/>
              <a:ext cx="189532" cy="189532"/>
            </a:xfrm>
            <a:prstGeom prst="ellipse">
              <a:avLst/>
            </a:prstGeom>
            <a:solidFill>
              <a:schemeClr val="tx1"/>
            </a:solidFill>
            <a:ln w="25400">
              <a:solidFill>
                <a:schemeClr val="tx1"/>
              </a:solidFill>
              <a:round/>
              <a:headEnd/>
              <a:tailEnd/>
            </a:ln>
          </p:spPr>
          <p:txBody>
            <a:bodyPr numCol="1" anchor="ctr"/>
            <a:lstStyle/>
            <a:p>
              <a:endParaRPr/>
            </a:p>
          </p:txBody>
        </p:sp>
        <p:sp>
          <p:nvSpPr>
            <p:cNvPr id="52" name="Text Box 52"/>
            <p:cNvSpPr>
              <a:spLocks/>
            </p:cNvSpPr>
            <p:nvPr/>
          </p:nvSpPr>
          <p:spPr>
            <a:xfrm>
              <a:off x="3505309" y="4249192"/>
              <a:ext cx="189532" cy="189533"/>
            </a:xfrm>
            <a:prstGeom prst="ellipse">
              <a:avLst/>
            </a:prstGeom>
            <a:solidFill>
              <a:schemeClr val="tx1"/>
            </a:solidFill>
            <a:ln w="25400">
              <a:solidFill>
                <a:schemeClr val="tx1"/>
              </a:solidFill>
              <a:round/>
              <a:headEnd/>
              <a:tailEnd/>
            </a:ln>
          </p:spPr>
          <p:txBody>
            <a:bodyPr numCol="1" anchor="ctr"/>
            <a:lstStyle/>
            <a:p>
              <a:endParaRPr/>
            </a:p>
          </p:txBody>
        </p:sp>
        <p:sp>
          <p:nvSpPr>
            <p:cNvPr id="53" name="Text Box 53"/>
            <p:cNvSpPr>
              <a:spLocks/>
            </p:cNvSpPr>
            <p:nvPr/>
          </p:nvSpPr>
          <p:spPr>
            <a:xfrm>
              <a:off x="3310977" y="4609064"/>
              <a:ext cx="189533" cy="189533"/>
            </a:xfrm>
            <a:prstGeom prst="ellipse">
              <a:avLst/>
            </a:prstGeom>
            <a:solidFill>
              <a:schemeClr val="tx1"/>
            </a:solidFill>
            <a:ln w="25400">
              <a:solidFill>
                <a:schemeClr val="tx1"/>
              </a:solidFill>
              <a:round/>
              <a:headEnd/>
              <a:tailEnd/>
            </a:ln>
          </p:spPr>
          <p:txBody>
            <a:bodyPr numCol="1" anchor="ctr"/>
            <a:lstStyle/>
            <a:p>
              <a:endParaRPr/>
            </a:p>
          </p:txBody>
        </p:sp>
        <p:sp>
          <p:nvSpPr>
            <p:cNvPr id="54" name="Text Box 54"/>
            <p:cNvSpPr>
              <a:spLocks/>
            </p:cNvSpPr>
            <p:nvPr/>
          </p:nvSpPr>
          <p:spPr>
            <a:xfrm>
              <a:off x="3248599" y="4342759"/>
              <a:ext cx="189533" cy="189532"/>
            </a:xfrm>
            <a:prstGeom prst="ellipse">
              <a:avLst/>
            </a:prstGeom>
            <a:solidFill>
              <a:schemeClr val="tx1"/>
            </a:solidFill>
            <a:ln w="25400">
              <a:solidFill>
                <a:schemeClr val="tx1"/>
              </a:solidFill>
              <a:round/>
              <a:headEnd/>
              <a:tailEnd/>
            </a:ln>
          </p:spPr>
          <p:txBody>
            <a:bodyPr numCol="1" anchor="ctr"/>
            <a:lstStyle/>
            <a:p>
              <a:endParaRPr/>
            </a:p>
          </p:txBody>
        </p:sp>
      </p:grpSp>
      <p:sp>
        <p:nvSpPr>
          <p:cNvPr id="55" name="Text Box 55"/>
          <p:cNvSpPr>
            <a:spLocks noGrp="1"/>
          </p:cNvSpPr>
          <p:nvPr>
            <p:ph type="title"/>
          </p:nvPr>
        </p:nvSpPr>
        <p:spPr>
          <a:xfrm>
            <a:off x="457200" y="274637"/>
            <a:ext cx="8229600" cy="1143000"/>
          </a:xfrm>
          <a:prstGeom prst="rect">
            <a:avLst/>
          </a:prstGeom>
          <a:ln>
            <a:noFill/>
          </a:ln>
        </p:spPr>
        <p:txBody>
          <a:bodyPr numCol="1" anchor="ctr"/>
          <a:lstStyle/>
          <a:p>
            <a:endParaRPr/>
          </a:p>
        </p:txBody>
      </p:sp>
      <p:sp>
        <p:nvSpPr>
          <p:cNvPr id="56" name="Text Box 56"/>
          <p:cNvSpPr>
            <a:spLocks noGrp="1"/>
          </p:cNvSpPr>
          <p:nvPr>
            <p:ph type="body" idx="1"/>
          </p:nvPr>
        </p:nvSpPr>
        <p:spPr>
          <a:xfrm>
            <a:off x="457200" y="1600200"/>
            <a:ext cx="8229600" cy="4525962"/>
          </a:xfrm>
          <a:prstGeom prst="rect">
            <a:avLst/>
          </a:prstGeom>
          <a:ln>
            <a:noFill/>
          </a:ln>
        </p:spPr>
        <p:txBody>
          <a:bodyPr numCol="1"/>
          <a:lstStyle/>
          <a:p>
            <a:endParaRPr/>
          </a:p>
          <a:p>
            <a:endParaRPr/>
          </a:p>
          <a:p>
            <a:endParaRPr/>
          </a:p>
          <a:p>
            <a:endParaRPr/>
          </a:p>
          <a:p>
            <a:endParaRPr/>
          </a:p>
        </p:txBody>
      </p:sp>
      <p:sp>
        <p:nvSpPr>
          <p:cNvPr id="57" name="Text Box 57"/>
          <p:cNvSpPr>
            <a:spLocks noGrp="1"/>
          </p:cNvSpPr>
          <p:nvPr>
            <p:ph type="dt" sz="half" idx="2"/>
          </p:nvPr>
        </p:nvSpPr>
        <p:spPr>
          <a:xfrm>
            <a:off x="457200" y="6356350"/>
            <a:ext cx="2133600" cy="365125"/>
          </a:xfrm>
          <a:prstGeom prst="rect">
            <a:avLst/>
          </a:prstGeom>
          <a:ln>
            <a:noFill/>
          </a:ln>
        </p:spPr>
        <p:txBody>
          <a:bodyPr numCol="1" anchor="ctr"/>
          <a:lstStyle/>
          <a:p>
            <a:r>
              <a:rPr lang="en-US" sz="1200" dirty="0">
                <a:solidFill>
                  <a:srgbClr val="898989"/>
                </a:solidFill>
              </a:rPr>
              <a:t>*</a:t>
            </a:r>
          </a:p>
        </p:txBody>
      </p:sp>
      <p:sp>
        <p:nvSpPr>
          <p:cNvPr id="58" name="Text Box 58"/>
          <p:cNvSpPr>
            <a:spLocks noGrp="1"/>
          </p:cNvSpPr>
          <p:nvPr>
            <p:ph type="ftr" sz="quarter" idx="3"/>
          </p:nvPr>
        </p:nvSpPr>
        <p:spPr>
          <a:xfrm>
            <a:off x="3124200" y="6356350"/>
            <a:ext cx="2895600" cy="365125"/>
          </a:xfrm>
          <a:prstGeom prst="rect">
            <a:avLst/>
          </a:prstGeom>
          <a:ln>
            <a:noFill/>
          </a:ln>
        </p:spPr>
        <p:txBody>
          <a:bodyPr numCol="1" anchor="ctr"/>
          <a:lstStyle/>
          <a:p>
            <a:endParaRPr/>
          </a:p>
        </p:txBody>
      </p:sp>
      <p:sp>
        <p:nvSpPr>
          <p:cNvPr id="59" name="Text Box 59"/>
          <p:cNvSpPr>
            <a:spLocks noGrp="1"/>
          </p:cNvSpPr>
          <p:nvPr>
            <p:ph type="sldNum" sz="quarter" idx="4"/>
          </p:nvPr>
        </p:nvSpPr>
        <p:spPr>
          <a:xfrm>
            <a:off x="6553200" y="6356350"/>
            <a:ext cx="2133600" cy="365125"/>
          </a:xfrm>
          <a:prstGeom prst="rect">
            <a:avLst/>
          </a:prstGeom>
          <a:ln>
            <a:noFill/>
          </a:ln>
        </p:spPr>
        <p:txBody>
          <a:bodyPr numCol="1" anchor="ctr"/>
          <a:lstStyle/>
          <a:p>
            <a:pPr algn="r"/>
            <a:r>
              <a:rPr lang="en-US" sz="1200" dirty="0">
                <a:solidFill>
                  <a:srgbClr val="898989"/>
                </a:solidFill>
              </a:rPr>
              <a:t>*</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marL="0" indent="0" algn="ctr" defTabSz="914400" rtl="0" fontAlgn="base">
        <a:lnSpc>
          <a:spcPct val="100000"/>
        </a:lnSpc>
        <a:spcBef>
          <a:spcPct val="0"/>
        </a:spcBef>
        <a:spcAft>
          <a:spcPct val="0"/>
        </a:spcAft>
        <a:buNone/>
        <a:defRPr lang="en-US" sz="4400" b="0" i="0" u="none" baseline="0" dirty="0" smtClean="0">
          <a:solidFill>
            <a:schemeClr val="tx1"/>
          </a:solidFill>
          <a:latin typeface="Calibri" pitchFamily="34" charset="0"/>
        </a:defRPr>
      </a:lvl1pPr>
    </p:titleStyle>
    <p:bodyStyle>
      <a:lvl1pPr marL="342900" indent="-342900" algn="l" defTabSz="914400" rtl="0" fontAlgn="base">
        <a:lnSpc>
          <a:spcPct val="100000"/>
        </a:lnSpc>
        <a:spcBef>
          <a:spcPct val="20000"/>
        </a:spcBef>
        <a:spcAft>
          <a:spcPct val="0"/>
        </a:spcAft>
        <a:buFont typeface="Arial" charset="0"/>
        <a:buChar char="•"/>
        <a:defRPr lang="en-US" sz="3200" b="0" i="0" u="none" baseline="0" dirty="0" smtClean="0">
          <a:solidFill>
            <a:schemeClr val="tx1"/>
          </a:solidFill>
          <a:latin typeface="Calibri" pitchFamily="34" charset="0"/>
        </a:defRPr>
      </a:lvl1pPr>
      <a:lvl2pPr marL="742950" indent="-285750">
        <a:lnSpc>
          <a:spcPct val="100000"/>
        </a:lnSpc>
        <a:spcBef>
          <a:spcPct val="20000"/>
        </a:spcBef>
        <a:spcAft>
          <a:spcPct val="0"/>
        </a:spcAft>
        <a:buFont typeface="Arial" charset="0"/>
        <a:buChar char="–"/>
        <a:defRPr lang="en-US" sz="2800" b="0" i="0" u="none" dirty="0" smtClean="0">
          <a:solidFill>
            <a:schemeClr val="tx1"/>
          </a:solidFill>
          <a:latin typeface="Calibri" pitchFamily="34" charset="0"/>
        </a:defRPr>
      </a:lvl2pPr>
      <a:lvl3pPr marL="1143000" indent="-228600">
        <a:lnSpc>
          <a:spcPct val="100000"/>
        </a:lnSpc>
        <a:spcBef>
          <a:spcPct val="20000"/>
        </a:spcBef>
        <a:spcAft>
          <a:spcPct val="0"/>
        </a:spcAft>
        <a:buFont typeface="Arial" charset="0"/>
        <a:buChar char="•"/>
        <a:defRPr lang="en-US" sz="2400" b="0" i="0" u="none" dirty="0" smtClean="0">
          <a:solidFill>
            <a:schemeClr val="tx1"/>
          </a:solidFill>
          <a:latin typeface="Calibri" pitchFamily="34" charset="0"/>
        </a:defRPr>
      </a:lvl3pPr>
      <a:lvl4pPr marL="1600200" indent="-228600">
        <a:lnSpc>
          <a:spcPct val="100000"/>
        </a:lnSpc>
        <a:spcBef>
          <a:spcPct val="20000"/>
        </a:spcBef>
        <a:spcAft>
          <a:spcPct val="0"/>
        </a:spcAft>
        <a:buFont typeface="Arial" charset="0"/>
        <a:buChar char="–"/>
        <a:defRPr lang="en-US" sz="2000" b="0" i="0" u="none" dirty="0" smtClean="0">
          <a:solidFill>
            <a:schemeClr val="tx1"/>
          </a:solidFill>
          <a:latin typeface="Calibri" pitchFamily="34" charset="0"/>
        </a:defRPr>
      </a:lvl4pPr>
      <a:lvl5pPr marL="2057400" indent="-228600">
        <a:lnSpc>
          <a:spcPct val="100000"/>
        </a:lnSpc>
        <a:spcBef>
          <a:spcPct val="20000"/>
        </a:spcBef>
        <a:spcAft>
          <a:spcPct val="0"/>
        </a:spcAft>
        <a:buFont typeface="Arial" charset="0"/>
        <a:buChar char="»"/>
        <a:defRPr lang="en-US" sz="2000" b="0" i="0" u="none" dirty="0" smtClean="0">
          <a:solidFill>
            <a:schemeClr val="tx1"/>
          </a:solidFill>
          <a:latin typeface="Calibri" pitchFamily="34" charset="0"/>
        </a:defRPr>
      </a:lvl5pPr>
    </p:bodyStyle>
    <p:otherStyle>
      <a:lvl1pPr marL="0" indent="0" algn="l" defTabSz="914400" rtl="0" fontAlgn="base">
        <a:lnSpc>
          <a:spcPct val="100000"/>
        </a:lnSpc>
        <a:spcBef>
          <a:spcPct val="0"/>
        </a:spcBef>
        <a:spcAft>
          <a:spcPct val="0"/>
        </a:spcAft>
        <a:buNone/>
        <a:defRPr lang="en-US" sz="1800" b="0" i="0" u="none" baseline="0" dirty="0" smtClean="0">
          <a:solidFill>
            <a:schemeClr val="tx1"/>
          </a:solidFill>
          <a:latin typeface="Calibri" pitchFamily="34" charset="0"/>
        </a:defRPr>
      </a:lvl1pPr>
      <a:lvl2pPr marL="457200" indent="0">
        <a:lnSpc>
          <a:spcPct val="100000"/>
        </a:lnSpc>
        <a:spcBef>
          <a:spcPct val="0"/>
        </a:spcBef>
        <a:spcAft>
          <a:spcPct val="0"/>
        </a:spcAft>
        <a:buNone/>
        <a:defRPr lang="en-US" sz="1800" b="0" i="0" u="none" dirty="0" smtClean="0">
          <a:solidFill>
            <a:schemeClr val="tx1"/>
          </a:solidFill>
          <a:latin typeface="Calibri" pitchFamily="34" charset="0"/>
        </a:defRPr>
      </a:lvl2pPr>
      <a:lvl3pPr marL="914400" indent="0">
        <a:lnSpc>
          <a:spcPct val="100000"/>
        </a:lnSpc>
        <a:spcBef>
          <a:spcPct val="0"/>
        </a:spcBef>
        <a:spcAft>
          <a:spcPct val="0"/>
        </a:spcAft>
        <a:buNone/>
        <a:defRPr lang="en-US" sz="1800" b="0" i="0" u="none" dirty="0" smtClean="0">
          <a:solidFill>
            <a:schemeClr val="tx1"/>
          </a:solidFill>
          <a:latin typeface="Calibri" pitchFamily="34" charset="0"/>
        </a:defRPr>
      </a:lvl3pPr>
      <a:lvl4pPr marL="1371600" indent="0">
        <a:lnSpc>
          <a:spcPct val="100000"/>
        </a:lnSpc>
        <a:spcBef>
          <a:spcPct val="0"/>
        </a:spcBef>
        <a:spcAft>
          <a:spcPct val="0"/>
        </a:spcAft>
        <a:buNone/>
        <a:defRPr lang="en-US" sz="1800" b="0" i="0" u="none" dirty="0" smtClean="0">
          <a:solidFill>
            <a:schemeClr val="tx1"/>
          </a:solidFill>
          <a:latin typeface="Calibri" pitchFamily="34" charset="0"/>
        </a:defRPr>
      </a:lvl4pPr>
      <a:lvl5pPr marL="1828800" indent="0">
        <a:lnSpc>
          <a:spcPct val="100000"/>
        </a:lnSpc>
        <a:spcBef>
          <a:spcPct val="0"/>
        </a:spcBef>
        <a:spcAft>
          <a:spcPct val="0"/>
        </a:spcAft>
        <a:buNone/>
        <a:defRPr lang="en-US" sz="1800" b="0" i="0" u="none" dirty="0" smtClean="0">
          <a:solidFill>
            <a:schemeClr val="tx1"/>
          </a:solidFill>
          <a:latin typeface="Calibri" pitchFamily="34" charset="0"/>
        </a:defRPr>
      </a:lvl5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60" name="Text Box 60"/>
          <p:cNvSpPr>
            <a:spLocks/>
          </p:cNvSpPr>
          <p:nvPr/>
        </p:nvSpPr>
        <p:spPr>
          <a:xfrm>
            <a:off x="381000" y="304800"/>
            <a:ext cx="8382000" cy="6248400"/>
          </a:xfrm>
          <a:prstGeom prst="rect">
            <a:avLst/>
          </a:prstGeom>
          <a:solidFill>
            <a:schemeClr val="bg1"/>
          </a:solidFill>
          <a:ln w="57150">
            <a:solidFill>
              <a:srgbClr val="C91E21"/>
            </a:solidFill>
            <a:round/>
            <a:headEnd/>
            <a:tailEnd/>
          </a:ln>
        </p:spPr>
        <p:txBody>
          <a:bodyPr numCol="1" anchor="ctr"/>
          <a:lstStyle/>
          <a:p>
            <a:endParaRPr/>
          </a:p>
        </p:txBody>
      </p:sp>
      <p:pic>
        <p:nvPicPr>
          <p:cNvPr id="61" name="Picture 61"/>
          <p:cNvPicPr>
            <a:picLocks noChangeAspect="1"/>
          </p:cNvPicPr>
          <p:nvPr/>
        </p:nvPicPr>
        <p:blipFill>
          <a:blip r:embed="rId14"/>
          <a:stretch/>
        </p:blipFill>
        <p:spPr>
          <a:xfrm>
            <a:off x="1933575" y="6408737"/>
            <a:ext cx="5276850" cy="228600"/>
          </a:xfrm>
          <a:prstGeom prst="rect">
            <a:avLst/>
          </a:prstGeom>
          <a:noFill/>
          <a:ln>
            <a:noFill/>
          </a:ln>
        </p:spPr>
      </p:pic>
      <p:grpSp>
        <p:nvGrpSpPr>
          <p:cNvPr id="63" name="Group 63"/>
          <p:cNvGrpSpPr>
            <a:grpSpLocks/>
          </p:cNvGrpSpPr>
          <p:nvPr/>
        </p:nvGrpSpPr>
        <p:grpSpPr>
          <a:xfrm>
            <a:off x="157162" y="168275"/>
            <a:ext cx="600075" cy="600075"/>
            <a:chOff x="2905522" y="3949299"/>
            <a:chExt cx="904478" cy="904478"/>
          </a:xfrm>
        </p:grpSpPr>
        <p:pic>
          <p:nvPicPr>
            <p:cNvPr id="64" name="Picture 64"/>
            <p:cNvPicPr>
              <a:picLocks noChangeAspect="1"/>
            </p:cNvPicPr>
            <p:nvPr/>
          </p:nvPicPr>
          <p:blipFill>
            <a:blip r:embed="rId15"/>
            <a:stretch/>
          </p:blipFill>
          <p:spPr>
            <a:xfrm>
              <a:off x="2905522" y="3949299"/>
              <a:ext cx="904478" cy="904478"/>
            </a:xfrm>
            <a:prstGeom prst="rect">
              <a:avLst/>
            </a:prstGeom>
            <a:noFill/>
            <a:ln>
              <a:noFill/>
            </a:ln>
          </p:spPr>
        </p:pic>
        <p:sp>
          <p:nvSpPr>
            <p:cNvPr id="66" name="Text Box 66"/>
            <p:cNvSpPr>
              <a:spLocks/>
            </p:cNvSpPr>
            <p:nvPr/>
          </p:nvSpPr>
          <p:spPr>
            <a:xfrm>
              <a:off x="3190264" y="4078510"/>
              <a:ext cx="189032" cy="189032"/>
            </a:xfrm>
            <a:prstGeom prst="ellipse">
              <a:avLst/>
            </a:prstGeom>
            <a:solidFill>
              <a:schemeClr val="tx1"/>
            </a:solidFill>
            <a:ln w="25400">
              <a:solidFill>
                <a:schemeClr val="tx1"/>
              </a:solidFill>
              <a:round/>
              <a:headEnd/>
              <a:tailEnd/>
            </a:ln>
          </p:spPr>
          <p:txBody>
            <a:bodyPr numCol="1" anchor="ctr"/>
            <a:lstStyle/>
            <a:p>
              <a:endParaRPr/>
            </a:p>
          </p:txBody>
        </p:sp>
        <p:sp>
          <p:nvSpPr>
            <p:cNvPr id="67" name="Text Box 67"/>
            <p:cNvSpPr>
              <a:spLocks/>
            </p:cNvSpPr>
            <p:nvPr/>
          </p:nvSpPr>
          <p:spPr>
            <a:xfrm>
              <a:off x="2991663" y="4372825"/>
              <a:ext cx="189030" cy="189030"/>
            </a:xfrm>
            <a:prstGeom prst="ellipse">
              <a:avLst/>
            </a:prstGeom>
            <a:solidFill>
              <a:schemeClr val="tx1"/>
            </a:solidFill>
            <a:ln w="25400">
              <a:solidFill>
                <a:schemeClr val="tx1"/>
              </a:solidFill>
              <a:round/>
              <a:headEnd/>
              <a:tailEnd/>
            </a:ln>
          </p:spPr>
          <p:txBody>
            <a:bodyPr numCol="1" anchor="ctr"/>
            <a:lstStyle/>
            <a:p>
              <a:endParaRPr/>
            </a:p>
          </p:txBody>
        </p:sp>
        <p:sp>
          <p:nvSpPr>
            <p:cNvPr id="68" name="Text Box 68"/>
            <p:cNvSpPr>
              <a:spLocks/>
            </p:cNvSpPr>
            <p:nvPr/>
          </p:nvSpPr>
          <p:spPr>
            <a:xfrm>
              <a:off x="3506114" y="4250792"/>
              <a:ext cx="189032" cy="189032"/>
            </a:xfrm>
            <a:prstGeom prst="ellipse">
              <a:avLst/>
            </a:prstGeom>
            <a:solidFill>
              <a:schemeClr val="tx1"/>
            </a:solidFill>
            <a:ln w="25400">
              <a:solidFill>
                <a:schemeClr val="tx1"/>
              </a:solidFill>
              <a:round/>
              <a:headEnd/>
              <a:tailEnd/>
            </a:ln>
          </p:spPr>
          <p:txBody>
            <a:bodyPr numCol="1" anchor="ctr"/>
            <a:lstStyle/>
            <a:p>
              <a:endParaRPr/>
            </a:p>
          </p:txBody>
        </p:sp>
        <p:sp>
          <p:nvSpPr>
            <p:cNvPr id="69" name="Text Box 69"/>
            <p:cNvSpPr>
              <a:spLocks/>
            </p:cNvSpPr>
            <p:nvPr/>
          </p:nvSpPr>
          <p:spPr>
            <a:xfrm>
              <a:off x="3312298" y="4609712"/>
              <a:ext cx="189030" cy="189032"/>
            </a:xfrm>
            <a:prstGeom prst="ellipse">
              <a:avLst/>
            </a:prstGeom>
            <a:solidFill>
              <a:schemeClr val="tx1"/>
            </a:solidFill>
            <a:ln w="25400">
              <a:solidFill>
                <a:schemeClr val="tx1"/>
              </a:solidFill>
              <a:round/>
              <a:headEnd/>
              <a:tailEnd/>
            </a:ln>
          </p:spPr>
          <p:txBody>
            <a:bodyPr numCol="1" anchor="ctr"/>
            <a:lstStyle/>
            <a:p>
              <a:endParaRPr/>
            </a:p>
          </p:txBody>
        </p:sp>
        <p:sp>
          <p:nvSpPr>
            <p:cNvPr id="70" name="Text Box 70"/>
            <p:cNvSpPr>
              <a:spLocks/>
            </p:cNvSpPr>
            <p:nvPr/>
          </p:nvSpPr>
          <p:spPr>
            <a:xfrm>
              <a:off x="3247691" y="4344112"/>
              <a:ext cx="189032" cy="189030"/>
            </a:xfrm>
            <a:prstGeom prst="ellipse">
              <a:avLst/>
            </a:prstGeom>
            <a:solidFill>
              <a:schemeClr val="tx1"/>
            </a:solidFill>
            <a:ln w="25400">
              <a:solidFill>
                <a:schemeClr val="tx1"/>
              </a:solidFill>
              <a:round/>
              <a:headEnd/>
              <a:tailEnd/>
            </a:ln>
          </p:spPr>
          <p:txBody>
            <a:bodyPr numCol="1" anchor="ctr"/>
            <a:lstStyle/>
            <a:p>
              <a:endParaRPr/>
            </a:p>
          </p:txBody>
        </p:sp>
      </p:grpSp>
      <p:grpSp>
        <p:nvGrpSpPr>
          <p:cNvPr id="71" name="Group 71"/>
          <p:cNvGrpSpPr>
            <a:grpSpLocks/>
          </p:cNvGrpSpPr>
          <p:nvPr/>
        </p:nvGrpSpPr>
        <p:grpSpPr>
          <a:xfrm>
            <a:off x="8351837" y="168275"/>
            <a:ext cx="598487" cy="600075"/>
            <a:chOff x="2905522" y="3949299"/>
            <a:chExt cx="904478" cy="904478"/>
          </a:xfrm>
        </p:grpSpPr>
        <p:pic>
          <p:nvPicPr>
            <p:cNvPr id="72" name="Picture 72"/>
            <p:cNvPicPr>
              <a:picLocks noChangeAspect="1"/>
            </p:cNvPicPr>
            <p:nvPr/>
          </p:nvPicPr>
          <p:blipFill>
            <a:blip r:embed="rId15"/>
            <a:stretch/>
          </p:blipFill>
          <p:spPr>
            <a:xfrm>
              <a:off x="2905522" y="3949299"/>
              <a:ext cx="904478" cy="904478"/>
            </a:xfrm>
            <a:prstGeom prst="rect">
              <a:avLst/>
            </a:prstGeom>
            <a:noFill/>
            <a:ln>
              <a:noFill/>
            </a:ln>
          </p:spPr>
        </p:pic>
        <p:sp>
          <p:nvSpPr>
            <p:cNvPr id="74" name="Text Box 74"/>
            <p:cNvSpPr>
              <a:spLocks/>
            </p:cNvSpPr>
            <p:nvPr/>
          </p:nvSpPr>
          <p:spPr>
            <a:xfrm>
              <a:off x="3191020" y="4078510"/>
              <a:ext cx="187134" cy="189032"/>
            </a:xfrm>
            <a:prstGeom prst="ellipse">
              <a:avLst/>
            </a:prstGeom>
            <a:solidFill>
              <a:schemeClr val="tx1"/>
            </a:solidFill>
            <a:ln w="25400">
              <a:solidFill>
                <a:schemeClr val="tx1"/>
              </a:solidFill>
              <a:round/>
              <a:headEnd/>
              <a:tailEnd/>
            </a:ln>
          </p:spPr>
          <p:txBody>
            <a:bodyPr numCol="1" anchor="ctr"/>
            <a:lstStyle/>
            <a:p>
              <a:endParaRPr/>
            </a:p>
          </p:txBody>
        </p:sp>
        <p:sp>
          <p:nvSpPr>
            <p:cNvPr id="75" name="Text Box 75"/>
            <p:cNvSpPr>
              <a:spLocks/>
            </p:cNvSpPr>
            <p:nvPr/>
          </p:nvSpPr>
          <p:spPr>
            <a:xfrm>
              <a:off x="2991891" y="4372825"/>
              <a:ext cx="189532" cy="189030"/>
            </a:xfrm>
            <a:prstGeom prst="ellipse">
              <a:avLst/>
            </a:prstGeom>
            <a:solidFill>
              <a:schemeClr val="tx1"/>
            </a:solidFill>
            <a:ln w="25400">
              <a:solidFill>
                <a:schemeClr val="tx1"/>
              </a:solidFill>
              <a:round/>
              <a:headEnd/>
              <a:tailEnd/>
            </a:ln>
          </p:spPr>
          <p:txBody>
            <a:bodyPr numCol="1" anchor="ctr"/>
            <a:lstStyle/>
            <a:p>
              <a:endParaRPr/>
            </a:p>
          </p:txBody>
        </p:sp>
        <p:sp>
          <p:nvSpPr>
            <p:cNvPr id="76" name="Text Box 76"/>
            <p:cNvSpPr>
              <a:spLocks/>
            </p:cNvSpPr>
            <p:nvPr/>
          </p:nvSpPr>
          <p:spPr>
            <a:xfrm>
              <a:off x="3505309" y="4250792"/>
              <a:ext cx="189532" cy="189032"/>
            </a:xfrm>
            <a:prstGeom prst="ellipse">
              <a:avLst/>
            </a:prstGeom>
            <a:solidFill>
              <a:schemeClr val="tx1"/>
            </a:solidFill>
            <a:ln w="25400">
              <a:solidFill>
                <a:schemeClr val="tx1"/>
              </a:solidFill>
              <a:round/>
              <a:headEnd/>
              <a:tailEnd/>
            </a:ln>
          </p:spPr>
          <p:txBody>
            <a:bodyPr numCol="1" anchor="ctr"/>
            <a:lstStyle/>
            <a:p>
              <a:endParaRPr/>
            </a:p>
          </p:txBody>
        </p:sp>
        <p:sp>
          <p:nvSpPr>
            <p:cNvPr id="77" name="Text Box 77"/>
            <p:cNvSpPr>
              <a:spLocks/>
            </p:cNvSpPr>
            <p:nvPr/>
          </p:nvSpPr>
          <p:spPr>
            <a:xfrm>
              <a:off x="3310977" y="4609712"/>
              <a:ext cx="189533" cy="189032"/>
            </a:xfrm>
            <a:prstGeom prst="ellipse">
              <a:avLst/>
            </a:prstGeom>
            <a:solidFill>
              <a:schemeClr val="tx1"/>
            </a:solidFill>
            <a:ln w="25400">
              <a:solidFill>
                <a:schemeClr val="tx1"/>
              </a:solidFill>
              <a:round/>
              <a:headEnd/>
              <a:tailEnd/>
            </a:ln>
          </p:spPr>
          <p:txBody>
            <a:bodyPr numCol="1" anchor="ctr"/>
            <a:lstStyle/>
            <a:p>
              <a:endParaRPr/>
            </a:p>
          </p:txBody>
        </p:sp>
        <p:sp>
          <p:nvSpPr>
            <p:cNvPr id="78" name="Text Box 78"/>
            <p:cNvSpPr>
              <a:spLocks/>
            </p:cNvSpPr>
            <p:nvPr/>
          </p:nvSpPr>
          <p:spPr>
            <a:xfrm>
              <a:off x="3248599" y="4344112"/>
              <a:ext cx="189533" cy="189030"/>
            </a:xfrm>
            <a:prstGeom prst="ellipse">
              <a:avLst/>
            </a:prstGeom>
            <a:solidFill>
              <a:schemeClr val="tx1"/>
            </a:solidFill>
            <a:ln w="25400">
              <a:solidFill>
                <a:schemeClr val="tx1"/>
              </a:solidFill>
              <a:round/>
              <a:headEnd/>
              <a:tailEnd/>
            </a:ln>
          </p:spPr>
          <p:txBody>
            <a:bodyPr numCol="1" anchor="ctr"/>
            <a:lstStyle/>
            <a:p>
              <a:endParaRPr/>
            </a:p>
          </p:txBody>
        </p:sp>
      </p:grpSp>
      <p:grpSp>
        <p:nvGrpSpPr>
          <p:cNvPr id="79" name="Group 79"/>
          <p:cNvGrpSpPr>
            <a:grpSpLocks/>
          </p:cNvGrpSpPr>
          <p:nvPr/>
        </p:nvGrpSpPr>
        <p:grpSpPr>
          <a:xfrm>
            <a:off x="157162" y="6180137"/>
            <a:ext cx="600075" cy="598487"/>
            <a:chOff x="2905522" y="3949299"/>
            <a:chExt cx="904478" cy="904478"/>
          </a:xfrm>
        </p:grpSpPr>
        <p:pic>
          <p:nvPicPr>
            <p:cNvPr id="80" name="Picture 80"/>
            <p:cNvPicPr>
              <a:picLocks noChangeAspect="1"/>
            </p:cNvPicPr>
            <p:nvPr/>
          </p:nvPicPr>
          <p:blipFill>
            <a:blip r:embed="rId15"/>
            <a:stretch/>
          </p:blipFill>
          <p:spPr>
            <a:xfrm>
              <a:off x="2905522" y="3949299"/>
              <a:ext cx="904478" cy="904478"/>
            </a:xfrm>
            <a:prstGeom prst="rect">
              <a:avLst/>
            </a:prstGeom>
            <a:noFill/>
            <a:ln>
              <a:noFill/>
            </a:ln>
          </p:spPr>
        </p:pic>
        <p:sp>
          <p:nvSpPr>
            <p:cNvPr id="82" name="Text Box 82"/>
            <p:cNvSpPr>
              <a:spLocks/>
            </p:cNvSpPr>
            <p:nvPr/>
          </p:nvSpPr>
          <p:spPr>
            <a:xfrm>
              <a:off x="3190264" y="4078853"/>
              <a:ext cx="189032" cy="189532"/>
            </a:xfrm>
            <a:prstGeom prst="ellipse">
              <a:avLst/>
            </a:prstGeom>
            <a:solidFill>
              <a:schemeClr val="tx1"/>
            </a:solidFill>
            <a:ln w="25400">
              <a:solidFill>
                <a:schemeClr val="tx1"/>
              </a:solidFill>
              <a:round/>
              <a:headEnd/>
              <a:tailEnd/>
            </a:ln>
          </p:spPr>
          <p:txBody>
            <a:bodyPr numCol="1" anchor="ctr"/>
            <a:lstStyle/>
            <a:p>
              <a:endParaRPr/>
            </a:p>
          </p:txBody>
        </p:sp>
        <p:sp>
          <p:nvSpPr>
            <p:cNvPr id="83" name="Text Box 83"/>
            <p:cNvSpPr>
              <a:spLocks/>
            </p:cNvSpPr>
            <p:nvPr/>
          </p:nvSpPr>
          <p:spPr>
            <a:xfrm>
              <a:off x="2991663" y="4371549"/>
              <a:ext cx="189030" cy="189532"/>
            </a:xfrm>
            <a:prstGeom prst="ellipse">
              <a:avLst/>
            </a:prstGeom>
            <a:solidFill>
              <a:schemeClr val="tx1"/>
            </a:solidFill>
            <a:ln w="25400">
              <a:solidFill>
                <a:schemeClr val="tx1"/>
              </a:solidFill>
              <a:round/>
              <a:headEnd/>
              <a:tailEnd/>
            </a:ln>
          </p:spPr>
          <p:txBody>
            <a:bodyPr numCol="1" anchor="ctr"/>
            <a:lstStyle/>
            <a:p>
              <a:endParaRPr/>
            </a:p>
          </p:txBody>
        </p:sp>
        <p:sp>
          <p:nvSpPr>
            <p:cNvPr id="84" name="Text Box 84"/>
            <p:cNvSpPr>
              <a:spLocks/>
            </p:cNvSpPr>
            <p:nvPr/>
          </p:nvSpPr>
          <p:spPr>
            <a:xfrm>
              <a:off x="3506114" y="4249192"/>
              <a:ext cx="189032" cy="189533"/>
            </a:xfrm>
            <a:prstGeom prst="ellipse">
              <a:avLst/>
            </a:prstGeom>
            <a:solidFill>
              <a:schemeClr val="tx1"/>
            </a:solidFill>
            <a:ln w="25400">
              <a:solidFill>
                <a:schemeClr val="tx1"/>
              </a:solidFill>
              <a:round/>
              <a:headEnd/>
              <a:tailEnd/>
            </a:ln>
          </p:spPr>
          <p:txBody>
            <a:bodyPr numCol="1" anchor="ctr"/>
            <a:lstStyle/>
            <a:p>
              <a:endParaRPr/>
            </a:p>
          </p:txBody>
        </p:sp>
        <p:sp>
          <p:nvSpPr>
            <p:cNvPr id="85" name="Text Box 85"/>
            <p:cNvSpPr>
              <a:spLocks/>
            </p:cNvSpPr>
            <p:nvPr/>
          </p:nvSpPr>
          <p:spPr>
            <a:xfrm>
              <a:off x="3312298" y="4609064"/>
              <a:ext cx="189030" cy="189533"/>
            </a:xfrm>
            <a:prstGeom prst="ellipse">
              <a:avLst/>
            </a:prstGeom>
            <a:solidFill>
              <a:schemeClr val="tx1"/>
            </a:solidFill>
            <a:ln w="25400">
              <a:solidFill>
                <a:schemeClr val="tx1"/>
              </a:solidFill>
              <a:round/>
              <a:headEnd/>
              <a:tailEnd/>
            </a:ln>
          </p:spPr>
          <p:txBody>
            <a:bodyPr numCol="1" anchor="ctr"/>
            <a:lstStyle/>
            <a:p>
              <a:endParaRPr/>
            </a:p>
          </p:txBody>
        </p:sp>
        <p:sp>
          <p:nvSpPr>
            <p:cNvPr id="86" name="Text Box 86"/>
            <p:cNvSpPr>
              <a:spLocks/>
            </p:cNvSpPr>
            <p:nvPr/>
          </p:nvSpPr>
          <p:spPr>
            <a:xfrm>
              <a:off x="3247691" y="4342759"/>
              <a:ext cx="189032" cy="189532"/>
            </a:xfrm>
            <a:prstGeom prst="ellipse">
              <a:avLst/>
            </a:prstGeom>
            <a:solidFill>
              <a:schemeClr val="tx1"/>
            </a:solidFill>
            <a:ln w="25400">
              <a:solidFill>
                <a:schemeClr val="tx1"/>
              </a:solidFill>
              <a:round/>
              <a:headEnd/>
              <a:tailEnd/>
            </a:ln>
          </p:spPr>
          <p:txBody>
            <a:bodyPr numCol="1" anchor="ctr"/>
            <a:lstStyle/>
            <a:p>
              <a:endParaRPr/>
            </a:p>
          </p:txBody>
        </p:sp>
      </p:grpSp>
      <p:grpSp>
        <p:nvGrpSpPr>
          <p:cNvPr id="87" name="Group 87"/>
          <p:cNvGrpSpPr>
            <a:grpSpLocks/>
          </p:cNvGrpSpPr>
          <p:nvPr/>
        </p:nvGrpSpPr>
        <p:grpSpPr>
          <a:xfrm>
            <a:off x="8351837" y="6180137"/>
            <a:ext cx="598487" cy="598487"/>
            <a:chOff x="2905522" y="3949299"/>
            <a:chExt cx="904478" cy="904478"/>
          </a:xfrm>
        </p:grpSpPr>
        <p:pic>
          <p:nvPicPr>
            <p:cNvPr id="88" name="Picture 88"/>
            <p:cNvPicPr>
              <a:picLocks noChangeAspect="1"/>
            </p:cNvPicPr>
            <p:nvPr/>
          </p:nvPicPr>
          <p:blipFill>
            <a:blip r:embed="rId15"/>
            <a:stretch/>
          </p:blipFill>
          <p:spPr>
            <a:xfrm>
              <a:off x="2905522" y="3949299"/>
              <a:ext cx="904478" cy="904478"/>
            </a:xfrm>
            <a:prstGeom prst="rect">
              <a:avLst/>
            </a:prstGeom>
            <a:noFill/>
            <a:ln>
              <a:noFill/>
            </a:ln>
          </p:spPr>
        </p:pic>
        <p:sp>
          <p:nvSpPr>
            <p:cNvPr id="90" name="Text Box 90"/>
            <p:cNvSpPr>
              <a:spLocks/>
            </p:cNvSpPr>
            <p:nvPr/>
          </p:nvSpPr>
          <p:spPr>
            <a:xfrm>
              <a:off x="3191020" y="4078853"/>
              <a:ext cx="187134" cy="189532"/>
            </a:xfrm>
            <a:prstGeom prst="ellipse">
              <a:avLst/>
            </a:prstGeom>
            <a:solidFill>
              <a:schemeClr val="tx1"/>
            </a:solidFill>
            <a:ln w="25400">
              <a:solidFill>
                <a:schemeClr val="tx1"/>
              </a:solidFill>
              <a:round/>
              <a:headEnd/>
              <a:tailEnd/>
            </a:ln>
          </p:spPr>
          <p:txBody>
            <a:bodyPr numCol="1" anchor="ctr"/>
            <a:lstStyle/>
            <a:p>
              <a:endParaRPr/>
            </a:p>
          </p:txBody>
        </p:sp>
        <p:sp>
          <p:nvSpPr>
            <p:cNvPr id="91" name="Text Box 91"/>
            <p:cNvSpPr>
              <a:spLocks/>
            </p:cNvSpPr>
            <p:nvPr/>
          </p:nvSpPr>
          <p:spPr>
            <a:xfrm>
              <a:off x="2991891" y="4371549"/>
              <a:ext cx="189532" cy="189532"/>
            </a:xfrm>
            <a:prstGeom prst="ellipse">
              <a:avLst/>
            </a:prstGeom>
            <a:solidFill>
              <a:schemeClr val="tx1"/>
            </a:solidFill>
            <a:ln w="25400">
              <a:solidFill>
                <a:schemeClr val="tx1"/>
              </a:solidFill>
              <a:round/>
              <a:headEnd/>
              <a:tailEnd/>
            </a:ln>
          </p:spPr>
          <p:txBody>
            <a:bodyPr numCol="1" anchor="ctr"/>
            <a:lstStyle/>
            <a:p>
              <a:endParaRPr/>
            </a:p>
          </p:txBody>
        </p:sp>
        <p:sp>
          <p:nvSpPr>
            <p:cNvPr id="92" name="Text Box 92"/>
            <p:cNvSpPr>
              <a:spLocks/>
            </p:cNvSpPr>
            <p:nvPr/>
          </p:nvSpPr>
          <p:spPr>
            <a:xfrm>
              <a:off x="3505309" y="4249192"/>
              <a:ext cx="189532" cy="189533"/>
            </a:xfrm>
            <a:prstGeom prst="ellipse">
              <a:avLst/>
            </a:prstGeom>
            <a:solidFill>
              <a:schemeClr val="tx1"/>
            </a:solidFill>
            <a:ln w="25400">
              <a:solidFill>
                <a:schemeClr val="tx1"/>
              </a:solidFill>
              <a:round/>
              <a:headEnd/>
              <a:tailEnd/>
            </a:ln>
          </p:spPr>
          <p:txBody>
            <a:bodyPr numCol="1" anchor="ctr"/>
            <a:lstStyle/>
            <a:p>
              <a:endParaRPr/>
            </a:p>
          </p:txBody>
        </p:sp>
        <p:sp>
          <p:nvSpPr>
            <p:cNvPr id="93" name="Text Box 93"/>
            <p:cNvSpPr>
              <a:spLocks/>
            </p:cNvSpPr>
            <p:nvPr/>
          </p:nvSpPr>
          <p:spPr>
            <a:xfrm>
              <a:off x="3310977" y="4609064"/>
              <a:ext cx="189533" cy="189533"/>
            </a:xfrm>
            <a:prstGeom prst="ellipse">
              <a:avLst/>
            </a:prstGeom>
            <a:solidFill>
              <a:schemeClr val="tx1"/>
            </a:solidFill>
            <a:ln w="25400">
              <a:solidFill>
                <a:schemeClr val="tx1"/>
              </a:solidFill>
              <a:round/>
              <a:headEnd/>
              <a:tailEnd/>
            </a:ln>
          </p:spPr>
          <p:txBody>
            <a:bodyPr numCol="1" anchor="ctr"/>
            <a:lstStyle/>
            <a:p>
              <a:endParaRPr/>
            </a:p>
          </p:txBody>
        </p:sp>
        <p:sp>
          <p:nvSpPr>
            <p:cNvPr id="94" name="Text Box 94"/>
            <p:cNvSpPr>
              <a:spLocks/>
            </p:cNvSpPr>
            <p:nvPr/>
          </p:nvSpPr>
          <p:spPr>
            <a:xfrm>
              <a:off x="3248599" y="4342759"/>
              <a:ext cx="189533" cy="189532"/>
            </a:xfrm>
            <a:prstGeom prst="ellipse">
              <a:avLst/>
            </a:prstGeom>
            <a:solidFill>
              <a:schemeClr val="tx1"/>
            </a:solidFill>
            <a:ln w="25400">
              <a:solidFill>
                <a:schemeClr val="tx1"/>
              </a:solidFill>
              <a:round/>
              <a:headEnd/>
              <a:tailEnd/>
            </a:ln>
          </p:spPr>
          <p:txBody>
            <a:bodyPr numCol="1" anchor="ctr"/>
            <a:lstStyle/>
            <a:p>
              <a:endParaRPr/>
            </a:p>
          </p:txBody>
        </p:sp>
      </p:grpSp>
      <p:pic>
        <p:nvPicPr>
          <p:cNvPr id="95" name="Picture 95"/>
          <p:cNvPicPr>
            <a:picLocks noChangeAspect="1"/>
          </p:cNvPicPr>
          <p:nvPr/>
        </p:nvPicPr>
        <p:blipFill>
          <a:blip r:embed="rId16"/>
          <a:stretch/>
        </p:blipFill>
        <p:spPr>
          <a:xfrm>
            <a:off x="2314575" y="161925"/>
            <a:ext cx="4514850" cy="990600"/>
          </a:xfrm>
          <a:prstGeom prst="rect">
            <a:avLst/>
          </a:prstGeom>
          <a:noFill/>
          <a:ln>
            <a:noFill/>
          </a:ln>
        </p:spPr>
      </p:pic>
      <p:sp>
        <p:nvSpPr>
          <p:cNvPr id="97" name="Text Box 97"/>
          <p:cNvSpPr>
            <a:spLocks noGrp="1"/>
          </p:cNvSpPr>
          <p:nvPr>
            <p:ph type="title"/>
          </p:nvPr>
        </p:nvSpPr>
        <p:spPr>
          <a:xfrm>
            <a:off x="457200" y="274637"/>
            <a:ext cx="8229600" cy="1143000"/>
          </a:xfrm>
          <a:prstGeom prst="rect">
            <a:avLst/>
          </a:prstGeom>
          <a:ln>
            <a:noFill/>
          </a:ln>
        </p:spPr>
        <p:txBody>
          <a:bodyPr numCol="1" anchor="ctr"/>
          <a:lstStyle/>
          <a:p>
            <a:endParaRPr/>
          </a:p>
        </p:txBody>
      </p:sp>
      <p:sp>
        <p:nvSpPr>
          <p:cNvPr id="98" name="Text Box 98"/>
          <p:cNvSpPr>
            <a:spLocks noGrp="1"/>
          </p:cNvSpPr>
          <p:nvPr>
            <p:ph type="body" idx="1"/>
          </p:nvPr>
        </p:nvSpPr>
        <p:spPr>
          <a:xfrm>
            <a:off x="457200" y="1600200"/>
            <a:ext cx="8229600" cy="4525962"/>
          </a:xfrm>
          <a:prstGeom prst="rect">
            <a:avLst/>
          </a:prstGeom>
          <a:ln>
            <a:noFill/>
          </a:ln>
        </p:spPr>
        <p:txBody>
          <a:bodyPr numCol="1"/>
          <a:lstStyle/>
          <a:p>
            <a:endParaRPr/>
          </a:p>
          <a:p>
            <a:endParaRPr/>
          </a:p>
          <a:p>
            <a:endParaRPr/>
          </a:p>
          <a:p>
            <a:endParaRPr/>
          </a:p>
          <a:p>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ftr="0" dt="0"/>
  <p:txStyles>
    <p:titleStyle>
      <a:lvl1pPr marL="0" indent="0" algn="ctr" defTabSz="914400" rtl="0" fontAlgn="base">
        <a:lnSpc>
          <a:spcPct val="100000"/>
        </a:lnSpc>
        <a:spcBef>
          <a:spcPct val="0"/>
        </a:spcBef>
        <a:spcAft>
          <a:spcPct val="0"/>
        </a:spcAft>
        <a:buNone/>
        <a:defRPr lang="en-US" sz="4400" b="0" i="0" u="none" baseline="0" dirty="0" smtClean="0">
          <a:solidFill>
            <a:schemeClr val="tx1"/>
          </a:solidFill>
          <a:latin typeface="Calibri" pitchFamily="34" charset="0"/>
        </a:defRPr>
      </a:lvl1pPr>
    </p:titleStyle>
    <p:bodyStyle>
      <a:lvl1pPr marL="342900" indent="-342900" algn="l" defTabSz="914400" rtl="0" fontAlgn="base">
        <a:lnSpc>
          <a:spcPct val="100000"/>
        </a:lnSpc>
        <a:spcBef>
          <a:spcPct val="20000"/>
        </a:spcBef>
        <a:spcAft>
          <a:spcPct val="0"/>
        </a:spcAft>
        <a:buFont typeface="Arial" charset="0"/>
        <a:buChar char="•"/>
        <a:defRPr lang="en-US" sz="3200" b="0" i="0" u="none" baseline="0" dirty="0" smtClean="0">
          <a:solidFill>
            <a:schemeClr val="tx1"/>
          </a:solidFill>
          <a:latin typeface="Calibri" pitchFamily="34" charset="0"/>
        </a:defRPr>
      </a:lvl1pPr>
      <a:lvl2pPr marL="742950" indent="-285750">
        <a:lnSpc>
          <a:spcPct val="100000"/>
        </a:lnSpc>
        <a:spcBef>
          <a:spcPct val="20000"/>
        </a:spcBef>
        <a:spcAft>
          <a:spcPct val="0"/>
        </a:spcAft>
        <a:buFont typeface="Arial" charset="0"/>
        <a:buChar char="–"/>
        <a:defRPr lang="en-US" sz="2800" b="0" i="0" u="none" dirty="0" smtClean="0">
          <a:solidFill>
            <a:schemeClr val="tx1"/>
          </a:solidFill>
          <a:latin typeface="Calibri" pitchFamily="34" charset="0"/>
        </a:defRPr>
      </a:lvl2pPr>
      <a:lvl3pPr marL="1143000" indent="-228600">
        <a:lnSpc>
          <a:spcPct val="100000"/>
        </a:lnSpc>
        <a:spcBef>
          <a:spcPct val="20000"/>
        </a:spcBef>
        <a:spcAft>
          <a:spcPct val="0"/>
        </a:spcAft>
        <a:buFont typeface="Arial" charset="0"/>
        <a:buChar char="•"/>
        <a:defRPr lang="en-US" sz="2400" b="0" i="0" u="none" dirty="0" smtClean="0">
          <a:solidFill>
            <a:schemeClr val="tx1"/>
          </a:solidFill>
          <a:latin typeface="Calibri" pitchFamily="34" charset="0"/>
        </a:defRPr>
      </a:lvl3pPr>
      <a:lvl4pPr marL="1600200" indent="-228600">
        <a:lnSpc>
          <a:spcPct val="100000"/>
        </a:lnSpc>
        <a:spcBef>
          <a:spcPct val="20000"/>
        </a:spcBef>
        <a:spcAft>
          <a:spcPct val="0"/>
        </a:spcAft>
        <a:buFont typeface="Arial" charset="0"/>
        <a:buChar char="–"/>
        <a:defRPr lang="en-US" sz="2000" b="0" i="0" u="none" dirty="0" smtClean="0">
          <a:solidFill>
            <a:schemeClr val="tx1"/>
          </a:solidFill>
          <a:latin typeface="Calibri" pitchFamily="34" charset="0"/>
        </a:defRPr>
      </a:lvl4pPr>
      <a:lvl5pPr marL="2057400" indent="-228600">
        <a:lnSpc>
          <a:spcPct val="100000"/>
        </a:lnSpc>
        <a:spcBef>
          <a:spcPct val="20000"/>
        </a:spcBef>
        <a:spcAft>
          <a:spcPct val="0"/>
        </a:spcAft>
        <a:buFont typeface="Arial" charset="0"/>
        <a:buChar char="»"/>
        <a:defRPr lang="en-US" sz="2000" b="0" i="0" u="none" dirty="0" smtClean="0">
          <a:solidFill>
            <a:schemeClr val="tx1"/>
          </a:solidFill>
          <a:latin typeface="Calibri" pitchFamily="34" charset="0"/>
        </a:defRPr>
      </a:lvl5pPr>
    </p:bodyStyle>
    <p:otherStyle>
      <a:lvl1pPr marL="0" indent="0" algn="l" defTabSz="914400" rtl="0" fontAlgn="base">
        <a:lnSpc>
          <a:spcPct val="100000"/>
        </a:lnSpc>
        <a:spcBef>
          <a:spcPct val="0"/>
        </a:spcBef>
        <a:spcAft>
          <a:spcPct val="0"/>
        </a:spcAft>
        <a:buNone/>
        <a:defRPr lang="en-US" sz="1800" b="0" i="0" u="none" baseline="0" dirty="0" smtClean="0">
          <a:solidFill>
            <a:schemeClr val="tx1"/>
          </a:solidFill>
          <a:latin typeface="Calibri" pitchFamily="34" charset="0"/>
        </a:defRPr>
      </a:lvl1pPr>
      <a:lvl2pPr marL="457200" indent="0">
        <a:lnSpc>
          <a:spcPct val="100000"/>
        </a:lnSpc>
        <a:spcBef>
          <a:spcPct val="0"/>
        </a:spcBef>
        <a:spcAft>
          <a:spcPct val="0"/>
        </a:spcAft>
        <a:buNone/>
        <a:defRPr lang="en-US" sz="1800" b="0" i="0" u="none" dirty="0" smtClean="0">
          <a:solidFill>
            <a:schemeClr val="tx1"/>
          </a:solidFill>
          <a:latin typeface="Calibri" pitchFamily="34" charset="0"/>
        </a:defRPr>
      </a:lvl2pPr>
      <a:lvl3pPr marL="914400" indent="0">
        <a:lnSpc>
          <a:spcPct val="100000"/>
        </a:lnSpc>
        <a:spcBef>
          <a:spcPct val="0"/>
        </a:spcBef>
        <a:spcAft>
          <a:spcPct val="0"/>
        </a:spcAft>
        <a:buNone/>
        <a:defRPr lang="en-US" sz="1800" b="0" i="0" u="none" dirty="0" smtClean="0">
          <a:solidFill>
            <a:schemeClr val="tx1"/>
          </a:solidFill>
          <a:latin typeface="Calibri" pitchFamily="34" charset="0"/>
        </a:defRPr>
      </a:lvl3pPr>
      <a:lvl4pPr marL="1371600" indent="0">
        <a:lnSpc>
          <a:spcPct val="100000"/>
        </a:lnSpc>
        <a:spcBef>
          <a:spcPct val="0"/>
        </a:spcBef>
        <a:spcAft>
          <a:spcPct val="0"/>
        </a:spcAft>
        <a:buNone/>
        <a:defRPr lang="en-US" sz="1800" b="0" i="0" u="none" dirty="0" smtClean="0">
          <a:solidFill>
            <a:schemeClr val="tx1"/>
          </a:solidFill>
          <a:latin typeface="Calibri" pitchFamily="34" charset="0"/>
        </a:defRPr>
      </a:lvl4pPr>
      <a:lvl5pPr marL="1828800" indent="0">
        <a:lnSpc>
          <a:spcPct val="100000"/>
        </a:lnSpc>
        <a:spcBef>
          <a:spcPct val="0"/>
        </a:spcBef>
        <a:spcAft>
          <a:spcPct val="0"/>
        </a:spcAft>
        <a:buNone/>
        <a:defRPr lang="en-US" sz="1800" b="0" i="0" u="none" dirty="0" smtClean="0">
          <a:solidFill>
            <a:schemeClr val="tx1"/>
          </a:solidFill>
          <a:latin typeface="Calibri" pitchFamily="34" charset="0"/>
        </a:defRPr>
      </a:lvl5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mailto:Pamela.Kicklighter@acboe.net" TargetMode="External"/><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hyperlink" Target="https://www.prattvilleprimary.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5"/>
          <p:cNvSpPr>
            <a:spLocks noGrp="1"/>
          </p:cNvSpPr>
          <p:nvPr>
            <p:ph type="ctrTitle"/>
          </p:nvPr>
        </p:nvSpPr>
        <p:spPr>
          <a:xfrm>
            <a:off x="685800" y="3432175"/>
            <a:ext cx="7772400" cy="2892425"/>
          </a:xfrm>
          <a:prstGeom prst="rect">
            <a:avLst/>
          </a:prstGeom>
        </p:spPr>
        <p:txBody>
          <a:bodyPr wrap="square" lIns="91440" tIns="45720" rIns="91440" bIns="45720" numCol="1" anchor="ctr"/>
          <a:lstStyle>
            <a:lvl1pPr>
              <a:defRPr lang="en-US" dirty="0" smtClean="0"/>
            </a:lvl1pPr>
          </a:lstStyle>
          <a:p>
            <a:r>
              <a:rPr lang="en-US" dirty="0"/>
              <a:t>Mrs. Kicklighter’s </a:t>
            </a:r>
            <a:br>
              <a:rPr lang="en-US" dirty="0"/>
            </a:br>
            <a:r>
              <a:rPr lang="en-US" dirty="0"/>
              <a:t>2</a:t>
            </a:r>
            <a:r>
              <a:rPr lang="en-US" baseline="30000" dirty="0"/>
              <a:t>nd</a:t>
            </a:r>
            <a:r>
              <a:rPr lang="en-US" dirty="0"/>
              <a:t> Grade Class</a:t>
            </a:r>
            <a:br>
              <a:rPr lang="en-US" dirty="0"/>
            </a:br>
            <a:r>
              <a:rPr lang="en-US" dirty="0"/>
              <a:t>Orientation</a:t>
            </a:r>
          </a:p>
        </p:txBody>
      </p:sp>
      <p:sp>
        <p:nvSpPr>
          <p:cNvPr id="106" name="Text Box 106"/>
          <p:cNvSpPr txBox="1">
            <a:spLocks/>
          </p:cNvSpPr>
          <p:nvPr/>
        </p:nvSpPr>
        <p:spPr>
          <a:xfrm rot="-5400000">
            <a:off x="-884237" y="5943600"/>
            <a:ext cx="1828800" cy="153987"/>
          </a:xfrm>
          <a:prstGeom prst="rect">
            <a:avLst/>
          </a:prstGeom>
          <a:noFill/>
          <a:ln>
            <a:noFill/>
          </a:ln>
        </p:spPr>
        <p:txBody>
          <a:bodyPr numCol="1">
            <a:spAutoFit/>
          </a:bodyPr>
          <a:lstStyle/>
          <a:p>
            <a:pPr marL="0" indent="0">
              <a:spcBef>
                <a:spcPct val="0"/>
              </a:spcBef>
              <a:buNone/>
            </a:pPr>
            <a:r>
              <a:rPr lang="en-US" sz="400" dirty="0">
                <a:ea typeface="Arial" charset="0"/>
              </a:rPr>
              <a:t>Created by: Ashley Magee, firstgradebrain.com  Graphics © ThistleGirlDesigns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 Box 130"/>
          <p:cNvSpPr>
            <a:spLocks noGrp="1"/>
          </p:cNvSpPr>
          <p:nvPr>
            <p:ph/>
          </p:nvPr>
        </p:nvSpPr>
        <p:spPr>
          <a:xfrm>
            <a:off x="609600" y="1447800"/>
            <a:ext cx="7696200" cy="4953000"/>
          </a:xfrm>
          <a:prstGeom prst="rect">
            <a:avLst/>
          </a:prstGeom>
        </p:spPr>
        <p:txBody>
          <a:bodyPr wrap="square" lIns="91440" tIns="45720" rIns="91440" bIns="45720" numCol="1" anchor="t"/>
          <a:lstStyle/>
          <a:p>
            <a:pPr>
              <a:lnSpc>
                <a:spcPct val="80000"/>
              </a:lnSpc>
            </a:pPr>
            <a:r>
              <a:rPr lang="en-US" sz="2200">
                <a:latin typeface="Calibri"/>
                <a:cs typeface="Calibri"/>
              </a:rPr>
              <a:t>Friday-Upcoming Weeks Newsletter through PowerSquare</a:t>
            </a:r>
            <a:endParaRPr lang="en-US" sz="2200">
              <a:cs typeface="Calibri"/>
            </a:endParaRPr>
          </a:p>
          <a:p>
            <a:pPr marL="342900" indent="-342900">
              <a:lnSpc>
                <a:spcPct val="80000"/>
              </a:lnSpc>
            </a:pPr>
            <a:r>
              <a:rPr lang="en-US" sz="2200" dirty="0"/>
              <a:t>Take-Home Binders Daily/Monthly Behavior Calendar—Check Daily—Initial Daily</a:t>
            </a:r>
          </a:p>
          <a:p>
            <a:pPr marL="342900" indent="-342900">
              <a:lnSpc>
                <a:spcPct val="80000"/>
              </a:lnSpc>
            </a:pPr>
            <a:r>
              <a:rPr lang="en-US" sz="2200" dirty="0"/>
              <a:t>Tuesday Folders—Sign Parent signature page</a:t>
            </a:r>
          </a:p>
          <a:p>
            <a:pPr marL="342900" indent="-342900">
              <a:lnSpc>
                <a:spcPct val="80000"/>
              </a:lnSpc>
            </a:pPr>
            <a:r>
              <a:rPr lang="en-US" sz="2200">
                <a:latin typeface="Calibri"/>
                <a:cs typeface="Calibri"/>
              </a:rPr>
              <a:t>ParentSquare--Communication Tool</a:t>
            </a:r>
          </a:p>
          <a:p>
            <a:pPr>
              <a:lnSpc>
                <a:spcPct val="80000"/>
              </a:lnSpc>
            </a:pPr>
            <a:r>
              <a:rPr lang="en-US" sz="2200">
                <a:latin typeface="Calibri"/>
                <a:cs typeface="Calibri"/>
              </a:rPr>
              <a:t>PowerSchool—Grades: Log In Information will be sent home.</a:t>
            </a:r>
            <a:endParaRPr lang="en-US" sz="2200">
              <a:cs typeface="Calibri"/>
            </a:endParaRPr>
          </a:p>
          <a:p>
            <a:pPr marL="342900" indent="-342900">
              <a:lnSpc>
                <a:spcPct val="80000"/>
              </a:lnSpc>
              <a:buNone/>
            </a:pPr>
            <a:endParaRPr lang="en-US" sz="2200" dirty="0"/>
          </a:p>
          <a:p>
            <a:pPr marL="342900" indent="-342900">
              <a:lnSpc>
                <a:spcPct val="80000"/>
              </a:lnSpc>
              <a:buNone/>
            </a:pPr>
            <a:r>
              <a:rPr lang="en-US" sz="2200" dirty="0"/>
              <a:t>My email address:</a:t>
            </a:r>
          </a:p>
          <a:p>
            <a:pPr marL="342900" indent="-342900">
              <a:lnSpc>
                <a:spcPct val="80000"/>
              </a:lnSpc>
              <a:buNone/>
            </a:pPr>
            <a:r>
              <a:rPr lang="en-US" sz="2200" dirty="0">
                <a:hlinkClick r:id="rId3"/>
              </a:rPr>
              <a:t>Pamela.Kicklighter@acboe.net</a:t>
            </a:r>
            <a:r>
              <a:rPr lang="en-US" sz="2200" dirty="0"/>
              <a:t> </a:t>
            </a:r>
          </a:p>
          <a:p>
            <a:pPr marL="342900" indent="-342900">
              <a:lnSpc>
                <a:spcPct val="80000"/>
              </a:lnSpc>
              <a:buNone/>
            </a:pPr>
            <a:endParaRPr lang="en-US" sz="2200" dirty="0"/>
          </a:p>
          <a:p>
            <a:pPr marL="342900" indent="-342900">
              <a:lnSpc>
                <a:spcPct val="80000"/>
              </a:lnSpc>
              <a:buNone/>
            </a:pPr>
            <a:r>
              <a:rPr lang="en-US" sz="2200" dirty="0"/>
              <a:t>School Website: </a:t>
            </a:r>
            <a:r>
              <a:rPr lang="en-US" sz="2200" dirty="0">
                <a:hlinkClick r:id="rId4"/>
              </a:rPr>
              <a:t>https://www.prattvilleprimary.com/</a:t>
            </a:r>
            <a:r>
              <a:rPr lang="en-US" sz="2200" dirty="0"/>
              <a:t>               (Pam Kicklighter)</a:t>
            </a:r>
          </a:p>
          <a:p>
            <a:pPr marL="342900" indent="-342900">
              <a:lnSpc>
                <a:spcPct val="80000"/>
              </a:lnSpc>
              <a:buNone/>
            </a:pPr>
            <a:endParaRPr lang="en-US" sz="2200" dirty="0"/>
          </a:p>
          <a:p>
            <a:pPr marL="342900" indent="-342900">
              <a:lnSpc>
                <a:spcPct val="80000"/>
              </a:lnSpc>
              <a:buNone/>
            </a:pPr>
            <a:r>
              <a:rPr lang="en-US" sz="2200" dirty="0"/>
              <a:t>School Phone: 334-365-6277</a:t>
            </a:r>
          </a:p>
          <a:p>
            <a:pPr marL="342900" indent="-342900">
              <a:lnSpc>
                <a:spcPct val="80000"/>
              </a:lnSpc>
              <a:buNone/>
            </a:pPr>
            <a:endParaRPr lang="en-US" sz="2200" dirty="0"/>
          </a:p>
          <a:p>
            <a:pPr marL="342900" indent="-342900">
              <a:lnSpc>
                <a:spcPct val="80000"/>
              </a:lnSpc>
              <a:buNone/>
            </a:pPr>
            <a:endParaRPr lang="en-US" sz="2200" dirty="0"/>
          </a:p>
          <a:p>
            <a:pPr marL="342900" indent="-342900">
              <a:lnSpc>
                <a:spcPct val="80000"/>
              </a:lnSpc>
              <a:buNone/>
            </a:pPr>
            <a:endParaRPr lang="en-US" sz="2200" dirty="0"/>
          </a:p>
        </p:txBody>
      </p:sp>
      <p:sp>
        <p:nvSpPr>
          <p:cNvPr id="131" name="Text Box 131"/>
          <p:cNvSpPr txBox="1">
            <a:spLocks/>
          </p:cNvSpPr>
          <p:nvPr/>
        </p:nvSpPr>
        <p:spPr>
          <a:xfrm>
            <a:off x="2286000" y="260350"/>
            <a:ext cx="4572000" cy="762000"/>
          </a:xfrm>
          <a:prstGeom prst="rect">
            <a:avLst/>
          </a:prstGeom>
          <a:noFill/>
          <a:ln>
            <a:noFill/>
          </a:ln>
        </p:spPr>
        <p:txBody>
          <a:bodyPr numCol="1" anchor="ctr"/>
          <a:lstStyle/>
          <a:p>
            <a:pPr marL="0" indent="0" algn="ctr">
              <a:spcBef>
                <a:spcPct val="0"/>
              </a:spcBef>
              <a:buNone/>
            </a:pPr>
            <a:r>
              <a:rPr lang="en-US" sz="2800" b="1" dirty="0">
                <a:ea typeface="Arial" charset="0"/>
              </a:rPr>
              <a:t>Stay Connected!</a:t>
            </a:r>
            <a:endParaRPr lang="en-US" b="1" dirty="0">
              <a:ea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 Box 132"/>
          <p:cNvSpPr>
            <a:spLocks noGrp="1"/>
          </p:cNvSpPr>
          <p:nvPr>
            <p:ph type="ctrTitle"/>
          </p:nvPr>
        </p:nvSpPr>
        <p:spPr>
          <a:xfrm>
            <a:off x="685800" y="3432175"/>
            <a:ext cx="7772400" cy="2892425"/>
          </a:xfrm>
          <a:prstGeom prst="rect">
            <a:avLst/>
          </a:prstGeom>
        </p:spPr>
        <p:txBody>
          <a:bodyPr wrap="square" lIns="91440" tIns="45720" rIns="91440" bIns="45720" numCol="1" anchor="ctr"/>
          <a:lstStyle>
            <a:lvl1pPr>
              <a:defRPr lang="en-US" dirty="0" smtClean="0"/>
            </a:lvl1pPr>
          </a:lstStyle>
          <a:p>
            <a:r>
              <a:rPr lang="en-US" dirty="0"/>
              <a:t>Welcome to a great year</a:t>
            </a:r>
            <a:br>
              <a:rPr lang="en-US" dirty="0"/>
            </a:br>
            <a:r>
              <a:rPr lang="en-US" dirty="0"/>
              <a:t>in 2</a:t>
            </a:r>
            <a:r>
              <a:rPr lang="en-US" baseline="30000" dirty="0"/>
              <a:t>nd</a:t>
            </a:r>
            <a:r>
              <a:rPr lang="en-US" dirty="0"/>
              <a:t> Grade!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 Box 107"/>
          <p:cNvSpPr>
            <a:spLocks noGrp="1"/>
          </p:cNvSpPr>
          <p:nvPr>
            <p:ph type="title"/>
          </p:nvPr>
        </p:nvSpPr>
        <p:spPr>
          <a:xfrm>
            <a:off x="2286000" y="260350"/>
            <a:ext cx="4572000" cy="762000"/>
          </a:xfrm>
          <a:prstGeom prst="rect">
            <a:avLst/>
          </a:prstGeom>
        </p:spPr>
        <p:txBody>
          <a:bodyPr wrap="square" lIns="91440" tIns="45720" rIns="91440" bIns="45720" numCol="1" anchor="ctr"/>
          <a:lstStyle/>
          <a:p>
            <a:pPr marL="0" indent="0"/>
            <a:r>
              <a:rPr lang="en-US" sz="2800" b="1" dirty="0"/>
              <a:t>Meet Mrs. Kicklighter </a:t>
            </a:r>
          </a:p>
        </p:txBody>
      </p:sp>
      <p:sp>
        <p:nvSpPr>
          <p:cNvPr id="108" name="Text Box 108"/>
          <p:cNvSpPr>
            <a:spLocks noGrp="1"/>
          </p:cNvSpPr>
          <p:nvPr>
            <p:ph/>
          </p:nvPr>
        </p:nvSpPr>
        <p:spPr>
          <a:xfrm>
            <a:off x="914400" y="1752600"/>
            <a:ext cx="3048000" cy="4038600"/>
          </a:xfrm>
          <a:prstGeom prst="rect">
            <a:avLst/>
          </a:prstGeom>
        </p:spPr>
        <p:txBody>
          <a:bodyPr wrap="square" lIns="91440" tIns="45720" rIns="91440" bIns="45720" numCol="1" anchor="t"/>
          <a:lstStyle/>
          <a:p>
            <a:pPr marL="0" indent="0" algn="ctr">
              <a:buNone/>
            </a:pPr>
            <a:r>
              <a:rPr lang="en-US">
                <a:latin typeface="Calibri"/>
                <a:cs typeface="Calibri"/>
              </a:rPr>
              <a:t>This is my 20</a:t>
            </a:r>
            <a:r>
              <a:rPr lang="en-US" baseline="30000">
                <a:latin typeface="Calibri"/>
                <a:cs typeface="Calibri"/>
              </a:rPr>
              <a:t>th</a:t>
            </a:r>
            <a:r>
              <a:rPr lang="en-US" dirty="0">
                <a:latin typeface="Calibri"/>
                <a:cs typeface="Calibri"/>
              </a:rPr>
              <a:t> year </a:t>
            </a:r>
            <a:r>
              <a:rPr lang="en-US">
                <a:latin typeface="Calibri"/>
                <a:cs typeface="Calibri"/>
              </a:rPr>
              <a:t>teaching 2</a:t>
            </a:r>
            <a:r>
              <a:rPr lang="en-US" baseline="30000" dirty="0">
                <a:latin typeface="Calibri"/>
                <a:cs typeface="Calibri"/>
              </a:rPr>
              <a:t>nd</a:t>
            </a:r>
            <a:r>
              <a:rPr lang="en-US" dirty="0">
                <a:latin typeface="Calibri"/>
                <a:cs typeface="Calibri"/>
              </a:rPr>
              <a:t> grade at Prattville Primary School. I </a:t>
            </a:r>
            <a:r>
              <a:rPr lang="en-US">
                <a:latin typeface="Calibri"/>
                <a:cs typeface="Calibri"/>
              </a:rPr>
              <a:t>have 27 years of </a:t>
            </a:r>
            <a:r>
              <a:rPr lang="en-US" dirty="0">
                <a:latin typeface="Calibri"/>
                <a:cs typeface="Calibri"/>
              </a:rPr>
              <a:t>teaching experience.</a:t>
            </a:r>
          </a:p>
        </p:txBody>
      </p:sp>
      <p:sp>
        <p:nvSpPr>
          <p:cNvPr id="111" name="Text Box 111"/>
          <p:cNvSpPr txBox="1">
            <a:spLocks/>
          </p:cNvSpPr>
          <p:nvPr/>
        </p:nvSpPr>
        <p:spPr>
          <a:xfrm>
            <a:off x="4548187" y="5499100"/>
            <a:ext cx="3505200" cy="369332"/>
          </a:xfrm>
          <a:prstGeom prst="rect">
            <a:avLst/>
          </a:prstGeom>
          <a:noFill/>
          <a:ln>
            <a:noFill/>
          </a:ln>
        </p:spPr>
        <p:txBody>
          <a:bodyPr numCol="1">
            <a:spAutoFit/>
          </a:bodyPr>
          <a:lstStyle/>
          <a:p>
            <a:pPr marL="0" indent="0">
              <a:spcBef>
                <a:spcPct val="0"/>
              </a:spcBef>
              <a:buNone/>
            </a:pPr>
            <a:r>
              <a:rPr lang="en-US" b="1" dirty="0">
                <a:latin typeface="Script MT Bold" pitchFamily="66" charset="0"/>
                <a:ea typeface="Arial" charset="0"/>
              </a:rPr>
              <a:t>            The Kicklighters</a:t>
            </a:r>
          </a:p>
        </p:txBody>
      </p:sp>
      <p:pic>
        <p:nvPicPr>
          <p:cNvPr id="2" name="Picture 1" descr="A group of people standing in front of a mural&#10;&#10;Description automatically generated">
            <a:extLst>
              <a:ext uri="{FF2B5EF4-FFF2-40B4-BE49-F238E27FC236}">
                <a16:creationId xmlns:a16="http://schemas.microsoft.com/office/drawing/2014/main" id="{AED5B3CF-7EB3-E51D-B521-A2C5FC37AC12}"/>
              </a:ext>
            </a:extLst>
          </p:cNvPr>
          <p:cNvPicPr>
            <a:picLocks noChangeAspect="1"/>
          </p:cNvPicPr>
          <p:nvPr/>
        </p:nvPicPr>
        <p:blipFill>
          <a:blip r:embed="rId3"/>
          <a:stretch>
            <a:fillRect/>
          </a:stretch>
        </p:blipFill>
        <p:spPr>
          <a:xfrm rot="5400000">
            <a:off x="4078336" y="1941251"/>
            <a:ext cx="4129177" cy="30142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Box 116"/>
          <p:cNvSpPr>
            <a:spLocks noGrp="1"/>
          </p:cNvSpPr>
          <p:nvPr>
            <p:ph/>
          </p:nvPr>
        </p:nvSpPr>
        <p:spPr>
          <a:xfrm>
            <a:off x="666390" y="2193985"/>
            <a:ext cx="7801122" cy="4794738"/>
          </a:xfrm>
          <a:prstGeom prst="rect">
            <a:avLst/>
          </a:prstGeom>
        </p:spPr>
        <p:txBody>
          <a:bodyPr wrap="square" lIns="91440" tIns="45720" rIns="91440" bIns="45720" numCol="1" anchor="t"/>
          <a:lstStyle/>
          <a:p>
            <a:pPr marL="0" indent="0" algn="ctr">
              <a:buNone/>
            </a:pPr>
            <a:r>
              <a:rPr lang="en-US" sz="3600">
                <a:solidFill>
                  <a:srgbClr val="C00000"/>
                </a:solidFill>
                <a:latin typeface="Calibri"/>
                <a:cs typeface="Calibri"/>
              </a:rPr>
              <a:t>August 5</a:t>
            </a:r>
            <a:r>
              <a:rPr lang="en-US" sz="3600" baseline="30000">
                <a:solidFill>
                  <a:srgbClr val="C00000"/>
                </a:solidFill>
                <a:latin typeface="Calibri"/>
                <a:cs typeface="Calibri"/>
              </a:rPr>
              <a:t>rd</a:t>
            </a:r>
            <a:r>
              <a:rPr lang="en-US" sz="3600">
                <a:solidFill>
                  <a:srgbClr val="C00000"/>
                </a:solidFill>
                <a:latin typeface="Calibri"/>
                <a:cs typeface="Calibri"/>
              </a:rPr>
              <a:t>   4:00-5:30</a:t>
            </a:r>
          </a:p>
          <a:p>
            <a:pPr marL="0" indent="0">
              <a:buNone/>
            </a:pPr>
            <a:r>
              <a:rPr lang="en-US" sz="2800" dirty="0">
                <a:latin typeface="Calibri"/>
                <a:cs typeface="Calibri"/>
              </a:rPr>
              <a:t>Parents and students may “pop in” their classroom </a:t>
            </a:r>
            <a:r>
              <a:rPr lang="en-US" sz="2800">
                <a:latin typeface="Calibri"/>
                <a:cs typeface="Calibri"/>
              </a:rPr>
              <a:t>anytime between 4:00- 5:30. . Parents will have an opportunity to purchase t-shirts, tote bags, etc..</a:t>
            </a:r>
          </a:p>
          <a:p>
            <a:pPr marL="0" indent="0">
              <a:buNone/>
            </a:pPr>
            <a:r>
              <a:rPr lang="en-US" dirty="0">
                <a:latin typeface="KG Part of Me" panose="02000506000000020003" pitchFamily="2" charset="0"/>
              </a:rPr>
              <a:t>    </a:t>
            </a:r>
            <a:r>
              <a:rPr lang="en-US" dirty="0">
                <a:solidFill>
                  <a:srgbClr val="FF0000"/>
                </a:solidFill>
                <a:latin typeface="KG Part of Me" panose="02000506000000020003" pitchFamily="2" charset="0"/>
              </a:rPr>
              <a:t>Students will receive a free popsicle!</a:t>
            </a:r>
          </a:p>
          <a:p>
            <a:pPr marL="0" indent="0">
              <a:buNone/>
            </a:pPr>
            <a:endParaRPr lang="en-US" sz="2800" dirty="0"/>
          </a:p>
        </p:txBody>
      </p:sp>
      <p:sp>
        <p:nvSpPr>
          <p:cNvPr id="117" name="Text Box 117"/>
          <p:cNvSpPr txBox="1">
            <a:spLocks/>
          </p:cNvSpPr>
          <p:nvPr/>
        </p:nvSpPr>
        <p:spPr>
          <a:xfrm>
            <a:off x="2286000" y="260350"/>
            <a:ext cx="4572000" cy="762000"/>
          </a:xfrm>
          <a:prstGeom prst="rect">
            <a:avLst/>
          </a:prstGeom>
          <a:noFill/>
          <a:ln>
            <a:noFill/>
          </a:ln>
        </p:spPr>
        <p:txBody>
          <a:bodyPr numCol="1" anchor="ctr"/>
          <a:lstStyle/>
          <a:p>
            <a:pPr marL="0" indent="0" algn="ctr">
              <a:spcBef>
                <a:spcPct val="0"/>
              </a:spcBef>
              <a:buNone/>
            </a:pPr>
            <a:r>
              <a:rPr lang="en-US" sz="2800" b="1" dirty="0">
                <a:ea typeface="Arial" charset="0"/>
              </a:rPr>
              <a:t>Orientation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 Box 122"/>
          <p:cNvSpPr>
            <a:spLocks noGrp="1"/>
          </p:cNvSpPr>
          <p:nvPr>
            <p:ph/>
          </p:nvPr>
        </p:nvSpPr>
        <p:spPr>
          <a:xfrm>
            <a:off x="609600" y="1447800"/>
            <a:ext cx="7696200" cy="4648200"/>
          </a:xfrm>
          <a:prstGeom prst="rect">
            <a:avLst/>
          </a:prstGeom>
        </p:spPr>
        <p:txBody>
          <a:bodyPr wrap="square" lIns="91440" tIns="45720" rIns="91440" bIns="45720" numCol="1" anchor="t"/>
          <a:lstStyle/>
          <a:p>
            <a:pPr marL="342900" indent="-342900"/>
            <a:r>
              <a:rPr lang="en-US" sz="2800">
                <a:latin typeface="Calibri"/>
                <a:cs typeface="Calibri"/>
              </a:rPr>
              <a:t>August 7th--First Day of School</a:t>
            </a:r>
          </a:p>
          <a:p>
            <a:r>
              <a:rPr sz="2400" dirty="0">
                <a:latin typeface="Calibri"/>
                <a:cs typeface="Calibri"/>
              </a:rPr>
              <a:t>Option first day staggered star--8:45-9:45 Parents may walk with their child to his/her classroom. Please sign up for a time! Your child may still ride the bus or be a car rider the morning of the first day, if you’d prefer. Car Riders may be dropped off starting at 7:15 each morning.</a:t>
            </a:r>
            <a:r>
              <a:rPr lang="en-US" sz="2400" dirty="0">
                <a:latin typeface="Calibri"/>
                <a:cs typeface="Calibri"/>
              </a:rPr>
              <a:t> </a:t>
            </a:r>
            <a:endParaRPr sz="2400" dirty="0">
              <a:cs typeface="Calibri"/>
            </a:endParaRPr>
          </a:p>
          <a:p>
            <a:r>
              <a:rPr lang="en-US" sz="2800" dirty="0">
                <a:latin typeface="Calibri"/>
                <a:cs typeface="Calibri"/>
              </a:rPr>
              <a:t> Dismissal-- All students need to wear their transportation tags each day. Car riders- </a:t>
            </a:r>
            <a:r>
              <a:rPr lang="en-US" sz="2400" dirty="0">
                <a:solidFill>
                  <a:srgbClr val="C00000"/>
                </a:solidFill>
                <a:latin typeface="Calibri"/>
                <a:cs typeface="Calibri"/>
              </a:rPr>
              <a:t>Please make sure your Car Rider Tag is visible!</a:t>
            </a:r>
          </a:p>
          <a:p>
            <a:pPr marL="342900" indent="-342900"/>
            <a:r>
              <a:rPr lang="en-US" sz="2800" dirty="0">
                <a:latin typeface="Calibri"/>
                <a:cs typeface="Calibri"/>
              </a:rPr>
              <a:t>Purple Hall students will use the Northington Street entrance for drop off and dismissal</a:t>
            </a:r>
          </a:p>
          <a:p>
            <a:pPr marL="342900" indent="-342900"/>
            <a:endParaRPr lang="en-US" dirty="0"/>
          </a:p>
          <a:p>
            <a:pPr marL="342900" indent="-342900"/>
            <a:endParaRPr lang="en-US" dirty="0"/>
          </a:p>
        </p:txBody>
      </p:sp>
      <p:sp>
        <p:nvSpPr>
          <p:cNvPr id="123" name="Text Box 123"/>
          <p:cNvSpPr txBox="1">
            <a:spLocks/>
          </p:cNvSpPr>
          <p:nvPr/>
        </p:nvSpPr>
        <p:spPr>
          <a:xfrm>
            <a:off x="2286000" y="260350"/>
            <a:ext cx="4572000" cy="762000"/>
          </a:xfrm>
          <a:prstGeom prst="rect">
            <a:avLst/>
          </a:prstGeom>
          <a:noFill/>
          <a:ln>
            <a:noFill/>
          </a:ln>
        </p:spPr>
        <p:txBody>
          <a:bodyPr numCol="1" anchor="ctr"/>
          <a:lstStyle/>
          <a:p>
            <a:pPr marL="0" indent="0" algn="ctr">
              <a:spcBef>
                <a:spcPct val="0"/>
              </a:spcBef>
              <a:buNone/>
            </a:pPr>
            <a:r>
              <a:rPr lang="en-US" sz="2800" b="1" dirty="0">
                <a:ea typeface="Arial" charset="0"/>
              </a:rPr>
              <a:t>First Week of School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 Box 112"/>
          <p:cNvSpPr>
            <a:spLocks noGrp="1"/>
          </p:cNvSpPr>
          <p:nvPr>
            <p:ph/>
          </p:nvPr>
        </p:nvSpPr>
        <p:spPr>
          <a:xfrm>
            <a:off x="647700" y="1371600"/>
            <a:ext cx="7848600" cy="4648200"/>
          </a:xfrm>
          <a:prstGeom prst="rect">
            <a:avLst/>
          </a:prstGeom>
        </p:spPr>
        <p:txBody>
          <a:bodyPr wrap="square" lIns="91440" tIns="45720" rIns="91440" bIns="45720" numCol="1" anchor="t"/>
          <a:lstStyle/>
          <a:p>
            <a:pPr marL="342900" indent="-342900"/>
            <a:endParaRPr lang="en-US" dirty="0"/>
          </a:p>
          <a:p>
            <a:pPr marL="342900" indent="-342900"/>
            <a:r>
              <a:rPr lang="en-US" dirty="0"/>
              <a:t>School T-shirt--$15.00</a:t>
            </a:r>
          </a:p>
          <a:p>
            <a:pPr marL="342900" indent="-342900"/>
            <a:r>
              <a:rPr lang="en-US" dirty="0"/>
              <a:t>School Tote Bag--$15 </a:t>
            </a:r>
            <a:r>
              <a:rPr lang="en-US" sz="2400" dirty="0"/>
              <a:t>(Backpacks are not allowed)</a:t>
            </a:r>
          </a:p>
          <a:p>
            <a:pPr marL="342900" indent="-342900"/>
            <a:r>
              <a:rPr lang="en-US" dirty="0"/>
              <a:t>School Contribution--$15.00                         	</a:t>
            </a:r>
            <a:r>
              <a:rPr lang="en-US" sz="2000" dirty="0"/>
              <a:t>(This money is used for school improvements, cleaning supplies, 	and classroom materials. Any amount is appreciated!)</a:t>
            </a:r>
          </a:p>
          <a:p>
            <a:pPr marL="342900" indent="-342900"/>
            <a:r>
              <a:rPr lang="en-US" dirty="0">
                <a:solidFill>
                  <a:srgbClr val="C00000"/>
                </a:solidFill>
              </a:rPr>
              <a:t>Basic supplies have been purchased to start the school year off. </a:t>
            </a:r>
            <a:r>
              <a:rPr lang="en-US" sz="2000" dirty="0">
                <a:solidFill>
                  <a:srgbClr val="C00000"/>
                </a:solidFill>
              </a:rPr>
              <a:t>(Extra supplies included in next slide)</a:t>
            </a:r>
          </a:p>
          <a:p>
            <a:pPr marL="342900" indent="-342900">
              <a:buNone/>
            </a:pPr>
            <a:endParaRPr lang="en-US" sz="2000" dirty="0"/>
          </a:p>
          <a:p>
            <a:pPr marL="342900" indent="-342900">
              <a:buNone/>
            </a:pPr>
            <a:endParaRPr lang="en-US" sz="2000" dirty="0"/>
          </a:p>
        </p:txBody>
      </p:sp>
      <p:sp>
        <p:nvSpPr>
          <p:cNvPr id="113" name="Text Box 113"/>
          <p:cNvSpPr txBox="1">
            <a:spLocks/>
          </p:cNvSpPr>
          <p:nvPr/>
        </p:nvSpPr>
        <p:spPr>
          <a:xfrm>
            <a:off x="2286000" y="260350"/>
            <a:ext cx="4572000" cy="762000"/>
          </a:xfrm>
          <a:prstGeom prst="rect">
            <a:avLst/>
          </a:prstGeom>
          <a:noFill/>
          <a:ln>
            <a:noFill/>
          </a:ln>
        </p:spPr>
        <p:txBody>
          <a:bodyPr numCol="1" anchor="ctr"/>
          <a:lstStyle/>
          <a:p>
            <a:pPr marL="0" indent="0" algn="ctr">
              <a:spcBef>
                <a:spcPct val="0"/>
              </a:spcBef>
              <a:buNone/>
            </a:pPr>
            <a:r>
              <a:rPr lang="en-US" sz="2800" b="1" dirty="0">
                <a:ea typeface="Arial" charset="0"/>
              </a:rPr>
              <a:t>Supplies and Fees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 Box 112"/>
          <p:cNvSpPr>
            <a:spLocks noGrp="1"/>
          </p:cNvSpPr>
          <p:nvPr>
            <p:ph/>
          </p:nvPr>
        </p:nvSpPr>
        <p:spPr>
          <a:xfrm>
            <a:off x="647700" y="1371600"/>
            <a:ext cx="7848600" cy="4648200"/>
          </a:xfrm>
          <a:prstGeom prst="rect">
            <a:avLst/>
          </a:prstGeom>
        </p:spPr>
        <p:txBody>
          <a:bodyPr wrap="square" lIns="91440" tIns="45720" rIns="91440" bIns="45720" numCol="1" anchor="t"/>
          <a:lstStyle/>
          <a:p>
            <a:pPr marL="0" indent="0">
              <a:buNone/>
            </a:pPr>
            <a:endParaRPr lang="en-US" sz="2000">
              <a:cs typeface="Calibri"/>
            </a:endParaRPr>
          </a:p>
          <a:p>
            <a:r>
              <a:rPr lang="en-US" sz="2000" dirty="0"/>
              <a:t>Jumbo glue sticks</a:t>
            </a:r>
          </a:p>
          <a:p>
            <a:r>
              <a:rPr lang="en-US" sz="2000" dirty="0"/>
              <a:t>Box of Kleenex</a:t>
            </a:r>
          </a:p>
          <a:p>
            <a:r>
              <a:rPr lang="en-US" sz="2000">
                <a:latin typeface="Calibri"/>
                <a:cs typeface="Calibri"/>
              </a:rPr>
              <a:t>Girls: Foaming hand soap</a:t>
            </a:r>
            <a:endParaRPr lang="en-US" sz="2000">
              <a:cs typeface="Calibri"/>
            </a:endParaRPr>
          </a:p>
          <a:p>
            <a:r>
              <a:rPr lang="en-US" sz="2000">
                <a:latin typeface="Calibri"/>
                <a:cs typeface="Calibri"/>
              </a:rPr>
              <a:t>Boys: Tall Kitchen Trash Bags</a:t>
            </a:r>
            <a:endParaRPr lang="en-US" sz="2000">
              <a:cs typeface="Calibri"/>
            </a:endParaRPr>
          </a:p>
          <a:p>
            <a:r>
              <a:rPr lang="en-US" sz="2000" dirty="0"/>
              <a:t>Extra Supplies will be asked for as needed throughout the year.</a:t>
            </a:r>
          </a:p>
          <a:p>
            <a:pPr marL="0" indent="0">
              <a:buNone/>
            </a:pPr>
            <a:r>
              <a:rPr lang="en-US" sz="2400" dirty="0"/>
              <a:t>                          </a:t>
            </a:r>
          </a:p>
          <a:p>
            <a:pPr marL="0" indent="0" algn="ctr">
              <a:buNone/>
            </a:pPr>
            <a:r>
              <a:rPr lang="en-US" sz="2400" dirty="0"/>
              <a:t> </a:t>
            </a:r>
            <a:r>
              <a:rPr lang="en-US" sz="2400" dirty="0">
                <a:solidFill>
                  <a:srgbClr val="FF0000"/>
                </a:solidFill>
              </a:rPr>
              <a:t>Amazon Class Wish List</a:t>
            </a:r>
          </a:p>
          <a:p>
            <a:pPr marL="342900" indent="-342900">
              <a:buNone/>
            </a:pPr>
            <a:endParaRPr lang="en-US" sz="2000" dirty="0"/>
          </a:p>
          <a:p>
            <a:pPr marL="342900" indent="-342900">
              <a:buNone/>
            </a:pPr>
            <a:endParaRPr lang="en-US" sz="2000" dirty="0"/>
          </a:p>
        </p:txBody>
      </p:sp>
      <p:sp>
        <p:nvSpPr>
          <p:cNvPr id="113" name="Text Box 113"/>
          <p:cNvSpPr txBox="1">
            <a:spLocks/>
          </p:cNvSpPr>
          <p:nvPr/>
        </p:nvSpPr>
        <p:spPr>
          <a:xfrm>
            <a:off x="2286000" y="260350"/>
            <a:ext cx="4572000" cy="762000"/>
          </a:xfrm>
          <a:prstGeom prst="rect">
            <a:avLst/>
          </a:prstGeom>
          <a:noFill/>
          <a:ln>
            <a:noFill/>
          </a:ln>
        </p:spPr>
        <p:txBody>
          <a:bodyPr lIns="91440" tIns="45720" rIns="91440" bIns="45720" numCol="1" anchor="ctr"/>
          <a:lstStyle/>
          <a:p>
            <a:pPr marL="0" indent="0" algn="ctr">
              <a:spcBef>
                <a:spcPct val="0"/>
              </a:spcBef>
              <a:buNone/>
            </a:pPr>
            <a:r>
              <a:rPr lang="en-US" sz="2800" b="1">
                <a:latin typeface="Calibri"/>
                <a:cs typeface="Calibri"/>
              </a:rPr>
              <a:t>Supplies </a:t>
            </a:r>
          </a:p>
        </p:txBody>
      </p:sp>
      <p:pic>
        <p:nvPicPr>
          <p:cNvPr id="3" name="Graphic 2">
            <a:extLst>
              <a:ext uri="{FF2B5EF4-FFF2-40B4-BE49-F238E27FC236}">
                <a16:creationId xmlns:a16="http://schemas.microsoft.com/office/drawing/2014/main" id="{8530798A-F63A-4752-88C6-C4F581BC32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1137" y="4518074"/>
            <a:ext cx="1501726" cy="1501726"/>
          </a:xfrm>
          <a:prstGeom prst="rect">
            <a:avLst/>
          </a:prstGeom>
        </p:spPr>
      </p:pic>
    </p:spTree>
    <p:extLst>
      <p:ext uri="{BB962C8B-B14F-4D97-AF65-F5344CB8AC3E}">
        <p14:creationId xmlns:p14="http://schemas.microsoft.com/office/powerpoint/2010/main" val="218730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Box 114"/>
          <p:cNvSpPr>
            <a:spLocks noGrp="1"/>
          </p:cNvSpPr>
          <p:nvPr>
            <p:ph/>
          </p:nvPr>
        </p:nvSpPr>
        <p:spPr>
          <a:xfrm>
            <a:off x="609600" y="1600200"/>
            <a:ext cx="7848600" cy="4648200"/>
          </a:xfrm>
          <a:prstGeom prst="rect">
            <a:avLst/>
          </a:prstGeom>
        </p:spPr>
        <p:txBody>
          <a:bodyPr wrap="square" lIns="91440" tIns="45720" rIns="91440" bIns="45720" numCol="1" anchor="t"/>
          <a:lstStyle/>
          <a:p>
            <a:pPr marL="342900" indent="-342900"/>
            <a:r>
              <a:rPr lang="en-US" dirty="0"/>
              <a:t>Juice and Snack--$.75 each</a:t>
            </a:r>
          </a:p>
          <a:p>
            <a:pPr marL="342900" indent="-342900"/>
            <a:r>
              <a:rPr lang="en-US" dirty="0"/>
              <a:t>Breakfast--Free</a:t>
            </a:r>
          </a:p>
          <a:p>
            <a:r>
              <a:rPr lang="en-US">
                <a:latin typeface="Calibri"/>
                <a:cs typeface="Calibri"/>
              </a:rPr>
              <a:t>Lunch--Free</a:t>
            </a:r>
          </a:p>
          <a:p>
            <a:pPr marL="0" indent="0">
              <a:buNone/>
            </a:pPr>
            <a:r>
              <a:rPr lang="en-US" sz="1800" dirty="0">
                <a:latin typeface="Calibri"/>
                <a:cs typeface="Calibri"/>
              </a:rPr>
              <a:t>Please remember that carbonated drinks are not allowed and food from home can’t be heated for students. </a:t>
            </a:r>
          </a:p>
          <a:p>
            <a:endParaRPr lang="en-US" dirty="0">
              <a:cs typeface="Calibri" pitchFamily="34" charset="0"/>
            </a:endParaRPr>
          </a:p>
          <a:p>
            <a:pPr marL="0" indent="0">
              <a:buNone/>
            </a:pPr>
            <a:r>
              <a:rPr lang="en-US" dirty="0">
                <a:solidFill>
                  <a:srgbClr val="FF0000"/>
                </a:solidFill>
                <a:latin typeface="Calibri"/>
                <a:cs typeface="Calibri"/>
              </a:rPr>
              <a:t>All money sent to school should be placed in an envelope labeled with your child’s name, what it is for, and my name. </a:t>
            </a:r>
            <a:endParaRPr lang="en-US" dirty="0">
              <a:solidFill>
                <a:srgbClr val="FF0000"/>
              </a:solidFill>
              <a:cs typeface="Calibri"/>
            </a:endParaRPr>
          </a:p>
          <a:p>
            <a:pPr marL="342900" indent="-342900"/>
            <a:endParaRPr lang="en-US" sz="2400" dirty="0"/>
          </a:p>
        </p:txBody>
      </p:sp>
      <p:sp>
        <p:nvSpPr>
          <p:cNvPr id="115" name="Text Box 115"/>
          <p:cNvSpPr txBox="1">
            <a:spLocks/>
          </p:cNvSpPr>
          <p:nvPr/>
        </p:nvSpPr>
        <p:spPr>
          <a:xfrm>
            <a:off x="2286000" y="260350"/>
            <a:ext cx="4495800" cy="762000"/>
          </a:xfrm>
          <a:prstGeom prst="rect">
            <a:avLst/>
          </a:prstGeom>
          <a:noFill/>
          <a:ln>
            <a:noFill/>
          </a:ln>
        </p:spPr>
        <p:txBody>
          <a:bodyPr numCol="1" anchor="ctr"/>
          <a:lstStyle/>
          <a:p>
            <a:pPr marL="0" indent="0" algn="ctr">
              <a:spcBef>
                <a:spcPct val="0"/>
              </a:spcBef>
              <a:buNone/>
            </a:pPr>
            <a:r>
              <a:rPr lang="en-US" sz="2400" b="1" dirty="0">
                <a:ea typeface="Arial" charset="0"/>
              </a:rPr>
              <a:t>Extras and Lunchroom Prices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26"/>
          <p:cNvSpPr>
            <a:spLocks noGrp="1"/>
          </p:cNvSpPr>
          <p:nvPr>
            <p:ph/>
          </p:nvPr>
        </p:nvSpPr>
        <p:spPr>
          <a:xfrm>
            <a:off x="647700" y="1371600"/>
            <a:ext cx="7848600" cy="4648200"/>
          </a:xfrm>
          <a:prstGeom prst="rect">
            <a:avLst/>
          </a:prstGeom>
        </p:spPr>
        <p:txBody>
          <a:bodyPr wrap="square" lIns="91440" tIns="45720" rIns="91440" bIns="45720" numCol="1" anchor="t"/>
          <a:lstStyle/>
          <a:p>
            <a:pPr marL="0" indent="0">
              <a:buNone/>
            </a:pPr>
            <a:r>
              <a:rPr lang="en-US" b="1" dirty="0"/>
              <a:t>                Ladybug Behavior Clip Chart:</a:t>
            </a:r>
            <a:endParaRPr lang="en-US" dirty="0"/>
          </a:p>
          <a:p>
            <a:r>
              <a:rPr lang="en-US" sz="2000" dirty="0"/>
              <a:t>Flying High!—All students start on this level. Behavior calendar will be stamped with a PowerPaw.</a:t>
            </a:r>
          </a:p>
          <a:p>
            <a:r>
              <a:rPr lang="en-US" sz="2000" dirty="0"/>
              <a:t>Watch Out!—Student who have been redirected/warned several times will clip down to this level. Behavior calendar will be stamped with a smiley face.</a:t>
            </a:r>
          </a:p>
          <a:p>
            <a:r>
              <a:rPr lang="en-US" sz="2000" dirty="0"/>
              <a:t>Spotty Choices!—Students who continue to make undesirable choices will clip down to this level. Behavior calendar will be stamped with a straight face.</a:t>
            </a:r>
          </a:p>
          <a:p>
            <a:r>
              <a:rPr lang="en-US" sz="2000" dirty="0"/>
              <a:t>Grouchy Ladybug!—Students who continue to make undesirable choices after              redirection and intervention will clip down to this level and receive a SBR. Behavior calendar will be stamped with a sad face.</a:t>
            </a:r>
          </a:p>
          <a:p>
            <a:pPr marL="0" indent="0">
              <a:buNone/>
            </a:pPr>
            <a:r>
              <a:rPr lang="en-US" sz="2000" dirty="0"/>
              <a:t> </a:t>
            </a:r>
          </a:p>
          <a:p>
            <a:pPr marL="0" indent="0" algn="ctr"/>
            <a:endParaRPr lang="en-US" sz="2400" dirty="0">
              <a:ea typeface="Calibri" pitchFamily="34" charset="0"/>
            </a:endParaRPr>
          </a:p>
        </p:txBody>
      </p:sp>
      <p:sp>
        <p:nvSpPr>
          <p:cNvPr id="127" name="Text Box 127"/>
          <p:cNvSpPr txBox="1">
            <a:spLocks/>
          </p:cNvSpPr>
          <p:nvPr/>
        </p:nvSpPr>
        <p:spPr>
          <a:xfrm>
            <a:off x="2286000" y="260350"/>
            <a:ext cx="4572000" cy="762000"/>
          </a:xfrm>
          <a:prstGeom prst="rect">
            <a:avLst/>
          </a:prstGeom>
          <a:noFill/>
          <a:ln>
            <a:noFill/>
          </a:ln>
        </p:spPr>
        <p:txBody>
          <a:bodyPr numCol="1" anchor="ctr"/>
          <a:lstStyle/>
          <a:p>
            <a:pPr marL="0" indent="0" algn="ctr">
              <a:spcBef>
                <a:spcPct val="0"/>
              </a:spcBef>
              <a:buNone/>
            </a:pPr>
            <a:r>
              <a:rPr lang="en-US" sz="2800" b="1" dirty="0">
                <a:ea typeface="Arial" charset="0"/>
              </a:rPr>
              <a:t>Behavior Plan</a:t>
            </a:r>
          </a:p>
        </p:txBody>
      </p:sp>
    </p:spTree>
    <p:extLst>
      <p:ext uri="{BB962C8B-B14F-4D97-AF65-F5344CB8AC3E}">
        <p14:creationId xmlns:p14="http://schemas.microsoft.com/office/powerpoint/2010/main" val="336921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26"/>
          <p:cNvSpPr>
            <a:spLocks noGrp="1"/>
          </p:cNvSpPr>
          <p:nvPr>
            <p:ph/>
          </p:nvPr>
        </p:nvSpPr>
        <p:spPr>
          <a:xfrm>
            <a:off x="647700" y="1371600"/>
            <a:ext cx="7848600" cy="4648200"/>
          </a:xfrm>
          <a:prstGeom prst="rect">
            <a:avLst/>
          </a:prstGeom>
        </p:spPr>
        <p:txBody>
          <a:bodyPr wrap="square" lIns="91440" tIns="45720" rIns="91440" bIns="45720" numCol="1" anchor="t"/>
          <a:lstStyle/>
          <a:p>
            <a:pPr marL="0" indent="0" algn="ctr">
              <a:buNone/>
            </a:pPr>
            <a:r>
              <a:rPr lang="en-US" sz="2800" b="1" dirty="0">
                <a:ea typeface="Calibri" pitchFamily="34" charset="0"/>
              </a:rPr>
              <a:t>“Paw”sitive Behavior </a:t>
            </a:r>
            <a:endParaRPr lang="en-US" sz="2400" dirty="0"/>
          </a:p>
          <a:p>
            <a:r>
              <a:rPr lang="en-US" sz="2400" dirty="0"/>
              <a:t>Classroom Celebrations will be based on the number of PAW print stamps needed for the month. </a:t>
            </a:r>
          </a:p>
          <a:p>
            <a:r>
              <a:rPr lang="en-US" sz="2400" dirty="0"/>
              <a:t>(For example: extra recess, free choice center……)</a:t>
            </a:r>
          </a:p>
          <a:p>
            <a:endParaRPr lang="en-US" sz="2400" dirty="0"/>
          </a:p>
          <a:p>
            <a:pPr marL="0" indent="0">
              <a:buNone/>
            </a:pPr>
            <a:r>
              <a:rPr lang="en-US" sz="2400" b="1" dirty="0"/>
              <a:t>                                        </a:t>
            </a:r>
            <a:r>
              <a:rPr lang="en-US" sz="2800" b="1" dirty="0"/>
              <a:t>Classroom Rules</a:t>
            </a:r>
            <a:endParaRPr lang="en-US" sz="2400" dirty="0"/>
          </a:p>
          <a:p>
            <a:r>
              <a:rPr lang="en-US" sz="2400" dirty="0"/>
              <a:t>Respect others and their belongings.</a:t>
            </a:r>
          </a:p>
          <a:p>
            <a:r>
              <a:rPr lang="en-US" sz="2400" dirty="0"/>
              <a:t>Work quietly</a:t>
            </a:r>
          </a:p>
          <a:p>
            <a:r>
              <a:rPr lang="en-US" sz="2400" dirty="0"/>
              <a:t>Obey the teacher</a:t>
            </a:r>
          </a:p>
          <a:p>
            <a:r>
              <a:rPr lang="en-US" sz="2400" dirty="0"/>
              <a:t>Follow all school rules</a:t>
            </a:r>
          </a:p>
          <a:p>
            <a:pPr marL="0" indent="0">
              <a:buNone/>
            </a:pPr>
            <a:endParaRPr lang="en-US" dirty="0"/>
          </a:p>
          <a:p>
            <a:pPr marL="0" indent="0" algn="ctr"/>
            <a:endParaRPr lang="en-US" sz="2400" dirty="0">
              <a:ea typeface="Calibri" pitchFamily="34" charset="0"/>
            </a:endParaRPr>
          </a:p>
        </p:txBody>
      </p:sp>
      <p:sp>
        <p:nvSpPr>
          <p:cNvPr id="127" name="Text Box 127"/>
          <p:cNvSpPr txBox="1">
            <a:spLocks/>
          </p:cNvSpPr>
          <p:nvPr/>
        </p:nvSpPr>
        <p:spPr>
          <a:xfrm>
            <a:off x="2286000" y="260350"/>
            <a:ext cx="4572000" cy="762000"/>
          </a:xfrm>
          <a:prstGeom prst="rect">
            <a:avLst/>
          </a:prstGeom>
          <a:noFill/>
          <a:ln>
            <a:noFill/>
          </a:ln>
        </p:spPr>
        <p:txBody>
          <a:bodyPr numCol="1" anchor="ctr"/>
          <a:lstStyle/>
          <a:p>
            <a:pPr marL="0" indent="0" algn="ctr">
              <a:spcBef>
                <a:spcPct val="0"/>
              </a:spcBef>
              <a:buNone/>
            </a:pPr>
            <a:r>
              <a:rPr lang="en-US" sz="2800" b="1" dirty="0">
                <a:ea typeface="Arial" charset="0"/>
              </a:rPr>
              <a:t>Behavior Plan</a:t>
            </a:r>
          </a:p>
        </p:txBody>
      </p:sp>
    </p:spTree>
  </p:cSld>
  <p:clrMapOvr>
    <a:masterClrMapping/>
  </p:clrMapOvr>
</p:sld>
</file>

<file path=ppt/theme/theme1.xml><?xml version="1.0" encoding="utf-8"?>
<a:theme xmlns:a="http://schemas.openxmlformats.org/drawingml/2006/main" name="Default Design">
  <a:themeElements>
    <a:clrScheme name="Office">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Office">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Office">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38b7f52-9652-4db5-8aac-6b38057ade4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7A0660C58C584A8AD5CC839F560100" ma:contentTypeVersion="14" ma:contentTypeDescription="Create a new document." ma:contentTypeScope="" ma:versionID="5a58c184a515bd661d81282295492c04">
  <xsd:schema xmlns:xsd="http://www.w3.org/2001/XMLSchema" xmlns:xs="http://www.w3.org/2001/XMLSchema" xmlns:p="http://schemas.microsoft.com/office/2006/metadata/properties" xmlns:ns3="44141561-ba70-4f9e-83ec-ab5dbe5e4170" xmlns:ns4="738b7f52-9652-4db5-8aac-6b38057ade46" targetNamespace="http://schemas.microsoft.com/office/2006/metadata/properties" ma:root="true" ma:fieldsID="eb539867d584cb483e9a7da790c11684" ns3:_="" ns4:_="">
    <xsd:import namespace="44141561-ba70-4f9e-83ec-ab5dbe5e4170"/>
    <xsd:import namespace="738b7f52-9652-4db5-8aac-6b38057ade4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LengthInSecond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141561-ba70-4f9e-83ec-ab5dbe5e417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8b7f52-9652-4db5-8aac-6b38057ade4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D5DE86-DE5C-4749-97E8-80999997C992}">
  <ds:schemaRefs>
    <ds:schemaRef ds:uri="http://purl.org/dc/dcmitype/"/>
    <ds:schemaRef ds:uri="http://www.w3.org/XML/1998/namespace"/>
    <ds:schemaRef ds:uri="738b7f52-9652-4db5-8aac-6b38057ade46"/>
    <ds:schemaRef ds:uri="http://schemas.microsoft.com/office/2006/documentManagement/types"/>
    <ds:schemaRef ds:uri="44141561-ba70-4f9e-83ec-ab5dbe5e4170"/>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6527484-C301-4429-9C02-7828A0BE741B}">
  <ds:schemaRefs>
    <ds:schemaRef ds:uri="http://schemas.microsoft.com/sharepoint/v3/contenttype/forms"/>
  </ds:schemaRefs>
</ds:datastoreItem>
</file>

<file path=customXml/itemProps3.xml><?xml version="1.0" encoding="utf-8"?>
<ds:datastoreItem xmlns:ds="http://schemas.openxmlformats.org/officeDocument/2006/customXml" ds:itemID="{16EB528A-4F7A-48BA-A192-8D0E0B1C59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141561-ba70-4f9e-83ec-ab5dbe5e4170"/>
    <ds:schemaRef ds:uri="738b7f52-9652-4db5-8aac-6b38057ade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TotalTime>
  <Words>933</Words>
  <Application>Microsoft Office PowerPoint</Application>
  <PresentationFormat>On-screen Show (4:3)</PresentationFormat>
  <Paragraphs>90</Paragraphs>
  <Slides>11</Slides>
  <Notes>11</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Default Design</vt:lpstr>
      <vt:lpstr>Default Design</vt:lpstr>
      <vt:lpstr>Default Design</vt:lpstr>
      <vt:lpstr>Mrs. Kicklighter’s  2nd Grade Class Orientation</vt:lpstr>
      <vt:lpstr>Meet Mrs. Kicklighter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to a great year in 2nd Grade!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Kicklighter’s  2nd Grade Class Orientation</dc:title>
  <dc:creator>Pamela Kicklighter</dc:creator>
  <cp:lastModifiedBy>Pamela Kicklighter</cp:lastModifiedBy>
  <cp:revision>54</cp:revision>
  <dcterms:modified xsi:type="dcterms:W3CDTF">2024-07-20T18:14:14Z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0x010100CB7A0660C58C584A8AD5CC839F560100</vt:lpwstr>
  </property>
</Properties>
</file>