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A0A53-DD07-46F9-BDB2-E97EAD57D84D}">
  <a:tblStyle styleId="{DA5A0A53-DD07-46F9-BDB2-E97EAD57D8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g2cca21304e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3" name="Google Shape;2583;g2cca21304e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5th Grade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2cca21304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2cca21304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Gibson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g3ceb5af03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3" name="Google Shape;2703;g3ceb5af03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Gibson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g127fb573c2c_0_2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8" name="Google Shape;2748;g127fb573c2c_0_2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Gibson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g3cf3e2d4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4" name="Google Shape;2764;g3cf3e2d4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Gibson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g127fb573c2c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5" name="Google Shape;2155;g127fb573c2c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Gibson-get rid of the click to add text.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26ea92dcfb1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26ea92dcfb1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Gibson-fix the top line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g127fb573c2c_0_4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7" name="Google Shape;2257;g127fb573c2c_0_4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Grade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26ea92dcfb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26ea92dcfb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Grade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g3cf3e2d478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4" name="Google Shape;2384;g3cf3e2d478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Grade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127fb573c2c_0_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127fb573c2c_0_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4th Grade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6ea92dcfb1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3" name="Google Shape;2483;g26ea92dcfb1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4th Grade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27fb573c2c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27fb573c2c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5th Grade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www.instagram.com/slidesmania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chemeClr val="dk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10573404" y="5"/>
            <a:ext cx="1048554" cy="2797516"/>
            <a:chOff x="12941152" y="2238153"/>
            <a:chExt cx="1334548" cy="3560540"/>
          </a:xfrm>
        </p:grpSpPr>
        <p:sp>
          <p:nvSpPr>
            <p:cNvPr id="12" name="Google Shape;12;p2"/>
            <p:cNvSpPr/>
            <p:nvPr/>
          </p:nvSpPr>
          <p:spPr>
            <a:xfrm>
              <a:off x="12941153" y="2238153"/>
              <a:ext cx="1334547" cy="3560540"/>
            </a:xfrm>
            <a:custGeom>
              <a:avLst/>
              <a:gdLst/>
              <a:ahLst/>
              <a:cxnLst/>
              <a:rect l="l" t="t" r="r" b="b"/>
              <a:pathLst>
                <a:path w="1334547" h="3560540" extrusionOk="0">
                  <a:moveTo>
                    <a:pt x="1334548" y="2977991"/>
                  </a:moveTo>
                  <a:lnTo>
                    <a:pt x="667226" y="3560540"/>
                  </a:lnTo>
                  <a:lnTo>
                    <a:pt x="0" y="2977991"/>
                  </a:lnTo>
                  <a:lnTo>
                    <a:pt x="0" y="0"/>
                  </a:lnTo>
                  <a:lnTo>
                    <a:pt x="1334548" y="0"/>
                  </a:lnTo>
                  <a:lnTo>
                    <a:pt x="1334548" y="29779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38100" algn="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941152" y="2238153"/>
              <a:ext cx="1334548" cy="149258"/>
            </a:xfrm>
            <a:custGeom>
              <a:avLst/>
              <a:gdLst/>
              <a:ahLst/>
              <a:cxnLst/>
              <a:rect l="l" t="t" r="r" b="b"/>
              <a:pathLst>
                <a:path w="1334548" h="149258" extrusionOk="0">
                  <a:moveTo>
                    <a:pt x="0" y="0"/>
                  </a:moveTo>
                  <a:lnTo>
                    <a:pt x="1334548" y="0"/>
                  </a:lnTo>
                  <a:lnTo>
                    <a:pt x="1334548" y="149258"/>
                  </a:lnTo>
                  <a:lnTo>
                    <a:pt x="0" y="14925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941152" y="2451906"/>
              <a:ext cx="1334548" cy="191089"/>
            </a:xfrm>
            <a:custGeom>
              <a:avLst/>
              <a:gdLst/>
              <a:ahLst/>
              <a:cxnLst/>
              <a:rect l="l" t="t" r="r" b="b"/>
              <a:pathLst>
                <a:path w="1334548" h="191089" extrusionOk="0">
                  <a:moveTo>
                    <a:pt x="0" y="0"/>
                  </a:moveTo>
                  <a:lnTo>
                    <a:pt x="1334548" y="0"/>
                  </a:lnTo>
                  <a:lnTo>
                    <a:pt x="1334548" y="191089"/>
                  </a:lnTo>
                  <a:lnTo>
                    <a:pt x="0" y="1910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941152" y="2707490"/>
              <a:ext cx="1334548" cy="191089"/>
            </a:xfrm>
            <a:custGeom>
              <a:avLst/>
              <a:gdLst/>
              <a:ahLst/>
              <a:cxnLst/>
              <a:rect l="l" t="t" r="r" b="b"/>
              <a:pathLst>
                <a:path w="1334548" h="191089" extrusionOk="0">
                  <a:moveTo>
                    <a:pt x="0" y="0"/>
                  </a:moveTo>
                  <a:lnTo>
                    <a:pt x="1334548" y="0"/>
                  </a:lnTo>
                  <a:lnTo>
                    <a:pt x="1334548" y="191089"/>
                  </a:lnTo>
                  <a:lnTo>
                    <a:pt x="0" y="1910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941152" y="2963072"/>
              <a:ext cx="1334548" cy="191090"/>
            </a:xfrm>
            <a:custGeom>
              <a:avLst/>
              <a:gdLst/>
              <a:ahLst/>
              <a:cxnLst/>
              <a:rect l="l" t="t" r="r" b="b"/>
              <a:pathLst>
                <a:path w="1334548" h="191090" extrusionOk="0">
                  <a:moveTo>
                    <a:pt x="0" y="0"/>
                  </a:moveTo>
                  <a:lnTo>
                    <a:pt x="1334548" y="0"/>
                  </a:lnTo>
                  <a:lnTo>
                    <a:pt x="1334548" y="191090"/>
                  </a:lnTo>
                  <a:lnTo>
                    <a:pt x="0" y="1910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41152" y="3218656"/>
              <a:ext cx="1334548" cy="191090"/>
            </a:xfrm>
            <a:custGeom>
              <a:avLst/>
              <a:gdLst/>
              <a:ahLst/>
              <a:cxnLst/>
              <a:rect l="l" t="t" r="r" b="b"/>
              <a:pathLst>
                <a:path w="1334548" h="191090" extrusionOk="0">
                  <a:moveTo>
                    <a:pt x="0" y="0"/>
                  </a:moveTo>
                  <a:lnTo>
                    <a:pt x="1334548" y="0"/>
                  </a:lnTo>
                  <a:lnTo>
                    <a:pt x="1334548" y="191090"/>
                  </a:lnTo>
                  <a:lnTo>
                    <a:pt x="0" y="1910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941152" y="3474241"/>
              <a:ext cx="1334548" cy="191089"/>
            </a:xfrm>
            <a:custGeom>
              <a:avLst/>
              <a:gdLst/>
              <a:ahLst/>
              <a:cxnLst/>
              <a:rect l="l" t="t" r="r" b="b"/>
              <a:pathLst>
                <a:path w="1334548" h="191089" extrusionOk="0">
                  <a:moveTo>
                    <a:pt x="0" y="0"/>
                  </a:moveTo>
                  <a:lnTo>
                    <a:pt x="1334548" y="0"/>
                  </a:lnTo>
                  <a:lnTo>
                    <a:pt x="1334548" y="191089"/>
                  </a:lnTo>
                  <a:lnTo>
                    <a:pt x="0" y="1910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941152" y="3729825"/>
              <a:ext cx="1334548" cy="191089"/>
            </a:xfrm>
            <a:custGeom>
              <a:avLst/>
              <a:gdLst/>
              <a:ahLst/>
              <a:cxnLst/>
              <a:rect l="l" t="t" r="r" b="b"/>
              <a:pathLst>
                <a:path w="1334548" h="191089" extrusionOk="0">
                  <a:moveTo>
                    <a:pt x="0" y="0"/>
                  </a:moveTo>
                  <a:lnTo>
                    <a:pt x="1334548" y="0"/>
                  </a:lnTo>
                  <a:lnTo>
                    <a:pt x="1334548" y="191089"/>
                  </a:lnTo>
                  <a:lnTo>
                    <a:pt x="0" y="1910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941152" y="3985407"/>
              <a:ext cx="1334548" cy="191090"/>
            </a:xfrm>
            <a:custGeom>
              <a:avLst/>
              <a:gdLst/>
              <a:ahLst/>
              <a:cxnLst/>
              <a:rect l="l" t="t" r="r" b="b"/>
              <a:pathLst>
                <a:path w="1334548" h="191090" extrusionOk="0">
                  <a:moveTo>
                    <a:pt x="0" y="0"/>
                  </a:moveTo>
                  <a:lnTo>
                    <a:pt x="1334548" y="0"/>
                  </a:lnTo>
                  <a:lnTo>
                    <a:pt x="1334548" y="191090"/>
                  </a:lnTo>
                  <a:lnTo>
                    <a:pt x="0" y="1910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941152" y="4240992"/>
              <a:ext cx="1334548" cy="191089"/>
            </a:xfrm>
            <a:custGeom>
              <a:avLst/>
              <a:gdLst/>
              <a:ahLst/>
              <a:cxnLst/>
              <a:rect l="l" t="t" r="r" b="b"/>
              <a:pathLst>
                <a:path w="1334548" h="191089" extrusionOk="0">
                  <a:moveTo>
                    <a:pt x="0" y="0"/>
                  </a:moveTo>
                  <a:lnTo>
                    <a:pt x="1334548" y="0"/>
                  </a:lnTo>
                  <a:lnTo>
                    <a:pt x="1334548" y="191089"/>
                  </a:lnTo>
                  <a:lnTo>
                    <a:pt x="0" y="1910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941152" y="4496576"/>
              <a:ext cx="1334548" cy="191089"/>
            </a:xfrm>
            <a:custGeom>
              <a:avLst/>
              <a:gdLst/>
              <a:ahLst/>
              <a:cxnLst/>
              <a:rect l="l" t="t" r="r" b="b"/>
              <a:pathLst>
                <a:path w="1334548" h="191089" extrusionOk="0">
                  <a:moveTo>
                    <a:pt x="0" y="0"/>
                  </a:moveTo>
                  <a:lnTo>
                    <a:pt x="1334548" y="0"/>
                  </a:lnTo>
                  <a:lnTo>
                    <a:pt x="1334548" y="191089"/>
                  </a:lnTo>
                  <a:lnTo>
                    <a:pt x="0" y="1910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941152" y="4752158"/>
              <a:ext cx="1334548" cy="191090"/>
            </a:xfrm>
            <a:custGeom>
              <a:avLst/>
              <a:gdLst/>
              <a:ahLst/>
              <a:cxnLst/>
              <a:rect l="l" t="t" r="r" b="b"/>
              <a:pathLst>
                <a:path w="1334548" h="191090" extrusionOk="0">
                  <a:moveTo>
                    <a:pt x="0" y="0"/>
                  </a:moveTo>
                  <a:lnTo>
                    <a:pt x="1334548" y="0"/>
                  </a:lnTo>
                  <a:lnTo>
                    <a:pt x="1334548" y="191090"/>
                  </a:lnTo>
                  <a:lnTo>
                    <a:pt x="0" y="1910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941152" y="5007742"/>
              <a:ext cx="1334548" cy="191090"/>
            </a:xfrm>
            <a:custGeom>
              <a:avLst/>
              <a:gdLst/>
              <a:ahLst/>
              <a:cxnLst/>
              <a:rect l="l" t="t" r="r" b="b"/>
              <a:pathLst>
                <a:path w="1334548" h="191090" extrusionOk="0">
                  <a:moveTo>
                    <a:pt x="0" y="0"/>
                  </a:moveTo>
                  <a:lnTo>
                    <a:pt x="1334548" y="0"/>
                  </a:lnTo>
                  <a:lnTo>
                    <a:pt x="1334548" y="191090"/>
                  </a:lnTo>
                  <a:lnTo>
                    <a:pt x="0" y="1910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995192" y="5263326"/>
              <a:ext cx="1226460" cy="191084"/>
            </a:xfrm>
            <a:custGeom>
              <a:avLst/>
              <a:gdLst/>
              <a:ahLst/>
              <a:cxnLst/>
              <a:rect l="l" t="t" r="r" b="b"/>
              <a:pathLst>
                <a:path w="1226460" h="191084" extrusionOk="0">
                  <a:moveTo>
                    <a:pt x="0" y="0"/>
                  </a:moveTo>
                  <a:lnTo>
                    <a:pt x="1226460" y="0"/>
                  </a:lnTo>
                  <a:lnTo>
                    <a:pt x="1007569" y="191084"/>
                  </a:lnTo>
                  <a:lnTo>
                    <a:pt x="218859" y="1910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287927" y="5518910"/>
              <a:ext cx="640948" cy="255578"/>
            </a:xfrm>
            <a:custGeom>
              <a:avLst/>
              <a:gdLst/>
              <a:ahLst/>
              <a:cxnLst/>
              <a:rect l="l" t="t" r="r" b="b"/>
              <a:pathLst>
                <a:path w="640948" h="255578" extrusionOk="0">
                  <a:moveTo>
                    <a:pt x="0" y="0"/>
                  </a:moveTo>
                  <a:lnTo>
                    <a:pt x="640948" y="0"/>
                  </a:lnTo>
                  <a:lnTo>
                    <a:pt x="348178" y="255578"/>
                  </a:lnTo>
                  <a:lnTo>
                    <a:pt x="292728" y="25557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1207525" y="111100"/>
            <a:ext cx="10820400" cy="6631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title"/>
          </p:nvPr>
        </p:nvSpPr>
        <p:spPr>
          <a:xfrm>
            <a:off x="2168875" y="1947925"/>
            <a:ext cx="9237600" cy="278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180327" y="5088650"/>
            <a:ext cx="75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-2" y="0"/>
            <a:ext cx="17109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9309" y="111105"/>
            <a:ext cx="1524000" cy="6631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oogle Shape;32;p2"/>
          <p:cNvGrpSpPr/>
          <p:nvPr/>
        </p:nvGrpSpPr>
        <p:grpSpPr>
          <a:xfrm>
            <a:off x="692803" y="1229409"/>
            <a:ext cx="325305" cy="325305"/>
            <a:chOff x="3345763" y="-305939"/>
            <a:chExt cx="429900" cy="429900"/>
          </a:xfrm>
        </p:grpSpPr>
        <p:sp>
          <p:nvSpPr>
            <p:cNvPr id="33" name="Google Shape;33;p2"/>
            <p:cNvSpPr/>
            <p:nvPr/>
          </p:nvSpPr>
          <p:spPr>
            <a:xfrm>
              <a:off x="3386230" y="-277270"/>
              <a:ext cx="365700" cy="36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45763" y="-305939"/>
              <a:ext cx="429900" cy="429900"/>
            </a:xfrm>
            <a:prstGeom prst="donut">
              <a:avLst>
                <a:gd name="adj" fmla="val 19432"/>
              </a:avLst>
            </a:prstGeom>
            <a:gradFill>
              <a:gsLst>
                <a:gs pos="0">
                  <a:srgbClr val="BF9000"/>
                </a:gs>
                <a:gs pos="43090">
                  <a:srgbClr val="7F6000"/>
                </a:gs>
                <a:gs pos="60000">
                  <a:srgbClr val="FFC000"/>
                </a:gs>
                <a:gs pos="71000">
                  <a:srgbClr val="7F6000"/>
                </a:gs>
                <a:gs pos="100000">
                  <a:srgbClr val="7F6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692803" y="5303284"/>
            <a:ext cx="325305" cy="325305"/>
            <a:chOff x="3345763" y="-305939"/>
            <a:chExt cx="429900" cy="429900"/>
          </a:xfrm>
        </p:grpSpPr>
        <p:sp>
          <p:nvSpPr>
            <p:cNvPr id="36" name="Google Shape;36;p2"/>
            <p:cNvSpPr/>
            <p:nvPr/>
          </p:nvSpPr>
          <p:spPr>
            <a:xfrm>
              <a:off x="3386230" y="-277270"/>
              <a:ext cx="365700" cy="36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45763" y="-305939"/>
              <a:ext cx="429900" cy="429900"/>
            </a:xfrm>
            <a:prstGeom prst="donut">
              <a:avLst>
                <a:gd name="adj" fmla="val 19432"/>
              </a:avLst>
            </a:prstGeom>
            <a:gradFill>
              <a:gsLst>
                <a:gs pos="0">
                  <a:srgbClr val="BF9000"/>
                </a:gs>
                <a:gs pos="43090">
                  <a:srgbClr val="7F6000"/>
                </a:gs>
                <a:gs pos="60000">
                  <a:srgbClr val="FFC000"/>
                </a:gs>
                <a:gs pos="71000">
                  <a:srgbClr val="7F6000"/>
                </a:gs>
                <a:gs pos="100000">
                  <a:srgbClr val="7F6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814652" y="1393283"/>
            <a:ext cx="81607" cy="4058700"/>
            <a:chOff x="843606" y="1393283"/>
            <a:chExt cx="81607" cy="4058700"/>
          </a:xfrm>
        </p:grpSpPr>
        <p:cxnSp>
          <p:nvCxnSpPr>
            <p:cNvPr id="39" name="Google Shape;39;p2"/>
            <p:cNvCxnSpPr/>
            <p:nvPr/>
          </p:nvCxnSpPr>
          <p:spPr>
            <a:xfrm>
              <a:off x="843606" y="1393283"/>
              <a:ext cx="0" cy="4058700"/>
            </a:xfrm>
            <a:prstGeom prst="straightConnector1">
              <a:avLst/>
            </a:prstGeom>
            <a:noFill/>
            <a:ln w="57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40" name="Google Shape;40;p2"/>
            <p:cNvCxnSpPr/>
            <p:nvPr/>
          </p:nvCxnSpPr>
          <p:spPr>
            <a:xfrm>
              <a:off x="925213" y="1393283"/>
              <a:ext cx="0" cy="4058700"/>
            </a:xfrm>
            <a:prstGeom prst="straightConnector1">
              <a:avLst/>
            </a:prstGeom>
            <a:noFill/>
            <a:ln w="57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</p:cxnSp>
      </p:grpSp>
      <p:grpSp>
        <p:nvGrpSpPr>
          <p:cNvPr id="41" name="Google Shape;41;p2"/>
          <p:cNvGrpSpPr/>
          <p:nvPr/>
        </p:nvGrpSpPr>
        <p:grpSpPr>
          <a:xfrm rot="5400000">
            <a:off x="-341595" y="2939429"/>
            <a:ext cx="1942420" cy="933071"/>
            <a:chOff x="7366425" y="1617838"/>
            <a:chExt cx="1803379" cy="866281"/>
          </a:xfrm>
        </p:grpSpPr>
        <p:sp>
          <p:nvSpPr>
            <p:cNvPr id="42" name="Google Shape;42;p2"/>
            <p:cNvSpPr/>
            <p:nvPr/>
          </p:nvSpPr>
          <p:spPr>
            <a:xfrm>
              <a:off x="7366425" y="1617838"/>
              <a:ext cx="1803379" cy="866281"/>
            </a:xfrm>
            <a:custGeom>
              <a:avLst/>
              <a:gdLst/>
              <a:ahLst/>
              <a:cxnLst/>
              <a:rect l="l" t="t" r="r" b="b"/>
              <a:pathLst>
                <a:path w="1803379" h="866281" extrusionOk="0">
                  <a:moveTo>
                    <a:pt x="44778" y="865777"/>
                  </a:moveTo>
                  <a:lnTo>
                    <a:pt x="42587" y="865777"/>
                  </a:lnTo>
                  <a:cubicBezTo>
                    <a:pt x="29519" y="864567"/>
                    <a:pt x="19860" y="853043"/>
                    <a:pt x="20965" y="839964"/>
                  </a:cubicBezTo>
                  <a:cubicBezTo>
                    <a:pt x="26109" y="782814"/>
                    <a:pt x="49540" y="730999"/>
                    <a:pt x="69543" y="692517"/>
                  </a:cubicBezTo>
                  <a:cubicBezTo>
                    <a:pt x="149296" y="538975"/>
                    <a:pt x="270549" y="410892"/>
                    <a:pt x="419492" y="322852"/>
                  </a:cubicBezTo>
                  <a:lnTo>
                    <a:pt x="373581" y="331710"/>
                  </a:lnTo>
                  <a:cubicBezTo>
                    <a:pt x="316907" y="342664"/>
                    <a:pt x="258138" y="353999"/>
                    <a:pt x="197845" y="349141"/>
                  </a:cubicBezTo>
                  <a:cubicBezTo>
                    <a:pt x="128026" y="343521"/>
                    <a:pt x="67257" y="314375"/>
                    <a:pt x="31062" y="269226"/>
                  </a:cubicBezTo>
                  <a:cubicBezTo>
                    <a:pt x="-7038" y="221030"/>
                    <a:pt x="-11229" y="148926"/>
                    <a:pt x="21537" y="85584"/>
                  </a:cubicBezTo>
                  <a:cubicBezTo>
                    <a:pt x="77258" y="-21762"/>
                    <a:pt x="221562" y="-3474"/>
                    <a:pt x="281379" y="9384"/>
                  </a:cubicBezTo>
                  <a:cubicBezTo>
                    <a:pt x="303906" y="15081"/>
                    <a:pt x="325632" y="23558"/>
                    <a:pt x="346054" y="34626"/>
                  </a:cubicBezTo>
                  <a:lnTo>
                    <a:pt x="346911" y="34626"/>
                  </a:lnTo>
                  <a:cubicBezTo>
                    <a:pt x="440065" y="80536"/>
                    <a:pt x="548936" y="131495"/>
                    <a:pt x="661998" y="156165"/>
                  </a:cubicBezTo>
                  <a:cubicBezTo>
                    <a:pt x="720005" y="167880"/>
                    <a:pt x="778707" y="175901"/>
                    <a:pt x="837734" y="180168"/>
                  </a:cubicBezTo>
                  <a:cubicBezTo>
                    <a:pt x="901647" y="168262"/>
                    <a:pt x="965845" y="158737"/>
                    <a:pt x="1029282" y="149307"/>
                  </a:cubicBezTo>
                  <a:lnTo>
                    <a:pt x="1357799" y="100443"/>
                  </a:lnTo>
                  <a:cubicBezTo>
                    <a:pt x="1424474" y="90442"/>
                    <a:pt x="1494007" y="80155"/>
                    <a:pt x="1564206" y="87775"/>
                  </a:cubicBezTo>
                  <a:cubicBezTo>
                    <a:pt x="1645359" y="96538"/>
                    <a:pt x="1713748" y="129780"/>
                    <a:pt x="1756801" y="181311"/>
                  </a:cubicBezTo>
                  <a:cubicBezTo>
                    <a:pt x="1809379" y="244176"/>
                    <a:pt x="1817952" y="334663"/>
                    <a:pt x="1777280" y="396480"/>
                  </a:cubicBezTo>
                  <a:cubicBezTo>
                    <a:pt x="1746229" y="443534"/>
                    <a:pt x="1688983" y="473252"/>
                    <a:pt x="1624118" y="475824"/>
                  </a:cubicBezTo>
                  <a:cubicBezTo>
                    <a:pt x="1575636" y="477633"/>
                    <a:pt x="1524106" y="465727"/>
                    <a:pt x="1462193" y="437724"/>
                  </a:cubicBezTo>
                  <a:cubicBezTo>
                    <a:pt x="1415702" y="415988"/>
                    <a:pt x="1370363" y="391861"/>
                    <a:pt x="1326367" y="365429"/>
                  </a:cubicBezTo>
                  <a:cubicBezTo>
                    <a:pt x="1271598" y="333806"/>
                    <a:pt x="1214924" y="301040"/>
                    <a:pt x="1155583" y="279704"/>
                  </a:cubicBezTo>
                  <a:cubicBezTo>
                    <a:pt x="1138534" y="273513"/>
                    <a:pt x="1121294" y="268179"/>
                    <a:pt x="1103863" y="263512"/>
                  </a:cubicBezTo>
                  <a:cubicBezTo>
                    <a:pt x="1170538" y="307708"/>
                    <a:pt x="1224830" y="365524"/>
                    <a:pt x="1265788" y="413435"/>
                  </a:cubicBezTo>
                  <a:cubicBezTo>
                    <a:pt x="1363857" y="528478"/>
                    <a:pt x="1446706" y="655665"/>
                    <a:pt x="1512295" y="791863"/>
                  </a:cubicBezTo>
                  <a:cubicBezTo>
                    <a:pt x="1514076" y="793835"/>
                    <a:pt x="1515524" y="796093"/>
                    <a:pt x="1516581" y="798531"/>
                  </a:cubicBezTo>
                  <a:lnTo>
                    <a:pt x="1525535" y="819867"/>
                  </a:lnTo>
                  <a:cubicBezTo>
                    <a:pt x="1530421" y="832078"/>
                    <a:pt x="1524496" y="845937"/>
                    <a:pt x="1512285" y="850823"/>
                  </a:cubicBezTo>
                  <a:cubicBezTo>
                    <a:pt x="1500608" y="855509"/>
                    <a:pt x="1487301" y="850290"/>
                    <a:pt x="1481910" y="838917"/>
                  </a:cubicBezTo>
                  <a:cubicBezTo>
                    <a:pt x="1416206" y="696423"/>
                    <a:pt x="1331281" y="563615"/>
                    <a:pt x="1229497" y="444201"/>
                  </a:cubicBezTo>
                  <a:cubicBezTo>
                    <a:pt x="1164251" y="368001"/>
                    <a:pt x="1062619" y="263226"/>
                    <a:pt x="934222" y="245224"/>
                  </a:cubicBezTo>
                  <a:cubicBezTo>
                    <a:pt x="868881" y="235699"/>
                    <a:pt x="801444" y="248843"/>
                    <a:pt x="736198" y="261511"/>
                  </a:cubicBezTo>
                  <a:lnTo>
                    <a:pt x="620088" y="283895"/>
                  </a:lnTo>
                  <a:cubicBezTo>
                    <a:pt x="576330" y="298678"/>
                    <a:pt x="533658" y="316471"/>
                    <a:pt x="492358" y="337140"/>
                  </a:cubicBezTo>
                  <a:cubicBezTo>
                    <a:pt x="329518" y="420055"/>
                    <a:pt x="196673" y="551805"/>
                    <a:pt x="112405" y="713949"/>
                  </a:cubicBezTo>
                  <a:cubicBezTo>
                    <a:pt x="94498" y="748620"/>
                    <a:pt x="73353" y="794721"/>
                    <a:pt x="69066" y="843775"/>
                  </a:cubicBezTo>
                  <a:cubicBezTo>
                    <a:pt x="68057" y="856376"/>
                    <a:pt x="57418" y="866016"/>
                    <a:pt x="44778" y="865777"/>
                  </a:cubicBezTo>
                  <a:close/>
                  <a:moveTo>
                    <a:pt x="1020995" y="199027"/>
                  </a:moveTo>
                  <a:cubicBezTo>
                    <a:pt x="1072392" y="206057"/>
                    <a:pt x="1122941" y="218277"/>
                    <a:pt x="1171871" y="235508"/>
                  </a:cubicBezTo>
                  <a:cubicBezTo>
                    <a:pt x="1235117" y="258654"/>
                    <a:pt x="1293601" y="292658"/>
                    <a:pt x="1350179" y="325043"/>
                  </a:cubicBezTo>
                  <a:cubicBezTo>
                    <a:pt x="1392746" y="350656"/>
                    <a:pt x="1436619" y="374030"/>
                    <a:pt x="1481624" y="395052"/>
                  </a:cubicBezTo>
                  <a:cubicBezTo>
                    <a:pt x="1536393" y="419531"/>
                    <a:pt x="1581065" y="430295"/>
                    <a:pt x="1622023" y="428580"/>
                  </a:cubicBezTo>
                  <a:cubicBezTo>
                    <a:pt x="1670886" y="426675"/>
                    <a:pt x="1714986" y="404482"/>
                    <a:pt x="1737275" y="370668"/>
                  </a:cubicBezTo>
                  <a:cubicBezTo>
                    <a:pt x="1765850" y="326758"/>
                    <a:pt x="1758802" y="258558"/>
                    <a:pt x="1720035" y="212172"/>
                  </a:cubicBezTo>
                  <a:cubicBezTo>
                    <a:pt x="1684983" y="170167"/>
                    <a:pt x="1627738" y="142925"/>
                    <a:pt x="1558872" y="135972"/>
                  </a:cubicBezTo>
                  <a:cubicBezTo>
                    <a:pt x="1494768" y="129019"/>
                    <a:pt x="1428665" y="138829"/>
                    <a:pt x="1364657" y="148354"/>
                  </a:cubicBezTo>
                  <a:lnTo>
                    <a:pt x="1036045" y="197217"/>
                  </a:lnTo>
                  <a:close/>
                  <a:moveTo>
                    <a:pt x="192320" y="47294"/>
                  </a:moveTo>
                  <a:cubicBezTo>
                    <a:pt x="142885" y="47294"/>
                    <a:pt x="88593" y="59676"/>
                    <a:pt x="63637" y="107778"/>
                  </a:cubicBezTo>
                  <a:cubicBezTo>
                    <a:pt x="38682" y="155879"/>
                    <a:pt x="41158" y="206266"/>
                    <a:pt x="67924" y="239699"/>
                  </a:cubicBezTo>
                  <a:cubicBezTo>
                    <a:pt x="95927" y="274656"/>
                    <a:pt x="144124" y="297325"/>
                    <a:pt x="201274" y="301992"/>
                  </a:cubicBezTo>
                  <a:cubicBezTo>
                    <a:pt x="255185" y="306279"/>
                    <a:pt x="310620" y="295611"/>
                    <a:pt x="364246" y="285228"/>
                  </a:cubicBezTo>
                  <a:lnTo>
                    <a:pt x="606658" y="238461"/>
                  </a:lnTo>
                  <a:cubicBezTo>
                    <a:pt x="635995" y="228555"/>
                    <a:pt x="665617" y="219696"/>
                    <a:pt x="695526" y="211886"/>
                  </a:cubicBezTo>
                  <a:cubicBezTo>
                    <a:pt x="680858" y="209410"/>
                    <a:pt x="666189" y="206647"/>
                    <a:pt x="651616" y="203409"/>
                  </a:cubicBezTo>
                  <a:cubicBezTo>
                    <a:pt x="533410" y="177691"/>
                    <a:pt x="421396" y="125208"/>
                    <a:pt x="325670" y="78155"/>
                  </a:cubicBezTo>
                  <a:lnTo>
                    <a:pt x="324813" y="77679"/>
                  </a:lnTo>
                  <a:cubicBezTo>
                    <a:pt x="307830" y="68392"/>
                    <a:pt x="289790" y="61162"/>
                    <a:pt x="271092" y="56152"/>
                  </a:cubicBezTo>
                  <a:cubicBezTo>
                    <a:pt x="245307" y="50418"/>
                    <a:pt x="219009" y="47323"/>
                    <a:pt x="192606" y="469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72137" y="1758861"/>
              <a:ext cx="125407" cy="151954"/>
            </a:xfrm>
            <a:custGeom>
              <a:avLst/>
              <a:gdLst/>
              <a:ahLst/>
              <a:cxnLst/>
              <a:rect l="l" t="t" r="r" b="b"/>
              <a:pathLst>
                <a:path w="125407" h="151954" extrusionOk="0">
                  <a:moveTo>
                    <a:pt x="23279" y="151454"/>
                  </a:moveTo>
                  <a:cubicBezTo>
                    <a:pt x="10125" y="151454"/>
                    <a:pt x="-533" y="140785"/>
                    <a:pt x="-524" y="127632"/>
                  </a:cubicBezTo>
                  <a:cubicBezTo>
                    <a:pt x="-524" y="119849"/>
                    <a:pt x="3277" y="112563"/>
                    <a:pt x="9659" y="108115"/>
                  </a:cubicBezTo>
                  <a:cubicBezTo>
                    <a:pt x="41548" y="85693"/>
                    <a:pt x="65513" y="53746"/>
                    <a:pt x="78143" y="16866"/>
                  </a:cubicBezTo>
                  <a:cubicBezTo>
                    <a:pt x="81706" y="4207"/>
                    <a:pt x="94860" y="-3166"/>
                    <a:pt x="107518" y="397"/>
                  </a:cubicBezTo>
                  <a:cubicBezTo>
                    <a:pt x="120177" y="3959"/>
                    <a:pt x="127550" y="17113"/>
                    <a:pt x="123987" y="29772"/>
                  </a:cubicBezTo>
                  <a:cubicBezTo>
                    <a:pt x="123768" y="30562"/>
                    <a:pt x="123502" y="31343"/>
                    <a:pt x="123196" y="32105"/>
                  </a:cubicBezTo>
                  <a:cubicBezTo>
                    <a:pt x="107328" y="78625"/>
                    <a:pt x="77114" y="118907"/>
                    <a:pt x="36900" y="147168"/>
                  </a:cubicBezTo>
                  <a:cubicBezTo>
                    <a:pt x="32928" y="150006"/>
                    <a:pt x="28156" y="151501"/>
                    <a:pt x="23279" y="15145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74645" y="1743110"/>
              <a:ext cx="138868" cy="158159"/>
            </a:xfrm>
            <a:custGeom>
              <a:avLst/>
              <a:gdLst/>
              <a:ahLst/>
              <a:cxnLst/>
              <a:rect l="l" t="t" r="r" b="b"/>
              <a:pathLst>
                <a:path w="138868" h="158159" extrusionOk="0">
                  <a:moveTo>
                    <a:pt x="107091" y="157660"/>
                  </a:moveTo>
                  <a:cubicBezTo>
                    <a:pt x="93937" y="157650"/>
                    <a:pt x="83288" y="146982"/>
                    <a:pt x="83288" y="133838"/>
                  </a:cubicBezTo>
                  <a:cubicBezTo>
                    <a:pt x="83288" y="129085"/>
                    <a:pt x="84717" y="124446"/>
                    <a:pt x="87374" y="120512"/>
                  </a:cubicBezTo>
                  <a:cubicBezTo>
                    <a:pt x="91851" y="94890"/>
                    <a:pt x="93946" y="70601"/>
                    <a:pt x="82136" y="58028"/>
                  </a:cubicBezTo>
                  <a:cubicBezTo>
                    <a:pt x="78964" y="54733"/>
                    <a:pt x="75135" y="52132"/>
                    <a:pt x="70896" y="50408"/>
                  </a:cubicBezTo>
                  <a:cubicBezTo>
                    <a:pt x="65438" y="47522"/>
                    <a:pt x="59181" y="46494"/>
                    <a:pt x="53084" y="47456"/>
                  </a:cubicBezTo>
                  <a:lnTo>
                    <a:pt x="50608" y="48408"/>
                  </a:lnTo>
                  <a:cubicBezTo>
                    <a:pt x="50379" y="49542"/>
                    <a:pt x="50065" y="50656"/>
                    <a:pt x="49656" y="51742"/>
                  </a:cubicBezTo>
                  <a:cubicBezTo>
                    <a:pt x="45455" y="63667"/>
                    <a:pt x="33663" y="71173"/>
                    <a:pt x="21081" y="69935"/>
                  </a:cubicBezTo>
                  <a:cubicBezTo>
                    <a:pt x="8031" y="68772"/>
                    <a:pt x="-1599" y="57247"/>
                    <a:pt x="-427" y="44198"/>
                  </a:cubicBezTo>
                  <a:cubicBezTo>
                    <a:pt x="-313" y="42922"/>
                    <a:pt x="-103" y="41655"/>
                    <a:pt x="221" y="40407"/>
                  </a:cubicBezTo>
                  <a:cubicBezTo>
                    <a:pt x="925" y="37569"/>
                    <a:pt x="1887" y="34797"/>
                    <a:pt x="3078" y="32120"/>
                  </a:cubicBezTo>
                  <a:cubicBezTo>
                    <a:pt x="3850" y="29786"/>
                    <a:pt x="4936" y="27577"/>
                    <a:pt x="6316" y="25548"/>
                  </a:cubicBezTo>
                  <a:cubicBezTo>
                    <a:pt x="7041" y="24482"/>
                    <a:pt x="7869" y="23491"/>
                    <a:pt x="8793" y="22595"/>
                  </a:cubicBezTo>
                  <a:cubicBezTo>
                    <a:pt x="16889" y="11861"/>
                    <a:pt x="28481" y="4279"/>
                    <a:pt x="41559" y="1164"/>
                  </a:cubicBezTo>
                  <a:cubicBezTo>
                    <a:pt x="57885" y="-2331"/>
                    <a:pt x="74916" y="-284"/>
                    <a:pt x="89946" y="6975"/>
                  </a:cubicBezTo>
                  <a:cubicBezTo>
                    <a:pt x="99938" y="11270"/>
                    <a:pt x="108977" y="17519"/>
                    <a:pt x="116521" y="25358"/>
                  </a:cubicBezTo>
                  <a:cubicBezTo>
                    <a:pt x="146715" y="57552"/>
                    <a:pt x="138238" y="104891"/>
                    <a:pt x="133666" y="130133"/>
                  </a:cubicBezTo>
                  <a:cubicBezTo>
                    <a:pt x="132523" y="138915"/>
                    <a:pt x="128094" y="146944"/>
                    <a:pt x="121283" y="152612"/>
                  </a:cubicBezTo>
                  <a:cubicBezTo>
                    <a:pt x="117216" y="155774"/>
                    <a:pt x="112244" y="157546"/>
                    <a:pt x="107091" y="15766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 rot="5400000">
            <a:off x="-310258" y="5966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2">
    <p:bg>
      <p:bgPr>
        <a:solidFill>
          <a:schemeClr val="accent5"/>
        </a:solidFill>
        <a:effectLst/>
      </p:bgPr>
    </p:bg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20"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" name="Google Shape;1996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97" name="Google Shape;1997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999" name="Google Shape;1999;p1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000" name="Google Shape;2000;p12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1" name="Google Shape;2001;p1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2" name="Google Shape;2002;p1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3" name="Google Shape;2003;p1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4" name="Google Shape;2004;p1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2005" name="Google Shape;2005;p12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1">
  <p:cSld name="CUSTOM_21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/>
          <p:nvPr/>
        </p:nvSpPr>
        <p:spPr>
          <a:xfrm>
            <a:off x="141300" y="111100"/>
            <a:ext cx="11886600" cy="6631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734100" y="1955350"/>
            <a:ext cx="9237600" cy="278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1"/>
          </p:nvPr>
        </p:nvSpPr>
        <p:spPr>
          <a:xfrm>
            <a:off x="2180327" y="5088650"/>
            <a:ext cx="75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10481098" y="0"/>
            <a:ext cx="17109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10580409" y="111105"/>
            <a:ext cx="1524000" cy="6631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>
            <a:off x="11173903" y="1229409"/>
            <a:ext cx="325305" cy="325305"/>
            <a:chOff x="3345763" y="-305939"/>
            <a:chExt cx="429900" cy="429900"/>
          </a:xfrm>
        </p:grpSpPr>
        <p:sp>
          <p:nvSpPr>
            <p:cNvPr id="53" name="Google Shape;53;p3"/>
            <p:cNvSpPr/>
            <p:nvPr/>
          </p:nvSpPr>
          <p:spPr>
            <a:xfrm>
              <a:off x="3386230" y="-277270"/>
              <a:ext cx="365700" cy="36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345763" y="-305939"/>
              <a:ext cx="429900" cy="429900"/>
            </a:xfrm>
            <a:prstGeom prst="donut">
              <a:avLst>
                <a:gd name="adj" fmla="val 19432"/>
              </a:avLst>
            </a:prstGeom>
            <a:gradFill>
              <a:gsLst>
                <a:gs pos="0">
                  <a:srgbClr val="BF9000"/>
                </a:gs>
                <a:gs pos="43090">
                  <a:srgbClr val="7F6000"/>
                </a:gs>
                <a:gs pos="60000">
                  <a:srgbClr val="FFC000"/>
                </a:gs>
                <a:gs pos="71000">
                  <a:srgbClr val="7F6000"/>
                </a:gs>
                <a:gs pos="100000">
                  <a:srgbClr val="7F6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11173903" y="5303284"/>
            <a:ext cx="325305" cy="325305"/>
            <a:chOff x="3345763" y="-305939"/>
            <a:chExt cx="429900" cy="429900"/>
          </a:xfrm>
        </p:grpSpPr>
        <p:sp>
          <p:nvSpPr>
            <p:cNvPr id="56" name="Google Shape;56;p3"/>
            <p:cNvSpPr/>
            <p:nvPr/>
          </p:nvSpPr>
          <p:spPr>
            <a:xfrm>
              <a:off x="3386230" y="-277270"/>
              <a:ext cx="365700" cy="36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345763" y="-305939"/>
              <a:ext cx="429900" cy="429900"/>
            </a:xfrm>
            <a:prstGeom prst="donut">
              <a:avLst>
                <a:gd name="adj" fmla="val 19432"/>
              </a:avLst>
            </a:prstGeom>
            <a:gradFill>
              <a:gsLst>
                <a:gs pos="0">
                  <a:srgbClr val="BF9000"/>
                </a:gs>
                <a:gs pos="43090">
                  <a:srgbClr val="7F6000"/>
                </a:gs>
                <a:gs pos="60000">
                  <a:srgbClr val="FFC000"/>
                </a:gs>
                <a:gs pos="71000">
                  <a:srgbClr val="7F6000"/>
                </a:gs>
                <a:gs pos="100000">
                  <a:srgbClr val="7F6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11295752" y="1393283"/>
            <a:ext cx="81607" cy="4058700"/>
            <a:chOff x="843606" y="1393283"/>
            <a:chExt cx="81607" cy="4058700"/>
          </a:xfrm>
        </p:grpSpPr>
        <p:cxnSp>
          <p:nvCxnSpPr>
            <p:cNvPr id="59" name="Google Shape;59;p3"/>
            <p:cNvCxnSpPr/>
            <p:nvPr/>
          </p:nvCxnSpPr>
          <p:spPr>
            <a:xfrm>
              <a:off x="843606" y="1393283"/>
              <a:ext cx="0" cy="4058700"/>
            </a:xfrm>
            <a:prstGeom prst="straightConnector1">
              <a:avLst/>
            </a:prstGeom>
            <a:noFill/>
            <a:ln w="57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60" name="Google Shape;60;p3"/>
            <p:cNvCxnSpPr/>
            <p:nvPr/>
          </p:nvCxnSpPr>
          <p:spPr>
            <a:xfrm>
              <a:off x="925213" y="1393283"/>
              <a:ext cx="0" cy="4058700"/>
            </a:xfrm>
            <a:prstGeom prst="straightConnector1">
              <a:avLst/>
            </a:prstGeom>
            <a:noFill/>
            <a:ln w="57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</p:cxnSp>
      </p:grpSp>
      <p:sp>
        <p:nvSpPr>
          <p:cNvPr id="61" name="Google Shape;61;p3"/>
          <p:cNvSpPr/>
          <p:nvPr/>
        </p:nvSpPr>
        <p:spPr>
          <a:xfrm rot="5400000">
            <a:off x="-310258" y="5966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 1">
  <p:cSld name="CUSTOM_1_1">
    <p:bg>
      <p:bgPr>
        <a:solidFill>
          <a:schemeClr val="accent6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/>
          <p:nvPr/>
        </p:nvSpPr>
        <p:spPr>
          <a:xfrm>
            <a:off x="99309" y="111105"/>
            <a:ext cx="11988000" cy="6631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4"/>
          <p:cNvGrpSpPr/>
          <p:nvPr/>
        </p:nvGrpSpPr>
        <p:grpSpPr>
          <a:xfrm>
            <a:off x="-193426" y="-109152"/>
            <a:ext cx="12477540" cy="6992775"/>
            <a:chOff x="-78369" y="101243"/>
            <a:chExt cx="12477540" cy="6992775"/>
          </a:xfrm>
        </p:grpSpPr>
        <p:grpSp>
          <p:nvGrpSpPr>
            <p:cNvPr id="65" name="Google Shape;65;p4"/>
            <p:cNvGrpSpPr/>
            <p:nvPr/>
          </p:nvGrpSpPr>
          <p:grpSpPr>
            <a:xfrm>
              <a:off x="355561" y="101243"/>
              <a:ext cx="11994592" cy="879281"/>
              <a:chOff x="355592" y="120235"/>
              <a:chExt cx="9907973" cy="726319"/>
            </a:xfrm>
          </p:grpSpPr>
          <p:grpSp>
            <p:nvGrpSpPr>
              <p:cNvPr id="66" name="Google Shape;66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67" name="Google Shape;67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68" name="Google Shape;68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69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70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1" name="Google Shape;71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72" name="Google Shape;72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73" name="Google Shape;73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4" name="Google Shape;74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5" name="Google Shape;75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6" name="Google Shape;76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77" name="Google Shape;77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" name="Google Shape;78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9" name="Google Shape;79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80" name="Google Shape;80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82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83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85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oogle Shape;86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89" name="Google Shape;89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1" name="Google Shape;91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92" name="Google Shape;92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" name="Google Shape;93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4" name="Google Shape;94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" name="Google Shape;95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96" name="Google Shape;96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97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98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9" name="Google Shape;99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00" name="Google Shape;100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1" name="Google Shape;101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2" name="Google Shape;102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7" name="Google Shape;107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08" name="Google Shape;108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09" name="Google Shape;109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10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11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2" name="Google Shape;112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13" name="Google Shape;113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14" name="Google Shape;114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5" name="Google Shape;115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6" name="Google Shape;116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7" name="Google Shape;117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18" name="Google Shape;118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" name="Google Shape;119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20" name="Google Shape;120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121" name="Google Shape;121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22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23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25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126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130" name="Google Shape;130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32" name="Google Shape;132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33" name="Google Shape;133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4" name="Google Shape;134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5" name="Google Shape;135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" name="Google Shape;136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37" name="Google Shape;137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138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139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40" name="Google Shape;140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41" name="Google Shape;141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2" name="Google Shape;142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43" name="Google Shape;143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145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147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8" name="Google Shape;148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49" name="Google Shape;149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50" name="Google Shape;150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151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53" name="Google Shape;153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54" name="Google Shape;154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55" name="Google Shape;155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6" name="Google Shape;156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7" name="Google Shape;157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8" name="Google Shape;158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59" name="Google Shape;159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0" name="Google Shape;160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61" name="Google Shape;161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162" name="Google Shape;162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163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166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169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" name="Google Shape;170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171" name="Google Shape;171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" name="Google Shape;172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73" name="Google Shape;173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74" name="Google Shape;174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5" name="Google Shape;175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76" name="Google Shape;176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" name="Google Shape;177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78" name="Google Shape;178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179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81" name="Google Shape;181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82" name="Google Shape;182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3" name="Google Shape;183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84" name="Google Shape;184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185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186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188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89" name="Google Shape;189;p4"/>
            <p:cNvGrpSpPr/>
            <p:nvPr/>
          </p:nvGrpSpPr>
          <p:grpSpPr>
            <a:xfrm flipH="1">
              <a:off x="-49100" y="865430"/>
              <a:ext cx="11994592" cy="879281"/>
              <a:chOff x="355592" y="120235"/>
              <a:chExt cx="9907973" cy="726319"/>
            </a:xfrm>
          </p:grpSpPr>
          <p:grpSp>
            <p:nvGrpSpPr>
              <p:cNvPr id="190" name="Google Shape;190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91" name="Google Shape;191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92" name="Google Shape;192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194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95" name="Google Shape;195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96" name="Google Shape;196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97" name="Google Shape;197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98" name="Google Shape;198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99" name="Google Shape;199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00" name="Google Shape;200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201" name="Google Shape;201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2" name="Google Shape;202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03" name="Google Shape;203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204" name="Google Shape;204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206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" name="Google Shape;207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210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211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" name="Google Shape;212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213" name="Google Shape;213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214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15" name="Google Shape;215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216" name="Google Shape;216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7" name="Google Shape;217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18" name="Google Shape;218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220" name="Google Shape;220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22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23" name="Google Shape;223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224" name="Google Shape;224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5" name="Google Shape;225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26" name="Google Shape;226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28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29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1" name="Google Shape;231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232" name="Google Shape;232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233" name="Google Shape;233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36" name="Google Shape;236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237" name="Google Shape;237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238" name="Google Shape;238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39" name="Google Shape;239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40" name="Google Shape;240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41" name="Google Shape;241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242" name="Google Shape;242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3" name="Google Shape;243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44" name="Google Shape;244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245" name="Google Shape;245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250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251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254" name="Google Shape;254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56" name="Google Shape;256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257" name="Google Shape;257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58" name="Google Shape;258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59" name="Google Shape;259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" name="Google Shape;260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261" name="Google Shape;261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262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263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64" name="Google Shape;264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265" name="Google Shape;265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6" name="Google Shape;266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67" name="Google Shape;267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" name="Google Shape;269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" name="Google Shape;270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2" name="Google Shape;272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273" name="Google Shape;273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274" name="Google Shape;274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75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76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77" name="Google Shape;277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278" name="Google Shape;278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279" name="Google Shape;279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80" name="Google Shape;280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81" name="Google Shape;281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82" name="Google Shape;282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283" name="Google Shape;283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84" name="Google Shape;284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85" name="Google Shape;285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286" name="Google Shape;286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288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Google Shape;290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291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293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" name="Google Shape;294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295" name="Google Shape;295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97" name="Google Shape;297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298" name="Google Shape;298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9" name="Google Shape;299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00" name="Google Shape;300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" name="Google Shape;301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302" name="Google Shape;302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303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04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05" name="Google Shape;305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306" name="Google Shape;306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7" name="Google Shape;307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08" name="Google Shape;308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309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" name="Google Shape;310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12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13" name="Google Shape;313;p4"/>
            <p:cNvGrpSpPr/>
            <p:nvPr/>
          </p:nvGrpSpPr>
          <p:grpSpPr>
            <a:xfrm>
              <a:off x="404579" y="1629617"/>
              <a:ext cx="11994592" cy="879281"/>
              <a:chOff x="355592" y="120235"/>
              <a:chExt cx="9907973" cy="726319"/>
            </a:xfrm>
          </p:grpSpPr>
          <p:grpSp>
            <p:nvGrpSpPr>
              <p:cNvPr id="314" name="Google Shape;314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315" name="Google Shape;315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316" name="Google Shape;316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18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19" name="Google Shape;319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320" name="Google Shape;320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321" name="Google Shape;321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22" name="Google Shape;322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23" name="Google Shape;323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24" name="Google Shape;324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325" name="Google Shape;325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" name="Google Shape;326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7" name="Google Shape;327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328" name="Google Shape;328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" name="Google Shape;336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337" name="Google Shape;337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39" name="Google Shape;339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340" name="Google Shape;340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" name="Google Shape;341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42" name="Google Shape;342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" name="Google Shape;343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344" name="Google Shape;344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345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346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47" name="Google Shape;347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348" name="Google Shape;348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9" name="Google Shape;349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" name="Google Shape;352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353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354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55" name="Google Shape;355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356" name="Google Shape;356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357" name="Google Shape;357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361" name="Google Shape;361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362" name="Google Shape;362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63" name="Google Shape;363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64" name="Google Shape;364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65" name="Google Shape;365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366" name="Google Shape;366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7" name="Google Shape;367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68" name="Google Shape;368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369" name="Google Shape;369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370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Google Shape;372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73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375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76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" name="Google Shape;377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378" name="Google Shape;378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379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80" name="Google Shape;380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381" name="Google Shape;381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2" name="Google Shape;382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3" name="Google Shape;383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" name="Google Shape;384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385" name="Google Shape;385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87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88" name="Google Shape;388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389" name="Google Shape;389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0" name="Google Shape;390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91" name="Google Shape;391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Google Shape;392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3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" name="Google Shape;394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" name="Google Shape;395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398" name="Google Shape;398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399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400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01" name="Google Shape;401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402" name="Google Shape;402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403" name="Google Shape;403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04" name="Google Shape;404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05" name="Google Shape;405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06" name="Google Shape;406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407" name="Google Shape;407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8" name="Google Shape;408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09" name="Google Shape;409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410" name="Google Shape;410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17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" name="Google Shape;418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419" name="Google Shape;419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420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21" name="Google Shape;421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422" name="Google Shape;422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3" name="Google Shape;423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24" name="Google Shape;424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" name="Google Shape;425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426" name="Google Shape;426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27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428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29" name="Google Shape;429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430" name="Google Shape;430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1" name="Google Shape;431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32" name="Google Shape;432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433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" name="Google Shape;434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435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36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37" name="Google Shape;437;p4"/>
            <p:cNvGrpSpPr/>
            <p:nvPr/>
          </p:nvGrpSpPr>
          <p:grpSpPr>
            <a:xfrm flipH="1">
              <a:off x="-82" y="2393804"/>
              <a:ext cx="11994592" cy="879281"/>
              <a:chOff x="355592" y="120235"/>
              <a:chExt cx="9907973" cy="726319"/>
            </a:xfrm>
          </p:grpSpPr>
          <p:grpSp>
            <p:nvGrpSpPr>
              <p:cNvPr id="438" name="Google Shape;438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439" name="Google Shape;439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440" name="Google Shape;440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441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43" name="Google Shape;443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444" name="Google Shape;444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445" name="Google Shape;445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46" name="Google Shape;446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47" name="Google Shape;447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48" name="Google Shape;448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452" name="Google Shape;452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" name="Google Shape;453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Google Shape;454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55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456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457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458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Google Shape;459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0" name="Google Shape;460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461" name="Google Shape;461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462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63" name="Google Shape;463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464" name="Google Shape;464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66" name="Google Shape;466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7" name="Google Shape;467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468" name="Google Shape;468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71" name="Google Shape;471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3" name="Google Shape;473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74" name="Google Shape;474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475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478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79" name="Google Shape;479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480" name="Google Shape;480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481" name="Google Shape;481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84" name="Google Shape;484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485" name="Google Shape;485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486" name="Google Shape;486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87" name="Google Shape;487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88" name="Google Shape;488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89" name="Google Shape;489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92" name="Google Shape;492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493" name="Google Shape;493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494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496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497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" name="Google Shape;498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499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500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1" name="Google Shape;501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502" name="Google Shape;502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503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7" name="Google Shape;507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8" name="Google Shape;508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509" name="Google Shape;509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" name="Google Shape;510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" name="Google Shape;511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12" name="Google Shape;512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Google Shape;516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Google Shape;517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8" name="Google Shape;518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9" name="Google Shape;519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20" name="Google Shape;520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521" name="Google Shape;521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522" name="Google Shape;522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3" name="Google Shape;523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4" name="Google Shape;524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25" name="Google Shape;525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526" name="Google Shape;526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527" name="Google Shape;527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28" name="Google Shape;528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29" name="Google Shape;529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30" name="Google Shape;530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2" name="Google Shape;532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3" name="Google Shape;533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534" name="Google Shape;534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5" name="Google Shape;535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536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7" name="Google Shape;537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538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539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0" name="Google Shape;540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541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2" name="Google Shape;542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543" name="Google Shape;543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8" name="Google Shape;548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9" name="Google Shape;549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550" name="Google Shape;550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Google Shape;551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Google Shape;552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53" name="Google Shape;553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554" name="Google Shape;554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5" name="Google Shape;555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56" name="Google Shape;556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7" name="Google Shape;557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Google Shape;558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9" name="Google Shape;559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0" name="Google Shape;560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561" name="Google Shape;561;p4"/>
            <p:cNvGrpSpPr/>
            <p:nvPr/>
          </p:nvGrpSpPr>
          <p:grpSpPr>
            <a:xfrm>
              <a:off x="326292" y="3157991"/>
              <a:ext cx="11994592" cy="879281"/>
              <a:chOff x="355592" y="120235"/>
              <a:chExt cx="9907973" cy="726319"/>
            </a:xfrm>
          </p:grpSpPr>
          <p:grpSp>
            <p:nvGrpSpPr>
              <p:cNvPr id="562" name="Google Shape;562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564" name="Google Shape;564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5" name="Google Shape;565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6" name="Google Shape;566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568" name="Google Shape;568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569" name="Google Shape;569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70" name="Google Shape;570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71" name="Google Shape;571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72" name="Google Shape;572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573" name="Google Shape;573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75" name="Google Shape;575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576" name="Google Shape;576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7" name="Google Shape;577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8" name="Google Shape;578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9" name="Google Shape;579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0" name="Google Shape;580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1" name="Google Shape;581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2" name="Google Shape;582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Google Shape;583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4" name="Google Shape;584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585" name="Google Shape;585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87" name="Google Shape;587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588" name="Google Shape;588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90" name="Google Shape;590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1" name="Google Shape;591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592" name="Google Shape;592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3" name="Google Shape;593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94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98" name="Google Shape;598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Google Shape;599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0" name="Google Shape;600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2" name="Google Shape;602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03" name="Google Shape;603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604" name="Google Shape;604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605" name="Google Shape;605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6" name="Google Shape;606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7" name="Google Shape;607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08" name="Google Shape;608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609" name="Google Shape;609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610" name="Google Shape;610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11" name="Google Shape;611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12" name="Google Shape;612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13" name="Google Shape;613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6" name="Google Shape;616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617" name="Google Shape;617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Google Shape;621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" name="Google Shape;622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Google Shape;624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5" name="Google Shape;625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626" name="Google Shape;626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28" name="Google Shape;628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629" name="Google Shape;629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2" name="Google Shape;632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633" name="Google Shape;633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634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5" name="Google Shape;635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36" name="Google Shape;636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8" name="Google Shape;638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9" name="Google Shape;639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0" name="Google Shape;640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1" name="Google Shape;641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2" name="Google Shape;642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3" name="Google Shape;643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44" name="Google Shape;644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645" name="Google Shape;645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646" name="Google Shape;646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7" name="Google Shape;647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8" name="Google Shape;648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49" name="Google Shape;649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650" name="Google Shape;650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651" name="Google Shape;651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52" name="Google Shape;652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53" name="Google Shape;653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54" name="Google Shape;654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57" name="Google Shape;657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658" name="Google Shape;658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Google Shape;659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0" name="Google Shape;660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1" name="Google Shape;661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2" name="Google Shape;662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3" name="Google Shape;663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4" name="Google Shape;664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667" name="Google Shape;667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2" name="Google Shape;672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3" name="Google Shape;673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674" name="Google Shape;674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5" name="Google Shape;675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6" name="Google Shape;676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77" name="Google Shape;677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9" name="Google Shape;679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0" name="Google Shape;680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1" name="Google Shape;681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2" name="Google Shape;682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4" name="Google Shape;684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685" name="Google Shape;685;p4"/>
            <p:cNvGrpSpPr/>
            <p:nvPr/>
          </p:nvGrpSpPr>
          <p:grpSpPr>
            <a:xfrm flipH="1">
              <a:off x="-78369" y="3922178"/>
              <a:ext cx="11994592" cy="879281"/>
              <a:chOff x="355592" y="120235"/>
              <a:chExt cx="9907973" cy="726319"/>
            </a:xfrm>
          </p:grpSpPr>
          <p:grpSp>
            <p:nvGrpSpPr>
              <p:cNvPr id="686" name="Google Shape;686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687" name="Google Shape;687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688" name="Google Shape;688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0" name="Google Shape;690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692" name="Google Shape;692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693" name="Google Shape;693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94" name="Google Shape;694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95" name="Google Shape;695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96" name="Google Shape;696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697" name="Google Shape;697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99" name="Google Shape;699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700" name="Google Shape;700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1" name="Google Shape;701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3" name="Google Shape;703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4" name="Google Shape;704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6" name="Google Shape;706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7" name="Google Shape;707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8" name="Google Shape;708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709" name="Google Shape;709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0" name="Google Shape;710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11" name="Google Shape;711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3" name="Google Shape;713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14" name="Google Shape;714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716" name="Google Shape;716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8" name="Google Shape;718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22" name="Google Shape;722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3" name="Google Shape;723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5" name="Google Shape;725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6" name="Google Shape;726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27" name="Google Shape;727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729" name="Google Shape;729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1" name="Google Shape;731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733" name="Google Shape;733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734" name="Google Shape;734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35" name="Google Shape;735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36" name="Google Shape;736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37" name="Google Shape;737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738" name="Google Shape;738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40" name="Google Shape;740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741" name="Google Shape;741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4" name="Google Shape;744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6" name="Google Shape;746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7" name="Google Shape;747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8" name="Google Shape;748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9" name="Google Shape;749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750" name="Google Shape;750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1" name="Google Shape;751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52" name="Google Shape;752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753" name="Google Shape;753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5" name="Google Shape;755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757" name="Google Shape;757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9" name="Google Shape;759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60" name="Google Shape;760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761" name="Google Shape;761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2" name="Google Shape;762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3" name="Google Shape;763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5" name="Google Shape;765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6" name="Google Shape;766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68" name="Google Shape;768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769" name="Google Shape;769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770" name="Google Shape;770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1" name="Google Shape;771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2" name="Google Shape;772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73" name="Google Shape;773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774" name="Google Shape;774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775" name="Google Shape;775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6" name="Google Shape;776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7" name="Google Shape;777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8" name="Google Shape;778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779" name="Google Shape;779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81" name="Google Shape;781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782" name="Google Shape;782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4" name="Google Shape;784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Google Shape;785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7" name="Google Shape;787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Google Shape;788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791" name="Google Shape;791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93" name="Google Shape;793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794" name="Google Shape;794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5" name="Google Shape;795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6" name="Google Shape;796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7" name="Google Shape;797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798" name="Google Shape;798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9" name="Google Shape;799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0" name="Google Shape;800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01" name="Google Shape;801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802" name="Google Shape;802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3" name="Google Shape;803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04" name="Google Shape;804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6" name="Google Shape;806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7" name="Google Shape;807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809" name="Google Shape;809;p4"/>
            <p:cNvGrpSpPr/>
            <p:nvPr/>
          </p:nvGrpSpPr>
          <p:grpSpPr>
            <a:xfrm>
              <a:off x="375310" y="4686365"/>
              <a:ext cx="11994592" cy="879281"/>
              <a:chOff x="355592" y="120235"/>
              <a:chExt cx="9907973" cy="726319"/>
            </a:xfrm>
          </p:grpSpPr>
          <p:grpSp>
            <p:nvGrpSpPr>
              <p:cNvPr id="810" name="Google Shape;810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811" name="Google Shape;811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812" name="Google Shape;812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3" name="Google Shape;813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15" name="Google Shape;815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816" name="Google Shape;816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817" name="Google Shape;817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18" name="Google Shape;818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19" name="Google Shape;819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20" name="Google Shape;820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821" name="Google Shape;821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22" name="Google Shape;822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823" name="Google Shape;823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824" name="Google Shape;824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5" name="Google Shape;825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7" name="Google Shape;827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8" name="Google Shape;828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0" name="Google Shape;830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1" name="Google Shape;831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2" name="Google Shape;832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833" name="Google Shape;833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4" name="Google Shape;834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35" name="Google Shape;835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836" name="Google Shape;836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37" name="Google Shape;837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38" name="Google Shape;838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9" name="Google Shape;839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840" name="Google Shape;840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1" name="Google Shape;841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43" name="Google Shape;843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844" name="Google Shape;844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45" name="Google Shape;845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46" name="Google Shape;846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7" name="Google Shape;847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9" name="Google Shape;849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0" name="Google Shape;850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1" name="Google Shape;851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852" name="Google Shape;852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853" name="Google Shape;853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5" name="Google Shape;855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56" name="Google Shape;856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857" name="Google Shape;857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858" name="Google Shape;858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59" name="Google Shape;859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60" name="Google Shape;860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61" name="Google Shape;861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862" name="Google Shape;862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3" name="Google Shape;863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864" name="Google Shape;864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865" name="Google Shape;865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8" name="Google Shape;868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9" name="Google Shape;869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1" name="Google Shape;871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2" name="Google Shape;872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3" name="Google Shape;873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874" name="Google Shape;874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5" name="Google Shape;875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76" name="Google Shape;876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877" name="Google Shape;877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881" name="Google Shape;881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3" name="Google Shape;883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84" name="Google Shape;884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885" name="Google Shape;885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6" name="Google Shape;886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87" name="Google Shape;887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8" name="Google Shape;888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0" name="Google Shape;890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1" name="Google Shape;891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92" name="Google Shape;892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893" name="Google Shape;893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894" name="Google Shape;894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6" name="Google Shape;896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97" name="Google Shape;897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898" name="Google Shape;898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899" name="Google Shape;899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00" name="Google Shape;900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01" name="Google Shape;901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02" name="Google Shape;902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903" name="Google Shape;903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4" name="Google Shape;904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905" name="Google Shape;905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906" name="Google Shape;906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8" name="Google Shape;908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9" name="Google Shape;909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1" name="Google Shape;911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2" name="Google Shape;912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4" name="Google Shape;914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915" name="Google Shape;915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6" name="Google Shape;916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17" name="Google Shape;917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918" name="Google Shape;918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9" name="Google Shape;919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20" name="Google Shape;920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922" name="Google Shape;922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25" name="Google Shape;925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926" name="Google Shape;926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7" name="Google Shape;927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28" name="Google Shape;928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1" name="Google Shape;931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933" name="Google Shape;933;p4"/>
            <p:cNvGrpSpPr/>
            <p:nvPr/>
          </p:nvGrpSpPr>
          <p:grpSpPr>
            <a:xfrm flipH="1">
              <a:off x="-29351" y="5450552"/>
              <a:ext cx="11994592" cy="879281"/>
              <a:chOff x="355592" y="120235"/>
              <a:chExt cx="9907973" cy="726319"/>
            </a:xfrm>
          </p:grpSpPr>
          <p:grpSp>
            <p:nvGrpSpPr>
              <p:cNvPr id="934" name="Google Shape;934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935" name="Google Shape;935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936" name="Google Shape;936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7" name="Google Shape;937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39" name="Google Shape;939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940" name="Google Shape;940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941" name="Google Shape;941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42" name="Google Shape;942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43" name="Google Shape;943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44" name="Google Shape;944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945" name="Google Shape;945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6" name="Google Shape;946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947" name="Google Shape;947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948" name="Google Shape;948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0" name="Google Shape;950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3" name="Google Shape;953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957" name="Google Shape;957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59" name="Google Shape;959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960" name="Google Shape;960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1" name="Google Shape;961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62" name="Google Shape;962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3" name="Google Shape;963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964" name="Google Shape;964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5" name="Google Shape;965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67" name="Google Shape;967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968" name="Google Shape;968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9" name="Google Shape;969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70" name="Google Shape;970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1" name="Google Shape;971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2" name="Google Shape;972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4" name="Google Shape;974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5" name="Google Shape;975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976" name="Google Shape;976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977" name="Google Shape;977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8" name="Google Shape;978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80" name="Google Shape;980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981" name="Google Shape;981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982" name="Google Shape;982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83" name="Google Shape;983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84" name="Google Shape;984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85" name="Google Shape;985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986" name="Google Shape;986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87" name="Google Shape;987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988" name="Google Shape;988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989" name="Google Shape;989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0" name="Google Shape;990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1" name="Google Shape;991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3" name="Google Shape;993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4" name="Google Shape;994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6" name="Google Shape;996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7" name="Google Shape;997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998" name="Google Shape;998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9" name="Google Shape;999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00" name="Google Shape;1000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001" name="Google Shape;1001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02" name="Google Shape;1002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03" name="Google Shape;1003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4" name="Google Shape;1004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005" name="Google Shape;1005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6" name="Google Shape;1006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7" name="Google Shape;1007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08" name="Google Shape;1008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009" name="Google Shape;1009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10" name="Google Shape;1010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11" name="Google Shape;1011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2" name="Google Shape;1012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3" name="Google Shape;1013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5" name="Google Shape;1015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16" name="Google Shape;1016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017" name="Google Shape;1017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018" name="Google Shape;1018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9" name="Google Shape;1019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21" name="Google Shape;1021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022" name="Google Shape;1022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023" name="Google Shape;1023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24" name="Google Shape;1024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25" name="Google Shape;1025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26" name="Google Shape;1026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027" name="Google Shape;1027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28" name="Google Shape;1028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029" name="Google Shape;1029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1030" name="Google Shape;1030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1" name="Google Shape;1031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2" name="Google Shape;1032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4" name="Google Shape;1034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5" name="Google Shape;1035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7" name="Google Shape;1037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8" name="Google Shape;1038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1039" name="Google Shape;1039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41" name="Google Shape;1041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042" name="Google Shape;1042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43" name="Google Shape;1043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44" name="Google Shape;1044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5" name="Google Shape;1045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046" name="Google Shape;1046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7" name="Google Shape;1047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49" name="Google Shape;1049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050" name="Google Shape;1050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51" name="Google Shape;1051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52" name="Google Shape;1052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3" name="Google Shape;1053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5" name="Google Shape;1055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6" name="Google Shape;1056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57" name="Google Shape;1057;p4"/>
            <p:cNvGrpSpPr/>
            <p:nvPr/>
          </p:nvGrpSpPr>
          <p:grpSpPr>
            <a:xfrm>
              <a:off x="388431" y="6214737"/>
              <a:ext cx="11994592" cy="879281"/>
              <a:chOff x="355592" y="120235"/>
              <a:chExt cx="9907973" cy="726319"/>
            </a:xfrm>
          </p:grpSpPr>
          <p:grpSp>
            <p:nvGrpSpPr>
              <p:cNvPr id="1058" name="Google Shape;1058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059" name="Google Shape;1059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060" name="Google Shape;1060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2" name="Google Shape;1062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63" name="Google Shape;1063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064" name="Google Shape;1064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065" name="Google Shape;1065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66" name="Google Shape;1066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67" name="Google Shape;1067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68" name="Google Shape;1068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069" name="Google Shape;1069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70" name="Google Shape;1070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071" name="Google Shape;1071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1072" name="Google Shape;1072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4" name="Google Shape;1074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5" name="Google Shape;1075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1081" name="Google Shape;1081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83" name="Google Shape;1083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084" name="Google Shape;1084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85" name="Google Shape;1085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86" name="Google Shape;1086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7" name="Google Shape;1087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088" name="Google Shape;1088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0" name="Google Shape;1090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91" name="Google Shape;1091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092" name="Google Shape;1092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93" name="Google Shape;1093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94" name="Google Shape;1094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6" name="Google Shape;1096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7" name="Google Shape;1097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99" name="Google Shape;1099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100" name="Google Shape;1100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101" name="Google Shape;1101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2" name="Google Shape;1102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3" name="Google Shape;1103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04" name="Google Shape;1104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105" name="Google Shape;1105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106" name="Google Shape;1106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07" name="Google Shape;1107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08" name="Google Shape;1108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09" name="Google Shape;1109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110" name="Google Shape;1110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11" name="Google Shape;1111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112" name="Google Shape;1112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1113" name="Google Shape;1113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4" name="Google Shape;1114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5" name="Google Shape;1115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6" name="Google Shape;1116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8" name="Google Shape;1118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9" name="Google Shape;1119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1122" name="Google Shape;1122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24" name="Google Shape;1124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125" name="Google Shape;1125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6" name="Google Shape;1126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27" name="Google Shape;1127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8" name="Google Shape;1128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129" name="Google Shape;1129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0" name="Google Shape;1130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1" name="Google Shape;1131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32" name="Google Shape;1132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133" name="Google Shape;1133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4" name="Google Shape;1134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35" name="Google Shape;1135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6" name="Google Shape;1136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7" name="Google Shape;1137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9" name="Google Shape;1139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0" name="Google Shape;1140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141" name="Google Shape;1141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142" name="Google Shape;1142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18" h="932973" extrusionOk="0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3" name="Google Shape;1143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944" h="464915" extrusionOk="0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4" name="Google Shape;1144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786" h="187261" extrusionOk="0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45" name="Google Shape;1145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146" name="Google Shape;1146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147" name="Google Shape;1147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84" h="552088" extrusionOk="0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48" name="Google Shape;1148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8965" h="552088" extrusionOk="0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49" name="Google Shape;1149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673" h="552259" extrusionOk="0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50" name="Google Shape;1150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3707" h="552199" extrusionOk="0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151" name="Google Shape;1151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7384" h="60342" extrusionOk="0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2644" h="52326" extrusionOk="0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153" name="Google Shape;1153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1154" name="Google Shape;1154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039" h="1461039" extrusionOk="0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5" name="Google Shape;1155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29" h="92890" extrusionOk="0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6" name="Google Shape;1156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531" h="1412843" extrusionOk="0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695" h="442626" extrusionOk="0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8" name="Google Shape;1158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695" h="163544" extrusionOk="0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9" name="Google Shape;1159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69" h="88772" extrusionOk="0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482" h="142589" extrusionOk="0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1" name="Google Shape;1161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273" h="387572" extrusionOk="0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2" name="Google Shape;1162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1163" name="Google Shape;1163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856" h="222123" extrusionOk="0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4" name="Google Shape;1164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8617" h="1305608" extrusionOk="0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65" name="Google Shape;1165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166" name="Google Shape;1166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0517" h="330517" extrusionOk="0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7" name="Google Shape;1167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312" h="214312" extrusionOk="0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8" name="Google Shape;1168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193" h="871727" extrusionOk="0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9" name="Google Shape;1169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170" name="Google Shape;1170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770" h="1284160" extrusionOk="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1" name="Google Shape;1171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2" name="Google Shape;1172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90" h="748283" extrusionOk="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73" name="Google Shape;1173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174" name="Google Shape;1174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09" h="28289" extrusionOk="0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5" name="Google Shape;1175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3391" h="28574" extrusionOk="0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6" name="Google Shape;1176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4" h="331565" extrusionOk="0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7" name="Google Shape;1177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8" name="Google Shape;1178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0" name="Google Shape;1180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155" h="331565" extrusionOk="0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1181" name="Google Shape;1181;p4"/>
          <p:cNvSpPr/>
          <p:nvPr/>
        </p:nvSpPr>
        <p:spPr>
          <a:xfrm>
            <a:off x="426852" y="483575"/>
            <a:ext cx="11431800" cy="6039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4"/>
          <p:cNvSpPr txBox="1">
            <a:spLocks noGrp="1"/>
          </p:cNvSpPr>
          <p:nvPr>
            <p:ph type="title"/>
          </p:nvPr>
        </p:nvSpPr>
        <p:spPr>
          <a:xfrm>
            <a:off x="773900" y="24163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83" name="Google Shape;1183;p4"/>
          <p:cNvSpPr txBox="1">
            <a:spLocks noGrp="1"/>
          </p:cNvSpPr>
          <p:nvPr>
            <p:ph type="body" idx="1"/>
          </p:nvPr>
        </p:nvSpPr>
        <p:spPr>
          <a:xfrm>
            <a:off x="773875" y="38206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 1 2">
  <p:cSld name="CUSTOM_1_1_2">
    <p:bg>
      <p:bgPr>
        <a:solidFill>
          <a:schemeClr val="accen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5"/>
          <p:cNvSpPr/>
          <p:nvPr/>
        </p:nvSpPr>
        <p:spPr>
          <a:xfrm>
            <a:off x="99309" y="113105"/>
            <a:ext cx="11988000" cy="6631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1302159" y="6751558"/>
                </a:moveTo>
                <a:cubicBezTo>
                  <a:pt x="11360901" y="6751558"/>
                  <a:pt x="11411301" y="6787272"/>
                  <a:pt x="11432829" y="6838171"/>
                </a:cubicBezTo>
                <a:lnTo>
                  <a:pt x="11436832" y="6858000"/>
                </a:lnTo>
                <a:lnTo>
                  <a:pt x="11167485" y="6858000"/>
                </a:lnTo>
                <a:lnTo>
                  <a:pt x="11171489" y="6838171"/>
                </a:lnTo>
                <a:cubicBezTo>
                  <a:pt x="11193017" y="6787272"/>
                  <a:pt x="11243418" y="6751558"/>
                  <a:pt x="11302159" y="6751558"/>
                </a:cubicBezTo>
                <a:close/>
                <a:moveTo>
                  <a:pt x="1477907" y="6751557"/>
                </a:moveTo>
                <a:cubicBezTo>
                  <a:pt x="1536649" y="6751557"/>
                  <a:pt x="1587049" y="6787271"/>
                  <a:pt x="1608578" y="6838170"/>
                </a:cubicBezTo>
                <a:lnTo>
                  <a:pt x="1612581" y="6858000"/>
                </a:lnTo>
                <a:lnTo>
                  <a:pt x="1343234" y="6858000"/>
                </a:lnTo>
                <a:lnTo>
                  <a:pt x="1347238" y="6838170"/>
                </a:lnTo>
                <a:cubicBezTo>
                  <a:pt x="1368766" y="6787271"/>
                  <a:pt x="1419165" y="6751557"/>
                  <a:pt x="1477907" y="6751557"/>
                </a:cubicBezTo>
                <a:close/>
                <a:moveTo>
                  <a:pt x="9264702" y="6741219"/>
                </a:moveTo>
                <a:cubicBezTo>
                  <a:pt x="9300074" y="6741219"/>
                  <a:pt x="9328747" y="6769894"/>
                  <a:pt x="9328747" y="6805264"/>
                </a:cubicBezTo>
                <a:cubicBezTo>
                  <a:pt x="9328747" y="6822950"/>
                  <a:pt x="9321579" y="6838961"/>
                  <a:pt x="9309989" y="6850551"/>
                </a:cubicBezTo>
                <a:lnTo>
                  <a:pt x="9298940" y="6858000"/>
                </a:lnTo>
                <a:lnTo>
                  <a:pt x="9230464" y="6858000"/>
                </a:lnTo>
                <a:lnTo>
                  <a:pt x="9219415" y="6850551"/>
                </a:lnTo>
                <a:cubicBezTo>
                  <a:pt x="9207825" y="6838961"/>
                  <a:pt x="9200657" y="6822950"/>
                  <a:pt x="9200657" y="6805264"/>
                </a:cubicBezTo>
                <a:cubicBezTo>
                  <a:pt x="9200657" y="6769894"/>
                  <a:pt x="9229331" y="6741219"/>
                  <a:pt x="9264702" y="6741219"/>
                </a:cubicBezTo>
                <a:close/>
                <a:moveTo>
                  <a:pt x="3515364" y="6741218"/>
                </a:moveTo>
                <a:cubicBezTo>
                  <a:pt x="3550735" y="6741218"/>
                  <a:pt x="3579409" y="6769893"/>
                  <a:pt x="3579409" y="6805263"/>
                </a:cubicBezTo>
                <a:cubicBezTo>
                  <a:pt x="3579409" y="6822948"/>
                  <a:pt x="3572241" y="6838960"/>
                  <a:pt x="3560651" y="6850550"/>
                </a:cubicBezTo>
                <a:lnTo>
                  <a:pt x="3549600" y="6858000"/>
                </a:lnTo>
                <a:lnTo>
                  <a:pt x="3481128" y="6858000"/>
                </a:lnTo>
                <a:lnTo>
                  <a:pt x="3470077" y="6850550"/>
                </a:lnTo>
                <a:cubicBezTo>
                  <a:pt x="3458488" y="6838960"/>
                  <a:pt x="3451319" y="6822948"/>
                  <a:pt x="3451319" y="6805263"/>
                </a:cubicBezTo>
                <a:cubicBezTo>
                  <a:pt x="3451319" y="6769893"/>
                  <a:pt x="3479992" y="6741218"/>
                  <a:pt x="3515364" y="6741218"/>
                </a:cubicBezTo>
                <a:close/>
                <a:moveTo>
                  <a:pt x="12192000" y="6733835"/>
                </a:moveTo>
                <a:lnTo>
                  <a:pt x="12192000" y="6858000"/>
                </a:lnTo>
                <a:lnTo>
                  <a:pt x="12083869" y="6858000"/>
                </a:lnTo>
                <a:lnTo>
                  <a:pt x="12092731" y="6814109"/>
                </a:lnTo>
                <a:cubicBezTo>
                  <a:pt x="12107083" y="6780176"/>
                  <a:pt x="12134268" y="6752992"/>
                  <a:pt x="12168200" y="6738640"/>
                </a:cubicBezTo>
                <a:close/>
                <a:moveTo>
                  <a:pt x="556666" y="6727494"/>
                </a:moveTo>
                <a:cubicBezTo>
                  <a:pt x="615406" y="6727494"/>
                  <a:pt x="665807" y="6763208"/>
                  <a:pt x="687335" y="6814107"/>
                </a:cubicBezTo>
                <a:lnTo>
                  <a:pt x="696197" y="6858000"/>
                </a:lnTo>
                <a:lnTo>
                  <a:pt x="417135" y="6858000"/>
                </a:lnTo>
                <a:lnTo>
                  <a:pt x="425997" y="6814107"/>
                </a:lnTo>
                <a:cubicBezTo>
                  <a:pt x="447525" y="6763208"/>
                  <a:pt x="497925" y="6727494"/>
                  <a:pt x="556666" y="6727494"/>
                </a:cubicBezTo>
                <a:close/>
                <a:moveTo>
                  <a:pt x="7639361" y="6724872"/>
                </a:moveTo>
                <a:cubicBezTo>
                  <a:pt x="7674732" y="6724872"/>
                  <a:pt x="7703407" y="6753547"/>
                  <a:pt x="7703407" y="6788917"/>
                </a:cubicBezTo>
                <a:cubicBezTo>
                  <a:pt x="7703407" y="6824289"/>
                  <a:pt x="7674732" y="6852962"/>
                  <a:pt x="7639361" y="6852962"/>
                </a:cubicBezTo>
                <a:cubicBezTo>
                  <a:pt x="7603989" y="6852962"/>
                  <a:pt x="7575316" y="6824289"/>
                  <a:pt x="7575316" y="6788917"/>
                </a:cubicBezTo>
                <a:cubicBezTo>
                  <a:pt x="7575316" y="6753547"/>
                  <a:pt x="7603989" y="6724872"/>
                  <a:pt x="7639361" y="6724872"/>
                </a:cubicBezTo>
                <a:close/>
                <a:moveTo>
                  <a:pt x="11626958" y="6718529"/>
                </a:moveTo>
                <a:cubicBezTo>
                  <a:pt x="11644644" y="6718529"/>
                  <a:pt x="11658982" y="6732866"/>
                  <a:pt x="11658982" y="6750552"/>
                </a:cubicBezTo>
                <a:cubicBezTo>
                  <a:pt x="11658982" y="6768237"/>
                  <a:pt x="11644644" y="6782574"/>
                  <a:pt x="11626958" y="6782574"/>
                </a:cubicBezTo>
                <a:cubicBezTo>
                  <a:pt x="11609274" y="6782574"/>
                  <a:pt x="11594936" y="6768237"/>
                  <a:pt x="11594936" y="6750552"/>
                </a:cubicBezTo>
                <a:cubicBezTo>
                  <a:pt x="11594936" y="6732866"/>
                  <a:pt x="11609274" y="6718529"/>
                  <a:pt x="11626958" y="6718529"/>
                </a:cubicBezTo>
                <a:close/>
                <a:moveTo>
                  <a:pt x="1153108" y="6718528"/>
                </a:moveTo>
                <a:cubicBezTo>
                  <a:pt x="1170792" y="6718528"/>
                  <a:pt x="1185130" y="6732865"/>
                  <a:pt x="1185130" y="6750551"/>
                </a:cubicBezTo>
                <a:cubicBezTo>
                  <a:pt x="1185130" y="6768236"/>
                  <a:pt x="1170792" y="6782573"/>
                  <a:pt x="1153108" y="6782573"/>
                </a:cubicBezTo>
                <a:cubicBezTo>
                  <a:pt x="1135422" y="6782573"/>
                  <a:pt x="1121084" y="6768236"/>
                  <a:pt x="1121084" y="6750551"/>
                </a:cubicBezTo>
                <a:cubicBezTo>
                  <a:pt x="1121084" y="6732865"/>
                  <a:pt x="1135422" y="6718528"/>
                  <a:pt x="1153108" y="6718528"/>
                </a:cubicBezTo>
                <a:close/>
                <a:moveTo>
                  <a:pt x="7191046" y="6692851"/>
                </a:moveTo>
                <a:cubicBezTo>
                  <a:pt x="7208732" y="6692851"/>
                  <a:pt x="7223069" y="6707187"/>
                  <a:pt x="7223069" y="6724874"/>
                </a:cubicBezTo>
                <a:cubicBezTo>
                  <a:pt x="7223069" y="6742559"/>
                  <a:pt x="7208732" y="6756896"/>
                  <a:pt x="7191046" y="6756896"/>
                </a:cubicBezTo>
                <a:cubicBezTo>
                  <a:pt x="7173361" y="6756896"/>
                  <a:pt x="7159024" y="6742559"/>
                  <a:pt x="7159024" y="6724874"/>
                </a:cubicBezTo>
                <a:cubicBezTo>
                  <a:pt x="7159024" y="6707187"/>
                  <a:pt x="7173361" y="6692851"/>
                  <a:pt x="7191046" y="6692851"/>
                </a:cubicBezTo>
                <a:close/>
                <a:moveTo>
                  <a:pt x="6029089" y="6692851"/>
                </a:moveTo>
                <a:cubicBezTo>
                  <a:pt x="6064460" y="6692851"/>
                  <a:pt x="6093133" y="6721525"/>
                  <a:pt x="6093133" y="6756896"/>
                </a:cubicBezTo>
                <a:cubicBezTo>
                  <a:pt x="6093133" y="6792267"/>
                  <a:pt x="6064460" y="6820941"/>
                  <a:pt x="6029089" y="6820941"/>
                </a:cubicBezTo>
                <a:cubicBezTo>
                  <a:pt x="5993717" y="6820941"/>
                  <a:pt x="5965043" y="6792267"/>
                  <a:pt x="5965043" y="6756896"/>
                </a:cubicBezTo>
                <a:cubicBezTo>
                  <a:pt x="5965043" y="6721525"/>
                  <a:pt x="5993717" y="6692851"/>
                  <a:pt x="6029089" y="6692851"/>
                </a:cubicBezTo>
                <a:close/>
                <a:moveTo>
                  <a:pt x="8446238" y="6671075"/>
                </a:moveTo>
                <a:cubicBezTo>
                  <a:pt x="8463924" y="6671075"/>
                  <a:pt x="8478262" y="6685411"/>
                  <a:pt x="8478262" y="6703098"/>
                </a:cubicBezTo>
                <a:cubicBezTo>
                  <a:pt x="8478262" y="6720783"/>
                  <a:pt x="8463924" y="6735119"/>
                  <a:pt x="8446238" y="6735119"/>
                </a:cubicBezTo>
                <a:cubicBezTo>
                  <a:pt x="8428554" y="6735119"/>
                  <a:pt x="8414216" y="6720783"/>
                  <a:pt x="8414216" y="6703098"/>
                </a:cubicBezTo>
                <a:cubicBezTo>
                  <a:pt x="8414216" y="6685411"/>
                  <a:pt x="8428554" y="6671075"/>
                  <a:pt x="8446238" y="6671075"/>
                </a:cubicBezTo>
                <a:close/>
                <a:moveTo>
                  <a:pt x="6422509" y="6642530"/>
                </a:moveTo>
                <a:cubicBezTo>
                  <a:pt x="6500827" y="6642530"/>
                  <a:pt x="6564319" y="6706021"/>
                  <a:pt x="6564319" y="6784343"/>
                </a:cubicBezTo>
                <a:cubicBezTo>
                  <a:pt x="6564319" y="6803924"/>
                  <a:pt x="6560351" y="6822578"/>
                  <a:pt x="6553175" y="6839544"/>
                </a:cubicBezTo>
                <a:lnTo>
                  <a:pt x="6540732" y="6858000"/>
                </a:lnTo>
                <a:lnTo>
                  <a:pt x="6304282" y="6858000"/>
                </a:lnTo>
                <a:lnTo>
                  <a:pt x="6291839" y="6839544"/>
                </a:lnTo>
                <a:cubicBezTo>
                  <a:pt x="6284663" y="6822578"/>
                  <a:pt x="6280694" y="6803924"/>
                  <a:pt x="6280694" y="6784343"/>
                </a:cubicBezTo>
                <a:cubicBezTo>
                  <a:pt x="6280694" y="6706021"/>
                  <a:pt x="6344188" y="6642530"/>
                  <a:pt x="6422509" y="6642530"/>
                </a:cubicBezTo>
                <a:close/>
                <a:moveTo>
                  <a:pt x="10689157" y="6622461"/>
                </a:moveTo>
                <a:cubicBezTo>
                  <a:pt x="10724528" y="6622461"/>
                  <a:pt x="10753202" y="6651136"/>
                  <a:pt x="10753202" y="6686506"/>
                </a:cubicBezTo>
                <a:cubicBezTo>
                  <a:pt x="10753202" y="6721878"/>
                  <a:pt x="10724528" y="6750551"/>
                  <a:pt x="10689157" y="6750551"/>
                </a:cubicBezTo>
                <a:cubicBezTo>
                  <a:pt x="10653786" y="6750551"/>
                  <a:pt x="10625112" y="6721878"/>
                  <a:pt x="10625112" y="6686506"/>
                </a:cubicBezTo>
                <a:cubicBezTo>
                  <a:pt x="10625112" y="6651136"/>
                  <a:pt x="10653786" y="6622461"/>
                  <a:pt x="10689157" y="6622461"/>
                </a:cubicBezTo>
                <a:close/>
                <a:moveTo>
                  <a:pt x="2090909" y="6622460"/>
                </a:moveTo>
                <a:cubicBezTo>
                  <a:pt x="2126280" y="6622460"/>
                  <a:pt x="2154954" y="6651135"/>
                  <a:pt x="2154954" y="6686505"/>
                </a:cubicBezTo>
                <a:cubicBezTo>
                  <a:pt x="2154954" y="6721876"/>
                  <a:pt x="2126280" y="6750550"/>
                  <a:pt x="2090909" y="6750550"/>
                </a:cubicBezTo>
                <a:cubicBezTo>
                  <a:pt x="2055538" y="6750550"/>
                  <a:pt x="2026864" y="6721876"/>
                  <a:pt x="2026864" y="6686505"/>
                </a:cubicBezTo>
                <a:cubicBezTo>
                  <a:pt x="2026864" y="6651135"/>
                  <a:pt x="2055538" y="6622460"/>
                  <a:pt x="2090909" y="6622460"/>
                </a:cubicBezTo>
                <a:close/>
                <a:moveTo>
                  <a:pt x="10069841" y="6571958"/>
                </a:moveTo>
                <a:cubicBezTo>
                  <a:pt x="10105213" y="6571958"/>
                  <a:pt x="10133886" y="6600633"/>
                  <a:pt x="10133886" y="6636003"/>
                </a:cubicBezTo>
                <a:cubicBezTo>
                  <a:pt x="10133886" y="6671374"/>
                  <a:pt x="10105213" y="6700048"/>
                  <a:pt x="10069841" y="6700048"/>
                </a:cubicBezTo>
                <a:cubicBezTo>
                  <a:pt x="10034470" y="6700048"/>
                  <a:pt x="10005796" y="6671374"/>
                  <a:pt x="10005796" y="6636003"/>
                </a:cubicBezTo>
                <a:cubicBezTo>
                  <a:pt x="10005796" y="6600633"/>
                  <a:pt x="10034470" y="6571958"/>
                  <a:pt x="10069841" y="6571958"/>
                </a:cubicBezTo>
                <a:close/>
                <a:moveTo>
                  <a:pt x="2710225" y="6571957"/>
                </a:moveTo>
                <a:cubicBezTo>
                  <a:pt x="2745596" y="6571957"/>
                  <a:pt x="2774270" y="6600631"/>
                  <a:pt x="2774270" y="6636002"/>
                </a:cubicBezTo>
                <a:cubicBezTo>
                  <a:pt x="2774270" y="6671373"/>
                  <a:pt x="2745596" y="6700047"/>
                  <a:pt x="2710225" y="6700047"/>
                </a:cubicBezTo>
                <a:cubicBezTo>
                  <a:pt x="2674853" y="6700047"/>
                  <a:pt x="2646180" y="6671373"/>
                  <a:pt x="2646180" y="6636002"/>
                </a:cubicBezTo>
                <a:cubicBezTo>
                  <a:pt x="2646180" y="6600631"/>
                  <a:pt x="2674853" y="6571957"/>
                  <a:pt x="2710225" y="6571957"/>
                </a:cubicBezTo>
                <a:close/>
                <a:moveTo>
                  <a:pt x="4604634" y="6529261"/>
                </a:moveTo>
                <a:cubicBezTo>
                  <a:pt x="4682956" y="6529261"/>
                  <a:pt x="4746447" y="6592753"/>
                  <a:pt x="4746447" y="6671075"/>
                </a:cubicBezTo>
                <a:cubicBezTo>
                  <a:pt x="4746447" y="6749398"/>
                  <a:pt x="4682956" y="6812889"/>
                  <a:pt x="4604634" y="6812889"/>
                </a:cubicBezTo>
                <a:cubicBezTo>
                  <a:pt x="4526311" y="6812889"/>
                  <a:pt x="4462818" y="6749398"/>
                  <a:pt x="4462818" y="6671075"/>
                </a:cubicBezTo>
                <a:cubicBezTo>
                  <a:pt x="4462818" y="6592753"/>
                  <a:pt x="4526311" y="6529261"/>
                  <a:pt x="4604634" y="6529261"/>
                </a:cubicBezTo>
                <a:close/>
                <a:moveTo>
                  <a:pt x="6770179" y="6519014"/>
                </a:moveTo>
                <a:cubicBezTo>
                  <a:pt x="6805550" y="6519014"/>
                  <a:pt x="6834223" y="6547689"/>
                  <a:pt x="6834223" y="6583059"/>
                </a:cubicBezTo>
                <a:cubicBezTo>
                  <a:pt x="6834223" y="6618430"/>
                  <a:pt x="6805550" y="6647104"/>
                  <a:pt x="6770179" y="6647104"/>
                </a:cubicBezTo>
                <a:cubicBezTo>
                  <a:pt x="6734807" y="6647104"/>
                  <a:pt x="6706133" y="6618430"/>
                  <a:pt x="6706133" y="6583059"/>
                </a:cubicBezTo>
                <a:cubicBezTo>
                  <a:pt x="6706133" y="6547689"/>
                  <a:pt x="6734807" y="6519014"/>
                  <a:pt x="6770179" y="6519014"/>
                </a:cubicBezTo>
                <a:close/>
                <a:moveTo>
                  <a:pt x="5525877" y="6505290"/>
                </a:moveTo>
                <a:cubicBezTo>
                  <a:pt x="5604199" y="6505290"/>
                  <a:pt x="5667691" y="6568782"/>
                  <a:pt x="5667691" y="6647104"/>
                </a:cubicBezTo>
                <a:cubicBezTo>
                  <a:pt x="5667691" y="6725427"/>
                  <a:pt x="5604199" y="6788919"/>
                  <a:pt x="5525877" y="6788919"/>
                </a:cubicBezTo>
                <a:cubicBezTo>
                  <a:pt x="5447554" y="6788919"/>
                  <a:pt x="5384062" y="6725427"/>
                  <a:pt x="5384062" y="6647104"/>
                </a:cubicBezTo>
                <a:cubicBezTo>
                  <a:pt x="5384062" y="6568782"/>
                  <a:pt x="5447554" y="6505290"/>
                  <a:pt x="5525877" y="6505290"/>
                </a:cubicBezTo>
                <a:close/>
                <a:moveTo>
                  <a:pt x="4929433" y="6496324"/>
                </a:moveTo>
                <a:cubicBezTo>
                  <a:pt x="4947119" y="6496324"/>
                  <a:pt x="4961456" y="6510661"/>
                  <a:pt x="4961456" y="6528347"/>
                </a:cubicBezTo>
                <a:cubicBezTo>
                  <a:pt x="4961456" y="6546032"/>
                  <a:pt x="4947119" y="6560369"/>
                  <a:pt x="4929433" y="6560369"/>
                </a:cubicBezTo>
                <a:cubicBezTo>
                  <a:pt x="4911748" y="6560369"/>
                  <a:pt x="4897411" y="6546032"/>
                  <a:pt x="4897411" y="6528347"/>
                </a:cubicBezTo>
                <a:cubicBezTo>
                  <a:pt x="4897411" y="6510661"/>
                  <a:pt x="4911748" y="6496324"/>
                  <a:pt x="4929433" y="6496324"/>
                </a:cubicBezTo>
                <a:close/>
                <a:moveTo>
                  <a:pt x="11334180" y="6449631"/>
                </a:moveTo>
                <a:cubicBezTo>
                  <a:pt x="11351866" y="6449631"/>
                  <a:pt x="11366204" y="6463968"/>
                  <a:pt x="11366204" y="6481654"/>
                </a:cubicBezTo>
                <a:cubicBezTo>
                  <a:pt x="11366204" y="6499339"/>
                  <a:pt x="11351866" y="6513676"/>
                  <a:pt x="11334180" y="6513676"/>
                </a:cubicBezTo>
                <a:cubicBezTo>
                  <a:pt x="11316494" y="6513676"/>
                  <a:pt x="11302158" y="6499339"/>
                  <a:pt x="11302158" y="6481654"/>
                </a:cubicBezTo>
                <a:cubicBezTo>
                  <a:pt x="11302158" y="6463968"/>
                  <a:pt x="11316494" y="6449631"/>
                  <a:pt x="11334180" y="6449631"/>
                </a:cubicBezTo>
                <a:close/>
                <a:moveTo>
                  <a:pt x="1445887" y="6449630"/>
                </a:moveTo>
                <a:cubicBezTo>
                  <a:pt x="1463572" y="6449630"/>
                  <a:pt x="1477908" y="6463967"/>
                  <a:pt x="1477908" y="6481653"/>
                </a:cubicBezTo>
                <a:cubicBezTo>
                  <a:pt x="1477908" y="6499338"/>
                  <a:pt x="1463572" y="6513675"/>
                  <a:pt x="1445887" y="6513675"/>
                </a:cubicBezTo>
                <a:cubicBezTo>
                  <a:pt x="1428200" y="6513675"/>
                  <a:pt x="1413862" y="6499338"/>
                  <a:pt x="1413862" y="6481653"/>
                </a:cubicBezTo>
                <a:cubicBezTo>
                  <a:pt x="1413862" y="6463967"/>
                  <a:pt x="1428200" y="6449630"/>
                  <a:pt x="1445887" y="6449630"/>
                </a:cubicBezTo>
                <a:close/>
                <a:moveTo>
                  <a:pt x="9557479" y="6430143"/>
                </a:moveTo>
                <a:cubicBezTo>
                  <a:pt x="9575166" y="6430143"/>
                  <a:pt x="9589502" y="6444480"/>
                  <a:pt x="9589502" y="6462166"/>
                </a:cubicBezTo>
                <a:cubicBezTo>
                  <a:pt x="9589502" y="6479851"/>
                  <a:pt x="9575166" y="6494188"/>
                  <a:pt x="9557479" y="6494188"/>
                </a:cubicBezTo>
                <a:cubicBezTo>
                  <a:pt x="9539794" y="6494188"/>
                  <a:pt x="9525457" y="6479851"/>
                  <a:pt x="9525457" y="6462166"/>
                </a:cubicBezTo>
                <a:cubicBezTo>
                  <a:pt x="9525457" y="6444480"/>
                  <a:pt x="9539794" y="6430143"/>
                  <a:pt x="9557479" y="6430143"/>
                </a:cubicBezTo>
                <a:close/>
                <a:moveTo>
                  <a:pt x="3222587" y="6430142"/>
                </a:moveTo>
                <a:cubicBezTo>
                  <a:pt x="3240272" y="6430142"/>
                  <a:pt x="3254609" y="6444478"/>
                  <a:pt x="3254609" y="6462165"/>
                </a:cubicBezTo>
                <a:cubicBezTo>
                  <a:pt x="3254609" y="6479850"/>
                  <a:pt x="3240272" y="6494187"/>
                  <a:pt x="3222587" y="6494187"/>
                </a:cubicBezTo>
                <a:cubicBezTo>
                  <a:pt x="3204900" y="6494187"/>
                  <a:pt x="3190564" y="6479850"/>
                  <a:pt x="3190564" y="6462165"/>
                </a:cubicBezTo>
                <a:cubicBezTo>
                  <a:pt x="3190564" y="6444478"/>
                  <a:pt x="3204900" y="6430142"/>
                  <a:pt x="3222587" y="6430142"/>
                </a:cubicBezTo>
                <a:close/>
                <a:moveTo>
                  <a:pt x="8194634" y="6400256"/>
                </a:moveTo>
                <a:cubicBezTo>
                  <a:pt x="8230005" y="6400256"/>
                  <a:pt x="8258679" y="6428931"/>
                  <a:pt x="8258679" y="6464301"/>
                </a:cubicBezTo>
                <a:cubicBezTo>
                  <a:pt x="8258679" y="6499672"/>
                  <a:pt x="8230005" y="6528346"/>
                  <a:pt x="8194634" y="6528346"/>
                </a:cubicBezTo>
                <a:cubicBezTo>
                  <a:pt x="8159262" y="6528346"/>
                  <a:pt x="8130589" y="6499672"/>
                  <a:pt x="8130589" y="6464301"/>
                </a:cubicBezTo>
                <a:cubicBezTo>
                  <a:pt x="8130589" y="6428931"/>
                  <a:pt x="8159262" y="6400256"/>
                  <a:pt x="8194634" y="6400256"/>
                </a:cubicBezTo>
                <a:close/>
                <a:moveTo>
                  <a:pt x="7575316" y="6349751"/>
                </a:moveTo>
                <a:cubicBezTo>
                  <a:pt x="7610687" y="6349751"/>
                  <a:pt x="7639361" y="6378426"/>
                  <a:pt x="7639361" y="6413796"/>
                </a:cubicBezTo>
                <a:cubicBezTo>
                  <a:pt x="7639361" y="6449168"/>
                  <a:pt x="7610687" y="6477841"/>
                  <a:pt x="7575316" y="6477841"/>
                </a:cubicBezTo>
                <a:cubicBezTo>
                  <a:pt x="7539945" y="6477841"/>
                  <a:pt x="7511272" y="6449168"/>
                  <a:pt x="7511272" y="6413796"/>
                </a:cubicBezTo>
                <a:cubicBezTo>
                  <a:pt x="7511272" y="6378426"/>
                  <a:pt x="7539945" y="6349751"/>
                  <a:pt x="7575316" y="6349751"/>
                </a:cubicBezTo>
                <a:close/>
                <a:moveTo>
                  <a:pt x="131222" y="6288328"/>
                </a:moveTo>
                <a:cubicBezTo>
                  <a:pt x="209544" y="6288328"/>
                  <a:pt x="273037" y="6351820"/>
                  <a:pt x="273037" y="6430142"/>
                </a:cubicBezTo>
                <a:cubicBezTo>
                  <a:pt x="273037" y="6508465"/>
                  <a:pt x="209544" y="6571957"/>
                  <a:pt x="131222" y="6571957"/>
                </a:cubicBezTo>
                <a:cubicBezTo>
                  <a:pt x="72482" y="6571957"/>
                  <a:pt x="22081" y="6536242"/>
                  <a:pt x="552" y="6485343"/>
                </a:cubicBezTo>
                <a:lnTo>
                  <a:pt x="0" y="6482610"/>
                </a:lnTo>
                <a:lnTo>
                  <a:pt x="0" y="6377674"/>
                </a:lnTo>
                <a:lnTo>
                  <a:pt x="552" y="6374941"/>
                </a:lnTo>
                <a:cubicBezTo>
                  <a:pt x="22081" y="6324042"/>
                  <a:pt x="72482" y="6288328"/>
                  <a:pt x="131222" y="6288328"/>
                </a:cubicBezTo>
                <a:close/>
                <a:moveTo>
                  <a:pt x="11851117" y="6257495"/>
                </a:moveTo>
                <a:cubicBezTo>
                  <a:pt x="11886488" y="6257495"/>
                  <a:pt x="11915162" y="6286170"/>
                  <a:pt x="11915162" y="6321540"/>
                </a:cubicBezTo>
                <a:cubicBezTo>
                  <a:pt x="11915162" y="6356912"/>
                  <a:pt x="11886488" y="6385585"/>
                  <a:pt x="11851117" y="6385585"/>
                </a:cubicBezTo>
                <a:cubicBezTo>
                  <a:pt x="11815746" y="6385585"/>
                  <a:pt x="11787072" y="6356912"/>
                  <a:pt x="11787072" y="6321540"/>
                </a:cubicBezTo>
                <a:cubicBezTo>
                  <a:pt x="11787072" y="6286170"/>
                  <a:pt x="11815746" y="6257495"/>
                  <a:pt x="11851117" y="6257495"/>
                </a:cubicBezTo>
                <a:close/>
                <a:moveTo>
                  <a:pt x="928949" y="6257494"/>
                </a:moveTo>
                <a:cubicBezTo>
                  <a:pt x="964320" y="6257494"/>
                  <a:pt x="992994" y="6286169"/>
                  <a:pt x="992994" y="6321539"/>
                </a:cubicBezTo>
                <a:cubicBezTo>
                  <a:pt x="992994" y="6356910"/>
                  <a:pt x="964320" y="6385584"/>
                  <a:pt x="928949" y="6385584"/>
                </a:cubicBezTo>
                <a:cubicBezTo>
                  <a:pt x="893578" y="6385584"/>
                  <a:pt x="864904" y="6356910"/>
                  <a:pt x="864904" y="6321539"/>
                </a:cubicBezTo>
                <a:cubicBezTo>
                  <a:pt x="864904" y="6286169"/>
                  <a:pt x="893578" y="6257494"/>
                  <a:pt x="928949" y="6257494"/>
                </a:cubicBezTo>
                <a:close/>
                <a:moveTo>
                  <a:pt x="4636655" y="6227334"/>
                </a:moveTo>
                <a:cubicBezTo>
                  <a:pt x="4654342" y="6227334"/>
                  <a:pt x="4668678" y="6241671"/>
                  <a:pt x="4668678" y="6259357"/>
                </a:cubicBezTo>
                <a:cubicBezTo>
                  <a:pt x="4668678" y="6277042"/>
                  <a:pt x="4654342" y="6291379"/>
                  <a:pt x="4636655" y="6291379"/>
                </a:cubicBezTo>
                <a:cubicBezTo>
                  <a:pt x="4618970" y="6291379"/>
                  <a:pt x="4604634" y="6277042"/>
                  <a:pt x="4604634" y="6259357"/>
                </a:cubicBezTo>
                <a:cubicBezTo>
                  <a:pt x="4604634" y="6241671"/>
                  <a:pt x="4618970" y="6227334"/>
                  <a:pt x="4636655" y="6227334"/>
                </a:cubicBezTo>
                <a:close/>
                <a:moveTo>
                  <a:pt x="9045210" y="6219709"/>
                </a:moveTo>
                <a:cubicBezTo>
                  <a:pt x="9062896" y="6219709"/>
                  <a:pt x="9077233" y="6234046"/>
                  <a:pt x="9077233" y="6251732"/>
                </a:cubicBezTo>
                <a:cubicBezTo>
                  <a:pt x="9077233" y="6269417"/>
                  <a:pt x="9062896" y="6283754"/>
                  <a:pt x="9045210" y="6283754"/>
                </a:cubicBezTo>
                <a:cubicBezTo>
                  <a:pt x="9027525" y="6283754"/>
                  <a:pt x="9013188" y="6269417"/>
                  <a:pt x="9013188" y="6251732"/>
                </a:cubicBezTo>
                <a:cubicBezTo>
                  <a:pt x="9013188" y="6234046"/>
                  <a:pt x="9027525" y="6219709"/>
                  <a:pt x="9045210" y="6219709"/>
                </a:cubicBezTo>
                <a:close/>
                <a:moveTo>
                  <a:pt x="3734856" y="6219708"/>
                </a:moveTo>
                <a:cubicBezTo>
                  <a:pt x="3752541" y="6219708"/>
                  <a:pt x="3766878" y="6234044"/>
                  <a:pt x="3766878" y="6251731"/>
                </a:cubicBezTo>
                <a:cubicBezTo>
                  <a:pt x="3766878" y="6269416"/>
                  <a:pt x="3752541" y="6283753"/>
                  <a:pt x="3734856" y="6283753"/>
                </a:cubicBezTo>
                <a:cubicBezTo>
                  <a:pt x="3717170" y="6283753"/>
                  <a:pt x="3702833" y="6269416"/>
                  <a:pt x="3702833" y="6251731"/>
                </a:cubicBezTo>
                <a:cubicBezTo>
                  <a:pt x="3702833" y="6234044"/>
                  <a:pt x="3717170" y="6219708"/>
                  <a:pt x="3734856" y="6219708"/>
                </a:cubicBezTo>
                <a:close/>
                <a:moveTo>
                  <a:pt x="7062956" y="6207937"/>
                </a:moveTo>
                <a:cubicBezTo>
                  <a:pt x="7080642" y="6207937"/>
                  <a:pt x="7094979" y="6222274"/>
                  <a:pt x="7094979" y="6239961"/>
                </a:cubicBezTo>
                <a:cubicBezTo>
                  <a:pt x="7094979" y="6257646"/>
                  <a:pt x="7080642" y="6271982"/>
                  <a:pt x="7062956" y="6271982"/>
                </a:cubicBezTo>
                <a:cubicBezTo>
                  <a:pt x="7045271" y="6271982"/>
                  <a:pt x="7030934" y="6257646"/>
                  <a:pt x="7030934" y="6239961"/>
                </a:cubicBezTo>
                <a:cubicBezTo>
                  <a:pt x="7030934" y="6222274"/>
                  <a:pt x="7045271" y="6207937"/>
                  <a:pt x="7062956" y="6207937"/>
                </a:cubicBezTo>
                <a:close/>
                <a:moveTo>
                  <a:pt x="5951320" y="6066123"/>
                </a:moveTo>
                <a:cubicBezTo>
                  <a:pt x="6029641" y="6066123"/>
                  <a:pt x="6093133" y="6129614"/>
                  <a:pt x="6093133" y="6207936"/>
                </a:cubicBezTo>
                <a:cubicBezTo>
                  <a:pt x="6093133" y="6286259"/>
                  <a:pt x="6029641" y="6349751"/>
                  <a:pt x="5951320" y="6349751"/>
                </a:cubicBezTo>
                <a:cubicBezTo>
                  <a:pt x="5872997" y="6349751"/>
                  <a:pt x="5809505" y="6286259"/>
                  <a:pt x="5809505" y="6207936"/>
                </a:cubicBezTo>
                <a:cubicBezTo>
                  <a:pt x="5809505" y="6129614"/>
                  <a:pt x="5872997" y="6066123"/>
                  <a:pt x="5951320" y="6066123"/>
                </a:cubicBezTo>
                <a:close/>
                <a:moveTo>
                  <a:pt x="9685569" y="6041298"/>
                </a:moveTo>
                <a:cubicBezTo>
                  <a:pt x="9703256" y="6041298"/>
                  <a:pt x="9717592" y="6055635"/>
                  <a:pt x="9717592" y="6073321"/>
                </a:cubicBezTo>
                <a:cubicBezTo>
                  <a:pt x="9717592" y="6091006"/>
                  <a:pt x="9703256" y="6105343"/>
                  <a:pt x="9685569" y="6105343"/>
                </a:cubicBezTo>
                <a:cubicBezTo>
                  <a:pt x="9667884" y="6105343"/>
                  <a:pt x="9653547" y="6091006"/>
                  <a:pt x="9653547" y="6073321"/>
                </a:cubicBezTo>
                <a:cubicBezTo>
                  <a:pt x="9653547" y="6055635"/>
                  <a:pt x="9667884" y="6041298"/>
                  <a:pt x="9685569" y="6041298"/>
                </a:cubicBezTo>
                <a:close/>
                <a:moveTo>
                  <a:pt x="3094497" y="6041297"/>
                </a:moveTo>
                <a:cubicBezTo>
                  <a:pt x="3112182" y="6041297"/>
                  <a:pt x="3126519" y="6055633"/>
                  <a:pt x="3126519" y="6073320"/>
                </a:cubicBezTo>
                <a:cubicBezTo>
                  <a:pt x="3126519" y="6091005"/>
                  <a:pt x="3112182" y="6105341"/>
                  <a:pt x="3094497" y="6105341"/>
                </a:cubicBezTo>
                <a:cubicBezTo>
                  <a:pt x="3076811" y="6105341"/>
                  <a:pt x="3062474" y="6091005"/>
                  <a:pt x="3062474" y="6073320"/>
                </a:cubicBezTo>
                <a:cubicBezTo>
                  <a:pt x="3062474" y="6055633"/>
                  <a:pt x="3076811" y="6041297"/>
                  <a:pt x="3094497" y="6041297"/>
                </a:cubicBezTo>
                <a:close/>
                <a:moveTo>
                  <a:pt x="5153592" y="6035198"/>
                </a:moveTo>
                <a:cubicBezTo>
                  <a:pt x="5188964" y="6035198"/>
                  <a:pt x="5217637" y="6063873"/>
                  <a:pt x="5217637" y="6099243"/>
                </a:cubicBezTo>
                <a:cubicBezTo>
                  <a:pt x="5217637" y="6134614"/>
                  <a:pt x="5188964" y="6163288"/>
                  <a:pt x="5153592" y="6163288"/>
                </a:cubicBezTo>
                <a:cubicBezTo>
                  <a:pt x="5118220" y="6163288"/>
                  <a:pt x="5089547" y="6134614"/>
                  <a:pt x="5089547" y="6099243"/>
                </a:cubicBezTo>
                <a:cubicBezTo>
                  <a:pt x="5089547" y="6063873"/>
                  <a:pt x="5118220" y="6035198"/>
                  <a:pt x="5153592" y="6035198"/>
                </a:cubicBezTo>
                <a:close/>
                <a:moveTo>
                  <a:pt x="6550596" y="5997503"/>
                </a:moveTo>
                <a:cubicBezTo>
                  <a:pt x="6568283" y="5997503"/>
                  <a:pt x="6582620" y="6011840"/>
                  <a:pt x="6582620" y="6029526"/>
                </a:cubicBezTo>
                <a:cubicBezTo>
                  <a:pt x="6582620" y="6047212"/>
                  <a:pt x="6568283" y="6061548"/>
                  <a:pt x="6550596" y="6061548"/>
                </a:cubicBezTo>
                <a:cubicBezTo>
                  <a:pt x="6532913" y="6061548"/>
                  <a:pt x="6518576" y="6047212"/>
                  <a:pt x="6518576" y="6029526"/>
                </a:cubicBezTo>
                <a:cubicBezTo>
                  <a:pt x="6518576" y="6011840"/>
                  <a:pt x="6532913" y="5997503"/>
                  <a:pt x="6550596" y="5997503"/>
                </a:cubicBezTo>
                <a:close/>
                <a:moveTo>
                  <a:pt x="12192000" y="5968472"/>
                </a:moveTo>
                <a:lnTo>
                  <a:pt x="12192000" y="6061607"/>
                </a:lnTo>
                <a:lnTo>
                  <a:pt x="12190100" y="6060326"/>
                </a:lnTo>
                <a:cubicBezTo>
                  <a:pt x="12178510" y="6048736"/>
                  <a:pt x="12171342" y="6032725"/>
                  <a:pt x="12171342" y="6015039"/>
                </a:cubicBezTo>
                <a:cubicBezTo>
                  <a:pt x="12171342" y="5997354"/>
                  <a:pt x="12178510" y="5981343"/>
                  <a:pt x="12190100" y="5969753"/>
                </a:cubicBezTo>
                <a:close/>
                <a:moveTo>
                  <a:pt x="544679" y="5950993"/>
                </a:moveTo>
                <a:cubicBezTo>
                  <a:pt x="580051" y="5950993"/>
                  <a:pt x="608724" y="5979668"/>
                  <a:pt x="608724" y="6015038"/>
                </a:cubicBezTo>
                <a:cubicBezTo>
                  <a:pt x="608724" y="6050409"/>
                  <a:pt x="580051" y="6079083"/>
                  <a:pt x="544679" y="6079083"/>
                </a:cubicBezTo>
                <a:cubicBezTo>
                  <a:pt x="509308" y="6079083"/>
                  <a:pt x="480634" y="6050409"/>
                  <a:pt x="480634" y="6015038"/>
                </a:cubicBezTo>
                <a:cubicBezTo>
                  <a:pt x="480634" y="5979668"/>
                  <a:pt x="509308" y="5950993"/>
                  <a:pt x="544679" y="5950993"/>
                </a:cubicBezTo>
                <a:close/>
                <a:moveTo>
                  <a:pt x="11787071" y="5918971"/>
                </a:moveTo>
                <a:cubicBezTo>
                  <a:pt x="11804757" y="5918971"/>
                  <a:pt x="11819095" y="5933308"/>
                  <a:pt x="11819095" y="5950994"/>
                </a:cubicBezTo>
                <a:cubicBezTo>
                  <a:pt x="11819095" y="5968679"/>
                  <a:pt x="11804757" y="5983016"/>
                  <a:pt x="11787071" y="5983016"/>
                </a:cubicBezTo>
                <a:cubicBezTo>
                  <a:pt x="11769386" y="5983016"/>
                  <a:pt x="11755050" y="5968679"/>
                  <a:pt x="11755050" y="5950994"/>
                </a:cubicBezTo>
                <a:cubicBezTo>
                  <a:pt x="11755050" y="5933308"/>
                  <a:pt x="11769386" y="5918971"/>
                  <a:pt x="11787071" y="5918971"/>
                </a:cubicBezTo>
                <a:close/>
                <a:moveTo>
                  <a:pt x="10625112" y="5918971"/>
                </a:moveTo>
                <a:cubicBezTo>
                  <a:pt x="10660484" y="5918971"/>
                  <a:pt x="10689157" y="5947646"/>
                  <a:pt x="10689157" y="5983016"/>
                </a:cubicBezTo>
                <a:cubicBezTo>
                  <a:pt x="10689157" y="6018388"/>
                  <a:pt x="10660484" y="6047061"/>
                  <a:pt x="10625112" y="6047061"/>
                </a:cubicBezTo>
                <a:cubicBezTo>
                  <a:pt x="10589740" y="6047061"/>
                  <a:pt x="10561067" y="6018388"/>
                  <a:pt x="10561067" y="5983016"/>
                </a:cubicBezTo>
                <a:cubicBezTo>
                  <a:pt x="10561067" y="5947646"/>
                  <a:pt x="10589740" y="5918971"/>
                  <a:pt x="10625112" y="5918971"/>
                </a:cubicBezTo>
                <a:close/>
                <a:moveTo>
                  <a:pt x="2154954" y="5918970"/>
                </a:moveTo>
                <a:cubicBezTo>
                  <a:pt x="2190325" y="5918970"/>
                  <a:pt x="2218999" y="5947645"/>
                  <a:pt x="2218999" y="5983015"/>
                </a:cubicBezTo>
                <a:cubicBezTo>
                  <a:pt x="2218999" y="6018386"/>
                  <a:pt x="2190325" y="6047060"/>
                  <a:pt x="2154954" y="6047060"/>
                </a:cubicBezTo>
                <a:cubicBezTo>
                  <a:pt x="2119583" y="6047060"/>
                  <a:pt x="2090909" y="6018386"/>
                  <a:pt x="2090909" y="5983015"/>
                </a:cubicBezTo>
                <a:cubicBezTo>
                  <a:pt x="2090909" y="5947645"/>
                  <a:pt x="2119583" y="5918970"/>
                  <a:pt x="2154954" y="5918970"/>
                </a:cubicBezTo>
                <a:close/>
                <a:moveTo>
                  <a:pt x="992995" y="5918970"/>
                </a:moveTo>
                <a:cubicBezTo>
                  <a:pt x="1010680" y="5918970"/>
                  <a:pt x="1025016" y="5933307"/>
                  <a:pt x="1025016" y="5950993"/>
                </a:cubicBezTo>
                <a:cubicBezTo>
                  <a:pt x="1025016" y="5968678"/>
                  <a:pt x="1010680" y="5983015"/>
                  <a:pt x="992995" y="5983015"/>
                </a:cubicBezTo>
                <a:cubicBezTo>
                  <a:pt x="975309" y="5983015"/>
                  <a:pt x="960971" y="5968678"/>
                  <a:pt x="960971" y="5950993"/>
                </a:cubicBezTo>
                <a:cubicBezTo>
                  <a:pt x="960971" y="5933307"/>
                  <a:pt x="975309" y="5918970"/>
                  <a:pt x="992995" y="5918970"/>
                </a:cubicBezTo>
                <a:close/>
                <a:moveTo>
                  <a:pt x="11018532" y="5868650"/>
                </a:moveTo>
                <a:cubicBezTo>
                  <a:pt x="11096853" y="5868650"/>
                  <a:pt x="11160344" y="5932142"/>
                  <a:pt x="11160344" y="6010464"/>
                </a:cubicBezTo>
                <a:cubicBezTo>
                  <a:pt x="11160344" y="6088787"/>
                  <a:pt x="11096853" y="6152279"/>
                  <a:pt x="11018532" y="6152279"/>
                </a:cubicBezTo>
                <a:cubicBezTo>
                  <a:pt x="10940211" y="6152279"/>
                  <a:pt x="10876718" y="6088787"/>
                  <a:pt x="10876718" y="6010464"/>
                </a:cubicBezTo>
                <a:cubicBezTo>
                  <a:pt x="10876718" y="5932142"/>
                  <a:pt x="10940211" y="5868650"/>
                  <a:pt x="11018532" y="5868650"/>
                </a:cubicBezTo>
                <a:close/>
                <a:moveTo>
                  <a:pt x="1761533" y="5868649"/>
                </a:moveTo>
                <a:cubicBezTo>
                  <a:pt x="1839855" y="5868649"/>
                  <a:pt x="1903348" y="5932141"/>
                  <a:pt x="1903348" y="6010463"/>
                </a:cubicBezTo>
                <a:cubicBezTo>
                  <a:pt x="1903348" y="6088786"/>
                  <a:pt x="1839855" y="6152278"/>
                  <a:pt x="1761533" y="6152278"/>
                </a:cubicBezTo>
                <a:cubicBezTo>
                  <a:pt x="1683213" y="6152278"/>
                  <a:pt x="1619722" y="6088786"/>
                  <a:pt x="1619722" y="6010463"/>
                </a:cubicBezTo>
                <a:cubicBezTo>
                  <a:pt x="1619722" y="5932141"/>
                  <a:pt x="1683213" y="5868649"/>
                  <a:pt x="1761533" y="5868649"/>
                </a:cubicBezTo>
                <a:close/>
                <a:moveTo>
                  <a:pt x="7191048" y="5819092"/>
                </a:moveTo>
                <a:cubicBezTo>
                  <a:pt x="7208735" y="5819092"/>
                  <a:pt x="7223071" y="5833429"/>
                  <a:pt x="7223071" y="5851115"/>
                </a:cubicBezTo>
                <a:cubicBezTo>
                  <a:pt x="7223071" y="5868801"/>
                  <a:pt x="7208735" y="5883137"/>
                  <a:pt x="7191048" y="5883137"/>
                </a:cubicBezTo>
                <a:cubicBezTo>
                  <a:pt x="7173363" y="5883137"/>
                  <a:pt x="7159027" y="5868801"/>
                  <a:pt x="7159027" y="5851115"/>
                </a:cubicBezTo>
                <a:cubicBezTo>
                  <a:pt x="7159027" y="5833429"/>
                  <a:pt x="7173363" y="5819092"/>
                  <a:pt x="7191048" y="5819092"/>
                </a:cubicBezTo>
                <a:close/>
                <a:moveTo>
                  <a:pt x="9200657" y="5755473"/>
                </a:moveTo>
                <a:cubicBezTo>
                  <a:pt x="9278979" y="5755473"/>
                  <a:pt x="9342471" y="5818965"/>
                  <a:pt x="9342471" y="5897287"/>
                </a:cubicBezTo>
                <a:cubicBezTo>
                  <a:pt x="9342471" y="5975610"/>
                  <a:pt x="9278979" y="6039102"/>
                  <a:pt x="9200657" y="6039102"/>
                </a:cubicBezTo>
                <a:cubicBezTo>
                  <a:pt x="9122334" y="6039102"/>
                  <a:pt x="9058842" y="5975610"/>
                  <a:pt x="9058842" y="5897287"/>
                </a:cubicBezTo>
                <a:cubicBezTo>
                  <a:pt x="9058842" y="5818965"/>
                  <a:pt x="9122334" y="5755473"/>
                  <a:pt x="9200657" y="5755473"/>
                </a:cubicBezTo>
                <a:close/>
                <a:moveTo>
                  <a:pt x="3579409" y="5755472"/>
                </a:moveTo>
                <a:cubicBezTo>
                  <a:pt x="3657732" y="5755472"/>
                  <a:pt x="3721224" y="5818964"/>
                  <a:pt x="3721224" y="5897286"/>
                </a:cubicBezTo>
                <a:cubicBezTo>
                  <a:pt x="3721224" y="5975609"/>
                  <a:pt x="3657732" y="6039101"/>
                  <a:pt x="3579409" y="6039101"/>
                </a:cubicBezTo>
                <a:cubicBezTo>
                  <a:pt x="3501087" y="6039101"/>
                  <a:pt x="3437595" y="5975609"/>
                  <a:pt x="3437595" y="5897286"/>
                </a:cubicBezTo>
                <a:cubicBezTo>
                  <a:pt x="3437595" y="5818964"/>
                  <a:pt x="3501087" y="5755472"/>
                  <a:pt x="3579409" y="5755472"/>
                </a:cubicBezTo>
                <a:close/>
                <a:moveTo>
                  <a:pt x="11366204" y="5745134"/>
                </a:moveTo>
                <a:cubicBezTo>
                  <a:pt x="11401575" y="5745134"/>
                  <a:pt x="11430249" y="5773809"/>
                  <a:pt x="11430249" y="5809179"/>
                </a:cubicBezTo>
                <a:cubicBezTo>
                  <a:pt x="11430249" y="5844551"/>
                  <a:pt x="11401575" y="5873224"/>
                  <a:pt x="11366204" y="5873224"/>
                </a:cubicBezTo>
                <a:cubicBezTo>
                  <a:pt x="11330832" y="5873224"/>
                  <a:pt x="11302158" y="5844551"/>
                  <a:pt x="11302158" y="5809179"/>
                </a:cubicBezTo>
                <a:cubicBezTo>
                  <a:pt x="11302158" y="5773809"/>
                  <a:pt x="11330832" y="5745134"/>
                  <a:pt x="11366204" y="5745134"/>
                </a:cubicBezTo>
                <a:close/>
                <a:moveTo>
                  <a:pt x="1413862" y="5745133"/>
                </a:moveTo>
                <a:cubicBezTo>
                  <a:pt x="1449234" y="5745133"/>
                  <a:pt x="1477908" y="5773808"/>
                  <a:pt x="1477908" y="5809178"/>
                </a:cubicBezTo>
                <a:cubicBezTo>
                  <a:pt x="1477908" y="5844550"/>
                  <a:pt x="1449234" y="5873223"/>
                  <a:pt x="1413862" y="5873223"/>
                </a:cubicBezTo>
                <a:cubicBezTo>
                  <a:pt x="1378491" y="5873223"/>
                  <a:pt x="1349817" y="5844550"/>
                  <a:pt x="1349817" y="5809178"/>
                </a:cubicBezTo>
                <a:cubicBezTo>
                  <a:pt x="1349817" y="5773808"/>
                  <a:pt x="1378491" y="5745133"/>
                  <a:pt x="1413862" y="5745133"/>
                </a:cubicBezTo>
                <a:close/>
                <a:moveTo>
                  <a:pt x="10121901" y="5731411"/>
                </a:moveTo>
                <a:cubicBezTo>
                  <a:pt x="10200222" y="5731411"/>
                  <a:pt x="10263714" y="5794903"/>
                  <a:pt x="10263714" y="5873224"/>
                </a:cubicBezTo>
                <a:cubicBezTo>
                  <a:pt x="10263714" y="5951547"/>
                  <a:pt x="10200222" y="6015039"/>
                  <a:pt x="10121901" y="6015039"/>
                </a:cubicBezTo>
                <a:cubicBezTo>
                  <a:pt x="10043578" y="6015039"/>
                  <a:pt x="9980086" y="5951547"/>
                  <a:pt x="9980086" y="5873224"/>
                </a:cubicBezTo>
                <a:cubicBezTo>
                  <a:pt x="9980086" y="5794903"/>
                  <a:pt x="10043578" y="5731411"/>
                  <a:pt x="10121901" y="5731411"/>
                </a:cubicBezTo>
                <a:close/>
                <a:moveTo>
                  <a:pt x="2658165" y="5731409"/>
                </a:moveTo>
                <a:cubicBezTo>
                  <a:pt x="2736488" y="5731409"/>
                  <a:pt x="2799980" y="5794901"/>
                  <a:pt x="2799980" y="5873223"/>
                </a:cubicBezTo>
                <a:cubicBezTo>
                  <a:pt x="2799980" y="5951546"/>
                  <a:pt x="2736488" y="6015038"/>
                  <a:pt x="2658165" y="6015038"/>
                </a:cubicBezTo>
                <a:cubicBezTo>
                  <a:pt x="2579843" y="6015038"/>
                  <a:pt x="2516351" y="5951546"/>
                  <a:pt x="2516351" y="5873223"/>
                </a:cubicBezTo>
                <a:cubicBezTo>
                  <a:pt x="2516351" y="5794901"/>
                  <a:pt x="2579843" y="5731409"/>
                  <a:pt x="2658165" y="5731409"/>
                </a:cubicBezTo>
                <a:close/>
                <a:moveTo>
                  <a:pt x="5537863" y="5728697"/>
                </a:moveTo>
                <a:cubicBezTo>
                  <a:pt x="5573234" y="5728697"/>
                  <a:pt x="5601908" y="5757372"/>
                  <a:pt x="5601908" y="5792742"/>
                </a:cubicBezTo>
                <a:cubicBezTo>
                  <a:pt x="5601908" y="5828114"/>
                  <a:pt x="5573234" y="5856787"/>
                  <a:pt x="5537863" y="5856787"/>
                </a:cubicBezTo>
                <a:cubicBezTo>
                  <a:pt x="5502492" y="5856787"/>
                  <a:pt x="5473818" y="5828114"/>
                  <a:pt x="5473818" y="5792742"/>
                </a:cubicBezTo>
                <a:cubicBezTo>
                  <a:pt x="5473818" y="5757372"/>
                  <a:pt x="5502492" y="5728697"/>
                  <a:pt x="5537863" y="5728697"/>
                </a:cubicBezTo>
                <a:close/>
                <a:moveTo>
                  <a:pt x="9525456" y="5722444"/>
                </a:moveTo>
                <a:cubicBezTo>
                  <a:pt x="9543142" y="5722444"/>
                  <a:pt x="9557479" y="5736781"/>
                  <a:pt x="9557479" y="5754468"/>
                </a:cubicBezTo>
                <a:cubicBezTo>
                  <a:pt x="9557479" y="5772153"/>
                  <a:pt x="9543142" y="5786489"/>
                  <a:pt x="9525456" y="5786489"/>
                </a:cubicBezTo>
                <a:cubicBezTo>
                  <a:pt x="9507771" y="5786489"/>
                  <a:pt x="9493434" y="5772153"/>
                  <a:pt x="9493434" y="5754468"/>
                </a:cubicBezTo>
                <a:cubicBezTo>
                  <a:pt x="9493434" y="5736781"/>
                  <a:pt x="9507771" y="5722444"/>
                  <a:pt x="9525456" y="5722444"/>
                </a:cubicBezTo>
                <a:close/>
                <a:moveTo>
                  <a:pt x="3254610" y="5722443"/>
                </a:moveTo>
                <a:cubicBezTo>
                  <a:pt x="3272295" y="5722443"/>
                  <a:pt x="3286632" y="5736780"/>
                  <a:pt x="3286632" y="5754466"/>
                </a:cubicBezTo>
                <a:cubicBezTo>
                  <a:pt x="3286632" y="5772151"/>
                  <a:pt x="3272295" y="5786488"/>
                  <a:pt x="3254610" y="5786488"/>
                </a:cubicBezTo>
                <a:cubicBezTo>
                  <a:pt x="3236924" y="5786488"/>
                  <a:pt x="3222587" y="5772151"/>
                  <a:pt x="3222587" y="5754466"/>
                </a:cubicBezTo>
                <a:cubicBezTo>
                  <a:pt x="3222587" y="5736780"/>
                  <a:pt x="3236924" y="5722443"/>
                  <a:pt x="3254610" y="5722443"/>
                </a:cubicBezTo>
                <a:close/>
                <a:moveTo>
                  <a:pt x="8130589" y="5696674"/>
                </a:moveTo>
                <a:cubicBezTo>
                  <a:pt x="8165960" y="5696674"/>
                  <a:pt x="8194634" y="5725349"/>
                  <a:pt x="8194634" y="5760719"/>
                </a:cubicBezTo>
                <a:cubicBezTo>
                  <a:pt x="8194634" y="5796090"/>
                  <a:pt x="8165960" y="5824764"/>
                  <a:pt x="8130589" y="5824764"/>
                </a:cubicBezTo>
                <a:cubicBezTo>
                  <a:pt x="8095217" y="5824764"/>
                  <a:pt x="8066544" y="5796090"/>
                  <a:pt x="8066544" y="5760719"/>
                </a:cubicBezTo>
                <a:cubicBezTo>
                  <a:pt x="8066544" y="5725349"/>
                  <a:pt x="8095217" y="5696674"/>
                  <a:pt x="8130589" y="5696674"/>
                </a:cubicBezTo>
                <a:close/>
                <a:moveTo>
                  <a:pt x="5089546" y="5696674"/>
                </a:moveTo>
                <a:cubicBezTo>
                  <a:pt x="5107232" y="5696674"/>
                  <a:pt x="5121569" y="5711011"/>
                  <a:pt x="5121569" y="5728697"/>
                </a:cubicBezTo>
                <a:cubicBezTo>
                  <a:pt x="5121569" y="5746382"/>
                  <a:pt x="5107232" y="5760719"/>
                  <a:pt x="5089546" y="5760719"/>
                </a:cubicBezTo>
                <a:cubicBezTo>
                  <a:pt x="5071861" y="5760719"/>
                  <a:pt x="5057524" y="5746382"/>
                  <a:pt x="5057524" y="5728697"/>
                </a:cubicBezTo>
                <a:cubicBezTo>
                  <a:pt x="5057524" y="5711011"/>
                  <a:pt x="5071861" y="5696674"/>
                  <a:pt x="5089546" y="5696674"/>
                </a:cubicBezTo>
                <a:close/>
                <a:moveTo>
                  <a:pt x="6344739" y="5674990"/>
                </a:moveTo>
                <a:cubicBezTo>
                  <a:pt x="6362425" y="5674990"/>
                  <a:pt x="6376762" y="5689326"/>
                  <a:pt x="6376762" y="5707013"/>
                </a:cubicBezTo>
                <a:cubicBezTo>
                  <a:pt x="6376762" y="5724698"/>
                  <a:pt x="6362425" y="5739035"/>
                  <a:pt x="6344739" y="5739035"/>
                </a:cubicBezTo>
                <a:cubicBezTo>
                  <a:pt x="6327054" y="5739035"/>
                  <a:pt x="6312718" y="5724698"/>
                  <a:pt x="6312718" y="5707013"/>
                </a:cubicBezTo>
                <a:cubicBezTo>
                  <a:pt x="6312718" y="5689326"/>
                  <a:pt x="6327054" y="5674990"/>
                  <a:pt x="6344739" y="5674990"/>
                </a:cubicBezTo>
                <a:close/>
                <a:moveTo>
                  <a:pt x="8524008" y="5646353"/>
                </a:moveTo>
                <a:cubicBezTo>
                  <a:pt x="8602330" y="5646353"/>
                  <a:pt x="8665822" y="5709845"/>
                  <a:pt x="8665822" y="5788167"/>
                </a:cubicBezTo>
                <a:cubicBezTo>
                  <a:pt x="8665822" y="5866490"/>
                  <a:pt x="8602330" y="5929982"/>
                  <a:pt x="8524008" y="5929982"/>
                </a:cubicBezTo>
                <a:cubicBezTo>
                  <a:pt x="8445686" y="5929982"/>
                  <a:pt x="8382193" y="5866490"/>
                  <a:pt x="8382193" y="5788167"/>
                </a:cubicBezTo>
                <a:cubicBezTo>
                  <a:pt x="8382193" y="5709845"/>
                  <a:pt x="8445686" y="5646353"/>
                  <a:pt x="8524008" y="5646353"/>
                </a:cubicBezTo>
                <a:close/>
                <a:moveTo>
                  <a:pt x="4321096" y="5646353"/>
                </a:moveTo>
                <a:cubicBezTo>
                  <a:pt x="4399418" y="5646353"/>
                  <a:pt x="4462910" y="5709845"/>
                  <a:pt x="4462910" y="5788167"/>
                </a:cubicBezTo>
                <a:cubicBezTo>
                  <a:pt x="4462910" y="5866490"/>
                  <a:pt x="4399418" y="5929982"/>
                  <a:pt x="4321096" y="5929982"/>
                </a:cubicBezTo>
                <a:cubicBezTo>
                  <a:pt x="4242773" y="5929982"/>
                  <a:pt x="4179281" y="5866490"/>
                  <a:pt x="4179281" y="5788167"/>
                </a:cubicBezTo>
                <a:cubicBezTo>
                  <a:pt x="4179281" y="5709845"/>
                  <a:pt x="4242773" y="5646353"/>
                  <a:pt x="4321096" y="5646353"/>
                </a:cubicBezTo>
                <a:close/>
                <a:moveTo>
                  <a:pt x="0" y="5628514"/>
                </a:moveTo>
                <a:lnTo>
                  <a:pt x="14336" y="5631408"/>
                </a:lnTo>
                <a:cubicBezTo>
                  <a:pt x="37323" y="5641131"/>
                  <a:pt x="53451" y="5663892"/>
                  <a:pt x="53451" y="5690420"/>
                </a:cubicBezTo>
                <a:cubicBezTo>
                  <a:pt x="53451" y="5716949"/>
                  <a:pt x="37323" y="5739710"/>
                  <a:pt x="14336" y="5749432"/>
                </a:cubicBezTo>
                <a:lnTo>
                  <a:pt x="0" y="5752327"/>
                </a:lnTo>
                <a:close/>
                <a:moveTo>
                  <a:pt x="12171342" y="5575873"/>
                </a:moveTo>
                <a:lnTo>
                  <a:pt x="12192000" y="5580044"/>
                </a:lnTo>
                <a:lnTo>
                  <a:pt x="12192000" y="5699792"/>
                </a:lnTo>
                <a:lnTo>
                  <a:pt x="12171342" y="5703963"/>
                </a:lnTo>
                <a:cubicBezTo>
                  <a:pt x="12135970" y="5703963"/>
                  <a:pt x="12107297" y="5675289"/>
                  <a:pt x="12107297" y="5639918"/>
                </a:cubicBezTo>
                <a:cubicBezTo>
                  <a:pt x="12107297" y="5604548"/>
                  <a:pt x="12135970" y="5575873"/>
                  <a:pt x="12171342" y="5575873"/>
                </a:cubicBezTo>
                <a:close/>
                <a:moveTo>
                  <a:pt x="608724" y="5575872"/>
                </a:moveTo>
                <a:cubicBezTo>
                  <a:pt x="644096" y="5575872"/>
                  <a:pt x="672769" y="5604546"/>
                  <a:pt x="672769" y="5639917"/>
                </a:cubicBezTo>
                <a:cubicBezTo>
                  <a:pt x="672769" y="5675288"/>
                  <a:pt x="644096" y="5703962"/>
                  <a:pt x="608724" y="5703962"/>
                </a:cubicBezTo>
                <a:cubicBezTo>
                  <a:pt x="573353" y="5703962"/>
                  <a:pt x="544679" y="5675288"/>
                  <a:pt x="544679" y="5639917"/>
                </a:cubicBezTo>
                <a:cubicBezTo>
                  <a:pt x="544679" y="5604546"/>
                  <a:pt x="573353" y="5575872"/>
                  <a:pt x="608724" y="5575872"/>
                </a:cubicBezTo>
                <a:close/>
                <a:moveTo>
                  <a:pt x="6706135" y="5533176"/>
                </a:moveTo>
                <a:cubicBezTo>
                  <a:pt x="6784458" y="5533176"/>
                  <a:pt x="6847949" y="5596668"/>
                  <a:pt x="6847949" y="5674990"/>
                </a:cubicBezTo>
                <a:cubicBezTo>
                  <a:pt x="6847949" y="5753313"/>
                  <a:pt x="6784458" y="5816805"/>
                  <a:pt x="6706135" y="5816805"/>
                </a:cubicBezTo>
                <a:cubicBezTo>
                  <a:pt x="6627813" y="5816805"/>
                  <a:pt x="6564320" y="5753313"/>
                  <a:pt x="6564320" y="5674990"/>
                </a:cubicBezTo>
                <a:cubicBezTo>
                  <a:pt x="6564320" y="5596668"/>
                  <a:pt x="6627813" y="5533176"/>
                  <a:pt x="6706135" y="5533176"/>
                </a:cubicBezTo>
                <a:close/>
                <a:moveTo>
                  <a:pt x="4668678" y="5522837"/>
                </a:moveTo>
                <a:cubicBezTo>
                  <a:pt x="4704051" y="5522837"/>
                  <a:pt x="4732723" y="5551512"/>
                  <a:pt x="4732723" y="5586882"/>
                </a:cubicBezTo>
                <a:cubicBezTo>
                  <a:pt x="4732723" y="5622254"/>
                  <a:pt x="4704051" y="5650927"/>
                  <a:pt x="4668678" y="5650927"/>
                </a:cubicBezTo>
                <a:cubicBezTo>
                  <a:pt x="4633307" y="5650927"/>
                  <a:pt x="4604634" y="5622254"/>
                  <a:pt x="4604634" y="5586882"/>
                </a:cubicBezTo>
                <a:cubicBezTo>
                  <a:pt x="4604634" y="5551512"/>
                  <a:pt x="4633307" y="5522837"/>
                  <a:pt x="4668678" y="5522837"/>
                </a:cubicBezTo>
                <a:close/>
                <a:moveTo>
                  <a:pt x="7627376" y="5509113"/>
                </a:moveTo>
                <a:cubicBezTo>
                  <a:pt x="7705698" y="5509113"/>
                  <a:pt x="7769190" y="5572605"/>
                  <a:pt x="7769190" y="5650927"/>
                </a:cubicBezTo>
                <a:cubicBezTo>
                  <a:pt x="7769190" y="5729250"/>
                  <a:pt x="7705698" y="5792742"/>
                  <a:pt x="7627376" y="5792742"/>
                </a:cubicBezTo>
                <a:cubicBezTo>
                  <a:pt x="7549056" y="5792742"/>
                  <a:pt x="7485563" y="5729250"/>
                  <a:pt x="7485563" y="5650927"/>
                </a:cubicBezTo>
                <a:cubicBezTo>
                  <a:pt x="7485563" y="5572605"/>
                  <a:pt x="7549056" y="5509113"/>
                  <a:pt x="7627376" y="5509113"/>
                </a:cubicBezTo>
                <a:close/>
                <a:moveTo>
                  <a:pt x="7030934" y="5500147"/>
                </a:moveTo>
                <a:cubicBezTo>
                  <a:pt x="7048621" y="5500147"/>
                  <a:pt x="7062959" y="5514484"/>
                  <a:pt x="7062959" y="5532170"/>
                </a:cubicBezTo>
                <a:cubicBezTo>
                  <a:pt x="7062959" y="5549855"/>
                  <a:pt x="7048621" y="5564192"/>
                  <a:pt x="7030934" y="5564192"/>
                </a:cubicBezTo>
                <a:cubicBezTo>
                  <a:pt x="7013250" y="5564192"/>
                  <a:pt x="6998912" y="5549855"/>
                  <a:pt x="6998912" y="5532170"/>
                </a:cubicBezTo>
                <a:cubicBezTo>
                  <a:pt x="6998912" y="5514484"/>
                  <a:pt x="7013250" y="5500147"/>
                  <a:pt x="7030934" y="5500147"/>
                </a:cubicBezTo>
                <a:close/>
                <a:moveTo>
                  <a:pt x="9232679" y="5453546"/>
                </a:moveTo>
                <a:cubicBezTo>
                  <a:pt x="9250366" y="5453546"/>
                  <a:pt x="9264702" y="5467883"/>
                  <a:pt x="9264702" y="5485569"/>
                </a:cubicBezTo>
                <a:cubicBezTo>
                  <a:pt x="9264702" y="5503255"/>
                  <a:pt x="9250366" y="5517591"/>
                  <a:pt x="9232679" y="5517591"/>
                </a:cubicBezTo>
                <a:cubicBezTo>
                  <a:pt x="9214994" y="5517591"/>
                  <a:pt x="9200657" y="5503255"/>
                  <a:pt x="9200657" y="5485569"/>
                </a:cubicBezTo>
                <a:cubicBezTo>
                  <a:pt x="9200657" y="5467883"/>
                  <a:pt x="9214994" y="5453546"/>
                  <a:pt x="9232679" y="5453546"/>
                </a:cubicBezTo>
                <a:close/>
                <a:moveTo>
                  <a:pt x="3547387" y="5453545"/>
                </a:moveTo>
                <a:cubicBezTo>
                  <a:pt x="3565072" y="5453545"/>
                  <a:pt x="3579409" y="5467882"/>
                  <a:pt x="3579409" y="5485568"/>
                </a:cubicBezTo>
                <a:cubicBezTo>
                  <a:pt x="3579409" y="5503253"/>
                  <a:pt x="3565072" y="5517590"/>
                  <a:pt x="3547387" y="5517590"/>
                </a:cubicBezTo>
                <a:cubicBezTo>
                  <a:pt x="3529701" y="5517590"/>
                  <a:pt x="3515364" y="5503253"/>
                  <a:pt x="3515364" y="5485568"/>
                </a:cubicBezTo>
                <a:cubicBezTo>
                  <a:pt x="3515364" y="5467882"/>
                  <a:pt x="3529701" y="5453545"/>
                  <a:pt x="3547387" y="5453545"/>
                </a:cubicBezTo>
                <a:close/>
                <a:moveTo>
                  <a:pt x="11658982" y="5434058"/>
                </a:moveTo>
                <a:cubicBezTo>
                  <a:pt x="11676668" y="5434058"/>
                  <a:pt x="11691005" y="5448395"/>
                  <a:pt x="11691005" y="5466081"/>
                </a:cubicBezTo>
                <a:cubicBezTo>
                  <a:pt x="11691005" y="5483766"/>
                  <a:pt x="11676668" y="5498103"/>
                  <a:pt x="11658982" y="5498103"/>
                </a:cubicBezTo>
                <a:cubicBezTo>
                  <a:pt x="11641297" y="5498103"/>
                  <a:pt x="11626960" y="5483766"/>
                  <a:pt x="11626960" y="5466081"/>
                </a:cubicBezTo>
                <a:cubicBezTo>
                  <a:pt x="11626960" y="5448395"/>
                  <a:pt x="11641297" y="5434058"/>
                  <a:pt x="11658982" y="5434058"/>
                </a:cubicBezTo>
                <a:close/>
                <a:moveTo>
                  <a:pt x="1121084" y="5434057"/>
                </a:moveTo>
                <a:cubicBezTo>
                  <a:pt x="1138769" y="5434057"/>
                  <a:pt x="1153106" y="5448394"/>
                  <a:pt x="1153106" y="5466080"/>
                </a:cubicBezTo>
                <a:cubicBezTo>
                  <a:pt x="1153106" y="5483765"/>
                  <a:pt x="1138769" y="5498102"/>
                  <a:pt x="1121084" y="5498102"/>
                </a:cubicBezTo>
                <a:cubicBezTo>
                  <a:pt x="1103398" y="5498102"/>
                  <a:pt x="1089061" y="5483765"/>
                  <a:pt x="1089061" y="5466080"/>
                </a:cubicBezTo>
                <a:cubicBezTo>
                  <a:pt x="1089061" y="5448394"/>
                  <a:pt x="1103398" y="5434057"/>
                  <a:pt x="1121084" y="5434057"/>
                </a:cubicBezTo>
                <a:close/>
                <a:moveTo>
                  <a:pt x="6093133" y="5404079"/>
                </a:moveTo>
                <a:cubicBezTo>
                  <a:pt x="6128505" y="5404079"/>
                  <a:pt x="6157178" y="5432754"/>
                  <a:pt x="6157178" y="5468124"/>
                </a:cubicBezTo>
                <a:cubicBezTo>
                  <a:pt x="6157178" y="5503496"/>
                  <a:pt x="6128505" y="5532169"/>
                  <a:pt x="6093133" y="5532169"/>
                </a:cubicBezTo>
                <a:cubicBezTo>
                  <a:pt x="6057762" y="5532169"/>
                  <a:pt x="6029089" y="5503496"/>
                  <a:pt x="6029089" y="5468124"/>
                </a:cubicBezTo>
                <a:cubicBezTo>
                  <a:pt x="6029089" y="5432754"/>
                  <a:pt x="6057762" y="5404079"/>
                  <a:pt x="6093133" y="5404079"/>
                </a:cubicBezTo>
                <a:close/>
                <a:moveTo>
                  <a:pt x="5473818" y="5353576"/>
                </a:moveTo>
                <a:cubicBezTo>
                  <a:pt x="5509189" y="5353576"/>
                  <a:pt x="5537863" y="5382251"/>
                  <a:pt x="5537863" y="5417621"/>
                </a:cubicBezTo>
                <a:cubicBezTo>
                  <a:pt x="5537863" y="5452992"/>
                  <a:pt x="5509189" y="5481666"/>
                  <a:pt x="5473818" y="5481666"/>
                </a:cubicBezTo>
                <a:cubicBezTo>
                  <a:pt x="5438446" y="5481666"/>
                  <a:pt x="5409773" y="5452992"/>
                  <a:pt x="5409773" y="5417621"/>
                </a:cubicBezTo>
                <a:cubicBezTo>
                  <a:pt x="5409773" y="5382251"/>
                  <a:pt x="5438446" y="5353576"/>
                  <a:pt x="5473818" y="5353576"/>
                </a:cubicBezTo>
                <a:close/>
                <a:moveTo>
                  <a:pt x="10547343" y="5292244"/>
                </a:moveTo>
                <a:cubicBezTo>
                  <a:pt x="10625665" y="5292244"/>
                  <a:pt x="10689157" y="5355736"/>
                  <a:pt x="10689157" y="5434058"/>
                </a:cubicBezTo>
                <a:cubicBezTo>
                  <a:pt x="10689157" y="5512381"/>
                  <a:pt x="10625665" y="5575873"/>
                  <a:pt x="10547343" y="5575873"/>
                </a:cubicBezTo>
                <a:cubicBezTo>
                  <a:pt x="10469020" y="5575873"/>
                  <a:pt x="10405528" y="5512381"/>
                  <a:pt x="10405528" y="5434058"/>
                </a:cubicBezTo>
                <a:cubicBezTo>
                  <a:pt x="10405528" y="5355736"/>
                  <a:pt x="10469020" y="5292244"/>
                  <a:pt x="10547343" y="5292244"/>
                </a:cubicBezTo>
                <a:close/>
                <a:moveTo>
                  <a:pt x="2232723" y="5292243"/>
                </a:moveTo>
                <a:cubicBezTo>
                  <a:pt x="2311046" y="5292243"/>
                  <a:pt x="2374538" y="5355735"/>
                  <a:pt x="2374538" y="5434057"/>
                </a:cubicBezTo>
                <a:cubicBezTo>
                  <a:pt x="2374538" y="5512380"/>
                  <a:pt x="2311046" y="5575872"/>
                  <a:pt x="2232723" y="5575872"/>
                </a:cubicBezTo>
                <a:cubicBezTo>
                  <a:pt x="2154401" y="5575872"/>
                  <a:pt x="2090909" y="5512380"/>
                  <a:pt x="2090909" y="5434057"/>
                </a:cubicBezTo>
                <a:cubicBezTo>
                  <a:pt x="2090909" y="5355735"/>
                  <a:pt x="2154401" y="5292243"/>
                  <a:pt x="2232723" y="5292243"/>
                </a:cubicBezTo>
                <a:close/>
                <a:moveTo>
                  <a:pt x="9749615" y="5261412"/>
                </a:moveTo>
                <a:cubicBezTo>
                  <a:pt x="9784987" y="5261412"/>
                  <a:pt x="9813660" y="5290086"/>
                  <a:pt x="9813660" y="5325457"/>
                </a:cubicBezTo>
                <a:cubicBezTo>
                  <a:pt x="9813660" y="5360828"/>
                  <a:pt x="9784987" y="5389501"/>
                  <a:pt x="9749615" y="5389501"/>
                </a:cubicBezTo>
                <a:cubicBezTo>
                  <a:pt x="9714244" y="5389501"/>
                  <a:pt x="9685570" y="5360828"/>
                  <a:pt x="9685570" y="5325457"/>
                </a:cubicBezTo>
                <a:cubicBezTo>
                  <a:pt x="9685570" y="5290086"/>
                  <a:pt x="9714244" y="5261412"/>
                  <a:pt x="9749615" y="5261412"/>
                </a:cubicBezTo>
                <a:close/>
                <a:moveTo>
                  <a:pt x="3030451" y="5261410"/>
                </a:moveTo>
                <a:cubicBezTo>
                  <a:pt x="3065822" y="5261410"/>
                  <a:pt x="3094496" y="5290085"/>
                  <a:pt x="3094496" y="5325455"/>
                </a:cubicBezTo>
                <a:cubicBezTo>
                  <a:pt x="3094496" y="5360827"/>
                  <a:pt x="3065822" y="5389500"/>
                  <a:pt x="3030451" y="5389500"/>
                </a:cubicBezTo>
                <a:cubicBezTo>
                  <a:pt x="2995079" y="5389500"/>
                  <a:pt x="2966406" y="5360827"/>
                  <a:pt x="2966406" y="5325455"/>
                </a:cubicBezTo>
                <a:cubicBezTo>
                  <a:pt x="2966406" y="5290085"/>
                  <a:pt x="2995079" y="5261410"/>
                  <a:pt x="3030451" y="5261410"/>
                </a:cubicBezTo>
                <a:close/>
                <a:moveTo>
                  <a:pt x="6738156" y="5231249"/>
                </a:moveTo>
                <a:cubicBezTo>
                  <a:pt x="6755842" y="5231249"/>
                  <a:pt x="6770180" y="5245586"/>
                  <a:pt x="6770180" y="5263272"/>
                </a:cubicBezTo>
                <a:cubicBezTo>
                  <a:pt x="6770180" y="5280957"/>
                  <a:pt x="6755842" y="5295294"/>
                  <a:pt x="6738156" y="5295294"/>
                </a:cubicBezTo>
                <a:cubicBezTo>
                  <a:pt x="6720471" y="5295294"/>
                  <a:pt x="6706134" y="5280957"/>
                  <a:pt x="6706134" y="5263272"/>
                </a:cubicBezTo>
                <a:cubicBezTo>
                  <a:pt x="6706134" y="5245586"/>
                  <a:pt x="6720471" y="5231249"/>
                  <a:pt x="6738156" y="5231249"/>
                </a:cubicBezTo>
                <a:close/>
                <a:moveTo>
                  <a:pt x="11146621" y="5223624"/>
                </a:moveTo>
                <a:cubicBezTo>
                  <a:pt x="11164308" y="5223624"/>
                  <a:pt x="11178644" y="5237961"/>
                  <a:pt x="11178644" y="5255647"/>
                </a:cubicBezTo>
                <a:cubicBezTo>
                  <a:pt x="11178644" y="5273332"/>
                  <a:pt x="11164308" y="5287669"/>
                  <a:pt x="11146621" y="5287669"/>
                </a:cubicBezTo>
                <a:cubicBezTo>
                  <a:pt x="11128936" y="5287669"/>
                  <a:pt x="11114600" y="5273332"/>
                  <a:pt x="11114600" y="5255647"/>
                </a:cubicBezTo>
                <a:cubicBezTo>
                  <a:pt x="11114600" y="5237961"/>
                  <a:pt x="11128936" y="5223624"/>
                  <a:pt x="11146621" y="5223624"/>
                </a:cubicBezTo>
                <a:close/>
                <a:moveTo>
                  <a:pt x="1633445" y="5223623"/>
                </a:moveTo>
                <a:cubicBezTo>
                  <a:pt x="1651130" y="5223623"/>
                  <a:pt x="1665467" y="5237959"/>
                  <a:pt x="1665467" y="5255646"/>
                </a:cubicBezTo>
                <a:cubicBezTo>
                  <a:pt x="1665467" y="5273331"/>
                  <a:pt x="1651130" y="5287668"/>
                  <a:pt x="1633445" y="5287668"/>
                </a:cubicBezTo>
                <a:cubicBezTo>
                  <a:pt x="1615758" y="5287668"/>
                  <a:pt x="1601422" y="5273331"/>
                  <a:pt x="1601422" y="5255646"/>
                </a:cubicBezTo>
                <a:cubicBezTo>
                  <a:pt x="1601422" y="5237959"/>
                  <a:pt x="1615758" y="5223623"/>
                  <a:pt x="1633445" y="5223623"/>
                </a:cubicBezTo>
                <a:close/>
                <a:moveTo>
                  <a:pt x="4961456" y="5211761"/>
                </a:moveTo>
                <a:cubicBezTo>
                  <a:pt x="4979142" y="5211761"/>
                  <a:pt x="4993479" y="5226098"/>
                  <a:pt x="4993479" y="5243784"/>
                </a:cubicBezTo>
                <a:cubicBezTo>
                  <a:pt x="4993479" y="5261469"/>
                  <a:pt x="4979142" y="5275806"/>
                  <a:pt x="4961456" y="5275806"/>
                </a:cubicBezTo>
                <a:cubicBezTo>
                  <a:pt x="4943770" y="5275806"/>
                  <a:pt x="4929434" y="5261469"/>
                  <a:pt x="4929434" y="5243784"/>
                </a:cubicBezTo>
                <a:cubicBezTo>
                  <a:pt x="4929434" y="5226098"/>
                  <a:pt x="4943770" y="5211761"/>
                  <a:pt x="4961456" y="5211761"/>
                </a:cubicBezTo>
                <a:close/>
                <a:moveTo>
                  <a:pt x="8052820" y="5069947"/>
                </a:moveTo>
                <a:cubicBezTo>
                  <a:pt x="8131142" y="5069947"/>
                  <a:pt x="8194635" y="5133439"/>
                  <a:pt x="8194635" y="5211761"/>
                </a:cubicBezTo>
                <a:cubicBezTo>
                  <a:pt x="8194635" y="5290084"/>
                  <a:pt x="8131142" y="5353576"/>
                  <a:pt x="8052820" y="5353576"/>
                </a:cubicBezTo>
                <a:cubicBezTo>
                  <a:pt x="7974498" y="5353576"/>
                  <a:pt x="7911005" y="5290084"/>
                  <a:pt x="7911005" y="5211761"/>
                </a:cubicBezTo>
                <a:cubicBezTo>
                  <a:pt x="7911005" y="5133439"/>
                  <a:pt x="7974498" y="5069947"/>
                  <a:pt x="8052820" y="5069947"/>
                </a:cubicBezTo>
                <a:close/>
                <a:moveTo>
                  <a:pt x="11787064" y="5045213"/>
                </a:moveTo>
                <a:cubicBezTo>
                  <a:pt x="11804752" y="5045213"/>
                  <a:pt x="11819088" y="5059550"/>
                  <a:pt x="11819088" y="5077236"/>
                </a:cubicBezTo>
                <a:cubicBezTo>
                  <a:pt x="11819088" y="5094921"/>
                  <a:pt x="11804752" y="5109258"/>
                  <a:pt x="11787064" y="5109258"/>
                </a:cubicBezTo>
                <a:cubicBezTo>
                  <a:pt x="11769378" y="5109258"/>
                  <a:pt x="11755042" y="5094921"/>
                  <a:pt x="11755042" y="5077236"/>
                </a:cubicBezTo>
                <a:cubicBezTo>
                  <a:pt x="11755042" y="5059550"/>
                  <a:pt x="11769378" y="5045213"/>
                  <a:pt x="11787064" y="5045213"/>
                </a:cubicBezTo>
                <a:close/>
                <a:moveTo>
                  <a:pt x="993003" y="5045212"/>
                </a:moveTo>
                <a:cubicBezTo>
                  <a:pt x="1010688" y="5045212"/>
                  <a:pt x="1025024" y="5059548"/>
                  <a:pt x="1025024" y="5077235"/>
                </a:cubicBezTo>
                <a:cubicBezTo>
                  <a:pt x="1025024" y="5094920"/>
                  <a:pt x="1010688" y="5109257"/>
                  <a:pt x="993003" y="5109257"/>
                </a:cubicBezTo>
                <a:cubicBezTo>
                  <a:pt x="975314" y="5109257"/>
                  <a:pt x="960978" y="5094920"/>
                  <a:pt x="960978" y="5077235"/>
                </a:cubicBezTo>
                <a:cubicBezTo>
                  <a:pt x="960978" y="5059548"/>
                  <a:pt x="975314" y="5045212"/>
                  <a:pt x="993003" y="5045212"/>
                </a:cubicBezTo>
                <a:close/>
                <a:moveTo>
                  <a:pt x="7255093" y="5039113"/>
                </a:moveTo>
                <a:cubicBezTo>
                  <a:pt x="7290465" y="5039113"/>
                  <a:pt x="7319138" y="5067788"/>
                  <a:pt x="7319138" y="5103158"/>
                </a:cubicBezTo>
                <a:cubicBezTo>
                  <a:pt x="7319138" y="5138530"/>
                  <a:pt x="7290465" y="5167203"/>
                  <a:pt x="7255093" y="5167203"/>
                </a:cubicBezTo>
                <a:cubicBezTo>
                  <a:pt x="7219722" y="5167203"/>
                  <a:pt x="7191048" y="5138530"/>
                  <a:pt x="7191048" y="5103158"/>
                </a:cubicBezTo>
                <a:cubicBezTo>
                  <a:pt x="7191048" y="5067788"/>
                  <a:pt x="7219722" y="5039113"/>
                  <a:pt x="7255093" y="5039113"/>
                </a:cubicBezTo>
                <a:close/>
                <a:moveTo>
                  <a:pt x="4449186" y="5001327"/>
                </a:moveTo>
                <a:cubicBezTo>
                  <a:pt x="4466873" y="5001327"/>
                  <a:pt x="4481210" y="5015663"/>
                  <a:pt x="4481210" y="5033350"/>
                </a:cubicBezTo>
                <a:cubicBezTo>
                  <a:pt x="4481210" y="5051035"/>
                  <a:pt x="4466873" y="5065372"/>
                  <a:pt x="4449186" y="5065372"/>
                </a:cubicBezTo>
                <a:cubicBezTo>
                  <a:pt x="4431501" y="5065372"/>
                  <a:pt x="4417164" y="5051035"/>
                  <a:pt x="4417164" y="5033350"/>
                </a:cubicBezTo>
                <a:cubicBezTo>
                  <a:pt x="4417164" y="5015663"/>
                  <a:pt x="4431501" y="5001327"/>
                  <a:pt x="4449186" y="5001327"/>
                </a:cubicBezTo>
                <a:close/>
                <a:moveTo>
                  <a:pt x="10133886" y="4954909"/>
                </a:moveTo>
                <a:cubicBezTo>
                  <a:pt x="10169258" y="4954909"/>
                  <a:pt x="10197931" y="4983584"/>
                  <a:pt x="10197931" y="5018954"/>
                </a:cubicBezTo>
                <a:cubicBezTo>
                  <a:pt x="10197931" y="5054326"/>
                  <a:pt x="10169258" y="5082999"/>
                  <a:pt x="10133886" y="5082999"/>
                </a:cubicBezTo>
                <a:cubicBezTo>
                  <a:pt x="10098515" y="5082999"/>
                  <a:pt x="10069841" y="5054326"/>
                  <a:pt x="10069841" y="5018954"/>
                </a:cubicBezTo>
                <a:cubicBezTo>
                  <a:pt x="10069841" y="4983584"/>
                  <a:pt x="10098515" y="4954909"/>
                  <a:pt x="10133886" y="4954909"/>
                </a:cubicBezTo>
                <a:close/>
                <a:moveTo>
                  <a:pt x="2646180" y="4954908"/>
                </a:moveTo>
                <a:cubicBezTo>
                  <a:pt x="2681551" y="4954908"/>
                  <a:pt x="2710225" y="4983583"/>
                  <a:pt x="2710225" y="5018953"/>
                </a:cubicBezTo>
                <a:cubicBezTo>
                  <a:pt x="2710225" y="5054325"/>
                  <a:pt x="2681551" y="5082998"/>
                  <a:pt x="2646180" y="5082998"/>
                </a:cubicBezTo>
                <a:cubicBezTo>
                  <a:pt x="2610808" y="5082998"/>
                  <a:pt x="2582135" y="5054325"/>
                  <a:pt x="2582135" y="5018953"/>
                </a:cubicBezTo>
                <a:cubicBezTo>
                  <a:pt x="2582135" y="4983583"/>
                  <a:pt x="2610808" y="4954908"/>
                  <a:pt x="2646180" y="4954908"/>
                </a:cubicBezTo>
                <a:close/>
                <a:moveTo>
                  <a:pt x="9685569" y="4922886"/>
                </a:moveTo>
                <a:cubicBezTo>
                  <a:pt x="9703256" y="4922886"/>
                  <a:pt x="9717592" y="4937223"/>
                  <a:pt x="9717592" y="4954909"/>
                </a:cubicBezTo>
                <a:cubicBezTo>
                  <a:pt x="9717592" y="4972595"/>
                  <a:pt x="9703256" y="4986931"/>
                  <a:pt x="9685569" y="4986931"/>
                </a:cubicBezTo>
                <a:cubicBezTo>
                  <a:pt x="9667884" y="4986931"/>
                  <a:pt x="9653547" y="4972595"/>
                  <a:pt x="9653547" y="4954909"/>
                </a:cubicBezTo>
                <a:cubicBezTo>
                  <a:pt x="9653547" y="4937223"/>
                  <a:pt x="9667884" y="4922886"/>
                  <a:pt x="9685569" y="4922886"/>
                </a:cubicBezTo>
                <a:close/>
                <a:moveTo>
                  <a:pt x="3094497" y="4922885"/>
                </a:moveTo>
                <a:cubicBezTo>
                  <a:pt x="3112182" y="4922885"/>
                  <a:pt x="3126519" y="4937222"/>
                  <a:pt x="3126519" y="4954908"/>
                </a:cubicBezTo>
                <a:cubicBezTo>
                  <a:pt x="3126519" y="4972593"/>
                  <a:pt x="3112182" y="4986930"/>
                  <a:pt x="3094497" y="4986930"/>
                </a:cubicBezTo>
                <a:cubicBezTo>
                  <a:pt x="3076811" y="4986930"/>
                  <a:pt x="3062474" y="4972593"/>
                  <a:pt x="3062474" y="4954908"/>
                </a:cubicBezTo>
                <a:cubicBezTo>
                  <a:pt x="3062474" y="4937222"/>
                  <a:pt x="3076811" y="4922885"/>
                  <a:pt x="3094497" y="4922885"/>
                </a:cubicBezTo>
                <a:close/>
                <a:moveTo>
                  <a:pt x="53451" y="4922885"/>
                </a:moveTo>
                <a:cubicBezTo>
                  <a:pt x="88823" y="4922885"/>
                  <a:pt x="117496" y="4951560"/>
                  <a:pt x="117496" y="4986930"/>
                </a:cubicBezTo>
                <a:cubicBezTo>
                  <a:pt x="117496" y="5022302"/>
                  <a:pt x="88823" y="5050975"/>
                  <a:pt x="53451" y="5050975"/>
                </a:cubicBezTo>
                <a:cubicBezTo>
                  <a:pt x="35766" y="5050975"/>
                  <a:pt x="19754" y="5043807"/>
                  <a:pt x="8165" y="5032217"/>
                </a:cubicBezTo>
                <a:lnTo>
                  <a:pt x="0" y="5020108"/>
                </a:lnTo>
                <a:lnTo>
                  <a:pt x="0" y="4953753"/>
                </a:lnTo>
                <a:lnTo>
                  <a:pt x="8165" y="4941644"/>
                </a:lnTo>
                <a:cubicBezTo>
                  <a:pt x="19754" y="4930054"/>
                  <a:pt x="35766" y="4922885"/>
                  <a:pt x="53451" y="4922885"/>
                </a:cubicBezTo>
                <a:close/>
                <a:moveTo>
                  <a:pt x="10940762" y="4901111"/>
                </a:moveTo>
                <a:cubicBezTo>
                  <a:pt x="10958449" y="4901111"/>
                  <a:pt x="10972786" y="4915448"/>
                  <a:pt x="10972786" y="4933135"/>
                </a:cubicBezTo>
                <a:cubicBezTo>
                  <a:pt x="10972786" y="4950820"/>
                  <a:pt x="10958449" y="4965156"/>
                  <a:pt x="10940762" y="4965156"/>
                </a:cubicBezTo>
                <a:cubicBezTo>
                  <a:pt x="10923078" y="4965156"/>
                  <a:pt x="10908741" y="4950820"/>
                  <a:pt x="10908741" y="4933135"/>
                </a:cubicBezTo>
                <a:cubicBezTo>
                  <a:pt x="10908741" y="4915448"/>
                  <a:pt x="10923078" y="4901111"/>
                  <a:pt x="10940762" y="4901111"/>
                </a:cubicBezTo>
                <a:close/>
                <a:moveTo>
                  <a:pt x="1839303" y="4901110"/>
                </a:moveTo>
                <a:cubicBezTo>
                  <a:pt x="1856989" y="4901110"/>
                  <a:pt x="1871325" y="4915447"/>
                  <a:pt x="1871325" y="4933133"/>
                </a:cubicBezTo>
                <a:cubicBezTo>
                  <a:pt x="1871325" y="4950818"/>
                  <a:pt x="1856989" y="4965155"/>
                  <a:pt x="1839303" y="4965155"/>
                </a:cubicBezTo>
                <a:cubicBezTo>
                  <a:pt x="1821617" y="4965155"/>
                  <a:pt x="1807280" y="4950818"/>
                  <a:pt x="1807280" y="4933133"/>
                </a:cubicBezTo>
                <a:cubicBezTo>
                  <a:pt x="1807280" y="4915447"/>
                  <a:pt x="1821617" y="4901110"/>
                  <a:pt x="1839303" y="4901110"/>
                </a:cubicBezTo>
                <a:close/>
                <a:moveTo>
                  <a:pt x="8917120" y="4872565"/>
                </a:moveTo>
                <a:cubicBezTo>
                  <a:pt x="8995442" y="4872565"/>
                  <a:pt x="9058934" y="4936057"/>
                  <a:pt x="9058934" y="5014379"/>
                </a:cubicBezTo>
                <a:cubicBezTo>
                  <a:pt x="9058934" y="5092702"/>
                  <a:pt x="8995442" y="5156194"/>
                  <a:pt x="8917120" y="5156194"/>
                </a:cubicBezTo>
                <a:cubicBezTo>
                  <a:pt x="8838798" y="5156194"/>
                  <a:pt x="8775306" y="5092702"/>
                  <a:pt x="8775306" y="5014379"/>
                </a:cubicBezTo>
                <a:cubicBezTo>
                  <a:pt x="8775306" y="4936057"/>
                  <a:pt x="8838798" y="4872565"/>
                  <a:pt x="8917120" y="4872565"/>
                </a:cubicBezTo>
                <a:close/>
                <a:moveTo>
                  <a:pt x="3862946" y="4872564"/>
                </a:moveTo>
                <a:cubicBezTo>
                  <a:pt x="3941269" y="4872564"/>
                  <a:pt x="4004761" y="4936056"/>
                  <a:pt x="4004761" y="5014378"/>
                </a:cubicBezTo>
                <a:cubicBezTo>
                  <a:pt x="4004761" y="5092701"/>
                  <a:pt x="3941269" y="5156193"/>
                  <a:pt x="3862946" y="5156193"/>
                </a:cubicBezTo>
                <a:cubicBezTo>
                  <a:pt x="3784624" y="5156193"/>
                  <a:pt x="3721132" y="5092701"/>
                  <a:pt x="3721132" y="5014378"/>
                </a:cubicBezTo>
                <a:cubicBezTo>
                  <a:pt x="3721132" y="4936056"/>
                  <a:pt x="3784624" y="4872564"/>
                  <a:pt x="3862946" y="4872564"/>
                </a:cubicBezTo>
                <a:close/>
                <a:moveTo>
                  <a:pt x="5089546" y="4822916"/>
                </a:moveTo>
                <a:cubicBezTo>
                  <a:pt x="5107232" y="4822916"/>
                  <a:pt x="5121569" y="4837252"/>
                  <a:pt x="5121569" y="4854939"/>
                </a:cubicBezTo>
                <a:cubicBezTo>
                  <a:pt x="5121569" y="4872624"/>
                  <a:pt x="5107232" y="4886961"/>
                  <a:pt x="5089546" y="4886961"/>
                </a:cubicBezTo>
                <a:cubicBezTo>
                  <a:pt x="5071861" y="4886961"/>
                  <a:pt x="5057524" y="4872624"/>
                  <a:pt x="5057524" y="4854939"/>
                </a:cubicBezTo>
                <a:cubicBezTo>
                  <a:pt x="5057524" y="4837252"/>
                  <a:pt x="5071861" y="4822916"/>
                  <a:pt x="5089546" y="4822916"/>
                </a:cubicBezTo>
                <a:close/>
                <a:moveTo>
                  <a:pt x="11302161" y="4759298"/>
                </a:moveTo>
                <a:cubicBezTo>
                  <a:pt x="11380483" y="4759298"/>
                  <a:pt x="11443975" y="4822790"/>
                  <a:pt x="11443975" y="4901111"/>
                </a:cubicBezTo>
                <a:cubicBezTo>
                  <a:pt x="11443975" y="4979434"/>
                  <a:pt x="11380483" y="5042926"/>
                  <a:pt x="11302161" y="5042926"/>
                </a:cubicBezTo>
                <a:cubicBezTo>
                  <a:pt x="11223840" y="5042926"/>
                  <a:pt x="11160346" y="4979434"/>
                  <a:pt x="11160346" y="4901111"/>
                </a:cubicBezTo>
                <a:cubicBezTo>
                  <a:pt x="11160346" y="4822790"/>
                  <a:pt x="11223840" y="4759298"/>
                  <a:pt x="11302161" y="4759298"/>
                </a:cubicBezTo>
                <a:close/>
                <a:moveTo>
                  <a:pt x="1477905" y="4759297"/>
                </a:moveTo>
                <a:cubicBezTo>
                  <a:pt x="1556226" y="4759297"/>
                  <a:pt x="1619720" y="4822788"/>
                  <a:pt x="1619720" y="4901110"/>
                </a:cubicBezTo>
                <a:cubicBezTo>
                  <a:pt x="1619720" y="4979433"/>
                  <a:pt x="1556226" y="5042925"/>
                  <a:pt x="1477905" y="5042925"/>
                </a:cubicBezTo>
                <a:cubicBezTo>
                  <a:pt x="1399583" y="5042925"/>
                  <a:pt x="1336091" y="4979433"/>
                  <a:pt x="1336091" y="4901110"/>
                </a:cubicBezTo>
                <a:cubicBezTo>
                  <a:pt x="1336091" y="4822788"/>
                  <a:pt x="1399583" y="4759297"/>
                  <a:pt x="1477905" y="4759297"/>
                </a:cubicBezTo>
                <a:close/>
                <a:moveTo>
                  <a:pt x="9264702" y="4749050"/>
                </a:moveTo>
                <a:cubicBezTo>
                  <a:pt x="9300074" y="4749050"/>
                  <a:pt x="9328747" y="4777724"/>
                  <a:pt x="9328747" y="4813094"/>
                </a:cubicBezTo>
                <a:cubicBezTo>
                  <a:pt x="9328747" y="4848466"/>
                  <a:pt x="9300074" y="4877139"/>
                  <a:pt x="9264702" y="4877139"/>
                </a:cubicBezTo>
                <a:cubicBezTo>
                  <a:pt x="9229331" y="4877139"/>
                  <a:pt x="9200657" y="4848466"/>
                  <a:pt x="9200657" y="4813094"/>
                </a:cubicBezTo>
                <a:cubicBezTo>
                  <a:pt x="9200657" y="4777724"/>
                  <a:pt x="9229331" y="4749050"/>
                  <a:pt x="9264702" y="4749050"/>
                </a:cubicBezTo>
                <a:close/>
                <a:moveTo>
                  <a:pt x="3515364" y="4749048"/>
                </a:moveTo>
                <a:cubicBezTo>
                  <a:pt x="3550735" y="4749048"/>
                  <a:pt x="3579409" y="4777723"/>
                  <a:pt x="3579409" y="4813093"/>
                </a:cubicBezTo>
                <a:cubicBezTo>
                  <a:pt x="3579409" y="4848465"/>
                  <a:pt x="3550735" y="4877138"/>
                  <a:pt x="3515364" y="4877138"/>
                </a:cubicBezTo>
                <a:cubicBezTo>
                  <a:pt x="3479992" y="4877138"/>
                  <a:pt x="3451319" y="4848465"/>
                  <a:pt x="3451319" y="4813093"/>
                </a:cubicBezTo>
                <a:cubicBezTo>
                  <a:pt x="3451319" y="4777723"/>
                  <a:pt x="3479992" y="4749048"/>
                  <a:pt x="3515364" y="4749048"/>
                </a:cubicBezTo>
                <a:close/>
                <a:moveTo>
                  <a:pt x="12192000" y="4741666"/>
                </a:moveTo>
                <a:lnTo>
                  <a:pt x="12192000" y="5012614"/>
                </a:lnTo>
                <a:lnTo>
                  <a:pt x="12168202" y="5007810"/>
                </a:lnTo>
                <a:cubicBezTo>
                  <a:pt x="12117303" y="4986281"/>
                  <a:pt x="12081588" y="4935881"/>
                  <a:pt x="12081588" y="4877139"/>
                </a:cubicBezTo>
                <a:cubicBezTo>
                  <a:pt x="12081588" y="4818398"/>
                  <a:pt x="12117303" y="4767999"/>
                  <a:pt x="12168202" y="4746470"/>
                </a:cubicBezTo>
                <a:close/>
                <a:moveTo>
                  <a:pt x="556664" y="4735324"/>
                </a:moveTo>
                <a:cubicBezTo>
                  <a:pt x="634985" y="4735324"/>
                  <a:pt x="698478" y="4798816"/>
                  <a:pt x="698478" y="4877138"/>
                </a:cubicBezTo>
                <a:cubicBezTo>
                  <a:pt x="698478" y="4955461"/>
                  <a:pt x="634985" y="5018953"/>
                  <a:pt x="556664" y="5018953"/>
                </a:cubicBezTo>
                <a:cubicBezTo>
                  <a:pt x="478342" y="5018953"/>
                  <a:pt x="414850" y="4955461"/>
                  <a:pt x="414850" y="4877138"/>
                </a:cubicBezTo>
                <a:cubicBezTo>
                  <a:pt x="414850" y="4798816"/>
                  <a:pt x="478342" y="4735324"/>
                  <a:pt x="556664" y="4735324"/>
                </a:cubicBezTo>
                <a:close/>
                <a:moveTo>
                  <a:pt x="7639363" y="4732612"/>
                </a:moveTo>
                <a:cubicBezTo>
                  <a:pt x="7674735" y="4732612"/>
                  <a:pt x="7703408" y="4761287"/>
                  <a:pt x="7703408" y="4796657"/>
                </a:cubicBezTo>
                <a:cubicBezTo>
                  <a:pt x="7703408" y="4832029"/>
                  <a:pt x="7674735" y="4860702"/>
                  <a:pt x="7639363" y="4860702"/>
                </a:cubicBezTo>
                <a:cubicBezTo>
                  <a:pt x="7603992" y="4860702"/>
                  <a:pt x="7575318" y="4832029"/>
                  <a:pt x="7575318" y="4796657"/>
                </a:cubicBezTo>
                <a:cubicBezTo>
                  <a:pt x="7575318" y="4761287"/>
                  <a:pt x="7603992" y="4732612"/>
                  <a:pt x="7639363" y="4732612"/>
                </a:cubicBezTo>
                <a:close/>
                <a:moveTo>
                  <a:pt x="11626960" y="4726268"/>
                </a:moveTo>
                <a:cubicBezTo>
                  <a:pt x="11644647" y="4726268"/>
                  <a:pt x="11658983" y="4740605"/>
                  <a:pt x="11658983" y="4758291"/>
                </a:cubicBezTo>
                <a:cubicBezTo>
                  <a:pt x="11658983" y="4775976"/>
                  <a:pt x="11644647" y="4790313"/>
                  <a:pt x="11626960" y="4790313"/>
                </a:cubicBezTo>
                <a:cubicBezTo>
                  <a:pt x="11609275" y="4790313"/>
                  <a:pt x="11594938" y="4775976"/>
                  <a:pt x="11594938" y="4758291"/>
                </a:cubicBezTo>
                <a:cubicBezTo>
                  <a:pt x="11594938" y="4740605"/>
                  <a:pt x="11609275" y="4726268"/>
                  <a:pt x="11626960" y="4726268"/>
                </a:cubicBezTo>
                <a:close/>
                <a:moveTo>
                  <a:pt x="1153106" y="4726267"/>
                </a:moveTo>
                <a:cubicBezTo>
                  <a:pt x="1170791" y="4726267"/>
                  <a:pt x="1185128" y="4740603"/>
                  <a:pt x="1185128" y="4758290"/>
                </a:cubicBezTo>
                <a:cubicBezTo>
                  <a:pt x="1185128" y="4775975"/>
                  <a:pt x="1170791" y="4790312"/>
                  <a:pt x="1153106" y="4790312"/>
                </a:cubicBezTo>
                <a:cubicBezTo>
                  <a:pt x="1135419" y="4790312"/>
                  <a:pt x="1121083" y="4775975"/>
                  <a:pt x="1121083" y="4758290"/>
                </a:cubicBezTo>
                <a:cubicBezTo>
                  <a:pt x="1121083" y="4740603"/>
                  <a:pt x="1135419" y="4726267"/>
                  <a:pt x="1153106" y="4726267"/>
                </a:cubicBezTo>
                <a:close/>
                <a:moveTo>
                  <a:pt x="7191047" y="4700589"/>
                </a:moveTo>
                <a:cubicBezTo>
                  <a:pt x="7208734" y="4700589"/>
                  <a:pt x="7223071" y="4714926"/>
                  <a:pt x="7223071" y="4732612"/>
                </a:cubicBezTo>
                <a:cubicBezTo>
                  <a:pt x="7223071" y="4750297"/>
                  <a:pt x="7208734" y="4764634"/>
                  <a:pt x="7191047" y="4764634"/>
                </a:cubicBezTo>
                <a:cubicBezTo>
                  <a:pt x="7173362" y="4764634"/>
                  <a:pt x="7159027" y="4750297"/>
                  <a:pt x="7159027" y="4732612"/>
                </a:cubicBezTo>
                <a:cubicBezTo>
                  <a:pt x="7159027" y="4714926"/>
                  <a:pt x="7173362" y="4700589"/>
                  <a:pt x="7191047" y="4700589"/>
                </a:cubicBezTo>
                <a:close/>
                <a:moveTo>
                  <a:pt x="6029089" y="4700589"/>
                </a:moveTo>
                <a:cubicBezTo>
                  <a:pt x="6064460" y="4700589"/>
                  <a:pt x="6093133" y="4729264"/>
                  <a:pt x="6093133" y="4764634"/>
                </a:cubicBezTo>
                <a:cubicBezTo>
                  <a:pt x="6093133" y="4800006"/>
                  <a:pt x="6064460" y="4828679"/>
                  <a:pt x="6029089" y="4828679"/>
                </a:cubicBezTo>
                <a:cubicBezTo>
                  <a:pt x="5993717" y="4828679"/>
                  <a:pt x="5965043" y="4800006"/>
                  <a:pt x="5965043" y="4764634"/>
                </a:cubicBezTo>
                <a:cubicBezTo>
                  <a:pt x="5965043" y="4729264"/>
                  <a:pt x="5993717" y="4700589"/>
                  <a:pt x="6029089" y="4700589"/>
                </a:cubicBezTo>
                <a:close/>
                <a:moveTo>
                  <a:pt x="8446240" y="4678906"/>
                </a:moveTo>
                <a:cubicBezTo>
                  <a:pt x="8463926" y="4678906"/>
                  <a:pt x="8478264" y="4693243"/>
                  <a:pt x="8478264" y="4710929"/>
                </a:cubicBezTo>
                <a:cubicBezTo>
                  <a:pt x="8478264" y="4728614"/>
                  <a:pt x="8463926" y="4742951"/>
                  <a:pt x="8446240" y="4742951"/>
                </a:cubicBezTo>
                <a:cubicBezTo>
                  <a:pt x="8428556" y="4742951"/>
                  <a:pt x="8414218" y="4728614"/>
                  <a:pt x="8414218" y="4710929"/>
                </a:cubicBezTo>
                <a:cubicBezTo>
                  <a:pt x="8414218" y="4693243"/>
                  <a:pt x="8428556" y="4678906"/>
                  <a:pt x="8446240" y="4678906"/>
                </a:cubicBezTo>
                <a:close/>
                <a:moveTo>
                  <a:pt x="6422509" y="4650268"/>
                </a:moveTo>
                <a:cubicBezTo>
                  <a:pt x="6500830" y="4650268"/>
                  <a:pt x="6564320" y="4713760"/>
                  <a:pt x="6564320" y="4792082"/>
                </a:cubicBezTo>
                <a:cubicBezTo>
                  <a:pt x="6564320" y="4870405"/>
                  <a:pt x="6500830" y="4933897"/>
                  <a:pt x="6422509" y="4933897"/>
                </a:cubicBezTo>
                <a:cubicBezTo>
                  <a:pt x="6344188" y="4933897"/>
                  <a:pt x="6280694" y="4870405"/>
                  <a:pt x="6280694" y="4792082"/>
                </a:cubicBezTo>
                <a:cubicBezTo>
                  <a:pt x="6280694" y="4713760"/>
                  <a:pt x="6344188" y="4650268"/>
                  <a:pt x="6422509" y="4650268"/>
                </a:cubicBezTo>
                <a:close/>
                <a:moveTo>
                  <a:pt x="10689157" y="4630201"/>
                </a:moveTo>
                <a:cubicBezTo>
                  <a:pt x="10724528" y="4630201"/>
                  <a:pt x="10753202" y="4658876"/>
                  <a:pt x="10753202" y="4694246"/>
                </a:cubicBezTo>
                <a:cubicBezTo>
                  <a:pt x="10753202" y="4729617"/>
                  <a:pt x="10724528" y="4758291"/>
                  <a:pt x="10689157" y="4758291"/>
                </a:cubicBezTo>
                <a:cubicBezTo>
                  <a:pt x="10653786" y="4758291"/>
                  <a:pt x="10625112" y="4729617"/>
                  <a:pt x="10625112" y="4694246"/>
                </a:cubicBezTo>
                <a:cubicBezTo>
                  <a:pt x="10625112" y="4658876"/>
                  <a:pt x="10653786" y="4630201"/>
                  <a:pt x="10689157" y="4630201"/>
                </a:cubicBezTo>
                <a:close/>
                <a:moveTo>
                  <a:pt x="2090909" y="4630200"/>
                </a:moveTo>
                <a:cubicBezTo>
                  <a:pt x="2126280" y="4630200"/>
                  <a:pt x="2154954" y="4658874"/>
                  <a:pt x="2154954" y="4694245"/>
                </a:cubicBezTo>
                <a:cubicBezTo>
                  <a:pt x="2154954" y="4729616"/>
                  <a:pt x="2126280" y="4758290"/>
                  <a:pt x="2090909" y="4758290"/>
                </a:cubicBezTo>
                <a:cubicBezTo>
                  <a:pt x="2055538" y="4758290"/>
                  <a:pt x="2026864" y="4729616"/>
                  <a:pt x="2026864" y="4694245"/>
                </a:cubicBezTo>
                <a:cubicBezTo>
                  <a:pt x="2026864" y="4658874"/>
                  <a:pt x="2055538" y="4630200"/>
                  <a:pt x="2090909" y="4630200"/>
                </a:cubicBezTo>
                <a:close/>
                <a:moveTo>
                  <a:pt x="10069841" y="4579788"/>
                </a:moveTo>
                <a:cubicBezTo>
                  <a:pt x="10105213" y="4579788"/>
                  <a:pt x="10133886" y="4608463"/>
                  <a:pt x="10133886" y="4643833"/>
                </a:cubicBezTo>
                <a:cubicBezTo>
                  <a:pt x="10133886" y="4679205"/>
                  <a:pt x="10105213" y="4707878"/>
                  <a:pt x="10069841" y="4707878"/>
                </a:cubicBezTo>
                <a:cubicBezTo>
                  <a:pt x="10034470" y="4707878"/>
                  <a:pt x="10005796" y="4679205"/>
                  <a:pt x="10005796" y="4643833"/>
                </a:cubicBezTo>
                <a:cubicBezTo>
                  <a:pt x="10005796" y="4608463"/>
                  <a:pt x="10034470" y="4579788"/>
                  <a:pt x="10069841" y="4579788"/>
                </a:cubicBezTo>
                <a:close/>
                <a:moveTo>
                  <a:pt x="2710225" y="4579787"/>
                </a:moveTo>
                <a:cubicBezTo>
                  <a:pt x="2745596" y="4579787"/>
                  <a:pt x="2774270" y="4608462"/>
                  <a:pt x="2774270" y="4643832"/>
                </a:cubicBezTo>
                <a:cubicBezTo>
                  <a:pt x="2774270" y="4679203"/>
                  <a:pt x="2745596" y="4707877"/>
                  <a:pt x="2710225" y="4707877"/>
                </a:cubicBezTo>
                <a:cubicBezTo>
                  <a:pt x="2674853" y="4707877"/>
                  <a:pt x="2646180" y="4679203"/>
                  <a:pt x="2646180" y="4643832"/>
                </a:cubicBezTo>
                <a:cubicBezTo>
                  <a:pt x="2646180" y="4608462"/>
                  <a:pt x="2674853" y="4579787"/>
                  <a:pt x="2710225" y="4579787"/>
                </a:cubicBezTo>
                <a:close/>
                <a:moveTo>
                  <a:pt x="4604634" y="4537091"/>
                </a:moveTo>
                <a:cubicBezTo>
                  <a:pt x="4682956" y="4537091"/>
                  <a:pt x="4746447" y="4600583"/>
                  <a:pt x="4746447" y="4678905"/>
                </a:cubicBezTo>
                <a:cubicBezTo>
                  <a:pt x="4746447" y="4757228"/>
                  <a:pt x="4682956" y="4820720"/>
                  <a:pt x="4604634" y="4820720"/>
                </a:cubicBezTo>
                <a:cubicBezTo>
                  <a:pt x="4526311" y="4820720"/>
                  <a:pt x="4462818" y="4757228"/>
                  <a:pt x="4462818" y="4678905"/>
                </a:cubicBezTo>
                <a:cubicBezTo>
                  <a:pt x="4462818" y="4600583"/>
                  <a:pt x="4526311" y="4537091"/>
                  <a:pt x="4604634" y="4537091"/>
                </a:cubicBezTo>
                <a:close/>
                <a:moveTo>
                  <a:pt x="6770180" y="4526752"/>
                </a:moveTo>
                <a:cubicBezTo>
                  <a:pt x="6805552" y="4526752"/>
                  <a:pt x="6834225" y="4555427"/>
                  <a:pt x="6834225" y="4590797"/>
                </a:cubicBezTo>
                <a:cubicBezTo>
                  <a:pt x="6834225" y="4626169"/>
                  <a:pt x="6805552" y="4654842"/>
                  <a:pt x="6770180" y="4654842"/>
                </a:cubicBezTo>
                <a:cubicBezTo>
                  <a:pt x="6734809" y="4654842"/>
                  <a:pt x="6706134" y="4626169"/>
                  <a:pt x="6706134" y="4590797"/>
                </a:cubicBezTo>
                <a:cubicBezTo>
                  <a:pt x="6706134" y="4555427"/>
                  <a:pt x="6734809" y="4526752"/>
                  <a:pt x="6770180" y="4526752"/>
                </a:cubicBezTo>
                <a:close/>
                <a:moveTo>
                  <a:pt x="5525877" y="4513028"/>
                </a:moveTo>
                <a:cubicBezTo>
                  <a:pt x="5604199" y="4513028"/>
                  <a:pt x="5667691" y="4576520"/>
                  <a:pt x="5667691" y="4654842"/>
                </a:cubicBezTo>
                <a:cubicBezTo>
                  <a:pt x="5667691" y="4733165"/>
                  <a:pt x="5604199" y="4796657"/>
                  <a:pt x="5525877" y="4796657"/>
                </a:cubicBezTo>
                <a:cubicBezTo>
                  <a:pt x="5447554" y="4796657"/>
                  <a:pt x="5384062" y="4733165"/>
                  <a:pt x="5384062" y="4654842"/>
                </a:cubicBezTo>
                <a:cubicBezTo>
                  <a:pt x="5384062" y="4576520"/>
                  <a:pt x="5447554" y="4513028"/>
                  <a:pt x="5525877" y="4513028"/>
                </a:cubicBezTo>
                <a:close/>
                <a:moveTo>
                  <a:pt x="4929433" y="4504062"/>
                </a:moveTo>
                <a:cubicBezTo>
                  <a:pt x="4947119" y="4504062"/>
                  <a:pt x="4961456" y="4518399"/>
                  <a:pt x="4961456" y="4536085"/>
                </a:cubicBezTo>
                <a:cubicBezTo>
                  <a:pt x="4961456" y="4553771"/>
                  <a:pt x="4947119" y="4568107"/>
                  <a:pt x="4929433" y="4568107"/>
                </a:cubicBezTo>
                <a:cubicBezTo>
                  <a:pt x="4911748" y="4568107"/>
                  <a:pt x="4897411" y="4553771"/>
                  <a:pt x="4897411" y="4536085"/>
                </a:cubicBezTo>
                <a:cubicBezTo>
                  <a:pt x="4897411" y="4518399"/>
                  <a:pt x="4911748" y="4504062"/>
                  <a:pt x="4929433" y="4504062"/>
                </a:cubicBezTo>
                <a:close/>
                <a:moveTo>
                  <a:pt x="11334182" y="4457370"/>
                </a:moveTo>
                <a:cubicBezTo>
                  <a:pt x="11351868" y="4457370"/>
                  <a:pt x="11366205" y="4471707"/>
                  <a:pt x="11366205" y="4489393"/>
                </a:cubicBezTo>
                <a:cubicBezTo>
                  <a:pt x="11366205" y="4507078"/>
                  <a:pt x="11351868" y="4521415"/>
                  <a:pt x="11334182" y="4521415"/>
                </a:cubicBezTo>
                <a:cubicBezTo>
                  <a:pt x="11316497" y="4521415"/>
                  <a:pt x="11302160" y="4507078"/>
                  <a:pt x="11302160" y="4489393"/>
                </a:cubicBezTo>
                <a:cubicBezTo>
                  <a:pt x="11302160" y="4471707"/>
                  <a:pt x="11316497" y="4457370"/>
                  <a:pt x="11334182" y="4457370"/>
                </a:cubicBezTo>
                <a:close/>
                <a:moveTo>
                  <a:pt x="1445884" y="4457369"/>
                </a:moveTo>
                <a:cubicBezTo>
                  <a:pt x="1463569" y="4457369"/>
                  <a:pt x="1477906" y="4471705"/>
                  <a:pt x="1477906" y="4489392"/>
                </a:cubicBezTo>
                <a:cubicBezTo>
                  <a:pt x="1477906" y="4507077"/>
                  <a:pt x="1463569" y="4521414"/>
                  <a:pt x="1445884" y="4521414"/>
                </a:cubicBezTo>
                <a:cubicBezTo>
                  <a:pt x="1428198" y="4521414"/>
                  <a:pt x="1413861" y="4507077"/>
                  <a:pt x="1413861" y="4489392"/>
                </a:cubicBezTo>
                <a:cubicBezTo>
                  <a:pt x="1413861" y="4471705"/>
                  <a:pt x="1428198" y="4457369"/>
                  <a:pt x="1445884" y="4457369"/>
                </a:cubicBezTo>
                <a:close/>
                <a:moveTo>
                  <a:pt x="9557479" y="4437973"/>
                </a:moveTo>
                <a:cubicBezTo>
                  <a:pt x="9575166" y="4437973"/>
                  <a:pt x="9589502" y="4452310"/>
                  <a:pt x="9589502" y="4469996"/>
                </a:cubicBezTo>
                <a:cubicBezTo>
                  <a:pt x="9589502" y="4487681"/>
                  <a:pt x="9575166" y="4502018"/>
                  <a:pt x="9557479" y="4502018"/>
                </a:cubicBezTo>
                <a:cubicBezTo>
                  <a:pt x="9539794" y="4502018"/>
                  <a:pt x="9525457" y="4487681"/>
                  <a:pt x="9525457" y="4469996"/>
                </a:cubicBezTo>
                <a:cubicBezTo>
                  <a:pt x="9525457" y="4452310"/>
                  <a:pt x="9539794" y="4437973"/>
                  <a:pt x="9557479" y="4437973"/>
                </a:cubicBezTo>
                <a:close/>
                <a:moveTo>
                  <a:pt x="3222587" y="4437972"/>
                </a:moveTo>
                <a:cubicBezTo>
                  <a:pt x="3240272" y="4437972"/>
                  <a:pt x="3254609" y="4452309"/>
                  <a:pt x="3254609" y="4469995"/>
                </a:cubicBezTo>
                <a:cubicBezTo>
                  <a:pt x="3254609" y="4487680"/>
                  <a:pt x="3240272" y="4502017"/>
                  <a:pt x="3222587" y="4502017"/>
                </a:cubicBezTo>
                <a:cubicBezTo>
                  <a:pt x="3204900" y="4502017"/>
                  <a:pt x="3190564" y="4487680"/>
                  <a:pt x="3190564" y="4469995"/>
                </a:cubicBezTo>
                <a:cubicBezTo>
                  <a:pt x="3190564" y="4452309"/>
                  <a:pt x="3204900" y="4437972"/>
                  <a:pt x="3222587" y="4437972"/>
                </a:cubicBezTo>
                <a:close/>
                <a:moveTo>
                  <a:pt x="8194636" y="4407994"/>
                </a:moveTo>
                <a:cubicBezTo>
                  <a:pt x="8230008" y="4407994"/>
                  <a:pt x="8258681" y="4436669"/>
                  <a:pt x="8258681" y="4472039"/>
                </a:cubicBezTo>
                <a:cubicBezTo>
                  <a:pt x="8258681" y="4507411"/>
                  <a:pt x="8230008" y="4536084"/>
                  <a:pt x="8194636" y="4536084"/>
                </a:cubicBezTo>
                <a:cubicBezTo>
                  <a:pt x="8159265" y="4536084"/>
                  <a:pt x="8130591" y="4507411"/>
                  <a:pt x="8130591" y="4472039"/>
                </a:cubicBezTo>
                <a:cubicBezTo>
                  <a:pt x="8130591" y="4436669"/>
                  <a:pt x="8159265" y="4407994"/>
                  <a:pt x="8194636" y="4407994"/>
                </a:cubicBezTo>
                <a:close/>
                <a:moveTo>
                  <a:pt x="7575318" y="4357491"/>
                </a:moveTo>
                <a:cubicBezTo>
                  <a:pt x="7610690" y="4357491"/>
                  <a:pt x="7639363" y="4386166"/>
                  <a:pt x="7639363" y="4421536"/>
                </a:cubicBezTo>
                <a:cubicBezTo>
                  <a:pt x="7639363" y="4456907"/>
                  <a:pt x="7610690" y="4485581"/>
                  <a:pt x="7575318" y="4485581"/>
                </a:cubicBezTo>
                <a:cubicBezTo>
                  <a:pt x="7539947" y="4485581"/>
                  <a:pt x="7511273" y="4456907"/>
                  <a:pt x="7511273" y="4421536"/>
                </a:cubicBezTo>
                <a:cubicBezTo>
                  <a:pt x="7511273" y="4386166"/>
                  <a:pt x="7539947" y="4357491"/>
                  <a:pt x="7575318" y="4357491"/>
                </a:cubicBezTo>
                <a:close/>
                <a:moveTo>
                  <a:pt x="131220" y="4296158"/>
                </a:moveTo>
                <a:cubicBezTo>
                  <a:pt x="209542" y="4296158"/>
                  <a:pt x="273035" y="4359650"/>
                  <a:pt x="273035" y="4437972"/>
                </a:cubicBezTo>
                <a:cubicBezTo>
                  <a:pt x="273035" y="4516295"/>
                  <a:pt x="209542" y="4579787"/>
                  <a:pt x="131220" y="4579787"/>
                </a:cubicBezTo>
                <a:cubicBezTo>
                  <a:pt x="72479" y="4579787"/>
                  <a:pt x="22079" y="4544073"/>
                  <a:pt x="550" y="4493173"/>
                </a:cubicBezTo>
                <a:lnTo>
                  <a:pt x="0" y="4490447"/>
                </a:lnTo>
                <a:lnTo>
                  <a:pt x="0" y="4385497"/>
                </a:lnTo>
                <a:lnTo>
                  <a:pt x="550" y="4382772"/>
                </a:lnTo>
                <a:cubicBezTo>
                  <a:pt x="22079" y="4331873"/>
                  <a:pt x="72479" y="4296158"/>
                  <a:pt x="131220" y="4296158"/>
                </a:cubicBezTo>
                <a:close/>
                <a:moveTo>
                  <a:pt x="11851119" y="4265235"/>
                </a:moveTo>
                <a:cubicBezTo>
                  <a:pt x="11886491" y="4265235"/>
                  <a:pt x="11915164" y="4293908"/>
                  <a:pt x="11915164" y="4329280"/>
                </a:cubicBezTo>
                <a:cubicBezTo>
                  <a:pt x="11915164" y="4364651"/>
                  <a:pt x="11886491" y="4393325"/>
                  <a:pt x="11851119" y="4393325"/>
                </a:cubicBezTo>
                <a:cubicBezTo>
                  <a:pt x="11815748" y="4393325"/>
                  <a:pt x="11787074" y="4364651"/>
                  <a:pt x="11787074" y="4329280"/>
                </a:cubicBezTo>
                <a:cubicBezTo>
                  <a:pt x="11787074" y="4293908"/>
                  <a:pt x="11815748" y="4265235"/>
                  <a:pt x="11851119" y="4265235"/>
                </a:cubicBezTo>
                <a:close/>
                <a:moveTo>
                  <a:pt x="928947" y="4265234"/>
                </a:moveTo>
                <a:cubicBezTo>
                  <a:pt x="964318" y="4265234"/>
                  <a:pt x="992992" y="4293907"/>
                  <a:pt x="992992" y="4329279"/>
                </a:cubicBezTo>
                <a:cubicBezTo>
                  <a:pt x="992992" y="4364650"/>
                  <a:pt x="964318" y="4393324"/>
                  <a:pt x="928947" y="4393324"/>
                </a:cubicBezTo>
                <a:cubicBezTo>
                  <a:pt x="893575" y="4393324"/>
                  <a:pt x="864902" y="4364650"/>
                  <a:pt x="864902" y="4329279"/>
                </a:cubicBezTo>
                <a:cubicBezTo>
                  <a:pt x="864902" y="4293907"/>
                  <a:pt x="893575" y="4265234"/>
                  <a:pt x="928947" y="4265234"/>
                </a:cubicBezTo>
                <a:close/>
                <a:moveTo>
                  <a:pt x="4636655" y="4235164"/>
                </a:moveTo>
                <a:cubicBezTo>
                  <a:pt x="4654342" y="4235164"/>
                  <a:pt x="4668678" y="4249501"/>
                  <a:pt x="4668678" y="4267187"/>
                </a:cubicBezTo>
                <a:cubicBezTo>
                  <a:pt x="4668678" y="4284873"/>
                  <a:pt x="4654342" y="4299209"/>
                  <a:pt x="4636655" y="4299209"/>
                </a:cubicBezTo>
                <a:cubicBezTo>
                  <a:pt x="4618970" y="4299209"/>
                  <a:pt x="4604634" y="4284873"/>
                  <a:pt x="4604634" y="4267187"/>
                </a:cubicBezTo>
                <a:cubicBezTo>
                  <a:pt x="4604634" y="4249501"/>
                  <a:pt x="4618970" y="4235164"/>
                  <a:pt x="4636655" y="4235164"/>
                </a:cubicBezTo>
                <a:close/>
                <a:moveTo>
                  <a:pt x="9045210" y="4227539"/>
                </a:moveTo>
                <a:cubicBezTo>
                  <a:pt x="9062896" y="4227539"/>
                  <a:pt x="9077233" y="4241876"/>
                  <a:pt x="9077233" y="4259562"/>
                </a:cubicBezTo>
                <a:cubicBezTo>
                  <a:pt x="9077233" y="4277247"/>
                  <a:pt x="9062896" y="4291584"/>
                  <a:pt x="9045210" y="4291584"/>
                </a:cubicBezTo>
                <a:cubicBezTo>
                  <a:pt x="9027525" y="4291584"/>
                  <a:pt x="9013188" y="4277247"/>
                  <a:pt x="9013188" y="4259562"/>
                </a:cubicBezTo>
                <a:cubicBezTo>
                  <a:pt x="9013188" y="4241876"/>
                  <a:pt x="9027525" y="4227539"/>
                  <a:pt x="9045210" y="4227539"/>
                </a:cubicBezTo>
                <a:close/>
                <a:moveTo>
                  <a:pt x="3734856" y="4227538"/>
                </a:moveTo>
                <a:cubicBezTo>
                  <a:pt x="3752541" y="4227538"/>
                  <a:pt x="3766878" y="4241875"/>
                  <a:pt x="3766878" y="4259561"/>
                </a:cubicBezTo>
                <a:cubicBezTo>
                  <a:pt x="3766878" y="4277246"/>
                  <a:pt x="3752541" y="4291583"/>
                  <a:pt x="3734856" y="4291583"/>
                </a:cubicBezTo>
                <a:cubicBezTo>
                  <a:pt x="3717170" y="4291583"/>
                  <a:pt x="3702833" y="4277246"/>
                  <a:pt x="3702833" y="4259561"/>
                </a:cubicBezTo>
                <a:cubicBezTo>
                  <a:pt x="3702833" y="4241875"/>
                  <a:pt x="3717170" y="4227538"/>
                  <a:pt x="3734856" y="4227538"/>
                </a:cubicBezTo>
                <a:close/>
                <a:moveTo>
                  <a:pt x="7062959" y="4215676"/>
                </a:moveTo>
                <a:cubicBezTo>
                  <a:pt x="7080645" y="4215676"/>
                  <a:pt x="7094982" y="4230013"/>
                  <a:pt x="7094982" y="4247699"/>
                </a:cubicBezTo>
                <a:cubicBezTo>
                  <a:pt x="7094982" y="4265384"/>
                  <a:pt x="7080645" y="4279721"/>
                  <a:pt x="7062959" y="4279721"/>
                </a:cubicBezTo>
                <a:cubicBezTo>
                  <a:pt x="7045273" y="4279721"/>
                  <a:pt x="7030937" y="4265384"/>
                  <a:pt x="7030937" y="4247699"/>
                </a:cubicBezTo>
                <a:cubicBezTo>
                  <a:pt x="7030937" y="4230013"/>
                  <a:pt x="7045273" y="4215676"/>
                  <a:pt x="7062959" y="4215676"/>
                </a:cubicBezTo>
                <a:close/>
                <a:moveTo>
                  <a:pt x="5951320" y="4073862"/>
                </a:moveTo>
                <a:cubicBezTo>
                  <a:pt x="6029641" y="4073862"/>
                  <a:pt x="6093133" y="4137354"/>
                  <a:pt x="6093133" y="4215676"/>
                </a:cubicBezTo>
                <a:cubicBezTo>
                  <a:pt x="6093133" y="4293999"/>
                  <a:pt x="6029641" y="4357491"/>
                  <a:pt x="5951320" y="4357491"/>
                </a:cubicBezTo>
                <a:cubicBezTo>
                  <a:pt x="5872997" y="4357491"/>
                  <a:pt x="5809505" y="4293999"/>
                  <a:pt x="5809505" y="4215676"/>
                </a:cubicBezTo>
                <a:cubicBezTo>
                  <a:pt x="5809505" y="4137354"/>
                  <a:pt x="5872997" y="4073862"/>
                  <a:pt x="5951320" y="4073862"/>
                </a:cubicBezTo>
                <a:close/>
                <a:moveTo>
                  <a:pt x="9685569" y="4049128"/>
                </a:moveTo>
                <a:cubicBezTo>
                  <a:pt x="9703256" y="4049128"/>
                  <a:pt x="9717592" y="4063465"/>
                  <a:pt x="9717592" y="4081151"/>
                </a:cubicBezTo>
                <a:cubicBezTo>
                  <a:pt x="9717592" y="4098836"/>
                  <a:pt x="9703256" y="4113173"/>
                  <a:pt x="9685569" y="4113173"/>
                </a:cubicBezTo>
                <a:cubicBezTo>
                  <a:pt x="9667884" y="4113173"/>
                  <a:pt x="9653547" y="4098836"/>
                  <a:pt x="9653547" y="4081151"/>
                </a:cubicBezTo>
                <a:cubicBezTo>
                  <a:pt x="9653547" y="4063465"/>
                  <a:pt x="9667884" y="4049128"/>
                  <a:pt x="9685569" y="4049128"/>
                </a:cubicBezTo>
                <a:close/>
                <a:moveTo>
                  <a:pt x="3094497" y="4049127"/>
                </a:moveTo>
                <a:cubicBezTo>
                  <a:pt x="3112182" y="4049127"/>
                  <a:pt x="3126519" y="4063464"/>
                  <a:pt x="3126519" y="4081150"/>
                </a:cubicBezTo>
                <a:cubicBezTo>
                  <a:pt x="3126519" y="4098835"/>
                  <a:pt x="3112182" y="4113172"/>
                  <a:pt x="3094497" y="4113172"/>
                </a:cubicBezTo>
                <a:cubicBezTo>
                  <a:pt x="3076811" y="4113172"/>
                  <a:pt x="3062474" y="4098835"/>
                  <a:pt x="3062474" y="4081150"/>
                </a:cubicBezTo>
                <a:cubicBezTo>
                  <a:pt x="3062474" y="4063464"/>
                  <a:pt x="3076811" y="4049127"/>
                  <a:pt x="3094497" y="4049127"/>
                </a:cubicBezTo>
                <a:close/>
                <a:moveTo>
                  <a:pt x="5153592" y="4043030"/>
                </a:moveTo>
                <a:cubicBezTo>
                  <a:pt x="5188964" y="4043030"/>
                  <a:pt x="5217637" y="4071704"/>
                  <a:pt x="5217637" y="4107074"/>
                </a:cubicBezTo>
                <a:cubicBezTo>
                  <a:pt x="5217637" y="4142446"/>
                  <a:pt x="5188964" y="4171119"/>
                  <a:pt x="5153592" y="4171119"/>
                </a:cubicBezTo>
                <a:cubicBezTo>
                  <a:pt x="5118220" y="4171119"/>
                  <a:pt x="5089547" y="4142446"/>
                  <a:pt x="5089547" y="4107074"/>
                </a:cubicBezTo>
                <a:cubicBezTo>
                  <a:pt x="5089547" y="4071704"/>
                  <a:pt x="5118220" y="4043030"/>
                  <a:pt x="5153592" y="4043030"/>
                </a:cubicBezTo>
                <a:close/>
                <a:moveTo>
                  <a:pt x="6550598" y="4005242"/>
                </a:moveTo>
                <a:cubicBezTo>
                  <a:pt x="6568284" y="4005242"/>
                  <a:pt x="6582621" y="4019579"/>
                  <a:pt x="6582621" y="4037265"/>
                </a:cubicBezTo>
                <a:cubicBezTo>
                  <a:pt x="6582621" y="4054950"/>
                  <a:pt x="6568284" y="4069287"/>
                  <a:pt x="6550598" y="4069287"/>
                </a:cubicBezTo>
                <a:cubicBezTo>
                  <a:pt x="6532913" y="4069287"/>
                  <a:pt x="6518576" y="4054950"/>
                  <a:pt x="6518576" y="4037265"/>
                </a:cubicBezTo>
                <a:cubicBezTo>
                  <a:pt x="6518576" y="4019579"/>
                  <a:pt x="6532913" y="4005242"/>
                  <a:pt x="6550598" y="4005242"/>
                </a:cubicBezTo>
                <a:close/>
                <a:moveTo>
                  <a:pt x="12192000" y="3976205"/>
                </a:moveTo>
                <a:lnTo>
                  <a:pt x="12192000" y="4069351"/>
                </a:lnTo>
                <a:lnTo>
                  <a:pt x="12190092" y="4068065"/>
                </a:lnTo>
                <a:cubicBezTo>
                  <a:pt x="12178502" y="4056475"/>
                  <a:pt x="12171334" y="4040463"/>
                  <a:pt x="12171334" y="4022778"/>
                </a:cubicBezTo>
                <a:cubicBezTo>
                  <a:pt x="12171334" y="4005092"/>
                  <a:pt x="12178502" y="3989081"/>
                  <a:pt x="12190092" y="3977491"/>
                </a:cubicBezTo>
                <a:close/>
                <a:moveTo>
                  <a:pt x="544678" y="3958732"/>
                </a:moveTo>
                <a:lnTo>
                  <a:pt x="544682" y="3958733"/>
                </a:lnTo>
                <a:lnTo>
                  <a:pt x="544687" y="3958732"/>
                </a:lnTo>
                <a:cubicBezTo>
                  <a:pt x="580058" y="3958732"/>
                  <a:pt x="608732" y="3987405"/>
                  <a:pt x="608732" y="4022777"/>
                </a:cubicBezTo>
                <a:cubicBezTo>
                  <a:pt x="608732" y="4058148"/>
                  <a:pt x="580058" y="4086821"/>
                  <a:pt x="544687" y="4086821"/>
                </a:cubicBezTo>
                <a:lnTo>
                  <a:pt x="544682" y="4086819"/>
                </a:lnTo>
                <a:lnTo>
                  <a:pt x="544678" y="4086821"/>
                </a:lnTo>
                <a:cubicBezTo>
                  <a:pt x="509307" y="4086821"/>
                  <a:pt x="480633" y="4058148"/>
                  <a:pt x="480633" y="4022777"/>
                </a:cubicBezTo>
                <a:cubicBezTo>
                  <a:pt x="480633" y="3987405"/>
                  <a:pt x="509307" y="3958732"/>
                  <a:pt x="544678" y="3958732"/>
                </a:cubicBezTo>
                <a:close/>
                <a:moveTo>
                  <a:pt x="11787064" y="3926712"/>
                </a:moveTo>
                <a:cubicBezTo>
                  <a:pt x="11804752" y="3926712"/>
                  <a:pt x="11819088" y="3941048"/>
                  <a:pt x="11819088" y="3958734"/>
                </a:cubicBezTo>
                <a:cubicBezTo>
                  <a:pt x="11819088" y="3976419"/>
                  <a:pt x="11804752" y="3990756"/>
                  <a:pt x="11787064" y="3990756"/>
                </a:cubicBezTo>
                <a:cubicBezTo>
                  <a:pt x="11769378" y="3990756"/>
                  <a:pt x="11755042" y="3976419"/>
                  <a:pt x="11755042" y="3958734"/>
                </a:cubicBezTo>
                <a:cubicBezTo>
                  <a:pt x="11755042" y="3941048"/>
                  <a:pt x="11769378" y="3926712"/>
                  <a:pt x="11787064" y="3926712"/>
                </a:cubicBezTo>
                <a:close/>
                <a:moveTo>
                  <a:pt x="10625112" y="3926711"/>
                </a:moveTo>
                <a:cubicBezTo>
                  <a:pt x="10660484" y="3926711"/>
                  <a:pt x="10689157" y="3955384"/>
                  <a:pt x="10689157" y="3990756"/>
                </a:cubicBezTo>
                <a:cubicBezTo>
                  <a:pt x="10689157" y="4026127"/>
                  <a:pt x="10660484" y="4054801"/>
                  <a:pt x="10625112" y="4054801"/>
                </a:cubicBezTo>
                <a:cubicBezTo>
                  <a:pt x="10589740" y="4054801"/>
                  <a:pt x="10561067" y="4026127"/>
                  <a:pt x="10561067" y="3990756"/>
                </a:cubicBezTo>
                <a:cubicBezTo>
                  <a:pt x="10561067" y="3955384"/>
                  <a:pt x="10589740" y="3926711"/>
                  <a:pt x="10625112" y="3926711"/>
                </a:cubicBezTo>
                <a:close/>
                <a:moveTo>
                  <a:pt x="993003" y="3926711"/>
                </a:moveTo>
                <a:cubicBezTo>
                  <a:pt x="1010688" y="3926711"/>
                  <a:pt x="1025024" y="3941046"/>
                  <a:pt x="1025024" y="3958733"/>
                </a:cubicBezTo>
                <a:cubicBezTo>
                  <a:pt x="1025024" y="3976418"/>
                  <a:pt x="1010688" y="3990755"/>
                  <a:pt x="993003" y="3990755"/>
                </a:cubicBezTo>
                <a:cubicBezTo>
                  <a:pt x="975314" y="3990755"/>
                  <a:pt x="960978" y="3976418"/>
                  <a:pt x="960978" y="3958733"/>
                </a:cubicBezTo>
                <a:cubicBezTo>
                  <a:pt x="960978" y="3941046"/>
                  <a:pt x="975314" y="3926711"/>
                  <a:pt x="993003" y="3926711"/>
                </a:cubicBezTo>
                <a:close/>
                <a:moveTo>
                  <a:pt x="2154954" y="3926710"/>
                </a:moveTo>
                <a:cubicBezTo>
                  <a:pt x="2190325" y="3926710"/>
                  <a:pt x="2218999" y="3955383"/>
                  <a:pt x="2218999" y="3990755"/>
                </a:cubicBezTo>
                <a:cubicBezTo>
                  <a:pt x="2218999" y="4026126"/>
                  <a:pt x="2190325" y="4054800"/>
                  <a:pt x="2154954" y="4054800"/>
                </a:cubicBezTo>
                <a:cubicBezTo>
                  <a:pt x="2119583" y="4054800"/>
                  <a:pt x="2090909" y="4026126"/>
                  <a:pt x="2090909" y="3990755"/>
                </a:cubicBezTo>
                <a:cubicBezTo>
                  <a:pt x="2090909" y="3955383"/>
                  <a:pt x="2119583" y="3926710"/>
                  <a:pt x="2154954" y="3926710"/>
                </a:cubicBezTo>
                <a:close/>
                <a:moveTo>
                  <a:pt x="11018532" y="3876391"/>
                </a:moveTo>
                <a:cubicBezTo>
                  <a:pt x="11096853" y="3876391"/>
                  <a:pt x="11160345" y="3939883"/>
                  <a:pt x="11160345" y="4018204"/>
                </a:cubicBezTo>
                <a:cubicBezTo>
                  <a:pt x="11160345" y="4096527"/>
                  <a:pt x="11096853" y="4160018"/>
                  <a:pt x="11018532" y="4160018"/>
                </a:cubicBezTo>
                <a:cubicBezTo>
                  <a:pt x="10940211" y="4160018"/>
                  <a:pt x="10876718" y="4096527"/>
                  <a:pt x="10876718" y="4018204"/>
                </a:cubicBezTo>
                <a:lnTo>
                  <a:pt x="10882622" y="3988962"/>
                </a:lnTo>
                <a:lnTo>
                  <a:pt x="10887862" y="3963004"/>
                </a:lnTo>
                <a:cubicBezTo>
                  <a:pt x="10909390" y="3912105"/>
                  <a:pt x="10959791" y="3876391"/>
                  <a:pt x="11018532" y="3876391"/>
                </a:cubicBezTo>
                <a:close/>
                <a:moveTo>
                  <a:pt x="1761533" y="3876390"/>
                </a:moveTo>
                <a:cubicBezTo>
                  <a:pt x="1820275" y="3876390"/>
                  <a:pt x="1870676" y="3912104"/>
                  <a:pt x="1892203" y="3963002"/>
                </a:cubicBezTo>
                <a:lnTo>
                  <a:pt x="1897444" y="3988961"/>
                </a:lnTo>
                <a:lnTo>
                  <a:pt x="1903348" y="4018202"/>
                </a:lnTo>
                <a:cubicBezTo>
                  <a:pt x="1903348" y="4096525"/>
                  <a:pt x="1839855" y="4160017"/>
                  <a:pt x="1761533" y="4160017"/>
                </a:cubicBezTo>
                <a:cubicBezTo>
                  <a:pt x="1683213" y="4160017"/>
                  <a:pt x="1619721" y="4096525"/>
                  <a:pt x="1619721" y="4018202"/>
                </a:cubicBezTo>
                <a:cubicBezTo>
                  <a:pt x="1619721" y="3939882"/>
                  <a:pt x="1683213" y="3876390"/>
                  <a:pt x="1761533" y="3876390"/>
                </a:cubicBezTo>
                <a:close/>
                <a:moveTo>
                  <a:pt x="7191040" y="3826831"/>
                </a:moveTo>
                <a:cubicBezTo>
                  <a:pt x="7208729" y="3826831"/>
                  <a:pt x="7223064" y="3841168"/>
                  <a:pt x="7223064" y="3858854"/>
                </a:cubicBezTo>
                <a:cubicBezTo>
                  <a:pt x="7223064" y="3876539"/>
                  <a:pt x="7208729" y="3890876"/>
                  <a:pt x="7191040" y="3890876"/>
                </a:cubicBezTo>
                <a:cubicBezTo>
                  <a:pt x="7173355" y="3890876"/>
                  <a:pt x="7159018" y="3876539"/>
                  <a:pt x="7159018" y="3858854"/>
                </a:cubicBezTo>
                <a:cubicBezTo>
                  <a:pt x="7159018" y="3841168"/>
                  <a:pt x="7173355" y="3826831"/>
                  <a:pt x="7191040" y="3826831"/>
                </a:cubicBezTo>
                <a:close/>
                <a:moveTo>
                  <a:pt x="9200657" y="3763122"/>
                </a:moveTo>
                <a:cubicBezTo>
                  <a:pt x="9278979" y="3763122"/>
                  <a:pt x="9342471" y="3826613"/>
                  <a:pt x="9342471" y="3904936"/>
                </a:cubicBezTo>
                <a:cubicBezTo>
                  <a:pt x="9342471" y="3983258"/>
                  <a:pt x="9278979" y="4046750"/>
                  <a:pt x="9200657" y="4046750"/>
                </a:cubicBezTo>
                <a:cubicBezTo>
                  <a:pt x="9122334" y="4046750"/>
                  <a:pt x="9058842" y="3983258"/>
                  <a:pt x="9058842" y="3904936"/>
                </a:cubicBezTo>
                <a:cubicBezTo>
                  <a:pt x="9058842" y="3826613"/>
                  <a:pt x="9122334" y="3763122"/>
                  <a:pt x="9200657" y="3763122"/>
                </a:cubicBezTo>
                <a:close/>
                <a:moveTo>
                  <a:pt x="3579409" y="3763121"/>
                </a:moveTo>
                <a:cubicBezTo>
                  <a:pt x="3657732" y="3763121"/>
                  <a:pt x="3721224" y="3826612"/>
                  <a:pt x="3721224" y="3904935"/>
                </a:cubicBezTo>
                <a:cubicBezTo>
                  <a:pt x="3721224" y="3983257"/>
                  <a:pt x="3657732" y="4046749"/>
                  <a:pt x="3579409" y="4046749"/>
                </a:cubicBezTo>
                <a:cubicBezTo>
                  <a:pt x="3501087" y="4046749"/>
                  <a:pt x="3437595" y="3983257"/>
                  <a:pt x="3437595" y="3904935"/>
                </a:cubicBezTo>
                <a:cubicBezTo>
                  <a:pt x="3437595" y="3826612"/>
                  <a:pt x="3501087" y="3763121"/>
                  <a:pt x="3579409" y="3763121"/>
                </a:cubicBezTo>
                <a:close/>
                <a:moveTo>
                  <a:pt x="11366196" y="3752881"/>
                </a:moveTo>
                <a:cubicBezTo>
                  <a:pt x="11401568" y="3752881"/>
                  <a:pt x="11430243" y="3781554"/>
                  <a:pt x="11430243" y="3816923"/>
                </a:cubicBezTo>
                <a:cubicBezTo>
                  <a:pt x="11430243" y="3852295"/>
                  <a:pt x="11401568" y="3880969"/>
                  <a:pt x="11366196" y="3880969"/>
                </a:cubicBezTo>
                <a:cubicBezTo>
                  <a:pt x="11330826" y="3880969"/>
                  <a:pt x="11302152" y="3852295"/>
                  <a:pt x="11302152" y="3816923"/>
                </a:cubicBezTo>
                <a:cubicBezTo>
                  <a:pt x="11302152" y="3781554"/>
                  <a:pt x="11330826" y="3752881"/>
                  <a:pt x="11366196" y="3752881"/>
                </a:cubicBezTo>
                <a:close/>
                <a:moveTo>
                  <a:pt x="1413870" y="3752880"/>
                </a:moveTo>
                <a:cubicBezTo>
                  <a:pt x="1449240" y="3752880"/>
                  <a:pt x="1477914" y="3781552"/>
                  <a:pt x="1477914" y="3816922"/>
                </a:cubicBezTo>
                <a:cubicBezTo>
                  <a:pt x="1477914" y="3852294"/>
                  <a:pt x="1449240" y="3880968"/>
                  <a:pt x="1413870" y="3880968"/>
                </a:cubicBezTo>
                <a:cubicBezTo>
                  <a:pt x="1378498" y="3880968"/>
                  <a:pt x="1349823" y="3852294"/>
                  <a:pt x="1349823" y="3816922"/>
                </a:cubicBezTo>
                <a:cubicBezTo>
                  <a:pt x="1349823" y="3781552"/>
                  <a:pt x="1378498" y="3752880"/>
                  <a:pt x="1413870" y="3752880"/>
                </a:cubicBezTo>
                <a:close/>
                <a:moveTo>
                  <a:pt x="10121901" y="3739150"/>
                </a:moveTo>
                <a:cubicBezTo>
                  <a:pt x="10200222" y="3739150"/>
                  <a:pt x="10263714" y="3802642"/>
                  <a:pt x="10263714" y="3880965"/>
                </a:cubicBezTo>
                <a:lnTo>
                  <a:pt x="10263713" y="3880968"/>
                </a:lnTo>
                <a:lnTo>
                  <a:pt x="10263714" y="3880969"/>
                </a:lnTo>
                <a:cubicBezTo>
                  <a:pt x="10263714" y="3959287"/>
                  <a:pt x="10200222" y="4022779"/>
                  <a:pt x="10121901" y="4022779"/>
                </a:cubicBezTo>
                <a:cubicBezTo>
                  <a:pt x="10043578" y="4022779"/>
                  <a:pt x="9980086" y="3959287"/>
                  <a:pt x="9980086" y="3880969"/>
                </a:cubicBezTo>
                <a:lnTo>
                  <a:pt x="9980086" y="3880968"/>
                </a:lnTo>
                <a:lnTo>
                  <a:pt x="9980086" y="3880965"/>
                </a:lnTo>
                <a:cubicBezTo>
                  <a:pt x="9980086" y="3802642"/>
                  <a:pt x="10043578" y="3739150"/>
                  <a:pt x="10121901" y="3739150"/>
                </a:cubicBezTo>
                <a:close/>
                <a:moveTo>
                  <a:pt x="2658165" y="3739149"/>
                </a:moveTo>
                <a:cubicBezTo>
                  <a:pt x="2736488" y="3739149"/>
                  <a:pt x="2799980" y="3802641"/>
                  <a:pt x="2799980" y="3880964"/>
                </a:cubicBezTo>
                <a:lnTo>
                  <a:pt x="2799980" y="3880966"/>
                </a:lnTo>
                <a:lnTo>
                  <a:pt x="2799980" y="3880968"/>
                </a:lnTo>
                <a:cubicBezTo>
                  <a:pt x="2799980" y="3959286"/>
                  <a:pt x="2736488" y="4022778"/>
                  <a:pt x="2658165" y="4022778"/>
                </a:cubicBezTo>
                <a:cubicBezTo>
                  <a:pt x="2579843" y="4022778"/>
                  <a:pt x="2516351" y="3959286"/>
                  <a:pt x="2516351" y="3880968"/>
                </a:cubicBezTo>
                <a:lnTo>
                  <a:pt x="2516353" y="3880966"/>
                </a:lnTo>
                <a:lnTo>
                  <a:pt x="2516351" y="3880964"/>
                </a:lnTo>
                <a:cubicBezTo>
                  <a:pt x="2516351" y="3802641"/>
                  <a:pt x="2579843" y="3739149"/>
                  <a:pt x="2658165" y="3739149"/>
                </a:cubicBezTo>
                <a:close/>
                <a:moveTo>
                  <a:pt x="5537863" y="3736527"/>
                </a:moveTo>
                <a:cubicBezTo>
                  <a:pt x="5573234" y="3736527"/>
                  <a:pt x="5601908" y="3765202"/>
                  <a:pt x="5601908" y="3800572"/>
                </a:cubicBezTo>
                <a:cubicBezTo>
                  <a:pt x="5601908" y="3835944"/>
                  <a:pt x="5573234" y="3864617"/>
                  <a:pt x="5537863" y="3864617"/>
                </a:cubicBezTo>
                <a:cubicBezTo>
                  <a:pt x="5502492" y="3864617"/>
                  <a:pt x="5473818" y="3835944"/>
                  <a:pt x="5473818" y="3800572"/>
                </a:cubicBezTo>
                <a:cubicBezTo>
                  <a:pt x="5473818" y="3765202"/>
                  <a:pt x="5502492" y="3736527"/>
                  <a:pt x="5537863" y="3736527"/>
                </a:cubicBezTo>
                <a:close/>
                <a:moveTo>
                  <a:pt x="9525456" y="3730189"/>
                </a:moveTo>
                <a:cubicBezTo>
                  <a:pt x="9543142" y="3730189"/>
                  <a:pt x="9557479" y="3744526"/>
                  <a:pt x="9557479" y="3762211"/>
                </a:cubicBezTo>
                <a:cubicBezTo>
                  <a:pt x="9557479" y="3779897"/>
                  <a:pt x="9543142" y="3794235"/>
                  <a:pt x="9525456" y="3794235"/>
                </a:cubicBezTo>
                <a:cubicBezTo>
                  <a:pt x="9507771" y="3794235"/>
                  <a:pt x="9493434" y="3779897"/>
                  <a:pt x="9493434" y="3762211"/>
                </a:cubicBezTo>
                <a:cubicBezTo>
                  <a:pt x="9493434" y="3744526"/>
                  <a:pt x="9507771" y="3730189"/>
                  <a:pt x="9525456" y="3730189"/>
                </a:cubicBezTo>
                <a:close/>
                <a:moveTo>
                  <a:pt x="3254610" y="3730188"/>
                </a:moveTo>
                <a:cubicBezTo>
                  <a:pt x="3272295" y="3730188"/>
                  <a:pt x="3286632" y="3744525"/>
                  <a:pt x="3286632" y="3762210"/>
                </a:cubicBezTo>
                <a:cubicBezTo>
                  <a:pt x="3286632" y="3779896"/>
                  <a:pt x="3272295" y="3794234"/>
                  <a:pt x="3254610" y="3794234"/>
                </a:cubicBezTo>
                <a:cubicBezTo>
                  <a:pt x="3236924" y="3794234"/>
                  <a:pt x="3222587" y="3779896"/>
                  <a:pt x="3222587" y="3762210"/>
                </a:cubicBezTo>
                <a:cubicBezTo>
                  <a:pt x="3222587" y="3744525"/>
                  <a:pt x="3236924" y="3730188"/>
                  <a:pt x="3254610" y="3730188"/>
                </a:cubicBezTo>
                <a:close/>
                <a:moveTo>
                  <a:pt x="8130591" y="3704504"/>
                </a:moveTo>
                <a:cubicBezTo>
                  <a:pt x="8165963" y="3704504"/>
                  <a:pt x="8194636" y="3733179"/>
                  <a:pt x="8194636" y="3768549"/>
                </a:cubicBezTo>
                <a:cubicBezTo>
                  <a:pt x="8194636" y="3803921"/>
                  <a:pt x="8165963" y="3832594"/>
                  <a:pt x="8130591" y="3832594"/>
                </a:cubicBezTo>
                <a:cubicBezTo>
                  <a:pt x="8095220" y="3832594"/>
                  <a:pt x="8066546" y="3803921"/>
                  <a:pt x="8066546" y="3768549"/>
                </a:cubicBezTo>
                <a:cubicBezTo>
                  <a:pt x="8066546" y="3733179"/>
                  <a:pt x="8095220" y="3704504"/>
                  <a:pt x="8130591" y="3704504"/>
                </a:cubicBezTo>
                <a:close/>
                <a:moveTo>
                  <a:pt x="5089546" y="3704504"/>
                </a:moveTo>
                <a:cubicBezTo>
                  <a:pt x="5107232" y="3704504"/>
                  <a:pt x="5121569" y="3718841"/>
                  <a:pt x="5121569" y="3736527"/>
                </a:cubicBezTo>
                <a:cubicBezTo>
                  <a:pt x="5121569" y="3754212"/>
                  <a:pt x="5107232" y="3768549"/>
                  <a:pt x="5089546" y="3768549"/>
                </a:cubicBezTo>
                <a:cubicBezTo>
                  <a:pt x="5071861" y="3768549"/>
                  <a:pt x="5057524" y="3754212"/>
                  <a:pt x="5057524" y="3736527"/>
                </a:cubicBezTo>
                <a:cubicBezTo>
                  <a:pt x="5057524" y="3718841"/>
                  <a:pt x="5071861" y="3704504"/>
                  <a:pt x="5089546" y="3704504"/>
                </a:cubicBezTo>
                <a:close/>
                <a:moveTo>
                  <a:pt x="6344739" y="3682729"/>
                </a:moveTo>
                <a:cubicBezTo>
                  <a:pt x="6362425" y="3682729"/>
                  <a:pt x="6376762" y="3697066"/>
                  <a:pt x="6376762" y="3714752"/>
                </a:cubicBezTo>
                <a:cubicBezTo>
                  <a:pt x="6376762" y="3732438"/>
                  <a:pt x="6362425" y="3746774"/>
                  <a:pt x="6344739" y="3746774"/>
                </a:cubicBezTo>
                <a:cubicBezTo>
                  <a:pt x="6327054" y="3746774"/>
                  <a:pt x="6312718" y="3732438"/>
                  <a:pt x="6312718" y="3714752"/>
                </a:cubicBezTo>
                <a:cubicBezTo>
                  <a:pt x="6312718" y="3697066"/>
                  <a:pt x="6327054" y="3682729"/>
                  <a:pt x="6344739" y="3682729"/>
                </a:cubicBezTo>
                <a:close/>
                <a:moveTo>
                  <a:pt x="8524010" y="3654183"/>
                </a:moveTo>
                <a:cubicBezTo>
                  <a:pt x="8602332" y="3654183"/>
                  <a:pt x="8665824" y="3717675"/>
                  <a:pt x="8665824" y="3795997"/>
                </a:cubicBezTo>
                <a:cubicBezTo>
                  <a:pt x="8665824" y="3874320"/>
                  <a:pt x="8602332" y="3937812"/>
                  <a:pt x="8524010" y="3937812"/>
                </a:cubicBezTo>
                <a:cubicBezTo>
                  <a:pt x="8445688" y="3937812"/>
                  <a:pt x="8382196" y="3874320"/>
                  <a:pt x="8382196" y="3795997"/>
                </a:cubicBezTo>
                <a:cubicBezTo>
                  <a:pt x="8382196" y="3717675"/>
                  <a:pt x="8445688" y="3654183"/>
                  <a:pt x="8524010" y="3654183"/>
                </a:cubicBezTo>
                <a:close/>
                <a:moveTo>
                  <a:pt x="4321096" y="3654183"/>
                </a:moveTo>
                <a:cubicBezTo>
                  <a:pt x="4399418" y="3654183"/>
                  <a:pt x="4462910" y="3717675"/>
                  <a:pt x="4462910" y="3795997"/>
                </a:cubicBezTo>
                <a:cubicBezTo>
                  <a:pt x="4462910" y="3874320"/>
                  <a:pt x="4399418" y="3937812"/>
                  <a:pt x="4321096" y="3937812"/>
                </a:cubicBezTo>
                <a:cubicBezTo>
                  <a:pt x="4242773" y="3937812"/>
                  <a:pt x="4179281" y="3874320"/>
                  <a:pt x="4179281" y="3795997"/>
                </a:cubicBezTo>
                <a:cubicBezTo>
                  <a:pt x="4179281" y="3717675"/>
                  <a:pt x="4242773" y="3654183"/>
                  <a:pt x="4321096" y="3654183"/>
                </a:cubicBezTo>
                <a:close/>
                <a:moveTo>
                  <a:pt x="0" y="3636260"/>
                </a:moveTo>
                <a:lnTo>
                  <a:pt x="14342" y="3639155"/>
                </a:lnTo>
                <a:cubicBezTo>
                  <a:pt x="37330" y="3648878"/>
                  <a:pt x="53458" y="3671639"/>
                  <a:pt x="53458" y="3698167"/>
                </a:cubicBezTo>
                <a:cubicBezTo>
                  <a:pt x="53458" y="3724696"/>
                  <a:pt x="37330" y="3747457"/>
                  <a:pt x="14342" y="3757179"/>
                </a:cubicBezTo>
                <a:lnTo>
                  <a:pt x="0" y="3760075"/>
                </a:lnTo>
                <a:close/>
                <a:moveTo>
                  <a:pt x="12171334" y="3583618"/>
                </a:moveTo>
                <a:lnTo>
                  <a:pt x="12192000" y="3587790"/>
                </a:lnTo>
                <a:lnTo>
                  <a:pt x="12192000" y="3707536"/>
                </a:lnTo>
                <a:lnTo>
                  <a:pt x="12171334" y="3711708"/>
                </a:lnTo>
                <a:cubicBezTo>
                  <a:pt x="12135964" y="3711708"/>
                  <a:pt x="12107292" y="3683035"/>
                  <a:pt x="12107292" y="3647663"/>
                </a:cubicBezTo>
                <a:cubicBezTo>
                  <a:pt x="12107292" y="3612291"/>
                  <a:pt x="12135964" y="3583618"/>
                  <a:pt x="12171334" y="3583618"/>
                </a:cubicBezTo>
                <a:close/>
                <a:moveTo>
                  <a:pt x="608732" y="3583616"/>
                </a:moveTo>
                <a:cubicBezTo>
                  <a:pt x="644102" y="3583616"/>
                  <a:pt x="672774" y="3612290"/>
                  <a:pt x="672774" y="3647661"/>
                </a:cubicBezTo>
                <a:cubicBezTo>
                  <a:pt x="672774" y="3683034"/>
                  <a:pt x="644102" y="3711706"/>
                  <a:pt x="608732" y="3711706"/>
                </a:cubicBezTo>
                <a:cubicBezTo>
                  <a:pt x="573360" y="3711706"/>
                  <a:pt x="544687" y="3683034"/>
                  <a:pt x="544687" y="3647661"/>
                </a:cubicBezTo>
                <a:cubicBezTo>
                  <a:pt x="544687" y="3612290"/>
                  <a:pt x="573360" y="3583616"/>
                  <a:pt x="608732" y="3583616"/>
                </a:cubicBezTo>
                <a:close/>
                <a:moveTo>
                  <a:pt x="6706138" y="3540916"/>
                </a:moveTo>
                <a:cubicBezTo>
                  <a:pt x="6784459" y="3540916"/>
                  <a:pt x="6847951" y="3604408"/>
                  <a:pt x="6847951" y="3682729"/>
                </a:cubicBezTo>
                <a:cubicBezTo>
                  <a:pt x="6847951" y="3761052"/>
                  <a:pt x="6784459" y="3824544"/>
                  <a:pt x="6706138" y="3824544"/>
                </a:cubicBezTo>
                <a:cubicBezTo>
                  <a:pt x="6627816" y="3824544"/>
                  <a:pt x="6564323" y="3761052"/>
                  <a:pt x="6564323" y="3682729"/>
                </a:cubicBezTo>
                <a:cubicBezTo>
                  <a:pt x="6564323" y="3604408"/>
                  <a:pt x="6627816" y="3540916"/>
                  <a:pt x="6706138" y="3540916"/>
                </a:cubicBezTo>
                <a:close/>
                <a:moveTo>
                  <a:pt x="4668678" y="3530667"/>
                </a:moveTo>
                <a:cubicBezTo>
                  <a:pt x="4704051" y="3530667"/>
                  <a:pt x="4732723" y="3559342"/>
                  <a:pt x="4732723" y="3594712"/>
                </a:cubicBezTo>
                <a:cubicBezTo>
                  <a:pt x="4732723" y="3630084"/>
                  <a:pt x="4704051" y="3658757"/>
                  <a:pt x="4668678" y="3658757"/>
                </a:cubicBezTo>
                <a:cubicBezTo>
                  <a:pt x="4633307" y="3658757"/>
                  <a:pt x="4604634" y="3630084"/>
                  <a:pt x="4604634" y="3594712"/>
                </a:cubicBezTo>
                <a:cubicBezTo>
                  <a:pt x="4604634" y="3559342"/>
                  <a:pt x="4633307" y="3530667"/>
                  <a:pt x="4668678" y="3530667"/>
                </a:cubicBezTo>
                <a:close/>
                <a:moveTo>
                  <a:pt x="7627379" y="3516944"/>
                </a:moveTo>
                <a:cubicBezTo>
                  <a:pt x="7705701" y="3516944"/>
                  <a:pt x="7769193" y="3580436"/>
                  <a:pt x="7769193" y="3658757"/>
                </a:cubicBezTo>
                <a:cubicBezTo>
                  <a:pt x="7769193" y="3737080"/>
                  <a:pt x="7705701" y="3800572"/>
                  <a:pt x="7627379" y="3800572"/>
                </a:cubicBezTo>
                <a:cubicBezTo>
                  <a:pt x="7549057" y="3800572"/>
                  <a:pt x="7485564" y="3737080"/>
                  <a:pt x="7485564" y="3658757"/>
                </a:cubicBezTo>
                <a:cubicBezTo>
                  <a:pt x="7485564" y="3580436"/>
                  <a:pt x="7549057" y="3516944"/>
                  <a:pt x="7627379" y="3516944"/>
                </a:cubicBezTo>
                <a:close/>
                <a:moveTo>
                  <a:pt x="7030937" y="3507886"/>
                </a:moveTo>
                <a:cubicBezTo>
                  <a:pt x="7048623" y="3507886"/>
                  <a:pt x="7062960" y="3522222"/>
                  <a:pt x="7062960" y="3539909"/>
                </a:cubicBezTo>
                <a:cubicBezTo>
                  <a:pt x="7062960" y="3557594"/>
                  <a:pt x="7048623" y="3571931"/>
                  <a:pt x="7030937" y="3571931"/>
                </a:cubicBezTo>
                <a:cubicBezTo>
                  <a:pt x="7013252" y="3571931"/>
                  <a:pt x="6998915" y="3557594"/>
                  <a:pt x="6998915" y="3539909"/>
                </a:cubicBezTo>
                <a:cubicBezTo>
                  <a:pt x="6998915" y="3522222"/>
                  <a:pt x="7013252" y="3507886"/>
                  <a:pt x="7030937" y="3507886"/>
                </a:cubicBezTo>
                <a:close/>
                <a:moveTo>
                  <a:pt x="9232679" y="3461203"/>
                </a:moveTo>
                <a:cubicBezTo>
                  <a:pt x="9250366" y="3461203"/>
                  <a:pt x="9264702" y="3475537"/>
                  <a:pt x="9264702" y="3493225"/>
                </a:cubicBezTo>
                <a:cubicBezTo>
                  <a:pt x="9264702" y="3510910"/>
                  <a:pt x="9250366" y="3525247"/>
                  <a:pt x="9232679" y="3525247"/>
                </a:cubicBezTo>
                <a:cubicBezTo>
                  <a:pt x="9214994" y="3525247"/>
                  <a:pt x="9200657" y="3510910"/>
                  <a:pt x="9200657" y="3493225"/>
                </a:cubicBezTo>
                <a:cubicBezTo>
                  <a:pt x="9200657" y="3475537"/>
                  <a:pt x="9214994" y="3461203"/>
                  <a:pt x="9232679" y="3461203"/>
                </a:cubicBezTo>
                <a:close/>
                <a:moveTo>
                  <a:pt x="3547387" y="3461202"/>
                </a:moveTo>
                <a:cubicBezTo>
                  <a:pt x="3565072" y="3461202"/>
                  <a:pt x="3579409" y="3475536"/>
                  <a:pt x="3579409" y="3493224"/>
                </a:cubicBezTo>
                <a:cubicBezTo>
                  <a:pt x="3579409" y="3510909"/>
                  <a:pt x="3565072" y="3525245"/>
                  <a:pt x="3547387" y="3525245"/>
                </a:cubicBezTo>
                <a:cubicBezTo>
                  <a:pt x="3529701" y="3525245"/>
                  <a:pt x="3515364" y="3510909"/>
                  <a:pt x="3515364" y="3493224"/>
                </a:cubicBezTo>
                <a:cubicBezTo>
                  <a:pt x="3515364" y="3475536"/>
                  <a:pt x="3529701" y="3461202"/>
                  <a:pt x="3547387" y="3461202"/>
                </a:cubicBezTo>
                <a:close/>
                <a:moveTo>
                  <a:pt x="11658975" y="3441805"/>
                </a:moveTo>
                <a:cubicBezTo>
                  <a:pt x="11676661" y="3441805"/>
                  <a:pt x="11690997" y="3456143"/>
                  <a:pt x="11690997" y="3473828"/>
                </a:cubicBezTo>
                <a:cubicBezTo>
                  <a:pt x="11690997" y="3491515"/>
                  <a:pt x="11676661" y="3505851"/>
                  <a:pt x="11658975" y="3505851"/>
                </a:cubicBezTo>
                <a:cubicBezTo>
                  <a:pt x="11641288" y="3505851"/>
                  <a:pt x="11626953" y="3491515"/>
                  <a:pt x="11626953" y="3473828"/>
                </a:cubicBezTo>
                <a:cubicBezTo>
                  <a:pt x="11626953" y="3456143"/>
                  <a:pt x="11641288" y="3441805"/>
                  <a:pt x="11658975" y="3441805"/>
                </a:cubicBezTo>
                <a:close/>
                <a:moveTo>
                  <a:pt x="1121091" y="3441804"/>
                </a:moveTo>
                <a:cubicBezTo>
                  <a:pt x="1138778" y="3441804"/>
                  <a:pt x="1153113" y="3456142"/>
                  <a:pt x="1153113" y="3473827"/>
                </a:cubicBezTo>
                <a:cubicBezTo>
                  <a:pt x="1153113" y="3491513"/>
                  <a:pt x="1138778" y="3505850"/>
                  <a:pt x="1121091" y="3505850"/>
                </a:cubicBezTo>
                <a:cubicBezTo>
                  <a:pt x="1103405" y="3505850"/>
                  <a:pt x="1089069" y="3491513"/>
                  <a:pt x="1089069" y="3473827"/>
                </a:cubicBezTo>
                <a:cubicBezTo>
                  <a:pt x="1089069" y="3456142"/>
                  <a:pt x="1103405" y="3441804"/>
                  <a:pt x="1121091" y="3441804"/>
                </a:cubicBezTo>
                <a:close/>
                <a:moveTo>
                  <a:pt x="6093133" y="3411819"/>
                </a:moveTo>
                <a:cubicBezTo>
                  <a:pt x="6128505" y="3411819"/>
                  <a:pt x="6157178" y="3440494"/>
                  <a:pt x="6157178" y="3475864"/>
                </a:cubicBezTo>
                <a:cubicBezTo>
                  <a:pt x="6157178" y="3511235"/>
                  <a:pt x="6128505" y="3539909"/>
                  <a:pt x="6093133" y="3539909"/>
                </a:cubicBezTo>
                <a:cubicBezTo>
                  <a:pt x="6057762" y="3539909"/>
                  <a:pt x="6029089" y="3511235"/>
                  <a:pt x="6029089" y="3475864"/>
                </a:cubicBezTo>
                <a:cubicBezTo>
                  <a:pt x="6029089" y="3440494"/>
                  <a:pt x="6057762" y="3411819"/>
                  <a:pt x="6093133" y="3411819"/>
                </a:cubicBezTo>
                <a:close/>
                <a:moveTo>
                  <a:pt x="5473818" y="3361406"/>
                </a:moveTo>
                <a:cubicBezTo>
                  <a:pt x="5509189" y="3361406"/>
                  <a:pt x="5537863" y="3390081"/>
                  <a:pt x="5537863" y="3425451"/>
                </a:cubicBezTo>
                <a:cubicBezTo>
                  <a:pt x="5537863" y="3460822"/>
                  <a:pt x="5509189" y="3489496"/>
                  <a:pt x="5473818" y="3489496"/>
                </a:cubicBezTo>
                <a:cubicBezTo>
                  <a:pt x="5438446" y="3489496"/>
                  <a:pt x="5409773" y="3460822"/>
                  <a:pt x="5409773" y="3425451"/>
                </a:cubicBezTo>
                <a:cubicBezTo>
                  <a:pt x="5409773" y="3390081"/>
                  <a:pt x="5438446" y="3361406"/>
                  <a:pt x="5473818" y="3361406"/>
                </a:cubicBezTo>
                <a:close/>
                <a:moveTo>
                  <a:pt x="10547343" y="3299991"/>
                </a:moveTo>
                <a:cubicBezTo>
                  <a:pt x="10625665" y="3299991"/>
                  <a:pt x="10689157" y="3363485"/>
                  <a:pt x="10689157" y="3441804"/>
                </a:cubicBezTo>
                <a:cubicBezTo>
                  <a:pt x="10689157" y="3520128"/>
                  <a:pt x="10625665" y="3583618"/>
                  <a:pt x="10547343" y="3583618"/>
                </a:cubicBezTo>
                <a:cubicBezTo>
                  <a:pt x="10469020" y="3583618"/>
                  <a:pt x="10405528" y="3520128"/>
                  <a:pt x="10405528" y="3441804"/>
                </a:cubicBezTo>
                <a:cubicBezTo>
                  <a:pt x="10405528" y="3363485"/>
                  <a:pt x="10469020" y="3299991"/>
                  <a:pt x="10547343" y="3299991"/>
                </a:cubicBezTo>
                <a:close/>
                <a:moveTo>
                  <a:pt x="2232723" y="3299990"/>
                </a:moveTo>
                <a:cubicBezTo>
                  <a:pt x="2311046" y="3299990"/>
                  <a:pt x="2374538" y="3363483"/>
                  <a:pt x="2374538" y="3441803"/>
                </a:cubicBezTo>
                <a:cubicBezTo>
                  <a:pt x="2374538" y="3520127"/>
                  <a:pt x="2311046" y="3583616"/>
                  <a:pt x="2232723" y="3583616"/>
                </a:cubicBezTo>
                <a:cubicBezTo>
                  <a:pt x="2154401" y="3583616"/>
                  <a:pt x="2090909" y="3520127"/>
                  <a:pt x="2090909" y="3441803"/>
                </a:cubicBezTo>
                <a:cubicBezTo>
                  <a:pt x="2090909" y="3363483"/>
                  <a:pt x="2154401" y="3299990"/>
                  <a:pt x="2232723" y="3299990"/>
                </a:cubicBezTo>
                <a:close/>
                <a:moveTo>
                  <a:pt x="9749615" y="3269067"/>
                </a:moveTo>
                <a:cubicBezTo>
                  <a:pt x="9784987" y="3269067"/>
                  <a:pt x="9813660" y="3297740"/>
                  <a:pt x="9813660" y="3333112"/>
                </a:cubicBezTo>
                <a:cubicBezTo>
                  <a:pt x="9813660" y="3368482"/>
                  <a:pt x="9784987" y="3397156"/>
                  <a:pt x="9749615" y="3397156"/>
                </a:cubicBezTo>
                <a:cubicBezTo>
                  <a:pt x="9714244" y="3397156"/>
                  <a:pt x="9685570" y="3368482"/>
                  <a:pt x="9685570" y="3333112"/>
                </a:cubicBezTo>
                <a:cubicBezTo>
                  <a:pt x="9685570" y="3297740"/>
                  <a:pt x="9714244" y="3269067"/>
                  <a:pt x="9749615" y="3269067"/>
                </a:cubicBezTo>
                <a:close/>
                <a:moveTo>
                  <a:pt x="3030451" y="3269066"/>
                </a:moveTo>
                <a:cubicBezTo>
                  <a:pt x="3065822" y="3269066"/>
                  <a:pt x="3094496" y="3297739"/>
                  <a:pt x="3094496" y="3333111"/>
                </a:cubicBezTo>
                <a:cubicBezTo>
                  <a:pt x="3094496" y="3368481"/>
                  <a:pt x="3065822" y="3397154"/>
                  <a:pt x="3030451" y="3397154"/>
                </a:cubicBezTo>
                <a:cubicBezTo>
                  <a:pt x="2995079" y="3397154"/>
                  <a:pt x="2966406" y="3368481"/>
                  <a:pt x="2966406" y="3333111"/>
                </a:cubicBezTo>
                <a:cubicBezTo>
                  <a:pt x="2966406" y="3297739"/>
                  <a:pt x="2995079" y="3269066"/>
                  <a:pt x="3030451" y="3269066"/>
                </a:cubicBezTo>
                <a:close/>
                <a:moveTo>
                  <a:pt x="6738158" y="3238988"/>
                </a:moveTo>
                <a:cubicBezTo>
                  <a:pt x="6755845" y="3238988"/>
                  <a:pt x="6770181" y="3253324"/>
                  <a:pt x="6770181" y="3271011"/>
                </a:cubicBezTo>
                <a:cubicBezTo>
                  <a:pt x="6770181" y="3288696"/>
                  <a:pt x="6755845" y="3303033"/>
                  <a:pt x="6738158" y="3303033"/>
                </a:cubicBezTo>
                <a:cubicBezTo>
                  <a:pt x="6720473" y="3303033"/>
                  <a:pt x="6706136" y="3288696"/>
                  <a:pt x="6706136" y="3271011"/>
                </a:cubicBezTo>
                <a:cubicBezTo>
                  <a:pt x="6706136" y="3253324"/>
                  <a:pt x="6720473" y="3238988"/>
                  <a:pt x="6738158" y="3238988"/>
                </a:cubicBezTo>
                <a:close/>
                <a:moveTo>
                  <a:pt x="11146615" y="3231371"/>
                </a:moveTo>
                <a:cubicBezTo>
                  <a:pt x="11164302" y="3231371"/>
                  <a:pt x="11178638" y="3245708"/>
                  <a:pt x="11178638" y="3263395"/>
                </a:cubicBezTo>
                <a:cubicBezTo>
                  <a:pt x="11178638" y="3281080"/>
                  <a:pt x="11164302" y="3295417"/>
                  <a:pt x="11146615" y="3295417"/>
                </a:cubicBezTo>
                <a:cubicBezTo>
                  <a:pt x="11128934" y="3295417"/>
                  <a:pt x="11114596" y="3281080"/>
                  <a:pt x="11114596" y="3263395"/>
                </a:cubicBezTo>
                <a:cubicBezTo>
                  <a:pt x="11114596" y="3245708"/>
                  <a:pt x="11128934" y="3231371"/>
                  <a:pt x="11146615" y="3231371"/>
                </a:cubicBezTo>
                <a:close/>
                <a:moveTo>
                  <a:pt x="1633451" y="3231370"/>
                </a:moveTo>
                <a:cubicBezTo>
                  <a:pt x="1651132" y="3231370"/>
                  <a:pt x="1665470" y="3245707"/>
                  <a:pt x="1665470" y="3263394"/>
                </a:cubicBezTo>
                <a:cubicBezTo>
                  <a:pt x="1665470" y="3281079"/>
                  <a:pt x="1651132" y="3295417"/>
                  <a:pt x="1633451" y="3295417"/>
                </a:cubicBezTo>
                <a:cubicBezTo>
                  <a:pt x="1615764" y="3295417"/>
                  <a:pt x="1601428" y="3281079"/>
                  <a:pt x="1601428" y="3263394"/>
                </a:cubicBezTo>
                <a:cubicBezTo>
                  <a:pt x="1601428" y="3245707"/>
                  <a:pt x="1615764" y="3231370"/>
                  <a:pt x="1633451" y="3231370"/>
                </a:cubicBezTo>
                <a:close/>
                <a:moveTo>
                  <a:pt x="4961456" y="3219591"/>
                </a:moveTo>
                <a:cubicBezTo>
                  <a:pt x="4979142" y="3219591"/>
                  <a:pt x="4993479" y="3233928"/>
                  <a:pt x="4993479" y="3251614"/>
                </a:cubicBezTo>
                <a:cubicBezTo>
                  <a:pt x="4993479" y="3269299"/>
                  <a:pt x="4979142" y="3283636"/>
                  <a:pt x="4961456" y="3283636"/>
                </a:cubicBezTo>
                <a:cubicBezTo>
                  <a:pt x="4943770" y="3283636"/>
                  <a:pt x="4929434" y="3269299"/>
                  <a:pt x="4929434" y="3251614"/>
                </a:cubicBezTo>
                <a:cubicBezTo>
                  <a:pt x="4929434" y="3233928"/>
                  <a:pt x="4943770" y="3219591"/>
                  <a:pt x="4961456" y="3219591"/>
                </a:cubicBezTo>
                <a:close/>
                <a:moveTo>
                  <a:pt x="8052823" y="3077777"/>
                </a:moveTo>
                <a:cubicBezTo>
                  <a:pt x="8131144" y="3077777"/>
                  <a:pt x="8194636" y="3141269"/>
                  <a:pt x="8194636" y="3219591"/>
                </a:cubicBezTo>
                <a:cubicBezTo>
                  <a:pt x="8194636" y="3297914"/>
                  <a:pt x="8131144" y="3361406"/>
                  <a:pt x="8052823" y="3361406"/>
                </a:cubicBezTo>
                <a:cubicBezTo>
                  <a:pt x="7974501" y="3361406"/>
                  <a:pt x="7911008" y="3297914"/>
                  <a:pt x="7911008" y="3219591"/>
                </a:cubicBezTo>
                <a:cubicBezTo>
                  <a:pt x="7911008" y="3141269"/>
                  <a:pt x="7974501" y="3077777"/>
                  <a:pt x="8052823" y="3077777"/>
                </a:cubicBezTo>
                <a:close/>
                <a:moveTo>
                  <a:pt x="11787066" y="3052959"/>
                </a:moveTo>
                <a:cubicBezTo>
                  <a:pt x="11804754" y="3052959"/>
                  <a:pt x="11819090" y="3067295"/>
                  <a:pt x="11819090" y="3084983"/>
                </a:cubicBezTo>
                <a:cubicBezTo>
                  <a:pt x="11819090" y="3102668"/>
                  <a:pt x="11804754" y="3117004"/>
                  <a:pt x="11787066" y="3117004"/>
                </a:cubicBezTo>
                <a:cubicBezTo>
                  <a:pt x="11769381" y="3117004"/>
                  <a:pt x="11755044" y="3102668"/>
                  <a:pt x="11755044" y="3084983"/>
                </a:cubicBezTo>
                <a:cubicBezTo>
                  <a:pt x="11755044" y="3067295"/>
                  <a:pt x="11769381" y="3052959"/>
                  <a:pt x="11787066" y="3052959"/>
                </a:cubicBezTo>
                <a:close/>
                <a:moveTo>
                  <a:pt x="993000" y="3052958"/>
                </a:moveTo>
                <a:cubicBezTo>
                  <a:pt x="1010685" y="3052958"/>
                  <a:pt x="1025022" y="3067294"/>
                  <a:pt x="1025022" y="3084982"/>
                </a:cubicBezTo>
                <a:cubicBezTo>
                  <a:pt x="1025022" y="3102667"/>
                  <a:pt x="1010685" y="3117002"/>
                  <a:pt x="993000" y="3117002"/>
                </a:cubicBezTo>
                <a:cubicBezTo>
                  <a:pt x="975313" y="3117002"/>
                  <a:pt x="960976" y="3102667"/>
                  <a:pt x="960976" y="3084982"/>
                </a:cubicBezTo>
                <a:cubicBezTo>
                  <a:pt x="960976" y="3067294"/>
                  <a:pt x="975313" y="3052958"/>
                  <a:pt x="993000" y="3052958"/>
                </a:cubicBezTo>
                <a:close/>
                <a:moveTo>
                  <a:pt x="7255096" y="3046853"/>
                </a:moveTo>
                <a:cubicBezTo>
                  <a:pt x="7290467" y="3046853"/>
                  <a:pt x="7319141" y="3075526"/>
                  <a:pt x="7319141" y="3110898"/>
                </a:cubicBezTo>
                <a:cubicBezTo>
                  <a:pt x="7319141" y="3146269"/>
                  <a:pt x="7290467" y="3174943"/>
                  <a:pt x="7255096" y="3174943"/>
                </a:cubicBezTo>
                <a:cubicBezTo>
                  <a:pt x="7219724" y="3174943"/>
                  <a:pt x="7191051" y="3146269"/>
                  <a:pt x="7191051" y="3110898"/>
                </a:cubicBezTo>
                <a:cubicBezTo>
                  <a:pt x="7191051" y="3075526"/>
                  <a:pt x="7219724" y="3046853"/>
                  <a:pt x="7255096" y="3046853"/>
                </a:cubicBezTo>
                <a:close/>
                <a:moveTo>
                  <a:pt x="4449186" y="3009157"/>
                </a:moveTo>
                <a:cubicBezTo>
                  <a:pt x="4466873" y="3009157"/>
                  <a:pt x="4481210" y="3023494"/>
                  <a:pt x="4481210" y="3041180"/>
                </a:cubicBezTo>
                <a:cubicBezTo>
                  <a:pt x="4481210" y="3058865"/>
                  <a:pt x="4466873" y="3073202"/>
                  <a:pt x="4449186" y="3073202"/>
                </a:cubicBezTo>
                <a:cubicBezTo>
                  <a:pt x="4431501" y="3073202"/>
                  <a:pt x="4417164" y="3058865"/>
                  <a:pt x="4417164" y="3041180"/>
                </a:cubicBezTo>
                <a:cubicBezTo>
                  <a:pt x="4417164" y="3023494"/>
                  <a:pt x="4431501" y="3009157"/>
                  <a:pt x="4449186" y="3009157"/>
                </a:cubicBezTo>
                <a:close/>
                <a:moveTo>
                  <a:pt x="10133886" y="2962567"/>
                </a:moveTo>
                <a:cubicBezTo>
                  <a:pt x="10169258" y="2962567"/>
                  <a:pt x="10197931" y="2991237"/>
                  <a:pt x="10197931" y="3026607"/>
                </a:cubicBezTo>
                <a:cubicBezTo>
                  <a:pt x="10197931" y="3061981"/>
                  <a:pt x="10169258" y="3090655"/>
                  <a:pt x="10133886" y="3090655"/>
                </a:cubicBezTo>
                <a:cubicBezTo>
                  <a:pt x="10098515" y="3090655"/>
                  <a:pt x="10069841" y="3061981"/>
                  <a:pt x="10069841" y="3026607"/>
                </a:cubicBezTo>
                <a:cubicBezTo>
                  <a:pt x="10069841" y="2991237"/>
                  <a:pt x="10098515" y="2962567"/>
                  <a:pt x="10133886" y="2962567"/>
                </a:cubicBezTo>
                <a:close/>
                <a:moveTo>
                  <a:pt x="2646180" y="2962565"/>
                </a:moveTo>
                <a:cubicBezTo>
                  <a:pt x="2681551" y="2962565"/>
                  <a:pt x="2710225" y="2991236"/>
                  <a:pt x="2710225" y="3026606"/>
                </a:cubicBezTo>
                <a:cubicBezTo>
                  <a:pt x="2710225" y="3061981"/>
                  <a:pt x="2681551" y="3090653"/>
                  <a:pt x="2646180" y="3090653"/>
                </a:cubicBezTo>
                <a:cubicBezTo>
                  <a:pt x="2610808" y="3090653"/>
                  <a:pt x="2582135" y="3061981"/>
                  <a:pt x="2582135" y="3026606"/>
                </a:cubicBezTo>
                <a:cubicBezTo>
                  <a:pt x="2582135" y="2991236"/>
                  <a:pt x="2610808" y="2962565"/>
                  <a:pt x="2646180" y="2962565"/>
                </a:cubicBezTo>
                <a:close/>
                <a:moveTo>
                  <a:pt x="9685569" y="2930544"/>
                </a:moveTo>
                <a:cubicBezTo>
                  <a:pt x="9703256" y="2930544"/>
                  <a:pt x="9717592" y="2944878"/>
                  <a:pt x="9717592" y="2962567"/>
                </a:cubicBezTo>
                <a:cubicBezTo>
                  <a:pt x="9717592" y="2980250"/>
                  <a:pt x="9703256" y="2994587"/>
                  <a:pt x="9685569" y="2994587"/>
                </a:cubicBezTo>
                <a:cubicBezTo>
                  <a:pt x="9667884" y="2994587"/>
                  <a:pt x="9653547" y="2980250"/>
                  <a:pt x="9653547" y="2962567"/>
                </a:cubicBezTo>
                <a:cubicBezTo>
                  <a:pt x="9653547" y="2944878"/>
                  <a:pt x="9667884" y="2930544"/>
                  <a:pt x="9685569" y="2930544"/>
                </a:cubicBezTo>
                <a:close/>
                <a:moveTo>
                  <a:pt x="3094497" y="2930543"/>
                </a:moveTo>
                <a:cubicBezTo>
                  <a:pt x="3112182" y="2930543"/>
                  <a:pt x="3126519" y="2944877"/>
                  <a:pt x="3126519" y="2962565"/>
                </a:cubicBezTo>
                <a:cubicBezTo>
                  <a:pt x="3126519" y="2980249"/>
                  <a:pt x="3112182" y="2994587"/>
                  <a:pt x="3094497" y="2994587"/>
                </a:cubicBezTo>
                <a:cubicBezTo>
                  <a:pt x="3076811" y="2994587"/>
                  <a:pt x="3062474" y="2980249"/>
                  <a:pt x="3062474" y="2962565"/>
                </a:cubicBezTo>
                <a:cubicBezTo>
                  <a:pt x="3062474" y="2944877"/>
                  <a:pt x="3076811" y="2930543"/>
                  <a:pt x="3094497" y="2930543"/>
                </a:cubicBezTo>
                <a:close/>
                <a:moveTo>
                  <a:pt x="53458" y="2930543"/>
                </a:moveTo>
                <a:cubicBezTo>
                  <a:pt x="88830" y="2930543"/>
                  <a:pt x="117503" y="2959214"/>
                  <a:pt x="117503" y="2994587"/>
                </a:cubicBezTo>
                <a:cubicBezTo>
                  <a:pt x="117503" y="3029956"/>
                  <a:pt x="88830" y="3058630"/>
                  <a:pt x="53458" y="3058630"/>
                </a:cubicBezTo>
                <a:cubicBezTo>
                  <a:pt x="35773" y="3058630"/>
                  <a:pt x="19761" y="3051462"/>
                  <a:pt x="8171" y="3039872"/>
                </a:cubicBezTo>
                <a:lnTo>
                  <a:pt x="0" y="3027753"/>
                </a:lnTo>
                <a:lnTo>
                  <a:pt x="0" y="2961418"/>
                </a:lnTo>
                <a:lnTo>
                  <a:pt x="8171" y="2949300"/>
                </a:lnTo>
                <a:cubicBezTo>
                  <a:pt x="19761" y="2937710"/>
                  <a:pt x="35773" y="2930543"/>
                  <a:pt x="53458" y="2930543"/>
                </a:cubicBezTo>
                <a:close/>
                <a:moveTo>
                  <a:pt x="10940762" y="2908861"/>
                </a:moveTo>
                <a:cubicBezTo>
                  <a:pt x="10958449" y="2908861"/>
                  <a:pt x="10972786" y="2923198"/>
                  <a:pt x="10972786" y="2940880"/>
                </a:cubicBezTo>
                <a:cubicBezTo>
                  <a:pt x="10972786" y="2958566"/>
                  <a:pt x="10958449" y="2972901"/>
                  <a:pt x="10940762" y="2972901"/>
                </a:cubicBezTo>
                <a:cubicBezTo>
                  <a:pt x="10923078" y="2972901"/>
                  <a:pt x="10908741" y="2958566"/>
                  <a:pt x="10908741" y="2940880"/>
                </a:cubicBezTo>
                <a:cubicBezTo>
                  <a:pt x="10908741" y="2923198"/>
                  <a:pt x="10923078" y="2908861"/>
                  <a:pt x="10940762" y="2908861"/>
                </a:cubicBezTo>
                <a:close/>
                <a:moveTo>
                  <a:pt x="1839303" y="2908860"/>
                </a:moveTo>
                <a:cubicBezTo>
                  <a:pt x="1856989" y="2908860"/>
                  <a:pt x="1871325" y="2923195"/>
                  <a:pt x="1871325" y="2940879"/>
                </a:cubicBezTo>
                <a:cubicBezTo>
                  <a:pt x="1871325" y="2958564"/>
                  <a:pt x="1856989" y="2972900"/>
                  <a:pt x="1839303" y="2972900"/>
                </a:cubicBezTo>
                <a:cubicBezTo>
                  <a:pt x="1821617" y="2972900"/>
                  <a:pt x="1807280" y="2958564"/>
                  <a:pt x="1807280" y="2940879"/>
                </a:cubicBezTo>
                <a:cubicBezTo>
                  <a:pt x="1807280" y="2923195"/>
                  <a:pt x="1821617" y="2908860"/>
                  <a:pt x="1839303" y="2908860"/>
                </a:cubicBezTo>
                <a:close/>
                <a:moveTo>
                  <a:pt x="8917120" y="2880224"/>
                </a:moveTo>
                <a:cubicBezTo>
                  <a:pt x="8995442" y="2880224"/>
                  <a:pt x="9058934" y="2943714"/>
                  <a:pt x="9058934" y="3022033"/>
                </a:cubicBezTo>
                <a:cubicBezTo>
                  <a:pt x="9058934" y="3100357"/>
                  <a:pt x="8995442" y="3163849"/>
                  <a:pt x="8917120" y="3163849"/>
                </a:cubicBezTo>
                <a:cubicBezTo>
                  <a:pt x="8838798" y="3163849"/>
                  <a:pt x="8775306" y="3100357"/>
                  <a:pt x="8775306" y="3022033"/>
                </a:cubicBezTo>
                <a:cubicBezTo>
                  <a:pt x="8775306" y="2943714"/>
                  <a:pt x="8838798" y="2880224"/>
                  <a:pt x="8917120" y="2880224"/>
                </a:cubicBezTo>
                <a:close/>
                <a:moveTo>
                  <a:pt x="3862946" y="2880223"/>
                </a:moveTo>
                <a:cubicBezTo>
                  <a:pt x="3941269" y="2880223"/>
                  <a:pt x="4004761" y="2943713"/>
                  <a:pt x="4004761" y="3022032"/>
                </a:cubicBezTo>
                <a:cubicBezTo>
                  <a:pt x="4004761" y="3100356"/>
                  <a:pt x="3941269" y="3163848"/>
                  <a:pt x="3862946" y="3163848"/>
                </a:cubicBezTo>
                <a:cubicBezTo>
                  <a:pt x="3784624" y="3163848"/>
                  <a:pt x="3721132" y="3100356"/>
                  <a:pt x="3721132" y="3022032"/>
                </a:cubicBezTo>
                <a:cubicBezTo>
                  <a:pt x="3721132" y="2943713"/>
                  <a:pt x="3784624" y="2880223"/>
                  <a:pt x="3862946" y="2880223"/>
                </a:cubicBezTo>
                <a:close/>
                <a:moveTo>
                  <a:pt x="5089546" y="2830746"/>
                </a:moveTo>
                <a:cubicBezTo>
                  <a:pt x="5107232" y="2830746"/>
                  <a:pt x="5121569" y="2845083"/>
                  <a:pt x="5121569" y="2862769"/>
                </a:cubicBezTo>
                <a:cubicBezTo>
                  <a:pt x="5121569" y="2880454"/>
                  <a:pt x="5107232" y="2894791"/>
                  <a:pt x="5089546" y="2894791"/>
                </a:cubicBezTo>
                <a:cubicBezTo>
                  <a:pt x="5071861" y="2894791"/>
                  <a:pt x="5057524" y="2880454"/>
                  <a:pt x="5057524" y="2862769"/>
                </a:cubicBezTo>
                <a:cubicBezTo>
                  <a:pt x="5057524" y="2845083"/>
                  <a:pt x="5071861" y="2830746"/>
                  <a:pt x="5089546" y="2830746"/>
                </a:cubicBezTo>
                <a:close/>
                <a:moveTo>
                  <a:pt x="11302154" y="2767047"/>
                </a:moveTo>
                <a:cubicBezTo>
                  <a:pt x="11380477" y="2767047"/>
                  <a:pt x="11443968" y="2830540"/>
                  <a:pt x="11443968" y="2908861"/>
                </a:cubicBezTo>
                <a:cubicBezTo>
                  <a:pt x="11443968" y="2987180"/>
                  <a:pt x="11380477" y="3050671"/>
                  <a:pt x="11302154" y="3050671"/>
                </a:cubicBezTo>
                <a:cubicBezTo>
                  <a:pt x="11223832" y="3050671"/>
                  <a:pt x="11160340" y="2987180"/>
                  <a:pt x="11160340" y="2908861"/>
                </a:cubicBezTo>
                <a:cubicBezTo>
                  <a:pt x="11160340" y="2830540"/>
                  <a:pt x="11223832" y="2767047"/>
                  <a:pt x="11302154" y="2767047"/>
                </a:cubicBezTo>
                <a:close/>
                <a:moveTo>
                  <a:pt x="1477912" y="2767045"/>
                </a:moveTo>
                <a:cubicBezTo>
                  <a:pt x="1556234" y="2767045"/>
                  <a:pt x="1619726" y="2830539"/>
                  <a:pt x="1619726" y="2908860"/>
                </a:cubicBezTo>
                <a:cubicBezTo>
                  <a:pt x="1619726" y="2987179"/>
                  <a:pt x="1556234" y="3050670"/>
                  <a:pt x="1477912" y="3050670"/>
                </a:cubicBezTo>
                <a:cubicBezTo>
                  <a:pt x="1399589" y="3050670"/>
                  <a:pt x="1336098" y="2987179"/>
                  <a:pt x="1336098" y="2908860"/>
                </a:cubicBezTo>
                <a:cubicBezTo>
                  <a:pt x="1336098" y="2830539"/>
                  <a:pt x="1399589" y="2767045"/>
                  <a:pt x="1477912" y="2767045"/>
                </a:cubicBezTo>
                <a:close/>
                <a:moveTo>
                  <a:pt x="9264702" y="2756707"/>
                </a:moveTo>
                <a:cubicBezTo>
                  <a:pt x="9300074" y="2756707"/>
                  <a:pt x="9328747" y="2785381"/>
                  <a:pt x="9328747" y="2820753"/>
                </a:cubicBezTo>
                <a:cubicBezTo>
                  <a:pt x="9328747" y="2856126"/>
                  <a:pt x="9300074" y="2884798"/>
                  <a:pt x="9264702" y="2884798"/>
                </a:cubicBezTo>
                <a:cubicBezTo>
                  <a:pt x="9229331" y="2884798"/>
                  <a:pt x="9200657" y="2856126"/>
                  <a:pt x="9200657" y="2820753"/>
                </a:cubicBezTo>
                <a:cubicBezTo>
                  <a:pt x="9200657" y="2785381"/>
                  <a:pt x="9229331" y="2756707"/>
                  <a:pt x="9264702" y="2756707"/>
                </a:cubicBezTo>
                <a:close/>
                <a:moveTo>
                  <a:pt x="3515364" y="2756707"/>
                </a:moveTo>
                <a:cubicBezTo>
                  <a:pt x="3550735" y="2756707"/>
                  <a:pt x="3579409" y="2785380"/>
                  <a:pt x="3579409" y="2820752"/>
                </a:cubicBezTo>
                <a:cubicBezTo>
                  <a:pt x="3579409" y="2856125"/>
                  <a:pt x="3550735" y="2884797"/>
                  <a:pt x="3515364" y="2884797"/>
                </a:cubicBezTo>
                <a:cubicBezTo>
                  <a:pt x="3479992" y="2884797"/>
                  <a:pt x="3451319" y="2856125"/>
                  <a:pt x="3451319" y="2820752"/>
                </a:cubicBezTo>
                <a:cubicBezTo>
                  <a:pt x="3451319" y="2785380"/>
                  <a:pt x="3479992" y="2756707"/>
                  <a:pt x="3515364" y="2756707"/>
                </a:cubicBezTo>
                <a:close/>
                <a:moveTo>
                  <a:pt x="12192000" y="2749321"/>
                </a:moveTo>
                <a:lnTo>
                  <a:pt x="12192000" y="3020269"/>
                </a:lnTo>
                <a:lnTo>
                  <a:pt x="12168195" y="3015463"/>
                </a:lnTo>
                <a:cubicBezTo>
                  <a:pt x="12117296" y="2993936"/>
                  <a:pt x="12081581" y="2943539"/>
                  <a:pt x="12081581" y="2884798"/>
                </a:cubicBezTo>
                <a:cubicBezTo>
                  <a:pt x="12081581" y="2826057"/>
                  <a:pt x="12117296" y="2775656"/>
                  <a:pt x="12168195" y="2754127"/>
                </a:cubicBezTo>
                <a:close/>
                <a:moveTo>
                  <a:pt x="556671" y="2742981"/>
                </a:moveTo>
                <a:cubicBezTo>
                  <a:pt x="634991" y="2742981"/>
                  <a:pt x="698485" y="2806475"/>
                  <a:pt x="698485" y="2884797"/>
                </a:cubicBezTo>
                <a:cubicBezTo>
                  <a:pt x="698485" y="2963118"/>
                  <a:pt x="634991" y="3026606"/>
                  <a:pt x="556671" y="3026606"/>
                </a:cubicBezTo>
                <a:cubicBezTo>
                  <a:pt x="478349" y="3026606"/>
                  <a:pt x="414857" y="2963118"/>
                  <a:pt x="414857" y="2884797"/>
                </a:cubicBezTo>
                <a:cubicBezTo>
                  <a:pt x="414857" y="2806475"/>
                  <a:pt x="478349" y="2742981"/>
                  <a:pt x="556671" y="2742981"/>
                </a:cubicBezTo>
                <a:close/>
                <a:moveTo>
                  <a:pt x="7639356" y="2740351"/>
                </a:moveTo>
                <a:lnTo>
                  <a:pt x="7639361" y="2740352"/>
                </a:lnTo>
                <a:lnTo>
                  <a:pt x="7639364" y="2740351"/>
                </a:lnTo>
                <a:cubicBezTo>
                  <a:pt x="7674736" y="2740351"/>
                  <a:pt x="7703409" y="2769024"/>
                  <a:pt x="7703409" y="2804396"/>
                </a:cubicBezTo>
                <a:cubicBezTo>
                  <a:pt x="7703409" y="2839767"/>
                  <a:pt x="7674736" y="2868441"/>
                  <a:pt x="7639364" y="2868441"/>
                </a:cubicBezTo>
                <a:lnTo>
                  <a:pt x="7639361" y="2868438"/>
                </a:lnTo>
                <a:lnTo>
                  <a:pt x="7639356" y="2868441"/>
                </a:lnTo>
                <a:cubicBezTo>
                  <a:pt x="7603984" y="2868441"/>
                  <a:pt x="7575311" y="2839767"/>
                  <a:pt x="7575311" y="2804396"/>
                </a:cubicBezTo>
                <a:cubicBezTo>
                  <a:pt x="7575311" y="2769024"/>
                  <a:pt x="7603984" y="2740351"/>
                  <a:pt x="7639356" y="2740351"/>
                </a:cubicBezTo>
                <a:close/>
                <a:moveTo>
                  <a:pt x="11626953" y="2734016"/>
                </a:moveTo>
                <a:cubicBezTo>
                  <a:pt x="11644639" y="2734016"/>
                  <a:pt x="11658977" y="2748353"/>
                  <a:pt x="11658977" y="2766040"/>
                </a:cubicBezTo>
                <a:cubicBezTo>
                  <a:pt x="11658977" y="2783726"/>
                  <a:pt x="11644639" y="2798062"/>
                  <a:pt x="11626953" y="2798062"/>
                </a:cubicBezTo>
                <a:cubicBezTo>
                  <a:pt x="11609269" y="2798062"/>
                  <a:pt x="11594931" y="2783726"/>
                  <a:pt x="11594931" y="2766040"/>
                </a:cubicBezTo>
                <a:cubicBezTo>
                  <a:pt x="11594931" y="2748353"/>
                  <a:pt x="11609269" y="2734016"/>
                  <a:pt x="11626953" y="2734016"/>
                </a:cubicBezTo>
                <a:close/>
                <a:moveTo>
                  <a:pt x="1153113" y="2734015"/>
                </a:moveTo>
                <a:cubicBezTo>
                  <a:pt x="1170797" y="2734015"/>
                  <a:pt x="1185135" y="2748352"/>
                  <a:pt x="1185135" y="2766039"/>
                </a:cubicBezTo>
                <a:cubicBezTo>
                  <a:pt x="1185135" y="2783724"/>
                  <a:pt x="1170797" y="2798062"/>
                  <a:pt x="1153113" y="2798062"/>
                </a:cubicBezTo>
                <a:cubicBezTo>
                  <a:pt x="1135427" y="2798062"/>
                  <a:pt x="1121089" y="2783724"/>
                  <a:pt x="1121089" y="2766039"/>
                </a:cubicBezTo>
                <a:cubicBezTo>
                  <a:pt x="1121089" y="2748352"/>
                  <a:pt x="1135427" y="2734015"/>
                  <a:pt x="1153113" y="2734015"/>
                </a:cubicBezTo>
                <a:close/>
                <a:moveTo>
                  <a:pt x="7191040" y="2708330"/>
                </a:moveTo>
                <a:cubicBezTo>
                  <a:pt x="7208729" y="2708330"/>
                  <a:pt x="7223064" y="2722666"/>
                  <a:pt x="7223064" y="2740352"/>
                </a:cubicBezTo>
                <a:cubicBezTo>
                  <a:pt x="7223064" y="2758037"/>
                  <a:pt x="7208729" y="2772374"/>
                  <a:pt x="7191040" y="2772374"/>
                </a:cubicBezTo>
                <a:cubicBezTo>
                  <a:pt x="7173355" y="2772374"/>
                  <a:pt x="7159018" y="2758037"/>
                  <a:pt x="7159018" y="2740352"/>
                </a:cubicBezTo>
                <a:cubicBezTo>
                  <a:pt x="7159018" y="2722666"/>
                  <a:pt x="7173355" y="2708330"/>
                  <a:pt x="7191040" y="2708330"/>
                </a:cubicBezTo>
                <a:close/>
                <a:moveTo>
                  <a:pt x="6029089" y="2708329"/>
                </a:moveTo>
                <a:cubicBezTo>
                  <a:pt x="6064460" y="2708329"/>
                  <a:pt x="6093133" y="2737002"/>
                  <a:pt x="6093133" y="2772374"/>
                </a:cubicBezTo>
                <a:cubicBezTo>
                  <a:pt x="6093133" y="2807745"/>
                  <a:pt x="6064460" y="2836419"/>
                  <a:pt x="6029089" y="2836419"/>
                </a:cubicBezTo>
                <a:cubicBezTo>
                  <a:pt x="5993717" y="2836419"/>
                  <a:pt x="5965043" y="2807745"/>
                  <a:pt x="5965043" y="2772374"/>
                </a:cubicBezTo>
                <a:cubicBezTo>
                  <a:pt x="5965043" y="2737002"/>
                  <a:pt x="5993717" y="2708329"/>
                  <a:pt x="6029089" y="2708329"/>
                </a:cubicBezTo>
                <a:close/>
                <a:moveTo>
                  <a:pt x="8446234" y="2686554"/>
                </a:moveTo>
                <a:cubicBezTo>
                  <a:pt x="8463920" y="2686554"/>
                  <a:pt x="8478258" y="2700891"/>
                  <a:pt x="8478258" y="2718576"/>
                </a:cubicBezTo>
                <a:cubicBezTo>
                  <a:pt x="8478258" y="2736261"/>
                  <a:pt x="8463920" y="2750598"/>
                  <a:pt x="8446234" y="2750598"/>
                </a:cubicBezTo>
                <a:cubicBezTo>
                  <a:pt x="8428549" y="2750598"/>
                  <a:pt x="8414212" y="2736261"/>
                  <a:pt x="8414212" y="2718576"/>
                </a:cubicBezTo>
                <a:cubicBezTo>
                  <a:pt x="8414212" y="2700891"/>
                  <a:pt x="8428549" y="2686554"/>
                  <a:pt x="8446234" y="2686554"/>
                </a:cubicBezTo>
                <a:close/>
                <a:moveTo>
                  <a:pt x="6422509" y="2658009"/>
                </a:moveTo>
                <a:cubicBezTo>
                  <a:pt x="6500830" y="2658009"/>
                  <a:pt x="6564321" y="2721501"/>
                  <a:pt x="6564321" y="2799821"/>
                </a:cubicBezTo>
                <a:cubicBezTo>
                  <a:pt x="6564321" y="2878144"/>
                  <a:pt x="6500830" y="2941636"/>
                  <a:pt x="6422509" y="2941636"/>
                </a:cubicBezTo>
                <a:cubicBezTo>
                  <a:pt x="6344188" y="2941636"/>
                  <a:pt x="6280694" y="2878144"/>
                  <a:pt x="6280694" y="2799821"/>
                </a:cubicBezTo>
                <a:lnTo>
                  <a:pt x="6286598" y="2770580"/>
                </a:lnTo>
                <a:lnTo>
                  <a:pt x="6291839" y="2744622"/>
                </a:lnTo>
                <a:cubicBezTo>
                  <a:pt x="6313367" y="2693723"/>
                  <a:pt x="6363767" y="2658009"/>
                  <a:pt x="6422509" y="2658009"/>
                </a:cubicBezTo>
                <a:close/>
                <a:moveTo>
                  <a:pt x="10689157" y="2637946"/>
                </a:moveTo>
                <a:cubicBezTo>
                  <a:pt x="10724528" y="2637946"/>
                  <a:pt x="10753202" y="2666619"/>
                  <a:pt x="10753202" y="2701991"/>
                </a:cubicBezTo>
                <a:cubicBezTo>
                  <a:pt x="10753202" y="2737364"/>
                  <a:pt x="10724528" y="2766039"/>
                  <a:pt x="10689157" y="2766039"/>
                </a:cubicBezTo>
                <a:cubicBezTo>
                  <a:pt x="10653786" y="2766039"/>
                  <a:pt x="10625112" y="2737364"/>
                  <a:pt x="10625112" y="2701991"/>
                </a:cubicBezTo>
                <a:cubicBezTo>
                  <a:pt x="10625112" y="2666619"/>
                  <a:pt x="10653786" y="2637946"/>
                  <a:pt x="10689157" y="2637946"/>
                </a:cubicBezTo>
                <a:close/>
                <a:moveTo>
                  <a:pt x="2090909" y="2637945"/>
                </a:moveTo>
                <a:cubicBezTo>
                  <a:pt x="2126280" y="2637945"/>
                  <a:pt x="2154954" y="2666619"/>
                  <a:pt x="2154954" y="2701991"/>
                </a:cubicBezTo>
                <a:cubicBezTo>
                  <a:pt x="2154954" y="2737363"/>
                  <a:pt x="2126280" y="2766038"/>
                  <a:pt x="2090909" y="2766038"/>
                </a:cubicBezTo>
                <a:cubicBezTo>
                  <a:pt x="2055538" y="2766038"/>
                  <a:pt x="2026864" y="2737363"/>
                  <a:pt x="2026864" y="2701991"/>
                </a:cubicBezTo>
                <a:cubicBezTo>
                  <a:pt x="2026864" y="2666619"/>
                  <a:pt x="2055538" y="2637945"/>
                  <a:pt x="2090909" y="2637945"/>
                </a:cubicBezTo>
                <a:close/>
                <a:moveTo>
                  <a:pt x="10069841" y="2587441"/>
                </a:moveTo>
                <a:cubicBezTo>
                  <a:pt x="10105213" y="2587441"/>
                  <a:pt x="10133886" y="2616116"/>
                  <a:pt x="10133886" y="2651485"/>
                </a:cubicBezTo>
                <a:cubicBezTo>
                  <a:pt x="10133886" y="2686860"/>
                  <a:pt x="10105213" y="2715532"/>
                  <a:pt x="10069841" y="2715532"/>
                </a:cubicBezTo>
                <a:cubicBezTo>
                  <a:pt x="10034470" y="2715532"/>
                  <a:pt x="10005796" y="2686860"/>
                  <a:pt x="10005796" y="2651485"/>
                </a:cubicBezTo>
                <a:cubicBezTo>
                  <a:pt x="10005796" y="2616116"/>
                  <a:pt x="10034470" y="2587441"/>
                  <a:pt x="10069841" y="2587441"/>
                </a:cubicBezTo>
                <a:close/>
                <a:moveTo>
                  <a:pt x="2710225" y="2587439"/>
                </a:moveTo>
                <a:cubicBezTo>
                  <a:pt x="2745596" y="2587439"/>
                  <a:pt x="2774270" y="2616116"/>
                  <a:pt x="2774270" y="2651484"/>
                </a:cubicBezTo>
                <a:cubicBezTo>
                  <a:pt x="2774270" y="2686858"/>
                  <a:pt x="2745596" y="2715531"/>
                  <a:pt x="2710225" y="2715531"/>
                </a:cubicBezTo>
                <a:cubicBezTo>
                  <a:pt x="2674853" y="2715531"/>
                  <a:pt x="2646180" y="2686858"/>
                  <a:pt x="2646180" y="2651484"/>
                </a:cubicBezTo>
                <a:cubicBezTo>
                  <a:pt x="2646180" y="2616116"/>
                  <a:pt x="2674853" y="2587439"/>
                  <a:pt x="2710225" y="2587439"/>
                </a:cubicBezTo>
                <a:close/>
                <a:moveTo>
                  <a:pt x="4604634" y="2544740"/>
                </a:moveTo>
                <a:cubicBezTo>
                  <a:pt x="4682956" y="2544740"/>
                  <a:pt x="4746447" y="2608231"/>
                  <a:pt x="4746447" y="2686554"/>
                </a:cubicBezTo>
                <a:cubicBezTo>
                  <a:pt x="4746447" y="2764876"/>
                  <a:pt x="4682956" y="2828368"/>
                  <a:pt x="4604634" y="2828368"/>
                </a:cubicBezTo>
                <a:cubicBezTo>
                  <a:pt x="4526311" y="2828368"/>
                  <a:pt x="4462818" y="2764876"/>
                  <a:pt x="4462818" y="2686554"/>
                </a:cubicBezTo>
                <a:cubicBezTo>
                  <a:pt x="4462818" y="2608231"/>
                  <a:pt x="4526311" y="2544740"/>
                  <a:pt x="4604634" y="2544740"/>
                </a:cubicBezTo>
                <a:close/>
                <a:moveTo>
                  <a:pt x="6770173" y="2534499"/>
                </a:moveTo>
                <a:cubicBezTo>
                  <a:pt x="6805544" y="2534499"/>
                  <a:pt x="6834219" y="2563172"/>
                  <a:pt x="6834219" y="2598541"/>
                </a:cubicBezTo>
                <a:cubicBezTo>
                  <a:pt x="6834219" y="2633913"/>
                  <a:pt x="6805544" y="2662587"/>
                  <a:pt x="6770173" y="2662587"/>
                </a:cubicBezTo>
                <a:cubicBezTo>
                  <a:pt x="6734803" y="2662587"/>
                  <a:pt x="6706128" y="2633913"/>
                  <a:pt x="6706128" y="2598541"/>
                </a:cubicBezTo>
                <a:cubicBezTo>
                  <a:pt x="6706128" y="2563172"/>
                  <a:pt x="6734803" y="2534499"/>
                  <a:pt x="6770173" y="2534499"/>
                </a:cubicBezTo>
                <a:close/>
                <a:moveTo>
                  <a:pt x="5525877" y="2520768"/>
                </a:moveTo>
                <a:cubicBezTo>
                  <a:pt x="5604199" y="2520768"/>
                  <a:pt x="5667691" y="2584260"/>
                  <a:pt x="5667691" y="2662583"/>
                </a:cubicBezTo>
                <a:lnTo>
                  <a:pt x="5667690" y="2662585"/>
                </a:lnTo>
                <a:lnTo>
                  <a:pt x="5667691" y="2662587"/>
                </a:lnTo>
                <a:cubicBezTo>
                  <a:pt x="5667691" y="2740905"/>
                  <a:pt x="5604199" y="2804397"/>
                  <a:pt x="5525877" y="2804397"/>
                </a:cubicBezTo>
                <a:cubicBezTo>
                  <a:pt x="5447554" y="2804397"/>
                  <a:pt x="5384062" y="2740905"/>
                  <a:pt x="5384062" y="2662587"/>
                </a:cubicBezTo>
                <a:lnTo>
                  <a:pt x="5384062" y="2662585"/>
                </a:lnTo>
                <a:lnTo>
                  <a:pt x="5384062" y="2662583"/>
                </a:lnTo>
                <a:cubicBezTo>
                  <a:pt x="5384062" y="2584260"/>
                  <a:pt x="5447554" y="2520768"/>
                  <a:pt x="5525877" y="2520768"/>
                </a:cubicBezTo>
                <a:close/>
                <a:moveTo>
                  <a:pt x="4929433" y="2511807"/>
                </a:moveTo>
                <a:cubicBezTo>
                  <a:pt x="4947119" y="2511807"/>
                  <a:pt x="4961456" y="2526144"/>
                  <a:pt x="4961456" y="2543829"/>
                </a:cubicBezTo>
                <a:cubicBezTo>
                  <a:pt x="4961456" y="2561515"/>
                  <a:pt x="4947119" y="2575853"/>
                  <a:pt x="4929433" y="2575853"/>
                </a:cubicBezTo>
                <a:cubicBezTo>
                  <a:pt x="4911748" y="2575853"/>
                  <a:pt x="4897411" y="2561515"/>
                  <a:pt x="4897411" y="2543829"/>
                </a:cubicBezTo>
                <a:cubicBezTo>
                  <a:pt x="4897411" y="2526144"/>
                  <a:pt x="4911748" y="2511807"/>
                  <a:pt x="4929433" y="2511807"/>
                </a:cubicBezTo>
                <a:close/>
                <a:moveTo>
                  <a:pt x="11334176" y="2465117"/>
                </a:moveTo>
                <a:cubicBezTo>
                  <a:pt x="11351860" y="2465117"/>
                  <a:pt x="11366199" y="2479455"/>
                  <a:pt x="11366199" y="2497141"/>
                </a:cubicBezTo>
                <a:cubicBezTo>
                  <a:pt x="11366199" y="2514824"/>
                  <a:pt x="11351860" y="2529163"/>
                  <a:pt x="11334176" y="2529163"/>
                </a:cubicBezTo>
                <a:cubicBezTo>
                  <a:pt x="11316488" y="2529163"/>
                  <a:pt x="11302153" y="2514824"/>
                  <a:pt x="11302153" y="2497141"/>
                </a:cubicBezTo>
                <a:cubicBezTo>
                  <a:pt x="11302153" y="2479455"/>
                  <a:pt x="11316488" y="2465117"/>
                  <a:pt x="11334176" y="2465117"/>
                </a:cubicBezTo>
                <a:close/>
                <a:moveTo>
                  <a:pt x="1445890" y="2465116"/>
                </a:moveTo>
                <a:cubicBezTo>
                  <a:pt x="1463578" y="2465116"/>
                  <a:pt x="1477913" y="2479454"/>
                  <a:pt x="1477913" y="2497140"/>
                </a:cubicBezTo>
                <a:cubicBezTo>
                  <a:pt x="1477913" y="2514823"/>
                  <a:pt x="1463578" y="2529162"/>
                  <a:pt x="1445890" y="2529162"/>
                </a:cubicBezTo>
                <a:cubicBezTo>
                  <a:pt x="1428206" y="2529162"/>
                  <a:pt x="1413867" y="2514823"/>
                  <a:pt x="1413867" y="2497140"/>
                </a:cubicBezTo>
                <a:cubicBezTo>
                  <a:pt x="1413867" y="2479454"/>
                  <a:pt x="1428206" y="2465116"/>
                  <a:pt x="1445890" y="2465116"/>
                </a:cubicBezTo>
                <a:close/>
                <a:moveTo>
                  <a:pt x="9557479" y="2445631"/>
                </a:moveTo>
                <a:cubicBezTo>
                  <a:pt x="9575166" y="2445631"/>
                  <a:pt x="9589502" y="2459965"/>
                  <a:pt x="9589502" y="2477653"/>
                </a:cubicBezTo>
                <a:cubicBezTo>
                  <a:pt x="9589502" y="2495338"/>
                  <a:pt x="9575166" y="2509674"/>
                  <a:pt x="9557479" y="2509674"/>
                </a:cubicBezTo>
                <a:cubicBezTo>
                  <a:pt x="9539794" y="2509674"/>
                  <a:pt x="9525457" y="2495338"/>
                  <a:pt x="9525457" y="2477653"/>
                </a:cubicBezTo>
                <a:cubicBezTo>
                  <a:pt x="9525457" y="2459965"/>
                  <a:pt x="9539794" y="2445631"/>
                  <a:pt x="9557479" y="2445631"/>
                </a:cubicBezTo>
                <a:close/>
                <a:moveTo>
                  <a:pt x="3222587" y="2445630"/>
                </a:moveTo>
                <a:cubicBezTo>
                  <a:pt x="3240272" y="2445630"/>
                  <a:pt x="3254609" y="2459964"/>
                  <a:pt x="3254609" y="2477652"/>
                </a:cubicBezTo>
                <a:cubicBezTo>
                  <a:pt x="3254609" y="2495335"/>
                  <a:pt x="3240272" y="2509672"/>
                  <a:pt x="3222587" y="2509672"/>
                </a:cubicBezTo>
                <a:cubicBezTo>
                  <a:pt x="3204900" y="2509672"/>
                  <a:pt x="3190564" y="2495335"/>
                  <a:pt x="3190564" y="2477652"/>
                </a:cubicBezTo>
                <a:cubicBezTo>
                  <a:pt x="3190564" y="2459964"/>
                  <a:pt x="3204900" y="2445630"/>
                  <a:pt x="3222587" y="2445630"/>
                </a:cubicBezTo>
                <a:close/>
                <a:moveTo>
                  <a:pt x="8194630" y="2415742"/>
                </a:moveTo>
                <a:cubicBezTo>
                  <a:pt x="8230002" y="2415742"/>
                  <a:pt x="8258675" y="2444416"/>
                  <a:pt x="8258675" y="2479786"/>
                </a:cubicBezTo>
                <a:cubicBezTo>
                  <a:pt x="8258675" y="2515158"/>
                  <a:pt x="8230002" y="2543831"/>
                  <a:pt x="8194630" y="2543831"/>
                </a:cubicBezTo>
                <a:cubicBezTo>
                  <a:pt x="8159257" y="2543831"/>
                  <a:pt x="8130584" y="2515158"/>
                  <a:pt x="8130584" y="2479786"/>
                </a:cubicBezTo>
                <a:cubicBezTo>
                  <a:pt x="8130584" y="2444416"/>
                  <a:pt x="8159257" y="2415742"/>
                  <a:pt x="8194630" y="2415742"/>
                </a:cubicBezTo>
                <a:close/>
                <a:moveTo>
                  <a:pt x="7575311" y="2365235"/>
                </a:moveTo>
                <a:cubicBezTo>
                  <a:pt x="7610682" y="2365235"/>
                  <a:pt x="7639356" y="2393909"/>
                  <a:pt x="7639356" y="2429280"/>
                </a:cubicBezTo>
                <a:cubicBezTo>
                  <a:pt x="7639356" y="2464653"/>
                  <a:pt x="7610682" y="2493325"/>
                  <a:pt x="7575311" y="2493325"/>
                </a:cubicBezTo>
                <a:cubicBezTo>
                  <a:pt x="7539941" y="2493325"/>
                  <a:pt x="7511268" y="2464653"/>
                  <a:pt x="7511268" y="2429280"/>
                </a:cubicBezTo>
                <a:cubicBezTo>
                  <a:pt x="7511268" y="2393909"/>
                  <a:pt x="7539941" y="2365235"/>
                  <a:pt x="7575311" y="2365235"/>
                </a:cubicBezTo>
                <a:close/>
                <a:moveTo>
                  <a:pt x="131227" y="2303819"/>
                </a:moveTo>
                <a:cubicBezTo>
                  <a:pt x="209550" y="2303819"/>
                  <a:pt x="273042" y="2367305"/>
                  <a:pt x="273042" y="2445630"/>
                </a:cubicBezTo>
                <a:cubicBezTo>
                  <a:pt x="273042" y="2523952"/>
                  <a:pt x="209550" y="2587439"/>
                  <a:pt x="131227" y="2587439"/>
                </a:cubicBezTo>
                <a:cubicBezTo>
                  <a:pt x="72486" y="2587439"/>
                  <a:pt x="22086" y="2551727"/>
                  <a:pt x="557" y="2500829"/>
                </a:cubicBezTo>
                <a:lnTo>
                  <a:pt x="0" y="2498072"/>
                </a:lnTo>
                <a:lnTo>
                  <a:pt x="0" y="2393186"/>
                </a:lnTo>
                <a:lnTo>
                  <a:pt x="557" y="2390429"/>
                </a:lnTo>
                <a:cubicBezTo>
                  <a:pt x="22086" y="2339530"/>
                  <a:pt x="72486" y="2303819"/>
                  <a:pt x="131227" y="2303819"/>
                </a:cubicBezTo>
                <a:close/>
                <a:moveTo>
                  <a:pt x="11851112" y="2272986"/>
                </a:moveTo>
                <a:cubicBezTo>
                  <a:pt x="11886484" y="2272986"/>
                  <a:pt x="11915157" y="2301659"/>
                  <a:pt x="11915157" y="2337029"/>
                </a:cubicBezTo>
                <a:cubicBezTo>
                  <a:pt x="11915157" y="2372397"/>
                  <a:pt x="11886484" y="2401074"/>
                  <a:pt x="11851112" y="2401074"/>
                </a:cubicBezTo>
                <a:cubicBezTo>
                  <a:pt x="11815741" y="2401074"/>
                  <a:pt x="11787066" y="2372397"/>
                  <a:pt x="11787066" y="2337029"/>
                </a:cubicBezTo>
                <a:cubicBezTo>
                  <a:pt x="11787066" y="2301659"/>
                  <a:pt x="11815741" y="2272986"/>
                  <a:pt x="11851112" y="2272986"/>
                </a:cubicBezTo>
                <a:close/>
                <a:moveTo>
                  <a:pt x="928954" y="2272984"/>
                </a:moveTo>
                <a:cubicBezTo>
                  <a:pt x="964325" y="2272984"/>
                  <a:pt x="993000" y="2301658"/>
                  <a:pt x="993000" y="2337028"/>
                </a:cubicBezTo>
                <a:cubicBezTo>
                  <a:pt x="993000" y="2372395"/>
                  <a:pt x="964325" y="2401074"/>
                  <a:pt x="928954" y="2401074"/>
                </a:cubicBezTo>
                <a:cubicBezTo>
                  <a:pt x="893582" y="2401074"/>
                  <a:pt x="864909" y="2372395"/>
                  <a:pt x="864909" y="2337028"/>
                </a:cubicBezTo>
                <a:cubicBezTo>
                  <a:pt x="864909" y="2301658"/>
                  <a:pt x="893582" y="2272984"/>
                  <a:pt x="928954" y="2272984"/>
                </a:cubicBezTo>
                <a:close/>
                <a:moveTo>
                  <a:pt x="4636655" y="2242821"/>
                </a:moveTo>
                <a:cubicBezTo>
                  <a:pt x="4654342" y="2242821"/>
                  <a:pt x="4668678" y="2257155"/>
                  <a:pt x="4668678" y="2274843"/>
                </a:cubicBezTo>
                <a:cubicBezTo>
                  <a:pt x="4668678" y="2292528"/>
                  <a:pt x="4654342" y="2306864"/>
                  <a:pt x="4636655" y="2306864"/>
                </a:cubicBezTo>
                <a:cubicBezTo>
                  <a:pt x="4618970" y="2306864"/>
                  <a:pt x="4604634" y="2292528"/>
                  <a:pt x="4604634" y="2274843"/>
                </a:cubicBezTo>
                <a:cubicBezTo>
                  <a:pt x="4604634" y="2257155"/>
                  <a:pt x="4618970" y="2242821"/>
                  <a:pt x="4636655" y="2242821"/>
                </a:cubicBezTo>
                <a:close/>
                <a:moveTo>
                  <a:pt x="9045210" y="2235199"/>
                </a:moveTo>
                <a:cubicBezTo>
                  <a:pt x="9062896" y="2235199"/>
                  <a:pt x="9077233" y="2249536"/>
                  <a:pt x="9077233" y="2267222"/>
                </a:cubicBezTo>
                <a:cubicBezTo>
                  <a:pt x="9077233" y="2284907"/>
                  <a:pt x="9062896" y="2299244"/>
                  <a:pt x="9045210" y="2299244"/>
                </a:cubicBezTo>
                <a:cubicBezTo>
                  <a:pt x="9027525" y="2299244"/>
                  <a:pt x="9013188" y="2284907"/>
                  <a:pt x="9013188" y="2267222"/>
                </a:cubicBezTo>
                <a:cubicBezTo>
                  <a:pt x="9013188" y="2249536"/>
                  <a:pt x="9027525" y="2235199"/>
                  <a:pt x="9045210" y="2235199"/>
                </a:cubicBezTo>
                <a:close/>
                <a:moveTo>
                  <a:pt x="3734856" y="2235198"/>
                </a:moveTo>
                <a:cubicBezTo>
                  <a:pt x="3752541" y="2235198"/>
                  <a:pt x="3766878" y="2249535"/>
                  <a:pt x="3766878" y="2267221"/>
                </a:cubicBezTo>
                <a:cubicBezTo>
                  <a:pt x="3766878" y="2284906"/>
                  <a:pt x="3752541" y="2299243"/>
                  <a:pt x="3734856" y="2299243"/>
                </a:cubicBezTo>
                <a:cubicBezTo>
                  <a:pt x="3717170" y="2299243"/>
                  <a:pt x="3702833" y="2284906"/>
                  <a:pt x="3702833" y="2267221"/>
                </a:cubicBezTo>
                <a:cubicBezTo>
                  <a:pt x="3702833" y="2249535"/>
                  <a:pt x="3717170" y="2235198"/>
                  <a:pt x="3734856" y="2235198"/>
                </a:cubicBezTo>
                <a:close/>
                <a:moveTo>
                  <a:pt x="7062951" y="2223423"/>
                </a:moveTo>
                <a:cubicBezTo>
                  <a:pt x="7080638" y="2223423"/>
                  <a:pt x="7094973" y="2237761"/>
                  <a:pt x="7094973" y="2255446"/>
                </a:cubicBezTo>
                <a:cubicBezTo>
                  <a:pt x="7094973" y="2273133"/>
                  <a:pt x="7080638" y="2287469"/>
                  <a:pt x="7062951" y="2287469"/>
                </a:cubicBezTo>
                <a:cubicBezTo>
                  <a:pt x="7045265" y="2287469"/>
                  <a:pt x="7030929" y="2273133"/>
                  <a:pt x="7030929" y="2255446"/>
                </a:cubicBezTo>
                <a:cubicBezTo>
                  <a:pt x="7030929" y="2237761"/>
                  <a:pt x="7045265" y="2223423"/>
                  <a:pt x="7062951" y="2223423"/>
                </a:cubicBezTo>
                <a:close/>
                <a:moveTo>
                  <a:pt x="5951320" y="2081609"/>
                </a:moveTo>
                <a:cubicBezTo>
                  <a:pt x="6029641" y="2081609"/>
                  <a:pt x="6093133" y="2145103"/>
                  <a:pt x="6093133" y="2223422"/>
                </a:cubicBezTo>
                <a:cubicBezTo>
                  <a:pt x="6093133" y="2301746"/>
                  <a:pt x="6029641" y="2365235"/>
                  <a:pt x="5951320" y="2365235"/>
                </a:cubicBezTo>
                <a:cubicBezTo>
                  <a:pt x="5872997" y="2365235"/>
                  <a:pt x="5809505" y="2301746"/>
                  <a:pt x="5809505" y="2223422"/>
                </a:cubicBezTo>
                <a:cubicBezTo>
                  <a:pt x="5809505" y="2145103"/>
                  <a:pt x="5872997" y="2081609"/>
                  <a:pt x="5951320" y="2081609"/>
                </a:cubicBezTo>
                <a:close/>
                <a:moveTo>
                  <a:pt x="9685569" y="2056790"/>
                </a:moveTo>
                <a:cubicBezTo>
                  <a:pt x="9703256" y="2056790"/>
                  <a:pt x="9717592" y="2071126"/>
                  <a:pt x="9717592" y="2088813"/>
                </a:cubicBezTo>
                <a:cubicBezTo>
                  <a:pt x="9717592" y="2106496"/>
                  <a:pt x="9703256" y="2120833"/>
                  <a:pt x="9685569" y="2120833"/>
                </a:cubicBezTo>
                <a:cubicBezTo>
                  <a:pt x="9667884" y="2120833"/>
                  <a:pt x="9653547" y="2106496"/>
                  <a:pt x="9653547" y="2088813"/>
                </a:cubicBezTo>
                <a:cubicBezTo>
                  <a:pt x="9653547" y="2071126"/>
                  <a:pt x="9667884" y="2056790"/>
                  <a:pt x="9685569" y="2056790"/>
                </a:cubicBezTo>
                <a:close/>
                <a:moveTo>
                  <a:pt x="3094497" y="2056788"/>
                </a:moveTo>
                <a:cubicBezTo>
                  <a:pt x="3112182" y="2056788"/>
                  <a:pt x="3126519" y="2071125"/>
                  <a:pt x="3126519" y="2088811"/>
                </a:cubicBezTo>
                <a:cubicBezTo>
                  <a:pt x="3126519" y="2106495"/>
                  <a:pt x="3112182" y="2120832"/>
                  <a:pt x="3094497" y="2120832"/>
                </a:cubicBezTo>
                <a:cubicBezTo>
                  <a:pt x="3076811" y="2120832"/>
                  <a:pt x="3062474" y="2106495"/>
                  <a:pt x="3062474" y="2088811"/>
                </a:cubicBezTo>
                <a:cubicBezTo>
                  <a:pt x="3062474" y="2071125"/>
                  <a:pt x="3076811" y="2056788"/>
                  <a:pt x="3094497" y="2056788"/>
                </a:cubicBezTo>
                <a:close/>
                <a:moveTo>
                  <a:pt x="5153592" y="2050685"/>
                </a:moveTo>
                <a:cubicBezTo>
                  <a:pt x="5188964" y="2050685"/>
                  <a:pt x="5217637" y="2079358"/>
                  <a:pt x="5217637" y="2114730"/>
                </a:cubicBezTo>
                <a:cubicBezTo>
                  <a:pt x="5217637" y="2150100"/>
                  <a:pt x="5188964" y="2178773"/>
                  <a:pt x="5153592" y="2178773"/>
                </a:cubicBezTo>
                <a:cubicBezTo>
                  <a:pt x="5118220" y="2178773"/>
                  <a:pt x="5089547" y="2150100"/>
                  <a:pt x="5089547" y="2114730"/>
                </a:cubicBezTo>
                <a:cubicBezTo>
                  <a:pt x="5089547" y="2079358"/>
                  <a:pt x="5118220" y="2050685"/>
                  <a:pt x="5153592" y="2050685"/>
                </a:cubicBezTo>
                <a:close/>
                <a:moveTo>
                  <a:pt x="6550592" y="2012989"/>
                </a:moveTo>
                <a:cubicBezTo>
                  <a:pt x="6568278" y="2012989"/>
                  <a:pt x="6582615" y="2027326"/>
                  <a:pt x="6582615" y="2045013"/>
                </a:cubicBezTo>
                <a:cubicBezTo>
                  <a:pt x="6582615" y="2062698"/>
                  <a:pt x="6568278" y="2077035"/>
                  <a:pt x="6550592" y="2077035"/>
                </a:cubicBezTo>
                <a:cubicBezTo>
                  <a:pt x="6532910" y="2077035"/>
                  <a:pt x="6518572" y="2062698"/>
                  <a:pt x="6518572" y="2045013"/>
                </a:cubicBezTo>
                <a:cubicBezTo>
                  <a:pt x="6518572" y="2027326"/>
                  <a:pt x="6532910" y="2012989"/>
                  <a:pt x="6550592" y="2012989"/>
                </a:cubicBezTo>
                <a:close/>
                <a:moveTo>
                  <a:pt x="12192000" y="1983959"/>
                </a:moveTo>
                <a:lnTo>
                  <a:pt x="12192000" y="2077102"/>
                </a:lnTo>
                <a:lnTo>
                  <a:pt x="12190095" y="2075817"/>
                </a:lnTo>
                <a:cubicBezTo>
                  <a:pt x="12178505" y="2064228"/>
                  <a:pt x="12171337" y="2048217"/>
                  <a:pt x="12171337" y="2030531"/>
                </a:cubicBezTo>
                <a:cubicBezTo>
                  <a:pt x="12171337" y="2012845"/>
                  <a:pt x="12178505" y="1996834"/>
                  <a:pt x="12190095" y="1985243"/>
                </a:cubicBezTo>
                <a:close/>
                <a:moveTo>
                  <a:pt x="544685" y="1966483"/>
                </a:moveTo>
                <a:cubicBezTo>
                  <a:pt x="580057" y="1966483"/>
                  <a:pt x="608729" y="1995158"/>
                  <a:pt x="608729" y="2030530"/>
                </a:cubicBezTo>
                <a:cubicBezTo>
                  <a:pt x="608729" y="2065901"/>
                  <a:pt x="580057" y="2094573"/>
                  <a:pt x="544685" y="2094573"/>
                </a:cubicBezTo>
                <a:cubicBezTo>
                  <a:pt x="509314" y="2094573"/>
                  <a:pt x="480639" y="2065901"/>
                  <a:pt x="480639" y="2030530"/>
                </a:cubicBezTo>
                <a:cubicBezTo>
                  <a:pt x="480639" y="1995158"/>
                  <a:pt x="509314" y="1966483"/>
                  <a:pt x="544685" y="1966483"/>
                </a:cubicBezTo>
                <a:close/>
                <a:moveTo>
                  <a:pt x="11787066" y="1934462"/>
                </a:moveTo>
                <a:cubicBezTo>
                  <a:pt x="11804752" y="1934462"/>
                  <a:pt x="11819090" y="1948798"/>
                  <a:pt x="11819090" y="1966485"/>
                </a:cubicBezTo>
                <a:cubicBezTo>
                  <a:pt x="11819090" y="1984170"/>
                  <a:pt x="11804752" y="1998506"/>
                  <a:pt x="11787066" y="1998506"/>
                </a:cubicBezTo>
                <a:cubicBezTo>
                  <a:pt x="11769381" y="1998506"/>
                  <a:pt x="11755044" y="1984170"/>
                  <a:pt x="11755044" y="1966485"/>
                </a:cubicBezTo>
                <a:cubicBezTo>
                  <a:pt x="11755044" y="1948798"/>
                  <a:pt x="11769381" y="1934462"/>
                  <a:pt x="11787066" y="1934462"/>
                </a:cubicBezTo>
                <a:close/>
                <a:moveTo>
                  <a:pt x="10625112" y="1934462"/>
                </a:moveTo>
                <a:cubicBezTo>
                  <a:pt x="10660484" y="1934462"/>
                  <a:pt x="10689157" y="1963135"/>
                  <a:pt x="10689157" y="1998506"/>
                </a:cubicBezTo>
                <a:cubicBezTo>
                  <a:pt x="10689157" y="2033878"/>
                  <a:pt x="10660484" y="2062551"/>
                  <a:pt x="10625112" y="2062551"/>
                </a:cubicBezTo>
                <a:cubicBezTo>
                  <a:pt x="10589740" y="2062551"/>
                  <a:pt x="10561067" y="2033878"/>
                  <a:pt x="10561067" y="1998506"/>
                </a:cubicBezTo>
                <a:cubicBezTo>
                  <a:pt x="10561067" y="1963135"/>
                  <a:pt x="10589740" y="1934462"/>
                  <a:pt x="10625112" y="1934462"/>
                </a:cubicBezTo>
                <a:close/>
                <a:moveTo>
                  <a:pt x="2154954" y="1934460"/>
                </a:moveTo>
                <a:cubicBezTo>
                  <a:pt x="2190325" y="1934460"/>
                  <a:pt x="2218999" y="1963134"/>
                  <a:pt x="2218999" y="1998505"/>
                </a:cubicBezTo>
                <a:cubicBezTo>
                  <a:pt x="2218999" y="2033877"/>
                  <a:pt x="2190325" y="2062550"/>
                  <a:pt x="2154954" y="2062550"/>
                </a:cubicBezTo>
                <a:cubicBezTo>
                  <a:pt x="2119583" y="2062550"/>
                  <a:pt x="2090909" y="2033877"/>
                  <a:pt x="2090909" y="1998505"/>
                </a:cubicBezTo>
                <a:cubicBezTo>
                  <a:pt x="2090909" y="1963134"/>
                  <a:pt x="2119583" y="1934460"/>
                  <a:pt x="2154954" y="1934460"/>
                </a:cubicBezTo>
                <a:close/>
                <a:moveTo>
                  <a:pt x="993000" y="1934460"/>
                </a:moveTo>
                <a:cubicBezTo>
                  <a:pt x="1010685" y="1934460"/>
                  <a:pt x="1025022" y="1948797"/>
                  <a:pt x="1025022" y="1966483"/>
                </a:cubicBezTo>
                <a:cubicBezTo>
                  <a:pt x="1025022" y="1984169"/>
                  <a:pt x="1010685" y="1998505"/>
                  <a:pt x="993000" y="1998505"/>
                </a:cubicBezTo>
                <a:cubicBezTo>
                  <a:pt x="975314" y="1998505"/>
                  <a:pt x="960976" y="1984169"/>
                  <a:pt x="960976" y="1966483"/>
                </a:cubicBezTo>
                <a:cubicBezTo>
                  <a:pt x="960976" y="1948797"/>
                  <a:pt x="975314" y="1934460"/>
                  <a:pt x="993000" y="1934460"/>
                </a:cubicBezTo>
                <a:close/>
                <a:moveTo>
                  <a:pt x="11018532" y="1884140"/>
                </a:moveTo>
                <a:cubicBezTo>
                  <a:pt x="11096848" y="1884140"/>
                  <a:pt x="11160340" y="1947632"/>
                  <a:pt x="11160340" y="2025955"/>
                </a:cubicBezTo>
                <a:cubicBezTo>
                  <a:pt x="11160340" y="2104277"/>
                  <a:pt x="11096848" y="2167769"/>
                  <a:pt x="11018532" y="2167769"/>
                </a:cubicBezTo>
                <a:cubicBezTo>
                  <a:pt x="10940211" y="2167769"/>
                  <a:pt x="10876718" y="2104277"/>
                  <a:pt x="10876718" y="2025955"/>
                </a:cubicBezTo>
                <a:cubicBezTo>
                  <a:pt x="10876718" y="1947632"/>
                  <a:pt x="10940211" y="1884140"/>
                  <a:pt x="11018532" y="1884140"/>
                </a:cubicBezTo>
                <a:close/>
                <a:moveTo>
                  <a:pt x="1761533" y="1884139"/>
                </a:moveTo>
                <a:cubicBezTo>
                  <a:pt x="1839855" y="1884139"/>
                  <a:pt x="1903348" y="1947631"/>
                  <a:pt x="1903348" y="2025954"/>
                </a:cubicBezTo>
                <a:cubicBezTo>
                  <a:pt x="1903348" y="2104276"/>
                  <a:pt x="1839855" y="2167768"/>
                  <a:pt x="1761533" y="2167768"/>
                </a:cubicBezTo>
                <a:cubicBezTo>
                  <a:pt x="1683218" y="2167768"/>
                  <a:pt x="1619726" y="2104276"/>
                  <a:pt x="1619726" y="2025954"/>
                </a:cubicBezTo>
                <a:cubicBezTo>
                  <a:pt x="1619726" y="1947631"/>
                  <a:pt x="1683218" y="1884139"/>
                  <a:pt x="1761533" y="1884139"/>
                </a:cubicBezTo>
                <a:close/>
                <a:moveTo>
                  <a:pt x="7191042" y="1834577"/>
                </a:moveTo>
                <a:cubicBezTo>
                  <a:pt x="7208730" y="1834577"/>
                  <a:pt x="7223067" y="1848913"/>
                  <a:pt x="7223067" y="1866601"/>
                </a:cubicBezTo>
                <a:cubicBezTo>
                  <a:pt x="7223067" y="1884286"/>
                  <a:pt x="7208730" y="1898622"/>
                  <a:pt x="7191042" y="1898622"/>
                </a:cubicBezTo>
                <a:cubicBezTo>
                  <a:pt x="7173357" y="1898622"/>
                  <a:pt x="7159020" y="1884286"/>
                  <a:pt x="7159020" y="1866601"/>
                </a:cubicBezTo>
                <a:cubicBezTo>
                  <a:pt x="7159020" y="1848913"/>
                  <a:pt x="7173357" y="1834577"/>
                  <a:pt x="7191042" y="1834577"/>
                </a:cubicBezTo>
                <a:close/>
                <a:moveTo>
                  <a:pt x="9200657" y="1770963"/>
                </a:moveTo>
                <a:cubicBezTo>
                  <a:pt x="9278979" y="1770963"/>
                  <a:pt x="9342471" y="1834455"/>
                  <a:pt x="9342471" y="1912777"/>
                </a:cubicBezTo>
                <a:cubicBezTo>
                  <a:pt x="9342471" y="1991100"/>
                  <a:pt x="9278979" y="2054593"/>
                  <a:pt x="9200657" y="2054593"/>
                </a:cubicBezTo>
                <a:cubicBezTo>
                  <a:pt x="9122334" y="2054593"/>
                  <a:pt x="9058842" y="1991100"/>
                  <a:pt x="9058842" y="1912777"/>
                </a:cubicBezTo>
                <a:cubicBezTo>
                  <a:pt x="9058842" y="1834455"/>
                  <a:pt x="9122334" y="1770963"/>
                  <a:pt x="9200657" y="1770963"/>
                </a:cubicBezTo>
                <a:close/>
                <a:moveTo>
                  <a:pt x="3579409" y="1770962"/>
                </a:moveTo>
                <a:cubicBezTo>
                  <a:pt x="3657732" y="1770962"/>
                  <a:pt x="3721224" y="1834454"/>
                  <a:pt x="3721224" y="1912776"/>
                </a:cubicBezTo>
                <a:cubicBezTo>
                  <a:pt x="3721224" y="1991099"/>
                  <a:pt x="3657732" y="2054592"/>
                  <a:pt x="3579409" y="2054592"/>
                </a:cubicBezTo>
                <a:cubicBezTo>
                  <a:pt x="3501087" y="2054592"/>
                  <a:pt x="3437595" y="1991099"/>
                  <a:pt x="3437595" y="1912776"/>
                </a:cubicBezTo>
                <a:cubicBezTo>
                  <a:pt x="3437595" y="1834454"/>
                  <a:pt x="3501087" y="1770962"/>
                  <a:pt x="3579409" y="1770962"/>
                </a:cubicBezTo>
                <a:close/>
                <a:moveTo>
                  <a:pt x="11366199" y="1760625"/>
                </a:moveTo>
                <a:cubicBezTo>
                  <a:pt x="11401572" y="1760625"/>
                  <a:pt x="11430244" y="1789297"/>
                  <a:pt x="11430244" y="1824670"/>
                </a:cubicBezTo>
                <a:cubicBezTo>
                  <a:pt x="11430244" y="1860041"/>
                  <a:pt x="11401572" y="1888715"/>
                  <a:pt x="11366199" y="1888715"/>
                </a:cubicBezTo>
                <a:cubicBezTo>
                  <a:pt x="11330827" y="1888715"/>
                  <a:pt x="11302153" y="1860041"/>
                  <a:pt x="11302153" y="1824670"/>
                </a:cubicBezTo>
                <a:cubicBezTo>
                  <a:pt x="11302153" y="1789297"/>
                  <a:pt x="11330827" y="1760625"/>
                  <a:pt x="11366199" y="1760625"/>
                </a:cubicBezTo>
                <a:close/>
                <a:moveTo>
                  <a:pt x="1413867" y="1760623"/>
                </a:moveTo>
                <a:cubicBezTo>
                  <a:pt x="1449239" y="1760623"/>
                  <a:pt x="1477913" y="1789296"/>
                  <a:pt x="1477913" y="1824668"/>
                </a:cubicBezTo>
                <a:cubicBezTo>
                  <a:pt x="1477913" y="1860040"/>
                  <a:pt x="1449239" y="1888713"/>
                  <a:pt x="1413867" y="1888713"/>
                </a:cubicBezTo>
                <a:cubicBezTo>
                  <a:pt x="1378494" y="1888713"/>
                  <a:pt x="1349822" y="1860040"/>
                  <a:pt x="1349822" y="1824668"/>
                </a:cubicBezTo>
                <a:cubicBezTo>
                  <a:pt x="1349822" y="1789296"/>
                  <a:pt x="1378494" y="1760623"/>
                  <a:pt x="1413867" y="1760623"/>
                </a:cubicBezTo>
                <a:close/>
                <a:moveTo>
                  <a:pt x="10121901" y="1746900"/>
                </a:moveTo>
                <a:cubicBezTo>
                  <a:pt x="10200222" y="1746900"/>
                  <a:pt x="10263714" y="1810393"/>
                  <a:pt x="10263714" y="1888715"/>
                </a:cubicBezTo>
                <a:cubicBezTo>
                  <a:pt x="10263714" y="1967037"/>
                  <a:pt x="10200222" y="2030530"/>
                  <a:pt x="10121901" y="2030530"/>
                </a:cubicBezTo>
                <a:cubicBezTo>
                  <a:pt x="10043578" y="2030530"/>
                  <a:pt x="9980086" y="1967037"/>
                  <a:pt x="9980086" y="1888715"/>
                </a:cubicBezTo>
                <a:cubicBezTo>
                  <a:pt x="9980086" y="1810393"/>
                  <a:pt x="10043578" y="1746900"/>
                  <a:pt x="10121901" y="1746900"/>
                </a:cubicBezTo>
                <a:close/>
                <a:moveTo>
                  <a:pt x="2658165" y="1746898"/>
                </a:moveTo>
                <a:cubicBezTo>
                  <a:pt x="2736488" y="1746898"/>
                  <a:pt x="2799980" y="1810392"/>
                  <a:pt x="2799980" y="1888713"/>
                </a:cubicBezTo>
                <a:cubicBezTo>
                  <a:pt x="2799980" y="1967035"/>
                  <a:pt x="2736488" y="2030528"/>
                  <a:pt x="2658165" y="2030528"/>
                </a:cubicBezTo>
                <a:cubicBezTo>
                  <a:pt x="2579843" y="2030528"/>
                  <a:pt x="2516351" y="1967035"/>
                  <a:pt x="2516351" y="1888713"/>
                </a:cubicBezTo>
                <a:cubicBezTo>
                  <a:pt x="2516351" y="1810392"/>
                  <a:pt x="2579843" y="1746898"/>
                  <a:pt x="2658165" y="1746898"/>
                </a:cubicBezTo>
                <a:close/>
                <a:moveTo>
                  <a:pt x="5537863" y="1744184"/>
                </a:moveTo>
                <a:cubicBezTo>
                  <a:pt x="5573234" y="1744184"/>
                  <a:pt x="5601908" y="1772855"/>
                  <a:pt x="5601908" y="1808225"/>
                </a:cubicBezTo>
                <a:cubicBezTo>
                  <a:pt x="5601908" y="1843599"/>
                  <a:pt x="5573234" y="1872272"/>
                  <a:pt x="5537863" y="1872272"/>
                </a:cubicBezTo>
                <a:cubicBezTo>
                  <a:pt x="5502492" y="1872272"/>
                  <a:pt x="5473818" y="1843599"/>
                  <a:pt x="5473818" y="1808225"/>
                </a:cubicBezTo>
                <a:cubicBezTo>
                  <a:pt x="5473818" y="1772855"/>
                  <a:pt x="5502492" y="1744184"/>
                  <a:pt x="5537863" y="1744184"/>
                </a:cubicBezTo>
                <a:close/>
                <a:moveTo>
                  <a:pt x="9525456" y="1737934"/>
                </a:moveTo>
                <a:cubicBezTo>
                  <a:pt x="9543142" y="1737934"/>
                  <a:pt x="9557479" y="1752272"/>
                  <a:pt x="9557479" y="1769958"/>
                </a:cubicBezTo>
                <a:cubicBezTo>
                  <a:pt x="9557479" y="1787643"/>
                  <a:pt x="9543142" y="1801980"/>
                  <a:pt x="9525456" y="1801980"/>
                </a:cubicBezTo>
                <a:cubicBezTo>
                  <a:pt x="9507771" y="1801980"/>
                  <a:pt x="9493434" y="1787643"/>
                  <a:pt x="9493434" y="1769958"/>
                </a:cubicBezTo>
                <a:cubicBezTo>
                  <a:pt x="9493434" y="1752272"/>
                  <a:pt x="9507771" y="1737934"/>
                  <a:pt x="9525456" y="1737934"/>
                </a:cubicBezTo>
                <a:close/>
                <a:moveTo>
                  <a:pt x="3254610" y="1737932"/>
                </a:moveTo>
                <a:cubicBezTo>
                  <a:pt x="3272295" y="1737932"/>
                  <a:pt x="3286632" y="1752270"/>
                  <a:pt x="3286632" y="1769957"/>
                </a:cubicBezTo>
                <a:cubicBezTo>
                  <a:pt x="3286632" y="1787642"/>
                  <a:pt x="3272295" y="1801978"/>
                  <a:pt x="3254610" y="1801978"/>
                </a:cubicBezTo>
                <a:cubicBezTo>
                  <a:pt x="3236924" y="1801978"/>
                  <a:pt x="3222587" y="1787642"/>
                  <a:pt x="3222587" y="1769957"/>
                </a:cubicBezTo>
                <a:cubicBezTo>
                  <a:pt x="3222587" y="1752270"/>
                  <a:pt x="3236924" y="1737932"/>
                  <a:pt x="3254610" y="1737932"/>
                </a:cubicBezTo>
                <a:close/>
                <a:moveTo>
                  <a:pt x="8130584" y="1712162"/>
                </a:moveTo>
                <a:cubicBezTo>
                  <a:pt x="8165955" y="1712162"/>
                  <a:pt x="8194630" y="1740833"/>
                  <a:pt x="8194630" y="1776204"/>
                </a:cubicBezTo>
                <a:cubicBezTo>
                  <a:pt x="8194630" y="1811575"/>
                  <a:pt x="8165955" y="1840249"/>
                  <a:pt x="8130584" y="1840249"/>
                </a:cubicBezTo>
                <a:cubicBezTo>
                  <a:pt x="8095213" y="1840249"/>
                  <a:pt x="8066539" y="1811575"/>
                  <a:pt x="8066539" y="1776204"/>
                </a:cubicBezTo>
                <a:cubicBezTo>
                  <a:pt x="8066539" y="1740833"/>
                  <a:pt x="8095213" y="1712162"/>
                  <a:pt x="8130584" y="1712162"/>
                </a:cubicBezTo>
                <a:close/>
                <a:moveTo>
                  <a:pt x="5089546" y="1712162"/>
                </a:moveTo>
                <a:cubicBezTo>
                  <a:pt x="5107232" y="1712162"/>
                  <a:pt x="5121569" y="1726496"/>
                  <a:pt x="5121569" y="1744184"/>
                </a:cubicBezTo>
                <a:cubicBezTo>
                  <a:pt x="5121569" y="1761868"/>
                  <a:pt x="5107232" y="1776204"/>
                  <a:pt x="5089546" y="1776204"/>
                </a:cubicBezTo>
                <a:cubicBezTo>
                  <a:pt x="5071861" y="1776204"/>
                  <a:pt x="5057524" y="1761868"/>
                  <a:pt x="5057524" y="1744184"/>
                </a:cubicBezTo>
                <a:cubicBezTo>
                  <a:pt x="5057524" y="1726496"/>
                  <a:pt x="5071861" y="1712162"/>
                  <a:pt x="5089546" y="1712162"/>
                </a:cubicBezTo>
                <a:close/>
                <a:moveTo>
                  <a:pt x="6344739" y="1690479"/>
                </a:moveTo>
                <a:cubicBezTo>
                  <a:pt x="6362425" y="1690479"/>
                  <a:pt x="6376762" y="1704814"/>
                  <a:pt x="6376762" y="1722498"/>
                </a:cubicBezTo>
                <a:cubicBezTo>
                  <a:pt x="6376762" y="1740183"/>
                  <a:pt x="6362425" y="1754519"/>
                  <a:pt x="6344739" y="1754519"/>
                </a:cubicBezTo>
                <a:cubicBezTo>
                  <a:pt x="6327054" y="1754519"/>
                  <a:pt x="6312718" y="1740183"/>
                  <a:pt x="6312718" y="1722498"/>
                </a:cubicBezTo>
                <a:cubicBezTo>
                  <a:pt x="6312718" y="1704814"/>
                  <a:pt x="6327054" y="1690479"/>
                  <a:pt x="6344739" y="1690479"/>
                </a:cubicBezTo>
                <a:close/>
                <a:moveTo>
                  <a:pt x="8524003" y="1661842"/>
                </a:moveTo>
                <a:cubicBezTo>
                  <a:pt x="8602325" y="1661842"/>
                  <a:pt x="8665817" y="1725332"/>
                  <a:pt x="8665817" y="1803651"/>
                </a:cubicBezTo>
                <a:cubicBezTo>
                  <a:pt x="8665817" y="1881975"/>
                  <a:pt x="8602325" y="1945467"/>
                  <a:pt x="8524003" y="1945467"/>
                </a:cubicBezTo>
                <a:cubicBezTo>
                  <a:pt x="8445682" y="1945467"/>
                  <a:pt x="8382190" y="1881975"/>
                  <a:pt x="8382190" y="1803651"/>
                </a:cubicBezTo>
                <a:cubicBezTo>
                  <a:pt x="8382190" y="1725332"/>
                  <a:pt x="8445682" y="1661842"/>
                  <a:pt x="8524003" y="1661842"/>
                </a:cubicBezTo>
                <a:close/>
                <a:moveTo>
                  <a:pt x="4321096" y="1661842"/>
                </a:moveTo>
                <a:cubicBezTo>
                  <a:pt x="4399418" y="1661842"/>
                  <a:pt x="4462910" y="1725332"/>
                  <a:pt x="4462910" y="1803651"/>
                </a:cubicBezTo>
                <a:cubicBezTo>
                  <a:pt x="4462910" y="1881975"/>
                  <a:pt x="4399418" y="1945467"/>
                  <a:pt x="4321096" y="1945467"/>
                </a:cubicBezTo>
                <a:cubicBezTo>
                  <a:pt x="4242773" y="1945467"/>
                  <a:pt x="4179281" y="1881975"/>
                  <a:pt x="4179281" y="1803651"/>
                </a:cubicBezTo>
                <a:cubicBezTo>
                  <a:pt x="4179281" y="1725332"/>
                  <a:pt x="4242773" y="1661842"/>
                  <a:pt x="4321096" y="1661842"/>
                </a:cubicBezTo>
                <a:close/>
                <a:moveTo>
                  <a:pt x="0" y="1644002"/>
                </a:moveTo>
                <a:lnTo>
                  <a:pt x="14340" y="1646897"/>
                </a:lnTo>
                <a:cubicBezTo>
                  <a:pt x="37327" y="1656620"/>
                  <a:pt x="53456" y="1679381"/>
                  <a:pt x="53456" y="1705909"/>
                </a:cubicBezTo>
                <a:cubicBezTo>
                  <a:pt x="53456" y="1732438"/>
                  <a:pt x="37327" y="1755199"/>
                  <a:pt x="14340" y="1764921"/>
                </a:cubicBezTo>
                <a:lnTo>
                  <a:pt x="0" y="1767816"/>
                </a:lnTo>
                <a:close/>
                <a:moveTo>
                  <a:pt x="12171337" y="1591362"/>
                </a:moveTo>
                <a:lnTo>
                  <a:pt x="12192000" y="1595534"/>
                </a:lnTo>
                <a:lnTo>
                  <a:pt x="12192000" y="1715281"/>
                </a:lnTo>
                <a:lnTo>
                  <a:pt x="12171337" y="1719453"/>
                </a:lnTo>
                <a:cubicBezTo>
                  <a:pt x="12135967" y="1719453"/>
                  <a:pt x="12107293" y="1690780"/>
                  <a:pt x="12107293" y="1655407"/>
                </a:cubicBezTo>
                <a:cubicBezTo>
                  <a:pt x="12107293" y="1620036"/>
                  <a:pt x="12135967" y="1591362"/>
                  <a:pt x="12171337" y="1591362"/>
                </a:cubicBezTo>
                <a:close/>
                <a:moveTo>
                  <a:pt x="608729" y="1591361"/>
                </a:moveTo>
                <a:cubicBezTo>
                  <a:pt x="644099" y="1591361"/>
                  <a:pt x="672773" y="1620034"/>
                  <a:pt x="672773" y="1655406"/>
                </a:cubicBezTo>
                <a:cubicBezTo>
                  <a:pt x="672773" y="1690779"/>
                  <a:pt x="644099" y="1719452"/>
                  <a:pt x="608729" y="1719452"/>
                </a:cubicBezTo>
                <a:cubicBezTo>
                  <a:pt x="573359" y="1719452"/>
                  <a:pt x="544685" y="1690779"/>
                  <a:pt x="544685" y="1655406"/>
                </a:cubicBezTo>
                <a:cubicBezTo>
                  <a:pt x="544685" y="1620034"/>
                  <a:pt x="573359" y="1591361"/>
                  <a:pt x="608729" y="1591361"/>
                </a:cubicBezTo>
                <a:close/>
                <a:moveTo>
                  <a:pt x="6706130" y="1548664"/>
                </a:moveTo>
                <a:cubicBezTo>
                  <a:pt x="6784453" y="1548664"/>
                  <a:pt x="6847944" y="1612158"/>
                  <a:pt x="6847944" y="1690479"/>
                </a:cubicBezTo>
                <a:cubicBezTo>
                  <a:pt x="6847944" y="1768798"/>
                  <a:pt x="6784453" y="1832289"/>
                  <a:pt x="6706130" y="1832289"/>
                </a:cubicBezTo>
                <a:cubicBezTo>
                  <a:pt x="6627809" y="1832289"/>
                  <a:pt x="6564317" y="1768798"/>
                  <a:pt x="6564317" y="1690479"/>
                </a:cubicBezTo>
                <a:cubicBezTo>
                  <a:pt x="6564317" y="1612158"/>
                  <a:pt x="6627809" y="1548664"/>
                  <a:pt x="6706130" y="1548664"/>
                </a:cubicBezTo>
                <a:close/>
                <a:moveTo>
                  <a:pt x="4668678" y="1538325"/>
                </a:moveTo>
                <a:cubicBezTo>
                  <a:pt x="4704051" y="1538325"/>
                  <a:pt x="4732723" y="1566999"/>
                  <a:pt x="4732723" y="1602371"/>
                </a:cubicBezTo>
                <a:cubicBezTo>
                  <a:pt x="4732723" y="1637744"/>
                  <a:pt x="4704051" y="1666416"/>
                  <a:pt x="4668678" y="1666416"/>
                </a:cubicBezTo>
                <a:cubicBezTo>
                  <a:pt x="4633307" y="1666416"/>
                  <a:pt x="4604634" y="1637744"/>
                  <a:pt x="4604634" y="1602371"/>
                </a:cubicBezTo>
                <a:cubicBezTo>
                  <a:pt x="4604634" y="1566999"/>
                  <a:pt x="4633307" y="1538325"/>
                  <a:pt x="4668678" y="1538325"/>
                </a:cubicBezTo>
                <a:close/>
                <a:moveTo>
                  <a:pt x="7627372" y="1524600"/>
                </a:moveTo>
                <a:cubicBezTo>
                  <a:pt x="7705693" y="1524600"/>
                  <a:pt x="7769185" y="1588094"/>
                  <a:pt x="7769185" y="1666416"/>
                </a:cubicBezTo>
                <a:cubicBezTo>
                  <a:pt x="7769185" y="1744737"/>
                  <a:pt x="7705693" y="1808225"/>
                  <a:pt x="7627372" y="1808225"/>
                </a:cubicBezTo>
                <a:cubicBezTo>
                  <a:pt x="7549051" y="1808225"/>
                  <a:pt x="7485558" y="1744737"/>
                  <a:pt x="7485558" y="1666416"/>
                </a:cubicBezTo>
                <a:cubicBezTo>
                  <a:pt x="7485558" y="1588094"/>
                  <a:pt x="7549051" y="1524600"/>
                  <a:pt x="7627372" y="1524600"/>
                </a:cubicBezTo>
                <a:close/>
                <a:moveTo>
                  <a:pt x="7030929" y="1515634"/>
                </a:moveTo>
                <a:cubicBezTo>
                  <a:pt x="7048616" y="1515634"/>
                  <a:pt x="7062954" y="1529971"/>
                  <a:pt x="7062954" y="1547658"/>
                </a:cubicBezTo>
                <a:cubicBezTo>
                  <a:pt x="7062954" y="1565343"/>
                  <a:pt x="7048616" y="1579680"/>
                  <a:pt x="7030929" y="1579680"/>
                </a:cubicBezTo>
                <a:cubicBezTo>
                  <a:pt x="7013245" y="1579680"/>
                  <a:pt x="6998907" y="1565343"/>
                  <a:pt x="6998907" y="1547658"/>
                </a:cubicBezTo>
                <a:cubicBezTo>
                  <a:pt x="6998907" y="1529971"/>
                  <a:pt x="7013245" y="1515634"/>
                  <a:pt x="7030929" y="1515634"/>
                </a:cubicBezTo>
                <a:close/>
                <a:moveTo>
                  <a:pt x="9232679" y="1469038"/>
                </a:moveTo>
                <a:cubicBezTo>
                  <a:pt x="9250366" y="1469038"/>
                  <a:pt x="9264702" y="1483373"/>
                  <a:pt x="9264702" y="1501060"/>
                </a:cubicBezTo>
                <a:cubicBezTo>
                  <a:pt x="9264702" y="1518745"/>
                  <a:pt x="9250366" y="1533082"/>
                  <a:pt x="9232679" y="1533082"/>
                </a:cubicBezTo>
                <a:cubicBezTo>
                  <a:pt x="9214994" y="1533082"/>
                  <a:pt x="9200657" y="1518745"/>
                  <a:pt x="9200657" y="1501060"/>
                </a:cubicBezTo>
                <a:cubicBezTo>
                  <a:pt x="9200657" y="1483373"/>
                  <a:pt x="9214994" y="1469038"/>
                  <a:pt x="9232679" y="1469038"/>
                </a:cubicBezTo>
                <a:close/>
                <a:moveTo>
                  <a:pt x="3547387" y="1469037"/>
                </a:moveTo>
                <a:cubicBezTo>
                  <a:pt x="3565072" y="1469037"/>
                  <a:pt x="3579409" y="1483372"/>
                  <a:pt x="3579409" y="1501059"/>
                </a:cubicBezTo>
                <a:cubicBezTo>
                  <a:pt x="3579409" y="1518744"/>
                  <a:pt x="3565072" y="1533080"/>
                  <a:pt x="3547387" y="1533080"/>
                </a:cubicBezTo>
                <a:cubicBezTo>
                  <a:pt x="3529701" y="1533080"/>
                  <a:pt x="3515364" y="1518744"/>
                  <a:pt x="3515364" y="1501059"/>
                </a:cubicBezTo>
                <a:cubicBezTo>
                  <a:pt x="3515364" y="1483372"/>
                  <a:pt x="3529701" y="1469037"/>
                  <a:pt x="3547387" y="1469037"/>
                </a:cubicBezTo>
                <a:close/>
                <a:moveTo>
                  <a:pt x="11658977" y="1449547"/>
                </a:moveTo>
                <a:cubicBezTo>
                  <a:pt x="11676664" y="1449547"/>
                  <a:pt x="11691000" y="1463885"/>
                  <a:pt x="11691000" y="1481570"/>
                </a:cubicBezTo>
                <a:cubicBezTo>
                  <a:pt x="11691000" y="1499254"/>
                  <a:pt x="11676664" y="1513592"/>
                  <a:pt x="11658977" y="1513592"/>
                </a:cubicBezTo>
                <a:cubicBezTo>
                  <a:pt x="11641291" y="1513592"/>
                  <a:pt x="11626955" y="1499254"/>
                  <a:pt x="11626955" y="1481570"/>
                </a:cubicBezTo>
                <a:cubicBezTo>
                  <a:pt x="11626955" y="1463885"/>
                  <a:pt x="11641291" y="1449547"/>
                  <a:pt x="11658977" y="1449547"/>
                </a:cubicBezTo>
                <a:close/>
                <a:moveTo>
                  <a:pt x="1121089" y="1449546"/>
                </a:moveTo>
                <a:cubicBezTo>
                  <a:pt x="1138775" y="1449546"/>
                  <a:pt x="1153111" y="1463884"/>
                  <a:pt x="1153111" y="1481569"/>
                </a:cubicBezTo>
                <a:cubicBezTo>
                  <a:pt x="1153111" y="1499253"/>
                  <a:pt x="1138775" y="1513591"/>
                  <a:pt x="1121089" y="1513591"/>
                </a:cubicBezTo>
                <a:cubicBezTo>
                  <a:pt x="1103402" y="1513591"/>
                  <a:pt x="1089066" y="1499253"/>
                  <a:pt x="1089066" y="1481569"/>
                </a:cubicBezTo>
                <a:cubicBezTo>
                  <a:pt x="1089066" y="1463884"/>
                  <a:pt x="1103402" y="1449546"/>
                  <a:pt x="1121089" y="1449546"/>
                </a:cubicBezTo>
                <a:close/>
                <a:moveTo>
                  <a:pt x="6093133" y="1419564"/>
                </a:moveTo>
                <a:cubicBezTo>
                  <a:pt x="6128505" y="1419564"/>
                  <a:pt x="6157178" y="1448237"/>
                  <a:pt x="6157178" y="1483609"/>
                </a:cubicBezTo>
                <a:cubicBezTo>
                  <a:pt x="6157178" y="1518983"/>
                  <a:pt x="6128505" y="1547657"/>
                  <a:pt x="6093133" y="1547657"/>
                </a:cubicBezTo>
                <a:cubicBezTo>
                  <a:pt x="6057762" y="1547657"/>
                  <a:pt x="6029089" y="1518983"/>
                  <a:pt x="6029089" y="1483609"/>
                </a:cubicBezTo>
                <a:cubicBezTo>
                  <a:pt x="6029089" y="1448237"/>
                  <a:pt x="6057762" y="1419564"/>
                  <a:pt x="6093133" y="1419564"/>
                </a:cubicBezTo>
                <a:close/>
                <a:moveTo>
                  <a:pt x="5473818" y="1369058"/>
                </a:moveTo>
                <a:cubicBezTo>
                  <a:pt x="5509189" y="1369058"/>
                  <a:pt x="5537863" y="1397734"/>
                  <a:pt x="5537863" y="1433103"/>
                </a:cubicBezTo>
                <a:cubicBezTo>
                  <a:pt x="5537863" y="1468476"/>
                  <a:pt x="5509189" y="1497150"/>
                  <a:pt x="5473818" y="1497150"/>
                </a:cubicBezTo>
                <a:cubicBezTo>
                  <a:pt x="5438446" y="1497150"/>
                  <a:pt x="5409773" y="1468476"/>
                  <a:pt x="5409773" y="1433103"/>
                </a:cubicBezTo>
                <a:cubicBezTo>
                  <a:pt x="5409773" y="1397734"/>
                  <a:pt x="5438446" y="1369058"/>
                  <a:pt x="5473818" y="1369058"/>
                </a:cubicBezTo>
                <a:close/>
                <a:moveTo>
                  <a:pt x="10547343" y="1307732"/>
                </a:moveTo>
                <a:cubicBezTo>
                  <a:pt x="10625665" y="1307732"/>
                  <a:pt x="10689157" y="1371225"/>
                  <a:pt x="10689157" y="1449547"/>
                </a:cubicBezTo>
                <a:cubicBezTo>
                  <a:pt x="10689157" y="1527869"/>
                  <a:pt x="10625665" y="1591362"/>
                  <a:pt x="10547343" y="1591362"/>
                </a:cubicBezTo>
                <a:cubicBezTo>
                  <a:pt x="10469020" y="1591362"/>
                  <a:pt x="10405528" y="1527869"/>
                  <a:pt x="10405528" y="1449547"/>
                </a:cubicBezTo>
                <a:cubicBezTo>
                  <a:pt x="10405528" y="1371225"/>
                  <a:pt x="10469020" y="1307732"/>
                  <a:pt x="10547343" y="1307732"/>
                </a:cubicBezTo>
                <a:close/>
                <a:moveTo>
                  <a:pt x="2232723" y="1307731"/>
                </a:moveTo>
                <a:cubicBezTo>
                  <a:pt x="2311046" y="1307731"/>
                  <a:pt x="2374538" y="1371224"/>
                  <a:pt x="2374538" y="1449546"/>
                </a:cubicBezTo>
                <a:cubicBezTo>
                  <a:pt x="2374538" y="1527868"/>
                  <a:pt x="2311046" y="1591361"/>
                  <a:pt x="2232723" y="1591361"/>
                </a:cubicBezTo>
                <a:cubicBezTo>
                  <a:pt x="2154401" y="1591361"/>
                  <a:pt x="2090909" y="1527868"/>
                  <a:pt x="2090909" y="1449546"/>
                </a:cubicBezTo>
                <a:cubicBezTo>
                  <a:pt x="2090909" y="1371224"/>
                  <a:pt x="2154401" y="1307731"/>
                  <a:pt x="2232723" y="1307731"/>
                </a:cubicBezTo>
                <a:close/>
                <a:moveTo>
                  <a:pt x="9749615" y="1276901"/>
                </a:moveTo>
                <a:cubicBezTo>
                  <a:pt x="9784987" y="1276901"/>
                  <a:pt x="9813660" y="1305573"/>
                  <a:pt x="9813660" y="1340944"/>
                </a:cubicBezTo>
                <a:cubicBezTo>
                  <a:pt x="9813660" y="1376317"/>
                  <a:pt x="9784987" y="1404991"/>
                  <a:pt x="9749615" y="1404991"/>
                </a:cubicBezTo>
                <a:cubicBezTo>
                  <a:pt x="9714244" y="1404991"/>
                  <a:pt x="9685570" y="1376317"/>
                  <a:pt x="9685570" y="1340944"/>
                </a:cubicBezTo>
                <a:cubicBezTo>
                  <a:pt x="9685570" y="1305573"/>
                  <a:pt x="9714244" y="1276901"/>
                  <a:pt x="9749615" y="1276901"/>
                </a:cubicBezTo>
                <a:close/>
                <a:moveTo>
                  <a:pt x="3030451" y="1276899"/>
                </a:moveTo>
                <a:cubicBezTo>
                  <a:pt x="3065822" y="1276899"/>
                  <a:pt x="3094496" y="1305572"/>
                  <a:pt x="3094496" y="1340943"/>
                </a:cubicBezTo>
                <a:cubicBezTo>
                  <a:pt x="3094496" y="1376316"/>
                  <a:pt x="3065822" y="1404989"/>
                  <a:pt x="3030451" y="1404989"/>
                </a:cubicBezTo>
                <a:cubicBezTo>
                  <a:pt x="2995079" y="1404989"/>
                  <a:pt x="2966406" y="1376316"/>
                  <a:pt x="2966406" y="1340943"/>
                </a:cubicBezTo>
                <a:cubicBezTo>
                  <a:pt x="2966406" y="1305572"/>
                  <a:pt x="2995079" y="1276899"/>
                  <a:pt x="3030451" y="1276899"/>
                </a:cubicBezTo>
                <a:close/>
                <a:moveTo>
                  <a:pt x="6738152" y="1246735"/>
                </a:moveTo>
                <a:cubicBezTo>
                  <a:pt x="6755836" y="1246735"/>
                  <a:pt x="6770175" y="1261073"/>
                  <a:pt x="6770175" y="1278759"/>
                </a:cubicBezTo>
                <a:cubicBezTo>
                  <a:pt x="6770175" y="1296442"/>
                  <a:pt x="6755836" y="1310781"/>
                  <a:pt x="6738152" y="1310781"/>
                </a:cubicBezTo>
                <a:cubicBezTo>
                  <a:pt x="6720465" y="1310781"/>
                  <a:pt x="6706129" y="1296442"/>
                  <a:pt x="6706129" y="1278759"/>
                </a:cubicBezTo>
                <a:cubicBezTo>
                  <a:pt x="6706129" y="1261073"/>
                  <a:pt x="6720465" y="1246735"/>
                  <a:pt x="6738152" y="1246735"/>
                </a:cubicBezTo>
                <a:close/>
                <a:moveTo>
                  <a:pt x="11146616" y="1239113"/>
                </a:moveTo>
                <a:cubicBezTo>
                  <a:pt x="11164303" y="1239113"/>
                  <a:pt x="11178641" y="1253450"/>
                  <a:pt x="11178641" y="1271135"/>
                </a:cubicBezTo>
                <a:cubicBezTo>
                  <a:pt x="11178641" y="1288819"/>
                  <a:pt x="11164303" y="1303156"/>
                  <a:pt x="11146616" y="1303156"/>
                </a:cubicBezTo>
                <a:cubicBezTo>
                  <a:pt x="11128934" y="1303156"/>
                  <a:pt x="11114596" y="1288819"/>
                  <a:pt x="11114596" y="1271135"/>
                </a:cubicBezTo>
                <a:cubicBezTo>
                  <a:pt x="11114596" y="1253450"/>
                  <a:pt x="11128934" y="1239113"/>
                  <a:pt x="11146616" y="1239113"/>
                </a:cubicBezTo>
                <a:close/>
                <a:moveTo>
                  <a:pt x="1633450" y="1239112"/>
                </a:moveTo>
                <a:cubicBezTo>
                  <a:pt x="1651132" y="1239112"/>
                  <a:pt x="1665470" y="1253449"/>
                  <a:pt x="1665470" y="1271134"/>
                </a:cubicBezTo>
                <a:cubicBezTo>
                  <a:pt x="1665470" y="1288818"/>
                  <a:pt x="1651132" y="1303154"/>
                  <a:pt x="1633450" y="1303154"/>
                </a:cubicBezTo>
                <a:cubicBezTo>
                  <a:pt x="1615763" y="1303154"/>
                  <a:pt x="1601425" y="1288818"/>
                  <a:pt x="1601425" y="1271134"/>
                </a:cubicBezTo>
                <a:cubicBezTo>
                  <a:pt x="1601425" y="1253449"/>
                  <a:pt x="1615763" y="1239112"/>
                  <a:pt x="1633450" y="1239112"/>
                </a:cubicBezTo>
                <a:close/>
                <a:moveTo>
                  <a:pt x="4961456" y="1227249"/>
                </a:moveTo>
                <a:cubicBezTo>
                  <a:pt x="4979142" y="1227249"/>
                  <a:pt x="4993479" y="1241583"/>
                  <a:pt x="4993479" y="1259271"/>
                </a:cubicBezTo>
                <a:cubicBezTo>
                  <a:pt x="4993479" y="1276955"/>
                  <a:pt x="4979142" y="1291291"/>
                  <a:pt x="4961456" y="1291291"/>
                </a:cubicBezTo>
                <a:cubicBezTo>
                  <a:pt x="4943770" y="1291291"/>
                  <a:pt x="4929434" y="1276955"/>
                  <a:pt x="4929434" y="1259271"/>
                </a:cubicBezTo>
                <a:cubicBezTo>
                  <a:pt x="4929434" y="1241583"/>
                  <a:pt x="4943770" y="1227249"/>
                  <a:pt x="4961456" y="1227249"/>
                </a:cubicBezTo>
                <a:close/>
                <a:moveTo>
                  <a:pt x="8052815" y="1085437"/>
                </a:moveTo>
                <a:cubicBezTo>
                  <a:pt x="8131137" y="1085437"/>
                  <a:pt x="8194630" y="1148923"/>
                  <a:pt x="8194630" y="1227249"/>
                </a:cubicBezTo>
                <a:cubicBezTo>
                  <a:pt x="8194630" y="1305570"/>
                  <a:pt x="8131137" y="1369058"/>
                  <a:pt x="8052815" y="1369058"/>
                </a:cubicBezTo>
                <a:cubicBezTo>
                  <a:pt x="7974492" y="1369058"/>
                  <a:pt x="7911000" y="1305570"/>
                  <a:pt x="7911000" y="1227249"/>
                </a:cubicBezTo>
                <a:cubicBezTo>
                  <a:pt x="7911000" y="1148923"/>
                  <a:pt x="7974492" y="1085437"/>
                  <a:pt x="8052815" y="1085437"/>
                </a:cubicBezTo>
                <a:close/>
                <a:moveTo>
                  <a:pt x="11787067" y="1060701"/>
                </a:moveTo>
                <a:cubicBezTo>
                  <a:pt x="11804755" y="1060701"/>
                  <a:pt x="11819091" y="1075038"/>
                  <a:pt x="11819091" y="1092723"/>
                </a:cubicBezTo>
                <a:cubicBezTo>
                  <a:pt x="11819091" y="1110409"/>
                  <a:pt x="11804755" y="1124746"/>
                  <a:pt x="11787067" y="1124746"/>
                </a:cubicBezTo>
                <a:cubicBezTo>
                  <a:pt x="11769382" y="1124746"/>
                  <a:pt x="11755045" y="1110409"/>
                  <a:pt x="11755045" y="1092723"/>
                </a:cubicBezTo>
                <a:cubicBezTo>
                  <a:pt x="11755045" y="1075038"/>
                  <a:pt x="11769382" y="1060701"/>
                  <a:pt x="11787067" y="1060701"/>
                </a:cubicBezTo>
                <a:close/>
                <a:moveTo>
                  <a:pt x="992999" y="1060700"/>
                </a:moveTo>
                <a:cubicBezTo>
                  <a:pt x="1010684" y="1060700"/>
                  <a:pt x="1025021" y="1075036"/>
                  <a:pt x="1025021" y="1092721"/>
                </a:cubicBezTo>
                <a:cubicBezTo>
                  <a:pt x="1025021" y="1110408"/>
                  <a:pt x="1010684" y="1124745"/>
                  <a:pt x="992999" y="1124745"/>
                </a:cubicBezTo>
                <a:cubicBezTo>
                  <a:pt x="975311" y="1124745"/>
                  <a:pt x="960975" y="1110408"/>
                  <a:pt x="960975" y="1092721"/>
                </a:cubicBezTo>
                <a:cubicBezTo>
                  <a:pt x="960975" y="1075036"/>
                  <a:pt x="975311" y="1060700"/>
                  <a:pt x="992999" y="1060700"/>
                </a:cubicBezTo>
                <a:close/>
                <a:moveTo>
                  <a:pt x="7255088" y="1054603"/>
                </a:moveTo>
                <a:cubicBezTo>
                  <a:pt x="7290460" y="1054603"/>
                  <a:pt x="7319133" y="1083277"/>
                  <a:pt x="7319133" y="1118647"/>
                </a:cubicBezTo>
                <a:cubicBezTo>
                  <a:pt x="7319133" y="1154014"/>
                  <a:pt x="7290460" y="1182692"/>
                  <a:pt x="7255088" y="1182692"/>
                </a:cubicBezTo>
                <a:cubicBezTo>
                  <a:pt x="7219717" y="1182692"/>
                  <a:pt x="7191042" y="1154014"/>
                  <a:pt x="7191042" y="1118647"/>
                </a:cubicBezTo>
                <a:cubicBezTo>
                  <a:pt x="7191042" y="1083277"/>
                  <a:pt x="7219717" y="1054603"/>
                  <a:pt x="7255088" y="1054603"/>
                </a:cubicBezTo>
                <a:close/>
                <a:moveTo>
                  <a:pt x="4449186" y="1016817"/>
                </a:moveTo>
                <a:cubicBezTo>
                  <a:pt x="4466873" y="1016817"/>
                  <a:pt x="4481210" y="1031154"/>
                  <a:pt x="4481210" y="1048840"/>
                </a:cubicBezTo>
                <a:cubicBezTo>
                  <a:pt x="4481210" y="1066525"/>
                  <a:pt x="4466873" y="1080862"/>
                  <a:pt x="4449186" y="1080862"/>
                </a:cubicBezTo>
                <a:cubicBezTo>
                  <a:pt x="4431501" y="1080862"/>
                  <a:pt x="4417164" y="1066525"/>
                  <a:pt x="4417164" y="1048840"/>
                </a:cubicBezTo>
                <a:cubicBezTo>
                  <a:pt x="4417164" y="1031154"/>
                  <a:pt x="4431501" y="1016817"/>
                  <a:pt x="4449186" y="1016817"/>
                </a:cubicBezTo>
                <a:close/>
                <a:moveTo>
                  <a:pt x="10133886" y="970399"/>
                </a:moveTo>
                <a:cubicBezTo>
                  <a:pt x="10169258" y="970399"/>
                  <a:pt x="10197931" y="999072"/>
                  <a:pt x="10197931" y="1034443"/>
                </a:cubicBezTo>
                <a:cubicBezTo>
                  <a:pt x="10197931" y="1069816"/>
                  <a:pt x="10169258" y="1098490"/>
                  <a:pt x="10133886" y="1098490"/>
                </a:cubicBezTo>
                <a:cubicBezTo>
                  <a:pt x="10098515" y="1098490"/>
                  <a:pt x="10069841" y="1069816"/>
                  <a:pt x="10069841" y="1034443"/>
                </a:cubicBezTo>
                <a:cubicBezTo>
                  <a:pt x="10069841" y="999072"/>
                  <a:pt x="10098515" y="970399"/>
                  <a:pt x="10133886" y="970399"/>
                </a:cubicBezTo>
                <a:close/>
                <a:moveTo>
                  <a:pt x="2646180" y="970397"/>
                </a:moveTo>
                <a:cubicBezTo>
                  <a:pt x="2681551" y="970397"/>
                  <a:pt x="2710225" y="999071"/>
                  <a:pt x="2710225" y="1034442"/>
                </a:cubicBezTo>
                <a:cubicBezTo>
                  <a:pt x="2710225" y="1069815"/>
                  <a:pt x="2681551" y="1098488"/>
                  <a:pt x="2646180" y="1098488"/>
                </a:cubicBezTo>
                <a:cubicBezTo>
                  <a:pt x="2610808" y="1098488"/>
                  <a:pt x="2582135" y="1069815"/>
                  <a:pt x="2582135" y="1034442"/>
                </a:cubicBezTo>
                <a:cubicBezTo>
                  <a:pt x="2582135" y="999071"/>
                  <a:pt x="2610808" y="970397"/>
                  <a:pt x="2646180" y="970397"/>
                </a:cubicBezTo>
                <a:close/>
                <a:moveTo>
                  <a:pt x="9685569" y="938375"/>
                </a:moveTo>
                <a:cubicBezTo>
                  <a:pt x="9703256" y="938375"/>
                  <a:pt x="9717592" y="952712"/>
                  <a:pt x="9717592" y="970399"/>
                </a:cubicBezTo>
                <a:cubicBezTo>
                  <a:pt x="9717592" y="988084"/>
                  <a:pt x="9703256" y="1002420"/>
                  <a:pt x="9685569" y="1002420"/>
                </a:cubicBezTo>
                <a:cubicBezTo>
                  <a:pt x="9667884" y="1002420"/>
                  <a:pt x="9653547" y="988084"/>
                  <a:pt x="9653547" y="970399"/>
                </a:cubicBezTo>
                <a:cubicBezTo>
                  <a:pt x="9653547" y="952712"/>
                  <a:pt x="9667884" y="938375"/>
                  <a:pt x="9685569" y="938375"/>
                </a:cubicBezTo>
                <a:close/>
                <a:moveTo>
                  <a:pt x="3094497" y="938374"/>
                </a:moveTo>
                <a:cubicBezTo>
                  <a:pt x="3112182" y="938374"/>
                  <a:pt x="3126519" y="952711"/>
                  <a:pt x="3126519" y="970397"/>
                </a:cubicBezTo>
                <a:cubicBezTo>
                  <a:pt x="3126519" y="988082"/>
                  <a:pt x="3112182" y="1002419"/>
                  <a:pt x="3094497" y="1002419"/>
                </a:cubicBezTo>
                <a:cubicBezTo>
                  <a:pt x="3076811" y="1002419"/>
                  <a:pt x="3062474" y="988082"/>
                  <a:pt x="3062474" y="970397"/>
                </a:cubicBezTo>
                <a:cubicBezTo>
                  <a:pt x="3062474" y="952711"/>
                  <a:pt x="3076811" y="938374"/>
                  <a:pt x="3094497" y="938374"/>
                </a:cubicBezTo>
                <a:close/>
                <a:moveTo>
                  <a:pt x="53456" y="938373"/>
                </a:moveTo>
                <a:cubicBezTo>
                  <a:pt x="88827" y="938373"/>
                  <a:pt x="117501" y="967046"/>
                  <a:pt x="117501" y="1002418"/>
                </a:cubicBezTo>
                <a:cubicBezTo>
                  <a:pt x="117501" y="1037791"/>
                  <a:pt x="88827" y="1066464"/>
                  <a:pt x="53456" y="1066464"/>
                </a:cubicBezTo>
                <a:cubicBezTo>
                  <a:pt x="35771" y="1066464"/>
                  <a:pt x="19759" y="1059296"/>
                  <a:pt x="8169" y="1047706"/>
                </a:cubicBezTo>
                <a:lnTo>
                  <a:pt x="0" y="1035590"/>
                </a:lnTo>
                <a:lnTo>
                  <a:pt x="0" y="969247"/>
                </a:lnTo>
                <a:lnTo>
                  <a:pt x="8169" y="957131"/>
                </a:lnTo>
                <a:cubicBezTo>
                  <a:pt x="19759" y="945541"/>
                  <a:pt x="35771" y="938373"/>
                  <a:pt x="53456" y="938373"/>
                </a:cubicBezTo>
                <a:close/>
                <a:moveTo>
                  <a:pt x="10940762" y="916598"/>
                </a:moveTo>
                <a:cubicBezTo>
                  <a:pt x="10958449" y="916598"/>
                  <a:pt x="10972786" y="930935"/>
                  <a:pt x="10972786" y="948621"/>
                </a:cubicBezTo>
                <a:cubicBezTo>
                  <a:pt x="10972786" y="966306"/>
                  <a:pt x="10958449" y="980643"/>
                  <a:pt x="10940762" y="980643"/>
                </a:cubicBezTo>
                <a:cubicBezTo>
                  <a:pt x="10923078" y="980643"/>
                  <a:pt x="10908741" y="966306"/>
                  <a:pt x="10908741" y="948621"/>
                </a:cubicBezTo>
                <a:cubicBezTo>
                  <a:pt x="10908741" y="930935"/>
                  <a:pt x="10923078" y="916598"/>
                  <a:pt x="10940762" y="916598"/>
                </a:cubicBezTo>
                <a:close/>
                <a:moveTo>
                  <a:pt x="1839303" y="916597"/>
                </a:moveTo>
                <a:cubicBezTo>
                  <a:pt x="1856989" y="916597"/>
                  <a:pt x="1871325" y="930934"/>
                  <a:pt x="1871325" y="948620"/>
                </a:cubicBezTo>
                <a:cubicBezTo>
                  <a:pt x="1871325" y="966305"/>
                  <a:pt x="1856989" y="980642"/>
                  <a:pt x="1839303" y="980642"/>
                </a:cubicBezTo>
                <a:cubicBezTo>
                  <a:pt x="1821617" y="980642"/>
                  <a:pt x="1807280" y="966305"/>
                  <a:pt x="1807280" y="948620"/>
                </a:cubicBezTo>
                <a:cubicBezTo>
                  <a:pt x="1807280" y="930934"/>
                  <a:pt x="1821617" y="916597"/>
                  <a:pt x="1839303" y="916597"/>
                </a:cubicBezTo>
                <a:close/>
                <a:moveTo>
                  <a:pt x="8917120" y="888054"/>
                </a:moveTo>
                <a:cubicBezTo>
                  <a:pt x="8995442" y="888054"/>
                  <a:pt x="9058934" y="951546"/>
                  <a:pt x="9058934" y="1029868"/>
                </a:cubicBezTo>
                <a:cubicBezTo>
                  <a:pt x="9058934" y="1108191"/>
                  <a:pt x="8995442" y="1171684"/>
                  <a:pt x="8917120" y="1171684"/>
                </a:cubicBezTo>
                <a:cubicBezTo>
                  <a:pt x="8838798" y="1171684"/>
                  <a:pt x="8775306" y="1108191"/>
                  <a:pt x="8775306" y="1029868"/>
                </a:cubicBezTo>
                <a:cubicBezTo>
                  <a:pt x="8775306" y="951546"/>
                  <a:pt x="8838798" y="888054"/>
                  <a:pt x="8917120" y="888054"/>
                </a:cubicBezTo>
                <a:close/>
                <a:moveTo>
                  <a:pt x="3862946" y="888053"/>
                </a:moveTo>
                <a:cubicBezTo>
                  <a:pt x="3941269" y="888053"/>
                  <a:pt x="4004761" y="951545"/>
                  <a:pt x="4004761" y="1029867"/>
                </a:cubicBezTo>
                <a:cubicBezTo>
                  <a:pt x="4004761" y="1108190"/>
                  <a:pt x="3941269" y="1171683"/>
                  <a:pt x="3862946" y="1171683"/>
                </a:cubicBezTo>
                <a:cubicBezTo>
                  <a:pt x="3784624" y="1171683"/>
                  <a:pt x="3721132" y="1108190"/>
                  <a:pt x="3721132" y="1029867"/>
                </a:cubicBezTo>
                <a:cubicBezTo>
                  <a:pt x="3721132" y="951545"/>
                  <a:pt x="3784624" y="888053"/>
                  <a:pt x="3862946" y="888053"/>
                </a:cubicBezTo>
                <a:close/>
                <a:moveTo>
                  <a:pt x="5089546" y="838407"/>
                </a:moveTo>
                <a:cubicBezTo>
                  <a:pt x="5107232" y="838407"/>
                  <a:pt x="5121569" y="852744"/>
                  <a:pt x="5121569" y="870430"/>
                </a:cubicBezTo>
                <a:cubicBezTo>
                  <a:pt x="5121569" y="888114"/>
                  <a:pt x="5107232" y="902451"/>
                  <a:pt x="5089546" y="902451"/>
                </a:cubicBezTo>
                <a:cubicBezTo>
                  <a:pt x="5071861" y="902451"/>
                  <a:pt x="5057524" y="888114"/>
                  <a:pt x="5057524" y="870430"/>
                </a:cubicBezTo>
                <a:cubicBezTo>
                  <a:pt x="5057524" y="852744"/>
                  <a:pt x="5071861" y="838407"/>
                  <a:pt x="5089546" y="838407"/>
                </a:cubicBezTo>
                <a:close/>
                <a:moveTo>
                  <a:pt x="11302155" y="774783"/>
                </a:moveTo>
                <a:cubicBezTo>
                  <a:pt x="11380477" y="774783"/>
                  <a:pt x="11443970" y="838275"/>
                  <a:pt x="11443970" y="916597"/>
                </a:cubicBezTo>
                <a:cubicBezTo>
                  <a:pt x="11443970" y="994919"/>
                  <a:pt x="11380477" y="1058413"/>
                  <a:pt x="11302155" y="1058413"/>
                </a:cubicBezTo>
                <a:cubicBezTo>
                  <a:pt x="11223833" y="1058413"/>
                  <a:pt x="11160342" y="994919"/>
                  <a:pt x="11160342" y="916597"/>
                </a:cubicBezTo>
                <a:cubicBezTo>
                  <a:pt x="11160342" y="838275"/>
                  <a:pt x="11223833" y="774783"/>
                  <a:pt x="11302155" y="774783"/>
                </a:cubicBezTo>
                <a:close/>
                <a:moveTo>
                  <a:pt x="1477911" y="774782"/>
                </a:moveTo>
                <a:cubicBezTo>
                  <a:pt x="1556233" y="774782"/>
                  <a:pt x="1619725" y="838274"/>
                  <a:pt x="1619725" y="916596"/>
                </a:cubicBezTo>
                <a:cubicBezTo>
                  <a:pt x="1619725" y="994917"/>
                  <a:pt x="1556233" y="1058412"/>
                  <a:pt x="1477911" y="1058412"/>
                </a:cubicBezTo>
                <a:cubicBezTo>
                  <a:pt x="1399589" y="1058412"/>
                  <a:pt x="1336096" y="994917"/>
                  <a:pt x="1336096" y="916596"/>
                </a:cubicBezTo>
                <a:cubicBezTo>
                  <a:pt x="1336096" y="838274"/>
                  <a:pt x="1399589" y="774782"/>
                  <a:pt x="1477911" y="774782"/>
                </a:cubicBezTo>
                <a:close/>
                <a:moveTo>
                  <a:pt x="9264702" y="764539"/>
                </a:moveTo>
                <a:cubicBezTo>
                  <a:pt x="9300074" y="764539"/>
                  <a:pt x="9328747" y="793213"/>
                  <a:pt x="9328747" y="828584"/>
                </a:cubicBezTo>
                <a:cubicBezTo>
                  <a:pt x="9328747" y="863955"/>
                  <a:pt x="9300074" y="892629"/>
                  <a:pt x="9264702" y="892629"/>
                </a:cubicBezTo>
                <a:cubicBezTo>
                  <a:pt x="9229331" y="892629"/>
                  <a:pt x="9200657" y="863955"/>
                  <a:pt x="9200657" y="828584"/>
                </a:cubicBezTo>
                <a:cubicBezTo>
                  <a:pt x="9200657" y="793213"/>
                  <a:pt x="9229331" y="764539"/>
                  <a:pt x="9264702" y="764539"/>
                </a:cubicBezTo>
                <a:close/>
                <a:moveTo>
                  <a:pt x="3515364" y="764537"/>
                </a:moveTo>
                <a:cubicBezTo>
                  <a:pt x="3550735" y="764537"/>
                  <a:pt x="3579409" y="793212"/>
                  <a:pt x="3579409" y="828582"/>
                </a:cubicBezTo>
                <a:cubicBezTo>
                  <a:pt x="3579409" y="863954"/>
                  <a:pt x="3550735" y="892627"/>
                  <a:pt x="3515364" y="892627"/>
                </a:cubicBezTo>
                <a:cubicBezTo>
                  <a:pt x="3479992" y="892627"/>
                  <a:pt x="3451319" y="863954"/>
                  <a:pt x="3451319" y="828582"/>
                </a:cubicBezTo>
                <a:cubicBezTo>
                  <a:pt x="3451319" y="793212"/>
                  <a:pt x="3479992" y="764537"/>
                  <a:pt x="3515364" y="764537"/>
                </a:cubicBezTo>
                <a:close/>
                <a:moveTo>
                  <a:pt x="12192000" y="757152"/>
                </a:moveTo>
                <a:lnTo>
                  <a:pt x="12192000" y="1028102"/>
                </a:lnTo>
                <a:lnTo>
                  <a:pt x="12168197" y="1023297"/>
                </a:lnTo>
                <a:cubicBezTo>
                  <a:pt x="12117299" y="1001768"/>
                  <a:pt x="12081584" y="951369"/>
                  <a:pt x="12081584" y="892627"/>
                </a:cubicBezTo>
                <a:cubicBezTo>
                  <a:pt x="12081584" y="833886"/>
                  <a:pt x="12117299" y="783487"/>
                  <a:pt x="12168197" y="761958"/>
                </a:cubicBezTo>
                <a:close/>
                <a:moveTo>
                  <a:pt x="556670" y="750812"/>
                </a:moveTo>
                <a:cubicBezTo>
                  <a:pt x="634989" y="750812"/>
                  <a:pt x="698482" y="814304"/>
                  <a:pt x="698482" y="892626"/>
                </a:cubicBezTo>
                <a:cubicBezTo>
                  <a:pt x="698482" y="970948"/>
                  <a:pt x="634989" y="1034440"/>
                  <a:pt x="556670" y="1034440"/>
                </a:cubicBezTo>
                <a:cubicBezTo>
                  <a:pt x="478347" y="1034440"/>
                  <a:pt x="414855" y="970948"/>
                  <a:pt x="414855" y="892626"/>
                </a:cubicBezTo>
                <a:cubicBezTo>
                  <a:pt x="414855" y="814304"/>
                  <a:pt x="478347" y="750812"/>
                  <a:pt x="556670" y="750812"/>
                </a:cubicBezTo>
                <a:close/>
                <a:moveTo>
                  <a:pt x="7639357" y="748103"/>
                </a:moveTo>
                <a:cubicBezTo>
                  <a:pt x="7674728" y="748103"/>
                  <a:pt x="7703403" y="776777"/>
                  <a:pt x="7703403" y="812149"/>
                </a:cubicBezTo>
                <a:cubicBezTo>
                  <a:pt x="7703403" y="847520"/>
                  <a:pt x="7674728" y="876192"/>
                  <a:pt x="7639357" y="876192"/>
                </a:cubicBezTo>
                <a:cubicBezTo>
                  <a:pt x="7603985" y="876192"/>
                  <a:pt x="7575313" y="847520"/>
                  <a:pt x="7575313" y="812149"/>
                </a:cubicBezTo>
                <a:cubicBezTo>
                  <a:pt x="7575313" y="776777"/>
                  <a:pt x="7603985" y="748103"/>
                  <a:pt x="7639357" y="748103"/>
                </a:cubicBezTo>
                <a:close/>
                <a:moveTo>
                  <a:pt x="11626955" y="741754"/>
                </a:moveTo>
                <a:cubicBezTo>
                  <a:pt x="11644642" y="741754"/>
                  <a:pt x="11658978" y="756091"/>
                  <a:pt x="11658978" y="773778"/>
                </a:cubicBezTo>
                <a:cubicBezTo>
                  <a:pt x="11658978" y="791463"/>
                  <a:pt x="11644642" y="805799"/>
                  <a:pt x="11626955" y="805799"/>
                </a:cubicBezTo>
                <a:cubicBezTo>
                  <a:pt x="11609270" y="805799"/>
                  <a:pt x="11594934" y="791463"/>
                  <a:pt x="11594934" y="773778"/>
                </a:cubicBezTo>
                <a:cubicBezTo>
                  <a:pt x="11594934" y="756091"/>
                  <a:pt x="11609270" y="741754"/>
                  <a:pt x="11626955" y="741754"/>
                </a:cubicBezTo>
                <a:close/>
                <a:moveTo>
                  <a:pt x="1153111" y="741753"/>
                </a:moveTo>
                <a:cubicBezTo>
                  <a:pt x="1170796" y="741753"/>
                  <a:pt x="1185133" y="756090"/>
                  <a:pt x="1185133" y="773776"/>
                </a:cubicBezTo>
                <a:cubicBezTo>
                  <a:pt x="1185133" y="791461"/>
                  <a:pt x="1170796" y="805798"/>
                  <a:pt x="1153111" y="805798"/>
                </a:cubicBezTo>
                <a:cubicBezTo>
                  <a:pt x="1135424" y="805798"/>
                  <a:pt x="1121088" y="791461"/>
                  <a:pt x="1121088" y="773776"/>
                </a:cubicBezTo>
                <a:cubicBezTo>
                  <a:pt x="1121088" y="756090"/>
                  <a:pt x="1135424" y="741753"/>
                  <a:pt x="1153111" y="741753"/>
                </a:cubicBezTo>
                <a:close/>
                <a:moveTo>
                  <a:pt x="7191042" y="716079"/>
                </a:moveTo>
                <a:cubicBezTo>
                  <a:pt x="7208729" y="716079"/>
                  <a:pt x="7223067" y="730416"/>
                  <a:pt x="7223067" y="748103"/>
                </a:cubicBezTo>
                <a:cubicBezTo>
                  <a:pt x="7223067" y="765788"/>
                  <a:pt x="7208729" y="780124"/>
                  <a:pt x="7191042" y="780124"/>
                </a:cubicBezTo>
                <a:cubicBezTo>
                  <a:pt x="7173357" y="780124"/>
                  <a:pt x="7159020" y="765788"/>
                  <a:pt x="7159020" y="748103"/>
                </a:cubicBezTo>
                <a:cubicBezTo>
                  <a:pt x="7159020" y="730416"/>
                  <a:pt x="7173357" y="716079"/>
                  <a:pt x="7191042" y="716079"/>
                </a:cubicBezTo>
                <a:close/>
                <a:moveTo>
                  <a:pt x="6029089" y="716079"/>
                </a:moveTo>
                <a:cubicBezTo>
                  <a:pt x="6064460" y="716079"/>
                  <a:pt x="6093133" y="744753"/>
                  <a:pt x="6093133" y="780124"/>
                </a:cubicBezTo>
                <a:cubicBezTo>
                  <a:pt x="6093133" y="815496"/>
                  <a:pt x="6064460" y="844169"/>
                  <a:pt x="6029089" y="844169"/>
                </a:cubicBezTo>
                <a:cubicBezTo>
                  <a:pt x="5993717" y="844169"/>
                  <a:pt x="5965043" y="815496"/>
                  <a:pt x="5965043" y="780124"/>
                </a:cubicBezTo>
                <a:cubicBezTo>
                  <a:pt x="5965043" y="744753"/>
                  <a:pt x="5993717" y="716079"/>
                  <a:pt x="6029089" y="716079"/>
                </a:cubicBezTo>
                <a:close/>
                <a:moveTo>
                  <a:pt x="8446236" y="694395"/>
                </a:moveTo>
                <a:cubicBezTo>
                  <a:pt x="8463922" y="694395"/>
                  <a:pt x="8478258" y="708733"/>
                  <a:pt x="8478258" y="726419"/>
                </a:cubicBezTo>
                <a:cubicBezTo>
                  <a:pt x="8478258" y="744105"/>
                  <a:pt x="8463922" y="758441"/>
                  <a:pt x="8446236" y="758441"/>
                </a:cubicBezTo>
                <a:cubicBezTo>
                  <a:pt x="8428552" y="758441"/>
                  <a:pt x="8414214" y="744105"/>
                  <a:pt x="8414214" y="726419"/>
                </a:cubicBezTo>
                <a:cubicBezTo>
                  <a:pt x="8414214" y="708733"/>
                  <a:pt x="8428552" y="694395"/>
                  <a:pt x="8446236" y="694395"/>
                </a:cubicBezTo>
                <a:close/>
                <a:moveTo>
                  <a:pt x="6422509" y="665758"/>
                </a:moveTo>
                <a:cubicBezTo>
                  <a:pt x="6500825" y="665758"/>
                  <a:pt x="6564317" y="729250"/>
                  <a:pt x="6564317" y="807573"/>
                </a:cubicBezTo>
                <a:cubicBezTo>
                  <a:pt x="6564317" y="885895"/>
                  <a:pt x="6500825" y="949387"/>
                  <a:pt x="6422509" y="949387"/>
                </a:cubicBezTo>
                <a:cubicBezTo>
                  <a:pt x="6344188" y="949387"/>
                  <a:pt x="6280694" y="885895"/>
                  <a:pt x="6280694" y="807573"/>
                </a:cubicBezTo>
                <a:cubicBezTo>
                  <a:pt x="6280694" y="729250"/>
                  <a:pt x="6344188" y="665758"/>
                  <a:pt x="6422509" y="665758"/>
                </a:cubicBezTo>
                <a:close/>
                <a:moveTo>
                  <a:pt x="10689157" y="645688"/>
                </a:moveTo>
                <a:cubicBezTo>
                  <a:pt x="10724528" y="645688"/>
                  <a:pt x="10753202" y="674361"/>
                  <a:pt x="10753202" y="709733"/>
                </a:cubicBezTo>
                <a:cubicBezTo>
                  <a:pt x="10753202" y="745104"/>
                  <a:pt x="10724528" y="773778"/>
                  <a:pt x="10689157" y="773778"/>
                </a:cubicBezTo>
                <a:cubicBezTo>
                  <a:pt x="10653786" y="773778"/>
                  <a:pt x="10625112" y="745104"/>
                  <a:pt x="10625112" y="709733"/>
                </a:cubicBezTo>
                <a:cubicBezTo>
                  <a:pt x="10625112" y="674361"/>
                  <a:pt x="10653786" y="645688"/>
                  <a:pt x="10689157" y="645688"/>
                </a:cubicBezTo>
                <a:close/>
                <a:moveTo>
                  <a:pt x="2090909" y="645686"/>
                </a:moveTo>
                <a:cubicBezTo>
                  <a:pt x="2126280" y="645686"/>
                  <a:pt x="2154954" y="674360"/>
                  <a:pt x="2154954" y="709731"/>
                </a:cubicBezTo>
                <a:cubicBezTo>
                  <a:pt x="2154954" y="745103"/>
                  <a:pt x="2126280" y="773776"/>
                  <a:pt x="2090909" y="773776"/>
                </a:cubicBezTo>
                <a:cubicBezTo>
                  <a:pt x="2055538" y="773776"/>
                  <a:pt x="2026864" y="745103"/>
                  <a:pt x="2026864" y="709731"/>
                </a:cubicBezTo>
                <a:cubicBezTo>
                  <a:pt x="2026864" y="674360"/>
                  <a:pt x="2055538" y="645686"/>
                  <a:pt x="2090909" y="645686"/>
                </a:cubicBezTo>
                <a:close/>
                <a:moveTo>
                  <a:pt x="10069841" y="595277"/>
                </a:moveTo>
                <a:cubicBezTo>
                  <a:pt x="10105213" y="595277"/>
                  <a:pt x="10133886" y="623952"/>
                  <a:pt x="10133886" y="659323"/>
                </a:cubicBezTo>
                <a:cubicBezTo>
                  <a:pt x="10133886" y="694695"/>
                  <a:pt x="10105213" y="723368"/>
                  <a:pt x="10069841" y="723368"/>
                </a:cubicBezTo>
                <a:cubicBezTo>
                  <a:pt x="10034470" y="723368"/>
                  <a:pt x="10005796" y="694695"/>
                  <a:pt x="10005796" y="659323"/>
                </a:cubicBezTo>
                <a:cubicBezTo>
                  <a:pt x="10005796" y="623952"/>
                  <a:pt x="10034470" y="595277"/>
                  <a:pt x="10069841" y="595277"/>
                </a:cubicBezTo>
                <a:close/>
                <a:moveTo>
                  <a:pt x="2710225" y="595276"/>
                </a:moveTo>
                <a:cubicBezTo>
                  <a:pt x="2745596" y="595276"/>
                  <a:pt x="2774270" y="623951"/>
                  <a:pt x="2774270" y="659322"/>
                </a:cubicBezTo>
                <a:cubicBezTo>
                  <a:pt x="2774270" y="694694"/>
                  <a:pt x="2745596" y="723367"/>
                  <a:pt x="2710225" y="723367"/>
                </a:cubicBezTo>
                <a:cubicBezTo>
                  <a:pt x="2674853" y="723367"/>
                  <a:pt x="2646180" y="694694"/>
                  <a:pt x="2646180" y="659322"/>
                </a:cubicBezTo>
                <a:cubicBezTo>
                  <a:pt x="2646180" y="623951"/>
                  <a:pt x="2674853" y="595276"/>
                  <a:pt x="2710225" y="595276"/>
                </a:cubicBezTo>
                <a:close/>
                <a:moveTo>
                  <a:pt x="4604634" y="552581"/>
                </a:moveTo>
                <a:cubicBezTo>
                  <a:pt x="4682956" y="552581"/>
                  <a:pt x="4746447" y="616073"/>
                  <a:pt x="4746447" y="694395"/>
                </a:cubicBezTo>
                <a:cubicBezTo>
                  <a:pt x="4746447" y="772718"/>
                  <a:pt x="4682956" y="836211"/>
                  <a:pt x="4604634" y="836211"/>
                </a:cubicBezTo>
                <a:cubicBezTo>
                  <a:pt x="4526311" y="836211"/>
                  <a:pt x="4462818" y="772718"/>
                  <a:pt x="4462818" y="694395"/>
                </a:cubicBezTo>
                <a:cubicBezTo>
                  <a:pt x="4462818" y="616073"/>
                  <a:pt x="4526311" y="552581"/>
                  <a:pt x="4604634" y="552581"/>
                </a:cubicBezTo>
                <a:close/>
                <a:moveTo>
                  <a:pt x="6770175" y="542243"/>
                </a:moveTo>
                <a:cubicBezTo>
                  <a:pt x="6805548" y="542243"/>
                  <a:pt x="6834220" y="570915"/>
                  <a:pt x="6834220" y="606288"/>
                </a:cubicBezTo>
                <a:cubicBezTo>
                  <a:pt x="6834220" y="641659"/>
                  <a:pt x="6805548" y="670333"/>
                  <a:pt x="6770175" y="670333"/>
                </a:cubicBezTo>
                <a:cubicBezTo>
                  <a:pt x="6734804" y="670333"/>
                  <a:pt x="6706129" y="641659"/>
                  <a:pt x="6706129" y="606288"/>
                </a:cubicBezTo>
                <a:cubicBezTo>
                  <a:pt x="6706129" y="570915"/>
                  <a:pt x="6734804" y="542243"/>
                  <a:pt x="6770175" y="542243"/>
                </a:cubicBezTo>
                <a:close/>
                <a:moveTo>
                  <a:pt x="5525877" y="528518"/>
                </a:moveTo>
                <a:cubicBezTo>
                  <a:pt x="5604199" y="528518"/>
                  <a:pt x="5667691" y="592011"/>
                  <a:pt x="5667691" y="670333"/>
                </a:cubicBezTo>
                <a:cubicBezTo>
                  <a:pt x="5667691" y="748654"/>
                  <a:pt x="5604199" y="812148"/>
                  <a:pt x="5525877" y="812148"/>
                </a:cubicBezTo>
                <a:cubicBezTo>
                  <a:pt x="5447554" y="812148"/>
                  <a:pt x="5384062" y="748654"/>
                  <a:pt x="5384062" y="670333"/>
                </a:cubicBezTo>
                <a:cubicBezTo>
                  <a:pt x="5384062" y="592011"/>
                  <a:pt x="5447554" y="528518"/>
                  <a:pt x="5525877" y="528518"/>
                </a:cubicBezTo>
                <a:close/>
                <a:moveTo>
                  <a:pt x="4929433" y="519552"/>
                </a:moveTo>
                <a:cubicBezTo>
                  <a:pt x="4947119" y="519552"/>
                  <a:pt x="4961456" y="533889"/>
                  <a:pt x="4961456" y="551576"/>
                </a:cubicBezTo>
                <a:cubicBezTo>
                  <a:pt x="4961456" y="569261"/>
                  <a:pt x="4947119" y="583598"/>
                  <a:pt x="4929433" y="583598"/>
                </a:cubicBezTo>
                <a:cubicBezTo>
                  <a:pt x="4911748" y="583598"/>
                  <a:pt x="4897411" y="569261"/>
                  <a:pt x="4897411" y="551576"/>
                </a:cubicBezTo>
                <a:cubicBezTo>
                  <a:pt x="4897411" y="533889"/>
                  <a:pt x="4911748" y="519552"/>
                  <a:pt x="4929433" y="519552"/>
                </a:cubicBezTo>
                <a:close/>
                <a:moveTo>
                  <a:pt x="11334177" y="472857"/>
                </a:moveTo>
                <a:cubicBezTo>
                  <a:pt x="11351862" y="472857"/>
                  <a:pt x="11366200" y="487193"/>
                  <a:pt x="11366200" y="504880"/>
                </a:cubicBezTo>
                <a:cubicBezTo>
                  <a:pt x="11366200" y="522565"/>
                  <a:pt x="11351862" y="536901"/>
                  <a:pt x="11334177" y="536901"/>
                </a:cubicBezTo>
                <a:cubicBezTo>
                  <a:pt x="11316491" y="536901"/>
                  <a:pt x="11302155" y="522565"/>
                  <a:pt x="11302155" y="504880"/>
                </a:cubicBezTo>
                <a:cubicBezTo>
                  <a:pt x="11302155" y="487193"/>
                  <a:pt x="11316491" y="472857"/>
                  <a:pt x="11334177" y="472857"/>
                </a:cubicBezTo>
                <a:close/>
                <a:moveTo>
                  <a:pt x="1445889" y="472855"/>
                </a:moveTo>
                <a:cubicBezTo>
                  <a:pt x="1463575" y="472855"/>
                  <a:pt x="1477911" y="487192"/>
                  <a:pt x="1477911" y="504878"/>
                </a:cubicBezTo>
                <a:cubicBezTo>
                  <a:pt x="1477911" y="522563"/>
                  <a:pt x="1463575" y="536900"/>
                  <a:pt x="1445889" y="536900"/>
                </a:cubicBezTo>
                <a:cubicBezTo>
                  <a:pt x="1428204" y="536900"/>
                  <a:pt x="1413866" y="522563"/>
                  <a:pt x="1413866" y="504878"/>
                </a:cubicBezTo>
                <a:cubicBezTo>
                  <a:pt x="1413866" y="487192"/>
                  <a:pt x="1428204" y="472855"/>
                  <a:pt x="1445889" y="472855"/>
                </a:cubicBezTo>
                <a:close/>
                <a:moveTo>
                  <a:pt x="9557479" y="453462"/>
                </a:moveTo>
                <a:cubicBezTo>
                  <a:pt x="9575166" y="453462"/>
                  <a:pt x="9589502" y="467799"/>
                  <a:pt x="9589502" y="485485"/>
                </a:cubicBezTo>
                <a:cubicBezTo>
                  <a:pt x="9589502" y="503170"/>
                  <a:pt x="9575166" y="517507"/>
                  <a:pt x="9557479" y="517507"/>
                </a:cubicBezTo>
                <a:cubicBezTo>
                  <a:pt x="9539794" y="517507"/>
                  <a:pt x="9525457" y="503170"/>
                  <a:pt x="9525457" y="485485"/>
                </a:cubicBezTo>
                <a:cubicBezTo>
                  <a:pt x="9525457" y="467799"/>
                  <a:pt x="9539794" y="453462"/>
                  <a:pt x="9557479" y="453462"/>
                </a:cubicBezTo>
                <a:close/>
                <a:moveTo>
                  <a:pt x="3222587" y="453461"/>
                </a:moveTo>
                <a:cubicBezTo>
                  <a:pt x="3240272" y="453461"/>
                  <a:pt x="3254609" y="467798"/>
                  <a:pt x="3254609" y="485484"/>
                </a:cubicBezTo>
                <a:cubicBezTo>
                  <a:pt x="3254609" y="503169"/>
                  <a:pt x="3240272" y="517506"/>
                  <a:pt x="3222587" y="517506"/>
                </a:cubicBezTo>
                <a:cubicBezTo>
                  <a:pt x="3204900" y="517506"/>
                  <a:pt x="3190564" y="503169"/>
                  <a:pt x="3190564" y="485484"/>
                </a:cubicBezTo>
                <a:cubicBezTo>
                  <a:pt x="3190564" y="467798"/>
                  <a:pt x="3204900" y="453461"/>
                  <a:pt x="3222587" y="453461"/>
                </a:cubicBezTo>
                <a:close/>
                <a:moveTo>
                  <a:pt x="8194633" y="423484"/>
                </a:moveTo>
                <a:cubicBezTo>
                  <a:pt x="8230003" y="423484"/>
                  <a:pt x="8258676" y="452157"/>
                  <a:pt x="8258676" y="487528"/>
                </a:cubicBezTo>
                <a:cubicBezTo>
                  <a:pt x="8258676" y="522900"/>
                  <a:pt x="8230003" y="551573"/>
                  <a:pt x="8194633" y="551573"/>
                </a:cubicBezTo>
                <a:cubicBezTo>
                  <a:pt x="8159260" y="551573"/>
                  <a:pt x="8130586" y="522900"/>
                  <a:pt x="8130586" y="487528"/>
                </a:cubicBezTo>
                <a:cubicBezTo>
                  <a:pt x="8130586" y="452157"/>
                  <a:pt x="8159260" y="423484"/>
                  <a:pt x="8194633" y="423484"/>
                </a:cubicBezTo>
                <a:close/>
                <a:moveTo>
                  <a:pt x="7575313" y="372980"/>
                </a:moveTo>
                <a:cubicBezTo>
                  <a:pt x="7610683" y="372980"/>
                  <a:pt x="7639357" y="401654"/>
                  <a:pt x="7639357" y="437025"/>
                </a:cubicBezTo>
                <a:cubicBezTo>
                  <a:pt x="7639357" y="472398"/>
                  <a:pt x="7610683" y="501071"/>
                  <a:pt x="7575313" y="501071"/>
                </a:cubicBezTo>
                <a:cubicBezTo>
                  <a:pt x="7539943" y="501071"/>
                  <a:pt x="7511269" y="472398"/>
                  <a:pt x="7511269" y="437025"/>
                </a:cubicBezTo>
                <a:cubicBezTo>
                  <a:pt x="7511269" y="401654"/>
                  <a:pt x="7539943" y="372980"/>
                  <a:pt x="7575313" y="372980"/>
                </a:cubicBezTo>
                <a:close/>
                <a:moveTo>
                  <a:pt x="131225" y="311646"/>
                </a:moveTo>
                <a:cubicBezTo>
                  <a:pt x="209548" y="311646"/>
                  <a:pt x="273040" y="375138"/>
                  <a:pt x="273040" y="453460"/>
                </a:cubicBezTo>
                <a:cubicBezTo>
                  <a:pt x="273040" y="531782"/>
                  <a:pt x="209548" y="595275"/>
                  <a:pt x="131225" y="595275"/>
                </a:cubicBezTo>
                <a:cubicBezTo>
                  <a:pt x="72484" y="595275"/>
                  <a:pt x="22083" y="559560"/>
                  <a:pt x="555" y="508660"/>
                </a:cubicBezTo>
                <a:lnTo>
                  <a:pt x="0" y="505913"/>
                </a:lnTo>
                <a:lnTo>
                  <a:pt x="0" y="401006"/>
                </a:lnTo>
                <a:lnTo>
                  <a:pt x="555" y="398259"/>
                </a:lnTo>
                <a:cubicBezTo>
                  <a:pt x="22083" y="347360"/>
                  <a:pt x="72484" y="311646"/>
                  <a:pt x="131225" y="311646"/>
                </a:cubicBezTo>
                <a:close/>
                <a:moveTo>
                  <a:pt x="11851113" y="280723"/>
                </a:moveTo>
                <a:cubicBezTo>
                  <a:pt x="11886486" y="280723"/>
                  <a:pt x="11915160" y="309395"/>
                  <a:pt x="11915160" y="344767"/>
                </a:cubicBezTo>
                <a:cubicBezTo>
                  <a:pt x="11915160" y="380138"/>
                  <a:pt x="11886486" y="408813"/>
                  <a:pt x="11851113" y="408813"/>
                </a:cubicBezTo>
                <a:cubicBezTo>
                  <a:pt x="11815743" y="408813"/>
                  <a:pt x="11787068" y="380138"/>
                  <a:pt x="11787068" y="344767"/>
                </a:cubicBezTo>
                <a:cubicBezTo>
                  <a:pt x="11787068" y="309395"/>
                  <a:pt x="11815743" y="280723"/>
                  <a:pt x="11851113" y="280723"/>
                </a:cubicBezTo>
                <a:close/>
                <a:moveTo>
                  <a:pt x="928953" y="280722"/>
                </a:moveTo>
                <a:cubicBezTo>
                  <a:pt x="964323" y="280722"/>
                  <a:pt x="992998" y="309394"/>
                  <a:pt x="992998" y="344765"/>
                </a:cubicBezTo>
                <a:cubicBezTo>
                  <a:pt x="992998" y="380137"/>
                  <a:pt x="964323" y="408812"/>
                  <a:pt x="928953" y="408812"/>
                </a:cubicBezTo>
                <a:cubicBezTo>
                  <a:pt x="893580" y="408812"/>
                  <a:pt x="864907" y="380137"/>
                  <a:pt x="864907" y="344765"/>
                </a:cubicBezTo>
                <a:cubicBezTo>
                  <a:pt x="864907" y="309394"/>
                  <a:pt x="893580" y="280722"/>
                  <a:pt x="928953" y="280722"/>
                </a:cubicBezTo>
                <a:close/>
                <a:moveTo>
                  <a:pt x="4636655" y="250656"/>
                </a:moveTo>
                <a:cubicBezTo>
                  <a:pt x="4654342" y="250656"/>
                  <a:pt x="4668678" y="264992"/>
                  <a:pt x="4668678" y="282678"/>
                </a:cubicBezTo>
                <a:cubicBezTo>
                  <a:pt x="4668678" y="300363"/>
                  <a:pt x="4654342" y="314700"/>
                  <a:pt x="4636655" y="314700"/>
                </a:cubicBezTo>
                <a:cubicBezTo>
                  <a:pt x="4618970" y="314700"/>
                  <a:pt x="4604634" y="300363"/>
                  <a:pt x="4604634" y="282678"/>
                </a:cubicBezTo>
                <a:cubicBezTo>
                  <a:pt x="4604634" y="264992"/>
                  <a:pt x="4618970" y="250656"/>
                  <a:pt x="4636655" y="250656"/>
                </a:cubicBezTo>
                <a:close/>
                <a:moveTo>
                  <a:pt x="9045210" y="243027"/>
                </a:moveTo>
                <a:cubicBezTo>
                  <a:pt x="9062896" y="243027"/>
                  <a:pt x="9077233" y="257364"/>
                  <a:pt x="9077233" y="275050"/>
                </a:cubicBezTo>
                <a:cubicBezTo>
                  <a:pt x="9077233" y="292735"/>
                  <a:pt x="9062896" y="307072"/>
                  <a:pt x="9045210" y="307072"/>
                </a:cubicBezTo>
                <a:cubicBezTo>
                  <a:pt x="9027525" y="307072"/>
                  <a:pt x="9013188" y="292735"/>
                  <a:pt x="9013188" y="275050"/>
                </a:cubicBezTo>
                <a:cubicBezTo>
                  <a:pt x="9013188" y="257364"/>
                  <a:pt x="9027525" y="243027"/>
                  <a:pt x="9045210" y="243027"/>
                </a:cubicBezTo>
                <a:close/>
                <a:moveTo>
                  <a:pt x="3734856" y="243026"/>
                </a:moveTo>
                <a:cubicBezTo>
                  <a:pt x="3752541" y="243026"/>
                  <a:pt x="3766878" y="257362"/>
                  <a:pt x="3766878" y="275049"/>
                </a:cubicBezTo>
                <a:cubicBezTo>
                  <a:pt x="3766878" y="292734"/>
                  <a:pt x="3752541" y="307071"/>
                  <a:pt x="3734856" y="307071"/>
                </a:cubicBezTo>
                <a:cubicBezTo>
                  <a:pt x="3717170" y="307071"/>
                  <a:pt x="3702833" y="292734"/>
                  <a:pt x="3702833" y="275049"/>
                </a:cubicBezTo>
                <a:cubicBezTo>
                  <a:pt x="3702833" y="257362"/>
                  <a:pt x="3717170" y="243026"/>
                  <a:pt x="3734856" y="243026"/>
                </a:cubicBezTo>
                <a:close/>
                <a:moveTo>
                  <a:pt x="7062954" y="231165"/>
                </a:moveTo>
                <a:cubicBezTo>
                  <a:pt x="7080640" y="231165"/>
                  <a:pt x="7094977" y="245503"/>
                  <a:pt x="7094977" y="263188"/>
                </a:cubicBezTo>
                <a:cubicBezTo>
                  <a:pt x="7094977" y="280872"/>
                  <a:pt x="7080640" y="295210"/>
                  <a:pt x="7062954" y="295210"/>
                </a:cubicBezTo>
                <a:cubicBezTo>
                  <a:pt x="7045267" y="295210"/>
                  <a:pt x="7030932" y="280872"/>
                  <a:pt x="7030932" y="263188"/>
                </a:cubicBezTo>
                <a:cubicBezTo>
                  <a:pt x="7030932" y="245503"/>
                  <a:pt x="7045267" y="231165"/>
                  <a:pt x="7062954" y="231165"/>
                </a:cubicBezTo>
                <a:close/>
                <a:moveTo>
                  <a:pt x="5951320" y="89350"/>
                </a:moveTo>
                <a:cubicBezTo>
                  <a:pt x="6029641" y="89350"/>
                  <a:pt x="6093133" y="152843"/>
                  <a:pt x="6093133" y="231165"/>
                </a:cubicBezTo>
                <a:cubicBezTo>
                  <a:pt x="6093133" y="309487"/>
                  <a:pt x="6029641" y="372980"/>
                  <a:pt x="5951320" y="372980"/>
                </a:cubicBezTo>
                <a:cubicBezTo>
                  <a:pt x="5872997" y="372980"/>
                  <a:pt x="5809505" y="309487"/>
                  <a:pt x="5809505" y="231165"/>
                </a:cubicBezTo>
                <a:cubicBezTo>
                  <a:pt x="5809505" y="152843"/>
                  <a:pt x="5872997" y="89350"/>
                  <a:pt x="5951320" y="89350"/>
                </a:cubicBezTo>
                <a:close/>
                <a:moveTo>
                  <a:pt x="9685569" y="64616"/>
                </a:moveTo>
                <a:cubicBezTo>
                  <a:pt x="9703256" y="64616"/>
                  <a:pt x="9717592" y="78953"/>
                  <a:pt x="9717592" y="96639"/>
                </a:cubicBezTo>
                <a:cubicBezTo>
                  <a:pt x="9717592" y="114324"/>
                  <a:pt x="9703256" y="128661"/>
                  <a:pt x="9685569" y="128661"/>
                </a:cubicBezTo>
                <a:cubicBezTo>
                  <a:pt x="9667884" y="128661"/>
                  <a:pt x="9653547" y="114324"/>
                  <a:pt x="9653547" y="96639"/>
                </a:cubicBezTo>
                <a:cubicBezTo>
                  <a:pt x="9653547" y="78953"/>
                  <a:pt x="9667884" y="64616"/>
                  <a:pt x="9685569" y="64616"/>
                </a:cubicBezTo>
                <a:close/>
                <a:moveTo>
                  <a:pt x="3094497" y="64615"/>
                </a:moveTo>
                <a:cubicBezTo>
                  <a:pt x="3112182" y="64615"/>
                  <a:pt x="3126519" y="78951"/>
                  <a:pt x="3126519" y="96638"/>
                </a:cubicBezTo>
                <a:cubicBezTo>
                  <a:pt x="3126519" y="114323"/>
                  <a:pt x="3112182" y="128660"/>
                  <a:pt x="3094497" y="128660"/>
                </a:cubicBezTo>
                <a:cubicBezTo>
                  <a:pt x="3076811" y="128660"/>
                  <a:pt x="3062474" y="114323"/>
                  <a:pt x="3062474" y="96638"/>
                </a:cubicBezTo>
                <a:cubicBezTo>
                  <a:pt x="3062474" y="78951"/>
                  <a:pt x="3076811" y="64615"/>
                  <a:pt x="3094497" y="64615"/>
                </a:cubicBezTo>
                <a:close/>
                <a:moveTo>
                  <a:pt x="5153592" y="58519"/>
                </a:moveTo>
                <a:cubicBezTo>
                  <a:pt x="5188964" y="58519"/>
                  <a:pt x="5217637" y="87191"/>
                  <a:pt x="5217637" y="122562"/>
                </a:cubicBezTo>
                <a:cubicBezTo>
                  <a:pt x="5217637" y="157935"/>
                  <a:pt x="5188964" y="186608"/>
                  <a:pt x="5153592" y="186608"/>
                </a:cubicBezTo>
                <a:cubicBezTo>
                  <a:pt x="5118220" y="186608"/>
                  <a:pt x="5089547" y="157935"/>
                  <a:pt x="5089547" y="122562"/>
                </a:cubicBezTo>
                <a:cubicBezTo>
                  <a:pt x="5089547" y="87191"/>
                  <a:pt x="5118220" y="58519"/>
                  <a:pt x="5153592" y="58519"/>
                </a:cubicBezTo>
                <a:close/>
                <a:moveTo>
                  <a:pt x="6550593" y="20731"/>
                </a:moveTo>
                <a:cubicBezTo>
                  <a:pt x="6568279" y="20731"/>
                  <a:pt x="6582617" y="35068"/>
                  <a:pt x="6582617" y="52753"/>
                </a:cubicBezTo>
                <a:cubicBezTo>
                  <a:pt x="6582617" y="70437"/>
                  <a:pt x="6568279" y="84774"/>
                  <a:pt x="6550593" y="84774"/>
                </a:cubicBezTo>
                <a:cubicBezTo>
                  <a:pt x="6532910" y="84774"/>
                  <a:pt x="6518572" y="70437"/>
                  <a:pt x="6518572" y="52753"/>
                </a:cubicBezTo>
                <a:cubicBezTo>
                  <a:pt x="6518572" y="35068"/>
                  <a:pt x="6532910" y="20731"/>
                  <a:pt x="6550593" y="20731"/>
                </a:cubicBezTo>
                <a:close/>
                <a:moveTo>
                  <a:pt x="12185363" y="0"/>
                </a:moveTo>
                <a:lnTo>
                  <a:pt x="12192000" y="0"/>
                </a:lnTo>
                <a:lnTo>
                  <a:pt x="12192000" y="84836"/>
                </a:lnTo>
                <a:lnTo>
                  <a:pt x="12190096" y="83553"/>
                </a:lnTo>
                <a:cubicBezTo>
                  <a:pt x="12178507" y="71963"/>
                  <a:pt x="12171338" y="55951"/>
                  <a:pt x="12171338" y="38266"/>
                </a:cubicBezTo>
                <a:cubicBezTo>
                  <a:pt x="12171338" y="29423"/>
                  <a:pt x="12173130" y="20999"/>
                  <a:pt x="12176371" y="13336"/>
                </a:cubicBezTo>
                <a:close/>
                <a:moveTo>
                  <a:pt x="10883520" y="0"/>
                </a:moveTo>
                <a:lnTo>
                  <a:pt x="11153540" y="0"/>
                </a:lnTo>
                <a:lnTo>
                  <a:pt x="11160342" y="33691"/>
                </a:lnTo>
                <a:cubicBezTo>
                  <a:pt x="11160342" y="112013"/>
                  <a:pt x="11096850" y="175506"/>
                  <a:pt x="11018532" y="175506"/>
                </a:cubicBezTo>
                <a:cubicBezTo>
                  <a:pt x="10940211" y="175506"/>
                  <a:pt x="10876718" y="112013"/>
                  <a:pt x="10876718" y="33691"/>
                </a:cubicBezTo>
                <a:close/>
                <a:moveTo>
                  <a:pt x="10562328" y="0"/>
                </a:moveTo>
                <a:lnTo>
                  <a:pt x="10687896" y="0"/>
                </a:lnTo>
                <a:lnTo>
                  <a:pt x="10689157" y="6244"/>
                </a:lnTo>
                <a:cubicBezTo>
                  <a:pt x="10689157" y="41615"/>
                  <a:pt x="10660484" y="70289"/>
                  <a:pt x="10625112" y="70289"/>
                </a:cubicBezTo>
                <a:cubicBezTo>
                  <a:pt x="10589740" y="70289"/>
                  <a:pt x="10561067" y="41615"/>
                  <a:pt x="10561067" y="6244"/>
                </a:cubicBezTo>
                <a:close/>
                <a:moveTo>
                  <a:pt x="10026473" y="0"/>
                </a:moveTo>
                <a:lnTo>
                  <a:pt x="10217328" y="0"/>
                </a:lnTo>
                <a:lnTo>
                  <a:pt x="10177101" y="27122"/>
                </a:lnTo>
                <a:cubicBezTo>
                  <a:pt x="10160135" y="34299"/>
                  <a:pt x="10141481" y="38267"/>
                  <a:pt x="10121901" y="38267"/>
                </a:cubicBezTo>
                <a:cubicBezTo>
                  <a:pt x="10102320" y="38267"/>
                  <a:pt x="10083666" y="34299"/>
                  <a:pt x="10066700" y="27122"/>
                </a:cubicBezTo>
                <a:close/>
                <a:moveTo>
                  <a:pt x="9086422" y="0"/>
                </a:moveTo>
                <a:lnTo>
                  <a:pt x="9314891" y="0"/>
                </a:lnTo>
                <a:lnTo>
                  <a:pt x="9300935" y="20701"/>
                </a:lnTo>
                <a:cubicBezTo>
                  <a:pt x="9275271" y="46364"/>
                  <a:pt x="9239818" y="62238"/>
                  <a:pt x="9200657" y="62238"/>
                </a:cubicBezTo>
                <a:cubicBezTo>
                  <a:pt x="9161495" y="62238"/>
                  <a:pt x="9126042" y="46364"/>
                  <a:pt x="9100378" y="20701"/>
                </a:cubicBezTo>
                <a:close/>
                <a:moveTo>
                  <a:pt x="3465176" y="0"/>
                </a:moveTo>
                <a:lnTo>
                  <a:pt x="3693644" y="0"/>
                </a:lnTo>
                <a:lnTo>
                  <a:pt x="3679688" y="20700"/>
                </a:lnTo>
                <a:cubicBezTo>
                  <a:pt x="3654025" y="46363"/>
                  <a:pt x="3618571" y="62237"/>
                  <a:pt x="3579409" y="62237"/>
                </a:cubicBezTo>
                <a:cubicBezTo>
                  <a:pt x="3540248" y="62237"/>
                  <a:pt x="3504795" y="46363"/>
                  <a:pt x="3479131" y="20700"/>
                </a:cubicBezTo>
                <a:close/>
                <a:moveTo>
                  <a:pt x="2562740" y="0"/>
                </a:moveTo>
                <a:lnTo>
                  <a:pt x="2753592" y="0"/>
                </a:lnTo>
                <a:lnTo>
                  <a:pt x="2713366" y="27121"/>
                </a:lnTo>
                <a:cubicBezTo>
                  <a:pt x="2696400" y="34297"/>
                  <a:pt x="2677746" y="38266"/>
                  <a:pt x="2658165" y="38266"/>
                </a:cubicBezTo>
                <a:cubicBezTo>
                  <a:pt x="2638585" y="38266"/>
                  <a:pt x="2619931" y="34297"/>
                  <a:pt x="2602965" y="27121"/>
                </a:cubicBezTo>
                <a:close/>
                <a:moveTo>
                  <a:pt x="2092170" y="0"/>
                </a:moveTo>
                <a:lnTo>
                  <a:pt x="2217739" y="0"/>
                </a:lnTo>
                <a:lnTo>
                  <a:pt x="2218999" y="6243"/>
                </a:lnTo>
                <a:cubicBezTo>
                  <a:pt x="2218999" y="41614"/>
                  <a:pt x="2190325" y="70288"/>
                  <a:pt x="2154954" y="70288"/>
                </a:cubicBezTo>
                <a:cubicBezTo>
                  <a:pt x="2119583" y="70288"/>
                  <a:pt x="2090909" y="41614"/>
                  <a:pt x="2090909" y="6243"/>
                </a:cubicBezTo>
                <a:close/>
                <a:moveTo>
                  <a:pt x="1626527" y="0"/>
                </a:moveTo>
                <a:lnTo>
                  <a:pt x="1896546" y="0"/>
                </a:lnTo>
                <a:lnTo>
                  <a:pt x="1903348" y="33690"/>
                </a:lnTo>
                <a:cubicBezTo>
                  <a:pt x="1903348" y="112012"/>
                  <a:pt x="1839855" y="175505"/>
                  <a:pt x="1761533" y="175505"/>
                </a:cubicBezTo>
                <a:cubicBezTo>
                  <a:pt x="1683217" y="175505"/>
                  <a:pt x="1619725" y="112012"/>
                  <a:pt x="1619725" y="33690"/>
                </a:cubicBezTo>
                <a:close/>
                <a:moveTo>
                  <a:pt x="494661" y="0"/>
                </a:moveTo>
                <a:lnTo>
                  <a:pt x="594705" y="0"/>
                </a:lnTo>
                <a:lnTo>
                  <a:pt x="603695" y="13335"/>
                </a:lnTo>
                <a:cubicBezTo>
                  <a:pt x="606936" y="20997"/>
                  <a:pt x="608728" y="29422"/>
                  <a:pt x="608728" y="38264"/>
                </a:cubicBezTo>
                <a:cubicBezTo>
                  <a:pt x="608728" y="73636"/>
                  <a:pt x="580054" y="102309"/>
                  <a:pt x="544683" y="102309"/>
                </a:cubicBezTo>
                <a:cubicBezTo>
                  <a:pt x="509312" y="102309"/>
                  <a:pt x="480637" y="73636"/>
                  <a:pt x="480637" y="38264"/>
                </a:cubicBezTo>
                <a:cubicBezTo>
                  <a:pt x="480637" y="29422"/>
                  <a:pt x="482429" y="20997"/>
                  <a:pt x="485670" y="13335"/>
                </a:cubicBezTo>
                <a:close/>
              </a:path>
            </a:pathLst>
          </a:custGeom>
          <a:solidFill>
            <a:srgbClr val="000000">
              <a:alpha val="11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grpSp>
        <p:nvGrpSpPr>
          <p:cNvPr id="1187" name="Google Shape;1187;p5"/>
          <p:cNvGrpSpPr/>
          <p:nvPr/>
        </p:nvGrpSpPr>
        <p:grpSpPr>
          <a:xfrm>
            <a:off x="529050" y="442245"/>
            <a:ext cx="11133900" cy="5973510"/>
            <a:chOff x="562850" y="581825"/>
            <a:chExt cx="11133900" cy="5973510"/>
          </a:xfrm>
        </p:grpSpPr>
        <p:grpSp>
          <p:nvGrpSpPr>
            <p:cNvPr id="1188" name="Google Shape;1188;p5"/>
            <p:cNvGrpSpPr/>
            <p:nvPr/>
          </p:nvGrpSpPr>
          <p:grpSpPr>
            <a:xfrm>
              <a:off x="565750" y="594360"/>
              <a:ext cx="11131000" cy="5960975"/>
              <a:chOff x="715250" y="734225"/>
              <a:chExt cx="11131000" cy="5960975"/>
            </a:xfrm>
          </p:grpSpPr>
          <p:sp>
            <p:nvSpPr>
              <p:cNvPr id="1189" name="Google Shape;1189;p5"/>
              <p:cNvSpPr/>
              <p:nvPr/>
            </p:nvSpPr>
            <p:spPr>
              <a:xfrm>
                <a:off x="999600" y="734225"/>
                <a:ext cx="10492200" cy="182700"/>
              </a:xfrm>
              <a:prstGeom prst="rect">
                <a:avLst/>
              </a:pr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5"/>
              <p:cNvSpPr/>
              <p:nvPr/>
            </p:nvSpPr>
            <p:spPr>
              <a:xfrm rot="5400000">
                <a:off x="-1729950" y="3463775"/>
                <a:ext cx="5641800" cy="182700"/>
              </a:xfrm>
              <a:prstGeom prst="rect">
                <a:avLst/>
              </a:pr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5"/>
              <p:cNvSpPr/>
              <p:nvPr/>
            </p:nvSpPr>
            <p:spPr>
              <a:xfrm rot="5400000">
                <a:off x="8579550" y="3463775"/>
                <a:ext cx="5641800" cy="182700"/>
              </a:xfrm>
              <a:prstGeom prst="rect">
                <a:avLst/>
              </a:pr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5"/>
              <p:cNvSpPr/>
              <p:nvPr/>
            </p:nvSpPr>
            <p:spPr>
              <a:xfrm>
                <a:off x="715250" y="6208900"/>
                <a:ext cx="11125200" cy="486300"/>
              </a:xfrm>
              <a:prstGeom prst="trapezoid">
                <a:avLst>
                  <a:gd name="adj" fmla="val 77118"/>
                </a:avLst>
              </a:pr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5"/>
              <p:cNvSpPr/>
              <p:nvPr/>
            </p:nvSpPr>
            <p:spPr>
              <a:xfrm>
                <a:off x="721050" y="6437500"/>
                <a:ext cx="11125200" cy="257700"/>
              </a:xfrm>
              <a:prstGeom prst="rect">
                <a:avLst/>
              </a:pr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4" name="Google Shape;1194;p5"/>
            <p:cNvSpPr/>
            <p:nvPr/>
          </p:nvSpPr>
          <p:spPr>
            <a:xfrm>
              <a:off x="847200" y="654550"/>
              <a:ext cx="10492200" cy="5544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847200" y="581825"/>
              <a:ext cx="10492200" cy="18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 rot="5400000">
              <a:off x="-1882350" y="3311375"/>
              <a:ext cx="5641800" cy="18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 rot="5400000">
              <a:off x="8427150" y="3311375"/>
              <a:ext cx="5641800" cy="18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562850" y="6056500"/>
              <a:ext cx="11125200" cy="486300"/>
            </a:xfrm>
            <a:prstGeom prst="trapezoid">
              <a:avLst>
                <a:gd name="adj" fmla="val 7711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9" name="Google Shape;1199;p5"/>
            <p:cNvGrpSpPr/>
            <p:nvPr/>
          </p:nvGrpSpPr>
          <p:grpSpPr>
            <a:xfrm>
              <a:off x="1319175" y="5858088"/>
              <a:ext cx="1434300" cy="431625"/>
              <a:chOff x="4682225" y="-593850"/>
              <a:chExt cx="1434300" cy="431625"/>
            </a:xfrm>
          </p:grpSpPr>
          <p:sp>
            <p:nvSpPr>
              <p:cNvPr id="1200" name="Google Shape;1200;p5"/>
              <p:cNvSpPr/>
              <p:nvPr/>
            </p:nvSpPr>
            <p:spPr>
              <a:xfrm rot="10800000" flipH="1">
                <a:off x="4689875" y="-387825"/>
                <a:ext cx="1419000" cy="2256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5"/>
              <p:cNvSpPr/>
              <p:nvPr/>
            </p:nvSpPr>
            <p:spPr>
              <a:xfrm>
                <a:off x="4682225" y="-593850"/>
                <a:ext cx="1434300" cy="225600"/>
              </a:xfrm>
              <a:prstGeom prst="roundRect">
                <a:avLst>
                  <a:gd name="adj" fmla="val 16667"/>
                </a:avLst>
              </a:prstGeom>
              <a:solidFill>
                <a:srgbClr val="8C6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2" name="Google Shape;1202;p5"/>
            <p:cNvSpPr/>
            <p:nvPr/>
          </p:nvSpPr>
          <p:spPr>
            <a:xfrm>
              <a:off x="562850" y="6285100"/>
              <a:ext cx="11125200" cy="257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568650" y="6285100"/>
              <a:ext cx="11125200" cy="257700"/>
            </a:xfrm>
            <a:prstGeom prst="rect">
              <a:avLst/>
            </a:prstGeom>
            <a:solidFill>
              <a:srgbClr val="000000">
                <a:alpha val="11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/>
            </a:p>
          </p:txBody>
        </p:sp>
        <p:grpSp>
          <p:nvGrpSpPr>
            <p:cNvPr id="1204" name="Google Shape;1204;p5"/>
            <p:cNvGrpSpPr/>
            <p:nvPr/>
          </p:nvGrpSpPr>
          <p:grpSpPr>
            <a:xfrm rot="5585680">
              <a:off x="9963320" y="5551343"/>
              <a:ext cx="164367" cy="1136065"/>
              <a:chOff x="1238325" y="-2342500"/>
              <a:chExt cx="647700" cy="4476750"/>
            </a:xfrm>
          </p:grpSpPr>
          <p:sp>
            <p:nvSpPr>
              <p:cNvPr id="1205" name="Google Shape;1205;p5"/>
              <p:cNvSpPr/>
              <p:nvPr/>
            </p:nvSpPr>
            <p:spPr>
              <a:xfrm>
                <a:off x="1238325" y="-2247250"/>
                <a:ext cx="647700" cy="4267500"/>
              </a:xfrm>
              <a:prstGeom prst="trapezoid">
                <a:avLst>
                  <a:gd name="adj" fmla="val 1176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5"/>
              <p:cNvSpPr/>
              <p:nvPr/>
            </p:nvSpPr>
            <p:spPr>
              <a:xfrm>
                <a:off x="1314525" y="-2342500"/>
                <a:ext cx="495300" cy="1905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5"/>
              <p:cNvSpPr/>
              <p:nvPr/>
            </p:nvSpPr>
            <p:spPr>
              <a:xfrm>
                <a:off x="1238325" y="1943750"/>
                <a:ext cx="647700" cy="190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5"/>
            <p:cNvGrpSpPr/>
            <p:nvPr/>
          </p:nvGrpSpPr>
          <p:grpSpPr>
            <a:xfrm rot="-5585680" flipH="1">
              <a:off x="10330870" y="5612818"/>
              <a:ext cx="164367" cy="1136065"/>
              <a:chOff x="1238325" y="-2342500"/>
              <a:chExt cx="647700" cy="4476750"/>
            </a:xfrm>
          </p:grpSpPr>
          <p:sp>
            <p:nvSpPr>
              <p:cNvPr id="1209" name="Google Shape;1209;p5"/>
              <p:cNvSpPr/>
              <p:nvPr/>
            </p:nvSpPr>
            <p:spPr>
              <a:xfrm>
                <a:off x="1238325" y="-2247250"/>
                <a:ext cx="647700" cy="4267500"/>
              </a:xfrm>
              <a:prstGeom prst="trapezoid">
                <a:avLst>
                  <a:gd name="adj" fmla="val 1176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5"/>
              <p:cNvSpPr/>
              <p:nvPr/>
            </p:nvSpPr>
            <p:spPr>
              <a:xfrm>
                <a:off x="1314525" y="-2342500"/>
                <a:ext cx="495300" cy="1905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5"/>
              <p:cNvSpPr/>
              <p:nvPr/>
            </p:nvSpPr>
            <p:spPr>
              <a:xfrm>
                <a:off x="1238325" y="1943750"/>
                <a:ext cx="647700" cy="190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2" name="Google Shape;1212;p5"/>
          <p:cNvSpPr txBox="1">
            <a:spLocks noGrp="1"/>
          </p:cNvSpPr>
          <p:nvPr>
            <p:ph type="title"/>
          </p:nvPr>
        </p:nvSpPr>
        <p:spPr>
          <a:xfrm>
            <a:off x="1231100" y="2035300"/>
            <a:ext cx="9639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drich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13" name="Google Shape;1213;p5"/>
          <p:cNvSpPr txBox="1">
            <a:spLocks noGrp="1"/>
          </p:cNvSpPr>
          <p:nvPr>
            <p:ph type="body" idx="1"/>
          </p:nvPr>
        </p:nvSpPr>
        <p:spPr>
          <a:xfrm>
            <a:off x="1231100" y="3363400"/>
            <a:ext cx="9639300" cy="22359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 1 2 1">
  <p:cSld name="CUSTOM_1_1_2_1">
    <p:bg>
      <p:bgPr>
        <a:solidFill>
          <a:schemeClr val="accent5"/>
        </a:solid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1051715" y="6277278"/>
                </a:moveTo>
                <a:lnTo>
                  <a:pt x="10901407" y="6537631"/>
                </a:lnTo>
                <a:lnTo>
                  <a:pt x="11051715" y="6797983"/>
                </a:lnTo>
                <a:lnTo>
                  <a:pt x="11352440" y="6797983"/>
                </a:lnTo>
                <a:lnTo>
                  <a:pt x="11502748" y="6537631"/>
                </a:lnTo>
                <a:lnTo>
                  <a:pt x="11352440" y="6277278"/>
                </a:lnTo>
                <a:close/>
                <a:moveTo>
                  <a:pt x="10107548" y="6277278"/>
                </a:moveTo>
                <a:lnTo>
                  <a:pt x="9957242" y="6537631"/>
                </a:lnTo>
                <a:lnTo>
                  <a:pt x="10107548" y="6797983"/>
                </a:lnTo>
                <a:lnTo>
                  <a:pt x="10408267" y="6797983"/>
                </a:lnTo>
                <a:lnTo>
                  <a:pt x="10558574" y="6537631"/>
                </a:lnTo>
                <a:lnTo>
                  <a:pt x="10408267" y="6277278"/>
                </a:lnTo>
                <a:close/>
                <a:moveTo>
                  <a:pt x="9163372" y="6277278"/>
                </a:moveTo>
                <a:lnTo>
                  <a:pt x="9013065" y="6537631"/>
                </a:lnTo>
                <a:lnTo>
                  <a:pt x="9163372" y="6797983"/>
                </a:lnTo>
                <a:lnTo>
                  <a:pt x="9464094" y="6797983"/>
                </a:lnTo>
                <a:lnTo>
                  <a:pt x="9614402" y="6537631"/>
                </a:lnTo>
                <a:lnTo>
                  <a:pt x="9464094" y="6277278"/>
                </a:lnTo>
                <a:close/>
                <a:moveTo>
                  <a:pt x="8223695" y="6277278"/>
                </a:moveTo>
                <a:lnTo>
                  <a:pt x="8075226" y="6534351"/>
                </a:lnTo>
                <a:lnTo>
                  <a:pt x="8227483" y="6797984"/>
                </a:lnTo>
                <a:lnTo>
                  <a:pt x="8519920" y="6797984"/>
                </a:lnTo>
                <a:lnTo>
                  <a:pt x="8670228" y="6537631"/>
                </a:lnTo>
                <a:lnTo>
                  <a:pt x="8519920" y="6277278"/>
                </a:lnTo>
                <a:close/>
                <a:moveTo>
                  <a:pt x="7283729" y="6273998"/>
                </a:moveTo>
                <a:lnTo>
                  <a:pt x="7133421" y="6534352"/>
                </a:lnTo>
                <a:lnTo>
                  <a:pt x="7283729" y="6794704"/>
                </a:lnTo>
                <a:lnTo>
                  <a:pt x="7584454" y="6794704"/>
                </a:lnTo>
                <a:lnTo>
                  <a:pt x="7734762" y="6534352"/>
                </a:lnTo>
                <a:lnTo>
                  <a:pt x="7584454" y="6273998"/>
                </a:lnTo>
                <a:close/>
                <a:moveTo>
                  <a:pt x="6339556" y="6273998"/>
                </a:moveTo>
                <a:lnTo>
                  <a:pt x="6189252" y="6534352"/>
                </a:lnTo>
                <a:lnTo>
                  <a:pt x="6339556" y="6794704"/>
                </a:lnTo>
                <a:lnTo>
                  <a:pt x="6640281" y="6794704"/>
                </a:lnTo>
                <a:lnTo>
                  <a:pt x="6790588" y="6534352"/>
                </a:lnTo>
                <a:lnTo>
                  <a:pt x="6640281" y="6273998"/>
                </a:lnTo>
                <a:close/>
                <a:moveTo>
                  <a:pt x="5395388" y="6273998"/>
                </a:moveTo>
                <a:lnTo>
                  <a:pt x="5245080" y="6534352"/>
                </a:lnTo>
                <a:lnTo>
                  <a:pt x="5395388" y="6794704"/>
                </a:lnTo>
                <a:lnTo>
                  <a:pt x="5696111" y="6794704"/>
                </a:lnTo>
                <a:lnTo>
                  <a:pt x="5846419" y="6534352"/>
                </a:lnTo>
                <a:lnTo>
                  <a:pt x="5696111" y="6273998"/>
                </a:lnTo>
                <a:close/>
                <a:moveTo>
                  <a:pt x="4451211" y="6273998"/>
                </a:moveTo>
                <a:lnTo>
                  <a:pt x="4300903" y="6534352"/>
                </a:lnTo>
                <a:lnTo>
                  <a:pt x="4451211" y="6794704"/>
                </a:lnTo>
                <a:lnTo>
                  <a:pt x="4751934" y="6794704"/>
                </a:lnTo>
                <a:lnTo>
                  <a:pt x="4902241" y="6534352"/>
                </a:lnTo>
                <a:lnTo>
                  <a:pt x="4751934" y="6273998"/>
                </a:lnTo>
                <a:close/>
                <a:moveTo>
                  <a:pt x="3511703" y="6273240"/>
                </a:moveTo>
                <a:lnTo>
                  <a:pt x="3361395" y="6533593"/>
                </a:lnTo>
                <a:lnTo>
                  <a:pt x="3511703" y="6793945"/>
                </a:lnTo>
                <a:lnTo>
                  <a:pt x="3810451" y="6793945"/>
                </a:lnTo>
                <a:lnTo>
                  <a:pt x="3960407" y="6534295"/>
                </a:lnTo>
                <a:lnTo>
                  <a:pt x="3809698" y="6273240"/>
                </a:lnTo>
                <a:close/>
                <a:moveTo>
                  <a:pt x="2567529" y="6273240"/>
                </a:moveTo>
                <a:lnTo>
                  <a:pt x="2417222" y="6533593"/>
                </a:lnTo>
                <a:lnTo>
                  <a:pt x="2567529" y="6793945"/>
                </a:lnTo>
                <a:lnTo>
                  <a:pt x="2868255" y="6793945"/>
                </a:lnTo>
                <a:lnTo>
                  <a:pt x="3018562" y="6533593"/>
                </a:lnTo>
                <a:lnTo>
                  <a:pt x="2868255" y="6273240"/>
                </a:lnTo>
                <a:close/>
                <a:moveTo>
                  <a:pt x="1623363" y="6273240"/>
                </a:moveTo>
                <a:lnTo>
                  <a:pt x="1473056" y="6533593"/>
                </a:lnTo>
                <a:lnTo>
                  <a:pt x="1623363" y="6793945"/>
                </a:lnTo>
                <a:lnTo>
                  <a:pt x="1924082" y="6793945"/>
                </a:lnTo>
                <a:lnTo>
                  <a:pt x="2074389" y="6533593"/>
                </a:lnTo>
                <a:lnTo>
                  <a:pt x="1924082" y="6273240"/>
                </a:lnTo>
                <a:close/>
                <a:moveTo>
                  <a:pt x="679187" y="6273240"/>
                </a:moveTo>
                <a:lnTo>
                  <a:pt x="528879" y="6533593"/>
                </a:lnTo>
                <a:lnTo>
                  <a:pt x="679187" y="6793945"/>
                </a:lnTo>
                <a:lnTo>
                  <a:pt x="979909" y="6793945"/>
                </a:lnTo>
                <a:lnTo>
                  <a:pt x="1130216" y="6533593"/>
                </a:lnTo>
                <a:lnTo>
                  <a:pt x="979909" y="6273240"/>
                </a:lnTo>
                <a:close/>
                <a:moveTo>
                  <a:pt x="11523801" y="6005963"/>
                </a:moveTo>
                <a:lnTo>
                  <a:pt x="11373493" y="6266317"/>
                </a:lnTo>
                <a:lnTo>
                  <a:pt x="11523801" y="6526669"/>
                </a:lnTo>
                <a:lnTo>
                  <a:pt x="11824526" y="6526669"/>
                </a:lnTo>
                <a:lnTo>
                  <a:pt x="11974834" y="6266317"/>
                </a:lnTo>
                <a:lnTo>
                  <a:pt x="11824526" y="6005963"/>
                </a:lnTo>
                <a:close/>
                <a:moveTo>
                  <a:pt x="10579628" y="6005963"/>
                </a:moveTo>
                <a:lnTo>
                  <a:pt x="10429324" y="6266317"/>
                </a:lnTo>
                <a:lnTo>
                  <a:pt x="10579628" y="6526669"/>
                </a:lnTo>
                <a:lnTo>
                  <a:pt x="10880353" y="6526669"/>
                </a:lnTo>
                <a:lnTo>
                  <a:pt x="11030660" y="6266317"/>
                </a:lnTo>
                <a:lnTo>
                  <a:pt x="10880353" y="6005963"/>
                </a:lnTo>
                <a:close/>
                <a:moveTo>
                  <a:pt x="9635460" y="6005963"/>
                </a:moveTo>
                <a:lnTo>
                  <a:pt x="9485152" y="6266317"/>
                </a:lnTo>
                <a:lnTo>
                  <a:pt x="9635460" y="6526669"/>
                </a:lnTo>
                <a:lnTo>
                  <a:pt x="9936184" y="6526669"/>
                </a:lnTo>
                <a:lnTo>
                  <a:pt x="10086490" y="6266317"/>
                </a:lnTo>
                <a:lnTo>
                  <a:pt x="9936184" y="6005963"/>
                </a:lnTo>
                <a:close/>
                <a:moveTo>
                  <a:pt x="8691283" y="6005963"/>
                </a:moveTo>
                <a:lnTo>
                  <a:pt x="8540975" y="6266317"/>
                </a:lnTo>
                <a:lnTo>
                  <a:pt x="8691283" y="6526669"/>
                </a:lnTo>
                <a:lnTo>
                  <a:pt x="8992007" y="6526669"/>
                </a:lnTo>
                <a:lnTo>
                  <a:pt x="9142314" y="6266317"/>
                </a:lnTo>
                <a:lnTo>
                  <a:pt x="8992007" y="6005963"/>
                </a:lnTo>
                <a:close/>
                <a:moveTo>
                  <a:pt x="7755817" y="6002684"/>
                </a:moveTo>
                <a:lnTo>
                  <a:pt x="7605509" y="6263038"/>
                </a:lnTo>
                <a:lnTo>
                  <a:pt x="7755817" y="6523390"/>
                </a:lnTo>
                <a:lnTo>
                  <a:pt x="8051980" y="6523390"/>
                </a:lnTo>
                <a:lnTo>
                  <a:pt x="8200480" y="6266260"/>
                </a:lnTo>
                <a:lnTo>
                  <a:pt x="8048314" y="6002684"/>
                </a:lnTo>
                <a:close/>
                <a:moveTo>
                  <a:pt x="6811643" y="6002684"/>
                </a:moveTo>
                <a:lnTo>
                  <a:pt x="6661335" y="6263038"/>
                </a:lnTo>
                <a:lnTo>
                  <a:pt x="6811643" y="6523390"/>
                </a:lnTo>
                <a:lnTo>
                  <a:pt x="7112368" y="6523390"/>
                </a:lnTo>
                <a:lnTo>
                  <a:pt x="7262676" y="6263038"/>
                </a:lnTo>
                <a:lnTo>
                  <a:pt x="7112368" y="6002684"/>
                </a:lnTo>
                <a:close/>
                <a:moveTo>
                  <a:pt x="5867477" y="6002684"/>
                </a:moveTo>
                <a:lnTo>
                  <a:pt x="5717170" y="6263038"/>
                </a:lnTo>
                <a:lnTo>
                  <a:pt x="5867477" y="6523390"/>
                </a:lnTo>
                <a:lnTo>
                  <a:pt x="6168196" y="6523390"/>
                </a:lnTo>
                <a:lnTo>
                  <a:pt x="6318502" y="6263038"/>
                </a:lnTo>
                <a:lnTo>
                  <a:pt x="6168196" y="6002684"/>
                </a:lnTo>
                <a:close/>
                <a:moveTo>
                  <a:pt x="4923300" y="6002684"/>
                </a:moveTo>
                <a:lnTo>
                  <a:pt x="4772993" y="6263038"/>
                </a:lnTo>
                <a:lnTo>
                  <a:pt x="4923300" y="6523390"/>
                </a:lnTo>
                <a:lnTo>
                  <a:pt x="5224022" y="6523390"/>
                </a:lnTo>
                <a:lnTo>
                  <a:pt x="5374330" y="6263038"/>
                </a:lnTo>
                <a:lnTo>
                  <a:pt x="5224022" y="6002684"/>
                </a:lnTo>
                <a:close/>
                <a:moveTo>
                  <a:pt x="3981038" y="6002684"/>
                </a:moveTo>
                <a:lnTo>
                  <a:pt x="3831113" y="6262278"/>
                </a:lnTo>
                <a:lnTo>
                  <a:pt x="3981914" y="6523391"/>
                </a:lnTo>
                <a:lnTo>
                  <a:pt x="4279848" y="6523391"/>
                </a:lnTo>
                <a:lnTo>
                  <a:pt x="4430156" y="6263038"/>
                </a:lnTo>
                <a:lnTo>
                  <a:pt x="4279848" y="6002684"/>
                </a:lnTo>
                <a:close/>
                <a:moveTo>
                  <a:pt x="3039616" y="6001925"/>
                </a:moveTo>
                <a:lnTo>
                  <a:pt x="2889308" y="6262279"/>
                </a:lnTo>
                <a:lnTo>
                  <a:pt x="3039616" y="6522631"/>
                </a:lnTo>
                <a:lnTo>
                  <a:pt x="3340341" y="6522631"/>
                </a:lnTo>
                <a:lnTo>
                  <a:pt x="3490649" y="6262279"/>
                </a:lnTo>
                <a:lnTo>
                  <a:pt x="3340341" y="6001925"/>
                </a:lnTo>
                <a:close/>
                <a:moveTo>
                  <a:pt x="2095442" y="6001925"/>
                </a:moveTo>
                <a:lnTo>
                  <a:pt x="1945139" y="6262279"/>
                </a:lnTo>
                <a:lnTo>
                  <a:pt x="2095442" y="6522631"/>
                </a:lnTo>
                <a:lnTo>
                  <a:pt x="2396167" y="6522631"/>
                </a:lnTo>
                <a:lnTo>
                  <a:pt x="2546475" y="6262279"/>
                </a:lnTo>
                <a:lnTo>
                  <a:pt x="2396167" y="6001925"/>
                </a:lnTo>
                <a:close/>
                <a:moveTo>
                  <a:pt x="1151274" y="6001925"/>
                </a:moveTo>
                <a:lnTo>
                  <a:pt x="1000966" y="6262279"/>
                </a:lnTo>
                <a:lnTo>
                  <a:pt x="1151274" y="6522631"/>
                </a:lnTo>
                <a:lnTo>
                  <a:pt x="1451998" y="6522631"/>
                </a:lnTo>
                <a:lnTo>
                  <a:pt x="1602305" y="6262279"/>
                </a:lnTo>
                <a:lnTo>
                  <a:pt x="1451998" y="6001925"/>
                </a:lnTo>
                <a:close/>
                <a:moveTo>
                  <a:pt x="207097" y="6001925"/>
                </a:moveTo>
                <a:lnTo>
                  <a:pt x="56789" y="6262279"/>
                </a:lnTo>
                <a:lnTo>
                  <a:pt x="207097" y="6522631"/>
                </a:lnTo>
                <a:lnTo>
                  <a:pt x="507821" y="6522631"/>
                </a:lnTo>
                <a:lnTo>
                  <a:pt x="658129" y="6262279"/>
                </a:lnTo>
                <a:lnTo>
                  <a:pt x="507821" y="6001925"/>
                </a:lnTo>
                <a:close/>
                <a:moveTo>
                  <a:pt x="11051715" y="5734666"/>
                </a:moveTo>
                <a:lnTo>
                  <a:pt x="10901407" y="5995003"/>
                </a:lnTo>
                <a:lnTo>
                  <a:pt x="11051715" y="6255355"/>
                </a:lnTo>
                <a:lnTo>
                  <a:pt x="11352440" y="6255355"/>
                </a:lnTo>
                <a:lnTo>
                  <a:pt x="11502748" y="5995003"/>
                </a:lnTo>
                <a:lnTo>
                  <a:pt x="11352440" y="5734666"/>
                </a:lnTo>
                <a:close/>
                <a:moveTo>
                  <a:pt x="10107550" y="5734664"/>
                </a:moveTo>
                <a:lnTo>
                  <a:pt x="9957243" y="5995003"/>
                </a:lnTo>
                <a:lnTo>
                  <a:pt x="10107550" y="6255355"/>
                </a:lnTo>
                <a:lnTo>
                  <a:pt x="10408267" y="6255355"/>
                </a:lnTo>
                <a:lnTo>
                  <a:pt x="10558574" y="5995003"/>
                </a:lnTo>
                <a:lnTo>
                  <a:pt x="10408271" y="5734664"/>
                </a:lnTo>
                <a:close/>
                <a:moveTo>
                  <a:pt x="9163374" y="5734658"/>
                </a:moveTo>
                <a:lnTo>
                  <a:pt x="9013066" y="5995003"/>
                </a:lnTo>
                <a:lnTo>
                  <a:pt x="9163374" y="6255355"/>
                </a:lnTo>
                <a:lnTo>
                  <a:pt x="9464094" y="6255355"/>
                </a:lnTo>
                <a:lnTo>
                  <a:pt x="9614402" y="5995003"/>
                </a:lnTo>
                <a:lnTo>
                  <a:pt x="9464098" y="5734658"/>
                </a:lnTo>
                <a:close/>
                <a:moveTo>
                  <a:pt x="8223693" y="5734653"/>
                </a:moveTo>
                <a:lnTo>
                  <a:pt x="8075226" y="5991722"/>
                </a:lnTo>
                <a:lnTo>
                  <a:pt x="8227483" y="6255356"/>
                </a:lnTo>
                <a:lnTo>
                  <a:pt x="8519920" y="6255356"/>
                </a:lnTo>
                <a:lnTo>
                  <a:pt x="8670228" y="5995003"/>
                </a:lnTo>
                <a:lnTo>
                  <a:pt x="8529148" y="5750635"/>
                </a:lnTo>
                <a:lnTo>
                  <a:pt x="8519922" y="5734653"/>
                </a:lnTo>
                <a:close/>
                <a:moveTo>
                  <a:pt x="7283729" y="5731370"/>
                </a:moveTo>
                <a:lnTo>
                  <a:pt x="7133421" y="5991723"/>
                </a:lnTo>
                <a:lnTo>
                  <a:pt x="7283729" y="6252076"/>
                </a:lnTo>
                <a:lnTo>
                  <a:pt x="7584454" y="6252076"/>
                </a:lnTo>
                <a:lnTo>
                  <a:pt x="7734762" y="5991723"/>
                </a:lnTo>
                <a:lnTo>
                  <a:pt x="7584454" y="5731370"/>
                </a:lnTo>
                <a:close/>
                <a:moveTo>
                  <a:pt x="6339556" y="5731370"/>
                </a:moveTo>
                <a:lnTo>
                  <a:pt x="6189252" y="5991723"/>
                </a:lnTo>
                <a:lnTo>
                  <a:pt x="6339556" y="6252076"/>
                </a:lnTo>
                <a:lnTo>
                  <a:pt x="6640281" y="6252076"/>
                </a:lnTo>
                <a:lnTo>
                  <a:pt x="6790588" y="5991723"/>
                </a:lnTo>
                <a:lnTo>
                  <a:pt x="6640281" y="5731370"/>
                </a:lnTo>
                <a:close/>
                <a:moveTo>
                  <a:pt x="5395388" y="5731370"/>
                </a:moveTo>
                <a:lnTo>
                  <a:pt x="5245080" y="5991723"/>
                </a:lnTo>
                <a:lnTo>
                  <a:pt x="5395388" y="6252076"/>
                </a:lnTo>
                <a:lnTo>
                  <a:pt x="5696113" y="6252076"/>
                </a:lnTo>
                <a:lnTo>
                  <a:pt x="5846419" y="5991723"/>
                </a:lnTo>
                <a:lnTo>
                  <a:pt x="5696113" y="5731370"/>
                </a:lnTo>
                <a:close/>
                <a:moveTo>
                  <a:pt x="4451211" y="5731370"/>
                </a:moveTo>
                <a:lnTo>
                  <a:pt x="4300903" y="5991723"/>
                </a:lnTo>
                <a:lnTo>
                  <a:pt x="4451211" y="6252076"/>
                </a:lnTo>
                <a:lnTo>
                  <a:pt x="4751935" y="6252076"/>
                </a:lnTo>
                <a:lnTo>
                  <a:pt x="4902243" y="5991723"/>
                </a:lnTo>
                <a:lnTo>
                  <a:pt x="4751935" y="5731370"/>
                </a:lnTo>
                <a:close/>
                <a:moveTo>
                  <a:pt x="3511703" y="5730628"/>
                </a:moveTo>
                <a:lnTo>
                  <a:pt x="3361395" y="5990965"/>
                </a:lnTo>
                <a:lnTo>
                  <a:pt x="3511703" y="6251317"/>
                </a:lnTo>
                <a:lnTo>
                  <a:pt x="3810452" y="6251317"/>
                </a:lnTo>
                <a:lnTo>
                  <a:pt x="3960408" y="5991666"/>
                </a:lnTo>
                <a:lnTo>
                  <a:pt x="3809707" y="5730628"/>
                </a:lnTo>
                <a:close/>
                <a:moveTo>
                  <a:pt x="2567529" y="5730628"/>
                </a:moveTo>
                <a:lnTo>
                  <a:pt x="2417222" y="5990965"/>
                </a:lnTo>
                <a:lnTo>
                  <a:pt x="2567529" y="6251317"/>
                </a:lnTo>
                <a:lnTo>
                  <a:pt x="2868255" y="6251317"/>
                </a:lnTo>
                <a:lnTo>
                  <a:pt x="3018562" y="5990965"/>
                </a:lnTo>
                <a:lnTo>
                  <a:pt x="2868255" y="5730628"/>
                </a:lnTo>
                <a:close/>
                <a:moveTo>
                  <a:pt x="1623365" y="5730626"/>
                </a:moveTo>
                <a:lnTo>
                  <a:pt x="1473057" y="5990965"/>
                </a:lnTo>
                <a:lnTo>
                  <a:pt x="1623365" y="6251317"/>
                </a:lnTo>
                <a:lnTo>
                  <a:pt x="1924082" y="6251317"/>
                </a:lnTo>
                <a:lnTo>
                  <a:pt x="2074389" y="5990965"/>
                </a:lnTo>
                <a:lnTo>
                  <a:pt x="1924085" y="5730626"/>
                </a:lnTo>
                <a:close/>
                <a:moveTo>
                  <a:pt x="679188" y="5730620"/>
                </a:moveTo>
                <a:lnTo>
                  <a:pt x="528880" y="5990965"/>
                </a:lnTo>
                <a:lnTo>
                  <a:pt x="679188" y="6251317"/>
                </a:lnTo>
                <a:lnTo>
                  <a:pt x="979909" y="6251317"/>
                </a:lnTo>
                <a:lnTo>
                  <a:pt x="1130216" y="5990965"/>
                </a:lnTo>
                <a:lnTo>
                  <a:pt x="979913" y="5730620"/>
                </a:lnTo>
                <a:close/>
                <a:moveTo>
                  <a:pt x="11523801" y="5463355"/>
                </a:moveTo>
                <a:lnTo>
                  <a:pt x="11373493" y="5723707"/>
                </a:lnTo>
                <a:lnTo>
                  <a:pt x="11523801" y="5984059"/>
                </a:lnTo>
                <a:lnTo>
                  <a:pt x="11824526" y="5984059"/>
                </a:lnTo>
                <a:lnTo>
                  <a:pt x="11974834" y="5723707"/>
                </a:lnTo>
                <a:lnTo>
                  <a:pt x="11824526" y="5463355"/>
                </a:lnTo>
                <a:close/>
                <a:moveTo>
                  <a:pt x="10579628" y="5463351"/>
                </a:moveTo>
                <a:lnTo>
                  <a:pt x="10429324" y="5723704"/>
                </a:lnTo>
                <a:lnTo>
                  <a:pt x="10579628" y="5984055"/>
                </a:lnTo>
                <a:lnTo>
                  <a:pt x="10880353" y="5984055"/>
                </a:lnTo>
                <a:lnTo>
                  <a:pt x="11030660" y="5723703"/>
                </a:lnTo>
                <a:lnTo>
                  <a:pt x="10880353" y="5463351"/>
                </a:lnTo>
                <a:close/>
                <a:moveTo>
                  <a:pt x="9635461" y="5463345"/>
                </a:moveTo>
                <a:lnTo>
                  <a:pt x="9485152" y="5723699"/>
                </a:lnTo>
                <a:lnTo>
                  <a:pt x="9558717" y="5851123"/>
                </a:lnTo>
                <a:lnTo>
                  <a:pt x="9635460" y="5984050"/>
                </a:lnTo>
                <a:lnTo>
                  <a:pt x="9936184" y="5984050"/>
                </a:lnTo>
                <a:lnTo>
                  <a:pt x="10086491" y="5723696"/>
                </a:lnTo>
                <a:lnTo>
                  <a:pt x="10065775" y="5687814"/>
                </a:lnTo>
                <a:lnTo>
                  <a:pt x="9936184" y="5463345"/>
                </a:lnTo>
                <a:close/>
                <a:moveTo>
                  <a:pt x="8691283" y="5463339"/>
                </a:moveTo>
                <a:lnTo>
                  <a:pt x="8540975" y="5723692"/>
                </a:lnTo>
                <a:lnTo>
                  <a:pt x="8691282" y="5984044"/>
                </a:lnTo>
                <a:lnTo>
                  <a:pt x="8992007" y="5984044"/>
                </a:lnTo>
                <a:lnTo>
                  <a:pt x="9142314" y="5723691"/>
                </a:lnTo>
                <a:lnTo>
                  <a:pt x="8992008" y="5463339"/>
                </a:lnTo>
                <a:close/>
                <a:moveTo>
                  <a:pt x="7755817" y="5460073"/>
                </a:moveTo>
                <a:lnTo>
                  <a:pt x="7605509" y="5720409"/>
                </a:lnTo>
                <a:lnTo>
                  <a:pt x="7755817" y="5980761"/>
                </a:lnTo>
                <a:lnTo>
                  <a:pt x="8051982" y="5980761"/>
                </a:lnTo>
                <a:lnTo>
                  <a:pt x="8200480" y="5723635"/>
                </a:lnTo>
                <a:lnTo>
                  <a:pt x="8048324" y="5460073"/>
                </a:lnTo>
                <a:close/>
                <a:moveTo>
                  <a:pt x="6811643" y="5460073"/>
                </a:moveTo>
                <a:lnTo>
                  <a:pt x="6661335" y="5720409"/>
                </a:lnTo>
                <a:lnTo>
                  <a:pt x="6811643" y="5980761"/>
                </a:lnTo>
                <a:lnTo>
                  <a:pt x="7112368" y="5980761"/>
                </a:lnTo>
                <a:lnTo>
                  <a:pt x="7262676" y="5720409"/>
                </a:lnTo>
                <a:lnTo>
                  <a:pt x="7112368" y="5460073"/>
                </a:lnTo>
                <a:close/>
                <a:moveTo>
                  <a:pt x="5867479" y="5460071"/>
                </a:moveTo>
                <a:lnTo>
                  <a:pt x="5717171" y="5720409"/>
                </a:lnTo>
                <a:lnTo>
                  <a:pt x="5867479" y="5980761"/>
                </a:lnTo>
                <a:lnTo>
                  <a:pt x="6168196" y="5980761"/>
                </a:lnTo>
                <a:lnTo>
                  <a:pt x="6318502" y="5720409"/>
                </a:lnTo>
                <a:lnTo>
                  <a:pt x="6168199" y="5460071"/>
                </a:lnTo>
                <a:close/>
                <a:moveTo>
                  <a:pt x="4923302" y="5460065"/>
                </a:moveTo>
                <a:lnTo>
                  <a:pt x="4772994" y="5720409"/>
                </a:lnTo>
                <a:lnTo>
                  <a:pt x="4923302" y="5980761"/>
                </a:lnTo>
                <a:lnTo>
                  <a:pt x="5224022" y="5980761"/>
                </a:lnTo>
                <a:lnTo>
                  <a:pt x="5374330" y="5720409"/>
                </a:lnTo>
                <a:lnTo>
                  <a:pt x="5224027" y="5460065"/>
                </a:lnTo>
                <a:close/>
                <a:moveTo>
                  <a:pt x="3981047" y="5460059"/>
                </a:moveTo>
                <a:lnTo>
                  <a:pt x="3831113" y="5719669"/>
                </a:lnTo>
                <a:lnTo>
                  <a:pt x="3981914" y="5980763"/>
                </a:lnTo>
                <a:lnTo>
                  <a:pt x="4279848" y="5980763"/>
                </a:lnTo>
                <a:lnTo>
                  <a:pt x="4430156" y="5720409"/>
                </a:lnTo>
                <a:lnTo>
                  <a:pt x="4289076" y="5476041"/>
                </a:lnTo>
                <a:lnTo>
                  <a:pt x="4279850" y="5460059"/>
                </a:lnTo>
                <a:close/>
                <a:moveTo>
                  <a:pt x="3039616" y="5459317"/>
                </a:moveTo>
                <a:lnTo>
                  <a:pt x="2889308" y="5719669"/>
                </a:lnTo>
                <a:lnTo>
                  <a:pt x="3039616" y="5980021"/>
                </a:lnTo>
                <a:lnTo>
                  <a:pt x="3340341" y="5980021"/>
                </a:lnTo>
                <a:lnTo>
                  <a:pt x="3490649" y="5719669"/>
                </a:lnTo>
                <a:lnTo>
                  <a:pt x="3340341" y="5459317"/>
                </a:lnTo>
                <a:close/>
                <a:moveTo>
                  <a:pt x="2095442" y="5459313"/>
                </a:moveTo>
                <a:lnTo>
                  <a:pt x="1945139" y="5719666"/>
                </a:lnTo>
                <a:lnTo>
                  <a:pt x="2095442" y="5980017"/>
                </a:lnTo>
                <a:lnTo>
                  <a:pt x="2396167" y="5980017"/>
                </a:lnTo>
                <a:lnTo>
                  <a:pt x="2546475" y="5719665"/>
                </a:lnTo>
                <a:lnTo>
                  <a:pt x="2396167" y="5459313"/>
                </a:lnTo>
                <a:close/>
                <a:moveTo>
                  <a:pt x="1151275" y="5459307"/>
                </a:moveTo>
                <a:lnTo>
                  <a:pt x="1000966" y="5719661"/>
                </a:lnTo>
                <a:lnTo>
                  <a:pt x="1074532" y="5847085"/>
                </a:lnTo>
                <a:lnTo>
                  <a:pt x="1151274" y="5980012"/>
                </a:lnTo>
                <a:lnTo>
                  <a:pt x="1451998" y="5980012"/>
                </a:lnTo>
                <a:lnTo>
                  <a:pt x="1602306" y="5719658"/>
                </a:lnTo>
                <a:lnTo>
                  <a:pt x="1581590" y="5683776"/>
                </a:lnTo>
                <a:lnTo>
                  <a:pt x="1451998" y="5459307"/>
                </a:lnTo>
                <a:close/>
                <a:moveTo>
                  <a:pt x="207097" y="5459301"/>
                </a:moveTo>
                <a:lnTo>
                  <a:pt x="56789" y="5719654"/>
                </a:lnTo>
                <a:lnTo>
                  <a:pt x="207096" y="5980006"/>
                </a:lnTo>
                <a:lnTo>
                  <a:pt x="507821" y="5980006"/>
                </a:lnTo>
                <a:lnTo>
                  <a:pt x="658129" y="5719653"/>
                </a:lnTo>
                <a:lnTo>
                  <a:pt x="507822" y="5459301"/>
                </a:lnTo>
                <a:close/>
                <a:moveTo>
                  <a:pt x="11051715" y="5192042"/>
                </a:moveTo>
                <a:lnTo>
                  <a:pt x="10901408" y="5452392"/>
                </a:lnTo>
                <a:lnTo>
                  <a:pt x="11051715" y="5712743"/>
                </a:lnTo>
                <a:lnTo>
                  <a:pt x="11352440" y="5712743"/>
                </a:lnTo>
                <a:lnTo>
                  <a:pt x="11502747" y="5452392"/>
                </a:lnTo>
                <a:lnTo>
                  <a:pt x="11352440" y="5192042"/>
                </a:lnTo>
                <a:close/>
                <a:moveTo>
                  <a:pt x="10107550" y="5192038"/>
                </a:moveTo>
                <a:lnTo>
                  <a:pt x="9957243" y="5452391"/>
                </a:lnTo>
                <a:lnTo>
                  <a:pt x="9976122" y="5485090"/>
                </a:lnTo>
                <a:lnTo>
                  <a:pt x="10031986" y="5581854"/>
                </a:lnTo>
                <a:lnTo>
                  <a:pt x="10107547" y="5712737"/>
                </a:lnTo>
                <a:lnTo>
                  <a:pt x="10408269" y="5712737"/>
                </a:lnTo>
                <a:lnTo>
                  <a:pt x="10558572" y="5452387"/>
                </a:lnTo>
                <a:lnTo>
                  <a:pt x="10408271" y="5192038"/>
                </a:lnTo>
                <a:close/>
                <a:moveTo>
                  <a:pt x="9163374" y="5192032"/>
                </a:moveTo>
                <a:lnTo>
                  <a:pt x="9013066" y="5452384"/>
                </a:lnTo>
                <a:lnTo>
                  <a:pt x="9021053" y="5466217"/>
                </a:lnTo>
                <a:lnTo>
                  <a:pt x="9163370" y="5712731"/>
                </a:lnTo>
                <a:lnTo>
                  <a:pt x="9464095" y="5712731"/>
                </a:lnTo>
                <a:lnTo>
                  <a:pt x="9614403" y="5452377"/>
                </a:lnTo>
                <a:lnTo>
                  <a:pt x="9581763" y="5395842"/>
                </a:lnTo>
                <a:lnTo>
                  <a:pt x="9464098" y="5192032"/>
                </a:lnTo>
                <a:close/>
                <a:moveTo>
                  <a:pt x="8223704" y="5192025"/>
                </a:moveTo>
                <a:lnTo>
                  <a:pt x="8075226" y="5449113"/>
                </a:lnTo>
                <a:lnTo>
                  <a:pt x="8227484" y="5712731"/>
                </a:lnTo>
                <a:lnTo>
                  <a:pt x="8519922" y="5712731"/>
                </a:lnTo>
                <a:lnTo>
                  <a:pt x="8670229" y="5452377"/>
                </a:lnTo>
                <a:lnTo>
                  <a:pt x="8607724" y="5344112"/>
                </a:lnTo>
                <a:lnTo>
                  <a:pt x="8519922" y="5192025"/>
                </a:lnTo>
                <a:close/>
                <a:moveTo>
                  <a:pt x="7283729" y="5188762"/>
                </a:moveTo>
                <a:lnTo>
                  <a:pt x="7133421" y="5449113"/>
                </a:lnTo>
                <a:lnTo>
                  <a:pt x="7283729" y="5709465"/>
                </a:lnTo>
                <a:lnTo>
                  <a:pt x="7584454" y="5709465"/>
                </a:lnTo>
                <a:lnTo>
                  <a:pt x="7734762" y="5449113"/>
                </a:lnTo>
                <a:lnTo>
                  <a:pt x="7584454" y="5188762"/>
                </a:lnTo>
                <a:close/>
                <a:moveTo>
                  <a:pt x="6339556" y="5188757"/>
                </a:moveTo>
                <a:lnTo>
                  <a:pt x="6189252" y="5449111"/>
                </a:lnTo>
                <a:lnTo>
                  <a:pt x="6339556" y="5709462"/>
                </a:lnTo>
                <a:lnTo>
                  <a:pt x="6640281" y="5709462"/>
                </a:lnTo>
                <a:lnTo>
                  <a:pt x="6790588" y="5449110"/>
                </a:lnTo>
                <a:lnTo>
                  <a:pt x="6640281" y="5188757"/>
                </a:lnTo>
                <a:close/>
                <a:moveTo>
                  <a:pt x="5395389" y="5188752"/>
                </a:moveTo>
                <a:lnTo>
                  <a:pt x="5245080" y="5449105"/>
                </a:lnTo>
                <a:lnTo>
                  <a:pt x="5318645" y="5576530"/>
                </a:lnTo>
                <a:lnTo>
                  <a:pt x="5395388" y="5709456"/>
                </a:lnTo>
                <a:lnTo>
                  <a:pt x="5696113" y="5709456"/>
                </a:lnTo>
                <a:lnTo>
                  <a:pt x="5846419" y="5449103"/>
                </a:lnTo>
                <a:lnTo>
                  <a:pt x="5825703" y="5413220"/>
                </a:lnTo>
                <a:lnTo>
                  <a:pt x="5696113" y="5188752"/>
                </a:lnTo>
                <a:close/>
                <a:moveTo>
                  <a:pt x="4451211" y="5188746"/>
                </a:moveTo>
                <a:lnTo>
                  <a:pt x="4300903" y="5449098"/>
                </a:lnTo>
                <a:lnTo>
                  <a:pt x="4451210" y="5709451"/>
                </a:lnTo>
                <a:lnTo>
                  <a:pt x="4751935" y="5709451"/>
                </a:lnTo>
                <a:lnTo>
                  <a:pt x="4902243" y="5449097"/>
                </a:lnTo>
                <a:lnTo>
                  <a:pt x="4751936" y="5188746"/>
                </a:lnTo>
                <a:close/>
                <a:moveTo>
                  <a:pt x="3511703" y="5188004"/>
                </a:moveTo>
                <a:lnTo>
                  <a:pt x="3361395" y="5448355"/>
                </a:lnTo>
                <a:lnTo>
                  <a:pt x="3511703" y="5708709"/>
                </a:lnTo>
                <a:lnTo>
                  <a:pt x="3810442" y="5708709"/>
                </a:lnTo>
                <a:lnTo>
                  <a:pt x="3960408" y="5449041"/>
                </a:lnTo>
                <a:lnTo>
                  <a:pt x="3809709" y="5188004"/>
                </a:lnTo>
                <a:close/>
                <a:moveTo>
                  <a:pt x="2567529" y="5188004"/>
                </a:moveTo>
                <a:lnTo>
                  <a:pt x="2417223" y="5448354"/>
                </a:lnTo>
                <a:lnTo>
                  <a:pt x="2567529" y="5708705"/>
                </a:lnTo>
                <a:lnTo>
                  <a:pt x="2868255" y="5708705"/>
                </a:lnTo>
                <a:lnTo>
                  <a:pt x="3018561" y="5448354"/>
                </a:lnTo>
                <a:lnTo>
                  <a:pt x="2868255" y="5188004"/>
                </a:lnTo>
                <a:close/>
                <a:moveTo>
                  <a:pt x="1623365" y="5188000"/>
                </a:moveTo>
                <a:lnTo>
                  <a:pt x="1473057" y="5448353"/>
                </a:lnTo>
                <a:lnTo>
                  <a:pt x="1491937" y="5481052"/>
                </a:lnTo>
                <a:lnTo>
                  <a:pt x="1547800" y="5577816"/>
                </a:lnTo>
                <a:lnTo>
                  <a:pt x="1623362" y="5708699"/>
                </a:lnTo>
                <a:lnTo>
                  <a:pt x="1924083" y="5708699"/>
                </a:lnTo>
                <a:lnTo>
                  <a:pt x="2074386" y="5448349"/>
                </a:lnTo>
                <a:lnTo>
                  <a:pt x="1924085" y="5188000"/>
                </a:lnTo>
                <a:close/>
                <a:moveTo>
                  <a:pt x="679188" y="5187994"/>
                </a:moveTo>
                <a:lnTo>
                  <a:pt x="528880" y="5448346"/>
                </a:lnTo>
                <a:lnTo>
                  <a:pt x="536867" y="5462180"/>
                </a:lnTo>
                <a:lnTo>
                  <a:pt x="679185" y="5708693"/>
                </a:lnTo>
                <a:lnTo>
                  <a:pt x="979910" y="5708693"/>
                </a:lnTo>
                <a:lnTo>
                  <a:pt x="1130217" y="5448340"/>
                </a:lnTo>
                <a:lnTo>
                  <a:pt x="1097578" y="5391804"/>
                </a:lnTo>
                <a:lnTo>
                  <a:pt x="979913" y="5187994"/>
                </a:lnTo>
                <a:close/>
                <a:moveTo>
                  <a:pt x="11523801" y="4920733"/>
                </a:moveTo>
                <a:lnTo>
                  <a:pt x="11373493" y="5181083"/>
                </a:lnTo>
                <a:lnTo>
                  <a:pt x="11523801" y="5441435"/>
                </a:lnTo>
                <a:lnTo>
                  <a:pt x="11824526" y="5441435"/>
                </a:lnTo>
                <a:lnTo>
                  <a:pt x="11974834" y="5181083"/>
                </a:lnTo>
                <a:lnTo>
                  <a:pt x="11824526" y="4920733"/>
                </a:lnTo>
                <a:close/>
                <a:moveTo>
                  <a:pt x="10579628" y="4920728"/>
                </a:moveTo>
                <a:lnTo>
                  <a:pt x="10429325" y="5181078"/>
                </a:lnTo>
                <a:lnTo>
                  <a:pt x="10579628" y="5441429"/>
                </a:lnTo>
                <a:lnTo>
                  <a:pt x="10880353" y="5441429"/>
                </a:lnTo>
                <a:lnTo>
                  <a:pt x="11030659" y="5181077"/>
                </a:lnTo>
                <a:lnTo>
                  <a:pt x="10880353" y="4920728"/>
                </a:lnTo>
                <a:close/>
                <a:moveTo>
                  <a:pt x="9635461" y="4920720"/>
                </a:moveTo>
                <a:lnTo>
                  <a:pt x="9485153" y="5181071"/>
                </a:lnTo>
                <a:lnTo>
                  <a:pt x="9513061" y="5229412"/>
                </a:lnTo>
                <a:lnTo>
                  <a:pt x="9582973" y="5350508"/>
                </a:lnTo>
                <a:lnTo>
                  <a:pt x="9635460" y="5441423"/>
                </a:lnTo>
                <a:lnTo>
                  <a:pt x="9936184" y="5441423"/>
                </a:lnTo>
                <a:lnTo>
                  <a:pt x="10086493" y="5181070"/>
                </a:lnTo>
                <a:lnTo>
                  <a:pt x="10037366" y="5095978"/>
                </a:lnTo>
                <a:lnTo>
                  <a:pt x="9936185" y="4920720"/>
                </a:lnTo>
                <a:close/>
                <a:moveTo>
                  <a:pt x="8691284" y="4920712"/>
                </a:moveTo>
                <a:lnTo>
                  <a:pt x="8540976" y="5181066"/>
                </a:lnTo>
                <a:lnTo>
                  <a:pt x="8613152" y="5306085"/>
                </a:lnTo>
                <a:lnTo>
                  <a:pt x="8691283" y="5441417"/>
                </a:lnTo>
                <a:lnTo>
                  <a:pt x="8992008" y="5441417"/>
                </a:lnTo>
                <a:lnTo>
                  <a:pt x="9142316" y="5181063"/>
                </a:lnTo>
                <a:lnTo>
                  <a:pt x="8997963" y="4931026"/>
                </a:lnTo>
                <a:lnTo>
                  <a:pt x="8992009" y="4920712"/>
                </a:lnTo>
                <a:close/>
                <a:moveTo>
                  <a:pt x="7755817" y="4917449"/>
                </a:moveTo>
                <a:lnTo>
                  <a:pt x="7605509" y="5177800"/>
                </a:lnTo>
                <a:lnTo>
                  <a:pt x="7755817" y="5438153"/>
                </a:lnTo>
                <a:lnTo>
                  <a:pt x="8051971" y="5438153"/>
                </a:lnTo>
                <a:lnTo>
                  <a:pt x="8200480" y="5181007"/>
                </a:lnTo>
                <a:lnTo>
                  <a:pt x="8048326" y="4917449"/>
                </a:lnTo>
                <a:close/>
                <a:moveTo>
                  <a:pt x="6811643" y="4917449"/>
                </a:moveTo>
                <a:lnTo>
                  <a:pt x="6661336" y="5177799"/>
                </a:lnTo>
                <a:lnTo>
                  <a:pt x="6811643" y="5438150"/>
                </a:lnTo>
                <a:lnTo>
                  <a:pt x="7112368" y="5438150"/>
                </a:lnTo>
                <a:lnTo>
                  <a:pt x="7262675" y="5177799"/>
                </a:lnTo>
                <a:lnTo>
                  <a:pt x="7112368" y="4917449"/>
                </a:lnTo>
                <a:close/>
                <a:moveTo>
                  <a:pt x="5867479" y="4917444"/>
                </a:moveTo>
                <a:lnTo>
                  <a:pt x="5717171" y="5177798"/>
                </a:lnTo>
                <a:lnTo>
                  <a:pt x="5736050" y="5210497"/>
                </a:lnTo>
                <a:lnTo>
                  <a:pt x="5791914" y="5307261"/>
                </a:lnTo>
                <a:lnTo>
                  <a:pt x="5867475" y="5438143"/>
                </a:lnTo>
                <a:lnTo>
                  <a:pt x="6168197" y="5438143"/>
                </a:lnTo>
                <a:lnTo>
                  <a:pt x="6318500" y="5177793"/>
                </a:lnTo>
                <a:lnTo>
                  <a:pt x="6168199" y="4917444"/>
                </a:lnTo>
                <a:close/>
                <a:moveTo>
                  <a:pt x="4923302" y="4917439"/>
                </a:moveTo>
                <a:lnTo>
                  <a:pt x="4772994" y="5177791"/>
                </a:lnTo>
                <a:lnTo>
                  <a:pt x="4780981" y="5191624"/>
                </a:lnTo>
                <a:lnTo>
                  <a:pt x="4923298" y="5438138"/>
                </a:lnTo>
                <a:lnTo>
                  <a:pt x="5224023" y="5438138"/>
                </a:lnTo>
                <a:lnTo>
                  <a:pt x="5374331" y="5177784"/>
                </a:lnTo>
                <a:lnTo>
                  <a:pt x="5341691" y="5121248"/>
                </a:lnTo>
                <a:lnTo>
                  <a:pt x="5224027" y="4917439"/>
                </a:lnTo>
                <a:close/>
                <a:moveTo>
                  <a:pt x="3981049" y="4917432"/>
                </a:moveTo>
                <a:lnTo>
                  <a:pt x="3831114" y="5177045"/>
                </a:lnTo>
                <a:lnTo>
                  <a:pt x="3981905" y="5438138"/>
                </a:lnTo>
                <a:lnTo>
                  <a:pt x="4279850" y="5438138"/>
                </a:lnTo>
                <a:lnTo>
                  <a:pt x="4430157" y="5177784"/>
                </a:lnTo>
                <a:lnTo>
                  <a:pt x="4367653" y="5069518"/>
                </a:lnTo>
                <a:lnTo>
                  <a:pt x="4279850" y="4917432"/>
                </a:lnTo>
                <a:close/>
                <a:moveTo>
                  <a:pt x="3039616" y="4916695"/>
                </a:moveTo>
                <a:lnTo>
                  <a:pt x="2889308" y="5177045"/>
                </a:lnTo>
                <a:lnTo>
                  <a:pt x="3039616" y="5437397"/>
                </a:lnTo>
                <a:lnTo>
                  <a:pt x="3340341" y="5437397"/>
                </a:lnTo>
                <a:lnTo>
                  <a:pt x="3490649" y="5177045"/>
                </a:lnTo>
                <a:lnTo>
                  <a:pt x="3340341" y="4916695"/>
                </a:lnTo>
                <a:close/>
                <a:moveTo>
                  <a:pt x="2095442" y="4916690"/>
                </a:moveTo>
                <a:lnTo>
                  <a:pt x="1945140" y="5177040"/>
                </a:lnTo>
                <a:lnTo>
                  <a:pt x="2095442" y="5437391"/>
                </a:lnTo>
                <a:lnTo>
                  <a:pt x="2396167" y="5437391"/>
                </a:lnTo>
                <a:lnTo>
                  <a:pt x="2546474" y="5177039"/>
                </a:lnTo>
                <a:lnTo>
                  <a:pt x="2396167" y="4916690"/>
                </a:lnTo>
                <a:close/>
                <a:moveTo>
                  <a:pt x="1151275" y="4916682"/>
                </a:moveTo>
                <a:lnTo>
                  <a:pt x="1000968" y="5177033"/>
                </a:lnTo>
                <a:lnTo>
                  <a:pt x="1028875" y="5225374"/>
                </a:lnTo>
                <a:lnTo>
                  <a:pt x="1098788" y="5346470"/>
                </a:lnTo>
                <a:lnTo>
                  <a:pt x="1151274" y="5437386"/>
                </a:lnTo>
                <a:lnTo>
                  <a:pt x="1451998" y="5437386"/>
                </a:lnTo>
                <a:lnTo>
                  <a:pt x="1602307" y="5177032"/>
                </a:lnTo>
                <a:lnTo>
                  <a:pt x="1553180" y="5091940"/>
                </a:lnTo>
                <a:lnTo>
                  <a:pt x="1451999" y="4916682"/>
                </a:lnTo>
                <a:close/>
                <a:moveTo>
                  <a:pt x="207098" y="4916674"/>
                </a:moveTo>
                <a:lnTo>
                  <a:pt x="56791" y="5177028"/>
                </a:lnTo>
                <a:lnTo>
                  <a:pt x="128967" y="5302047"/>
                </a:lnTo>
                <a:lnTo>
                  <a:pt x="207097" y="5437379"/>
                </a:lnTo>
                <a:lnTo>
                  <a:pt x="507822" y="5437379"/>
                </a:lnTo>
                <a:lnTo>
                  <a:pt x="658130" y="5177025"/>
                </a:lnTo>
                <a:lnTo>
                  <a:pt x="513778" y="4926988"/>
                </a:lnTo>
                <a:lnTo>
                  <a:pt x="507823" y="4916674"/>
                </a:lnTo>
                <a:close/>
                <a:moveTo>
                  <a:pt x="11051715" y="4649413"/>
                </a:moveTo>
                <a:lnTo>
                  <a:pt x="10901408" y="4909768"/>
                </a:lnTo>
                <a:lnTo>
                  <a:pt x="11051715" y="5170117"/>
                </a:lnTo>
                <a:lnTo>
                  <a:pt x="11352440" y="5170117"/>
                </a:lnTo>
                <a:lnTo>
                  <a:pt x="11502747" y="4909768"/>
                </a:lnTo>
                <a:lnTo>
                  <a:pt x="11352440" y="4649413"/>
                </a:lnTo>
                <a:close/>
                <a:moveTo>
                  <a:pt x="10107550" y="4649408"/>
                </a:moveTo>
                <a:lnTo>
                  <a:pt x="9957243" y="4909765"/>
                </a:lnTo>
                <a:lnTo>
                  <a:pt x="10031361" y="5038148"/>
                </a:lnTo>
                <a:lnTo>
                  <a:pt x="10107547" y="5170110"/>
                </a:lnTo>
                <a:lnTo>
                  <a:pt x="10408269" y="5170110"/>
                </a:lnTo>
                <a:lnTo>
                  <a:pt x="10558572" y="4909763"/>
                </a:lnTo>
                <a:lnTo>
                  <a:pt x="10408272" y="4649408"/>
                </a:lnTo>
                <a:close/>
                <a:moveTo>
                  <a:pt x="9163374" y="4649402"/>
                </a:moveTo>
                <a:lnTo>
                  <a:pt x="9013067" y="4909758"/>
                </a:lnTo>
                <a:lnTo>
                  <a:pt x="9158367" y="5161437"/>
                </a:lnTo>
                <a:lnTo>
                  <a:pt x="9163370" y="5170104"/>
                </a:lnTo>
                <a:lnTo>
                  <a:pt x="9464095" y="5170104"/>
                </a:lnTo>
                <a:lnTo>
                  <a:pt x="9614403" y="4909751"/>
                </a:lnTo>
                <a:lnTo>
                  <a:pt x="9549356" y="4797079"/>
                </a:lnTo>
                <a:lnTo>
                  <a:pt x="9512563" y="4733348"/>
                </a:lnTo>
                <a:lnTo>
                  <a:pt x="9464100" y="4649402"/>
                </a:lnTo>
                <a:close/>
                <a:moveTo>
                  <a:pt x="8223707" y="4649397"/>
                </a:moveTo>
                <a:lnTo>
                  <a:pt x="8075227" y="4906489"/>
                </a:lnTo>
                <a:lnTo>
                  <a:pt x="8227474" y="5170104"/>
                </a:lnTo>
                <a:lnTo>
                  <a:pt x="8519922" y="5170104"/>
                </a:lnTo>
                <a:lnTo>
                  <a:pt x="8670229" y="4909750"/>
                </a:lnTo>
                <a:lnTo>
                  <a:pt x="8612489" y="4809736"/>
                </a:lnTo>
                <a:lnTo>
                  <a:pt x="8519923" y="4649397"/>
                </a:lnTo>
                <a:close/>
                <a:moveTo>
                  <a:pt x="7283729" y="4646139"/>
                </a:moveTo>
                <a:lnTo>
                  <a:pt x="7133421" y="4906489"/>
                </a:lnTo>
                <a:lnTo>
                  <a:pt x="7283729" y="5166842"/>
                </a:lnTo>
                <a:lnTo>
                  <a:pt x="7584454" y="5166842"/>
                </a:lnTo>
                <a:lnTo>
                  <a:pt x="7734762" y="4906489"/>
                </a:lnTo>
                <a:lnTo>
                  <a:pt x="7584454" y="4646139"/>
                </a:lnTo>
                <a:close/>
                <a:moveTo>
                  <a:pt x="6339556" y="4646135"/>
                </a:moveTo>
                <a:lnTo>
                  <a:pt x="6189254" y="4906485"/>
                </a:lnTo>
                <a:lnTo>
                  <a:pt x="6339556" y="5166836"/>
                </a:lnTo>
                <a:lnTo>
                  <a:pt x="6640281" y="5166836"/>
                </a:lnTo>
                <a:lnTo>
                  <a:pt x="6790587" y="4906484"/>
                </a:lnTo>
                <a:lnTo>
                  <a:pt x="6640281" y="4646135"/>
                </a:lnTo>
                <a:close/>
                <a:moveTo>
                  <a:pt x="5395389" y="4646127"/>
                </a:moveTo>
                <a:lnTo>
                  <a:pt x="5245081" y="4906478"/>
                </a:lnTo>
                <a:lnTo>
                  <a:pt x="5272989" y="4954818"/>
                </a:lnTo>
                <a:lnTo>
                  <a:pt x="5342901" y="5075915"/>
                </a:lnTo>
                <a:lnTo>
                  <a:pt x="5395388" y="5166830"/>
                </a:lnTo>
                <a:lnTo>
                  <a:pt x="5696113" y="5166830"/>
                </a:lnTo>
                <a:lnTo>
                  <a:pt x="5846421" y="4906477"/>
                </a:lnTo>
                <a:lnTo>
                  <a:pt x="5797295" y="4821385"/>
                </a:lnTo>
                <a:lnTo>
                  <a:pt x="5696113" y="4646127"/>
                </a:lnTo>
                <a:close/>
                <a:moveTo>
                  <a:pt x="4451212" y="4646119"/>
                </a:moveTo>
                <a:lnTo>
                  <a:pt x="4300904" y="4906472"/>
                </a:lnTo>
                <a:lnTo>
                  <a:pt x="4373080" y="5031491"/>
                </a:lnTo>
                <a:lnTo>
                  <a:pt x="4451211" y="5166823"/>
                </a:lnTo>
                <a:lnTo>
                  <a:pt x="4751936" y="5166823"/>
                </a:lnTo>
                <a:lnTo>
                  <a:pt x="4902244" y="4906470"/>
                </a:lnTo>
                <a:lnTo>
                  <a:pt x="4757891" y="4656432"/>
                </a:lnTo>
                <a:lnTo>
                  <a:pt x="4751937" y="4646119"/>
                </a:lnTo>
                <a:close/>
                <a:moveTo>
                  <a:pt x="3511703" y="4645375"/>
                </a:moveTo>
                <a:lnTo>
                  <a:pt x="3361395" y="4905734"/>
                </a:lnTo>
                <a:lnTo>
                  <a:pt x="3511703" y="5166084"/>
                </a:lnTo>
                <a:lnTo>
                  <a:pt x="3810442" y="5166084"/>
                </a:lnTo>
                <a:lnTo>
                  <a:pt x="3960408" y="4906414"/>
                </a:lnTo>
                <a:lnTo>
                  <a:pt x="3809708" y="4645375"/>
                </a:lnTo>
                <a:close/>
                <a:moveTo>
                  <a:pt x="2567529" y="4645375"/>
                </a:moveTo>
                <a:lnTo>
                  <a:pt x="2417223" y="4905730"/>
                </a:lnTo>
                <a:lnTo>
                  <a:pt x="2567529" y="5166079"/>
                </a:lnTo>
                <a:lnTo>
                  <a:pt x="2868255" y="5166079"/>
                </a:lnTo>
                <a:lnTo>
                  <a:pt x="3018561" y="4905730"/>
                </a:lnTo>
                <a:lnTo>
                  <a:pt x="2868255" y="4645375"/>
                </a:lnTo>
                <a:close/>
                <a:moveTo>
                  <a:pt x="1623365" y="4645370"/>
                </a:moveTo>
                <a:lnTo>
                  <a:pt x="1473057" y="4905727"/>
                </a:lnTo>
                <a:lnTo>
                  <a:pt x="1547176" y="5034110"/>
                </a:lnTo>
                <a:lnTo>
                  <a:pt x="1623362" y="5166072"/>
                </a:lnTo>
                <a:lnTo>
                  <a:pt x="1924083" y="5166072"/>
                </a:lnTo>
                <a:lnTo>
                  <a:pt x="2074386" y="4905725"/>
                </a:lnTo>
                <a:lnTo>
                  <a:pt x="1924086" y="4645370"/>
                </a:lnTo>
                <a:close/>
                <a:moveTo>
                  <a:pt x="679188" y="4645364"/>
                </a:moveTo>
                <a:lnTo>
                  <a:pt x="528881" y="4905720"/>
                </a:lnTo>
                <a:lnTo>
                  <a:pt x="674182" y="5157399"/>
                </a:lnTo>
                <a:lnTo>
                  <a:pt x="679185" y="5166066"/>
                </a:lnTo>
                <a:lnTo>
                  <a:pt x="979910" y="5166066"/>
                </a:lnTo>
                <a:lnTo>
                  <a:pt x="1130217" y="4905713"/>
                </a:lnTo>
                <a:lnTo>
                  <a:pt x="1065170" y="4793041"/>
                </a:lnTo>
                <a:lnTo>
                  <a:pt x="1028378" y="4729310"/>
                </a:lnTo>
                <a:lnTo>
                  <a:pt x="979914" y="4645364"/>
                </a:lnTo>
                <a:close/>
                <a:moveTo>
                  <a:pt x="11523801" y="4378094"/>
                </a:moveTo>
                <a:lnTo>
                  <a:pt x="11373493" y="4638452"/>
                </a:lnTo>
                <a:lnTo>
                  <a:pt x="11523801" y="4898810"/>
                </a:lnTo>
                <a:lnTo>
                  <a:pt x="11824526" y="4898810"/>
                </a:lnTo>
                <a:lnTo>
                  <a:pt x="11974834" y="4638452"/>
                </a:lnTo>
                <a:lnTo>
                  <a:pt x="11824526" y="4378094"/>
                </a:lnTo>
                <a:close/>
                <a:moveTo>
                  <a:pt x="10579628" y="4378089"/>
                </a:moveTo>
                <a:lnTo>
                  <a:pt x="10429325" y="4638448"/>
                </a:lnTo>
                <a:lnTo>
                  <a:pt x="10476318" y="4719851"/>
                </a:lnTo>
                <a:lnTo>
                  <a:pt x="10521752" y="4798554"/>
                </a:lnTo>
                <a:lnTo>
                  <a:pt x="10579628" y="4898804"/>
                </a:lnTo>
                <a:lnTo>
                  <a:pt x="10880353" y="4898804"/>
                </a:lnTo>
                <a:lnTo>
                  <a:pt x="11030660" y="4638447"/>
                </a:lnTo>
                <a:lnTo>
                  <a:pt x="10880353" y="4378089"/>
                </a:lnTo>
                <a:close/>
                <a:moveTo>
                  <a:pt x="9635461" y="4378086"/>
                </a:moveTo>
                <a:lnTo>
                  <a:pt x="9485153" y="4638443"/>
                </a:lnTo>
                <a:lnTo>
                  <a:pt x="9537414" y="4728966"/>
                </a:lnTo>
                <a:lnTo>
                  <a:pt x="9610226" y="4855087"/>
                </a:lnTo>
                <a:lnTo>
                  <a:pt x="9635460" y="4898796"/>
                </a:lnTo>
                <a:lnTo>
                  <a:pt x="9936184" y="4898796"/>
                </a:lnTo>
                <a:lnTo>
                  <a:pt x="10086493" y="4638440"/>
                </a:lnTo>
                <a:lnTo>
                  <a:pt x="9936185" y="4378086"/>
                </a:lnTo>
                <a:close/>
                <a:moveTo>
                  <a:pt x="8691284" y="4378081"/>
                </a:moveTo>
                <a:lnTo>
                  <a:pt x="8540976" y="4638437"/>
                </a:lnTo>
                <a:lnTo>
                  <a:pt x="8638102" y="4806673"/>
                </a:lnTo>
                <a:lnTo>
                  <a:pt x="8691283" y="4898789"/>
                </a:lnTo>
                <a:lnTo>
                  <a:pt x="8992008" y="4898789"/>
                </a:lnTo>
                <a:lnTo>
                  <a:pt x="9142316" y="4638435"/>
                </a:lnTo>
                <a:lnTo>
                  <a:pt x="9133247" y="4622727"/>
                </a:lnTo>
                <a:lnTo>
                  <a:pt x="8992009" y="4378081"/>
                </a:lnTo>
                <a:close/>
                <a:moveTo>
                  <a:pt x="7755817" y="4374819"/>
                </a:moveTo>
                <a:lnTo>
                  <a:pt x="7605509" y="4635178"/>
                </a:lnTo>
                <a:lnTo>
                  <a:pt x="7755817" y="4895528"/>
                </a:lnTo>
                <a:lnTo>
                  <a:pt x="8051970" y="4895528"/>
                </a:lnTo>
                <a:lnTo>
                  <a:pt x="8200481" y="4638379"/>
                </a:lnTo>
                <a:lnTo>
                  <a:pt x="8048328" y="4374819"/>
                </a:lnTo>
                <a:close/>
                <a:moveTo>
                  <a:pt x="6811643" y="4374819"/>
                </a:moveTo>
                <a:lnTo>
                  <a:pt x="6661336" y="4635175"/>
                </a:lnTo>
                <a:lnTo>
                  <a:pt x="6811643" y="4895524"/>
                </a:lnTo>
                <a:lnTo>
                  <a:pt x="7112368" y="4895524"/>
                </a:lnTo>
                <a:lnTo>
                  <a:pt x="7262675" y="4635175"/>
                </a:lnTo>
                <a:lnTo>
                  <a:pt x="7112368" y="4374819"/>
                </a:lnTo>
                <a:close/>
                <a:moveTo>
                  <a:pt x="5867479" y="4374815"/>
                </a:moveTo>
                <a:lnTo>
                  <a:pt x="5717171" y="4635172"/>
                </a:lnTo>
                <a:lnTo>
                  <a:pt x="5791290" y="4763554"/>
                </a:lnTo>
                <a:lnTo>
                  <a:pt x="5867475" y="4895517"/>
                </a:lnTo>
                <a:lnTo>
                  <a:pt x="6168197" y="4895517"/>
                </a:lnTo>
                <a:lnTo>
                  <a:pt x="6318500" y="4635169"/>
                </a:lnTo>
                <a:lnTo>
                  <a:pt x="6168200" y="4374815"/>
                </a:lnTo>
                <a:close/>
                <a:moveTo>
                  <a:pt x="4923302" y="4374809"/>
                </a:moveTo>
                <a:lnTo>
                  <a:pt x="4772995" y="4635165"/>
                </a:lnTo>
                <a:lnTo>
                  <a:pt x="4918295" y="4886844"/>
                </a:lnTo>
                <a:lnTo>
                  <a:pt x="4923298" y="4895510"/>
                </a:lnTo>
                <a:lnTo>
                  <a:pt x="5224023" y="4895510"/>
                </a:lnTo>
                <a:lnTo>
                  <a:pt x="5374331" y="4635158"/>
                </a:lnTo>
                <a:lnTo>
                  <a:pt x="5309284" y="4522486"/>
                </a:lnTo>
                <a:lnTo>
                  <a:pt x="5272491" y="4458755"/>
                </a:lnTo>
                <a:lnTo>
                  <a:pt x="5224028" y="4374809"/>
                </a:lnTo>
                <a:close/>
                <a:moveTo>
                  <a:pt x="3981043" y="4374803"/>
                </a:moveTo>
                <a:lnTo>
                  <a:pt x="3831113" y="4634413"/>
                </a:lnTo>
                <a:lnTo>
                  <a:pt x="3981902" y="4895510"/>
                </a:lnTo>
                <a:lnTo>
                  <a:pt x="4279850" y="4895510"/>
                </a:lnTo>
                <a:lnTo>
                  <a:pt x="4430157" y="4635157"/>
                </a:lnTo>
                <a:lnTo>
                  <a:pt x="4372417" y="4535142"/>
                </a:lnTo>
                <a:lnTo>
                  <a:pt x="4279851" y="4374803"/>
                </a:lnTo>
                <a:close/>
                <a:moveTo>
                  <a:pt x="3039616" y="4374056"/>
                </a:moveTo>
                <a:lnTo>
                  <a:pt x="2889308" y="4634414"/>
                </a:lnTo>
                <a:lnTo>
                  <a:pt x="3039616" y="4894772"/>
                </a:lnTo>
                <a:lnTo>
                  <a:pt x="3340341" y="4894772"/>
                </a:lnTo>
                <a:lnTo>
                  <a:pt x="3490649" y="4634414"/>
                </a:lnTo>
                <a:lnTo>
                  <a:pt x="3340341" y="4374056"/>
                </a:lnTo>
                <a:close/>
                <a:moveTo>
                  <a:pt x="2095442" y="4374051"/>
                </a:moveTo>
                <a:lnTo>
                  <a:pt x="1945140" y="4634410"/>
                </a:lnTo>
                <a:lnTo>
                  <a:pt x="1992133" y="4715813"/>
                </a:lnTo>
                <a:lnTo>
                  <a:pt x="2037566" y="4794516"/>
                </a:lnTo>
                <a:lnTo>
                  <a:pt x="2095442" y="4894766"/>
                </a:lnTo>
                <a:lnTo>
                  <a:pt x="2396167" y="4894766"/>
                </a:lnTo>
                <a:lnTo>
                  <a:pt x="2546475" y="4634409"/>
                </a:lnTo>
                <a:lnTo>
                  <a:pt x="2396167" y="4374051"/>
                </a:lnTo>
                <a:close/>
                <a:moveTo>
                  <a:pt x="1151275" y="4374048"/>
                </a:moveTo>
                <a:lnTo>
                  <a:pt x="1000968" y="4634405"/>
                </a:lnTo>
                <a:lnTo>
                  <a:pt x="1053229" y="4724928"/>
                </a:lnTo>
                <a:lnTo>
                  <a:pt x="1126040" y="4851049"/>
                </a:lnTo>
                <a:lnTo>
                  <a:pt x="1151274" y="4894758"/>
                </a:lnTo>
                <a:lnTo>
                  <a:pt x="1451998" y="4894758"/>
                </a:lnTo>
                <a:lnTo>
                  <a:pt x="1602307" y="4634402"/>
                </a:lnTo>
                <a:lnTo>
                  <a:pt x="1451999" y="4374048"/>
                </a:lnTo>
                <a:close/>
                <a:moveTo>
                  <a:pt x="207098" y="4374043"/>
                </a:moveTo>
                <a:lnTo>
                  <a:pt x="56791" y="4634399"/>
                </a:lnTo>
                <a:lnTo>
                  <a:pt x="153917" y="4802635"/>
                </a:lnTo>
                <a:lnTo>
                  <a:pt x="207097" y="4894751"/>
                </a:lnTo>
                <a:lnTo>
                  <a:pt x="507822" y="4894751"/>
                </a:lnTo>
                <a:lnTo>
                  <a:pt x="658130" y="4634397"/>
                </a:lnTo>
                <a:lnTo>
                  <a:pt x="649062" y="4618689"/>
                </a:lnTo>
                <a:lnTo>
                  <a:pt x="507823" y="4374043"/>
                </a:lnTo>
                <a:close/>
                <a:moveTo>
                  <a:pt x="11051715" y="4106780"/>
                </a:moveTo>
                <a:lnTo>
                  <a:pt x="10901408" y="4367131"/>
                </a:lnTo>
                <a:lnTo>
                  <a:pt x="11051715" y="4627485"/>
                </a:lnTo>
                <a:lnTo>
                  <a:pt x="11352440" y="4627485"/>
                </a:lnTo>
                <a:lnTo>
                  <a:pt x="11502747" y="4367131"/>
                </a:lnTo>
                <a:lnTo>
                  <a:pt x="11352440" y="4106780"/>
                </a:lnTo>
                <a:close/>
                <a:moveTo>
                  <a:pt x="10107550" y="4106776"/>
                </a:moveTo>
                <a:lnTo>
                  <a:pt x="9957244" y="4367128"/>
                </a:lnTo>
                <a:lnTo>
                  <a:pt x="10107547" y="4627480"/>
                </a:lnTo>
                <a:lnTo>
                  <a:pt x="10408269" y="4627480"/>
                </a:lnTo>
                <a:lnTo>
                  <a:pt x="10558573" y="4367126"/>
                </a:lnTo>
                <a:lnTo>
                  <a:pt x="10411702" y="4112718"/>
                </a:lnTo>
                <a:lnTo>
                  <a:pt x="10408272" y="4106776"/>
                </a:lnTo>
                <a:close/>
                <a:moveTo>
                  <a:pt x="9163375" y="4106772"/>
                </a:moveTo>
                <a:lnTo>
                  <a:pt x="9013067" y="4367125"/>
                </a:lnTo>
                <a:lnTo>
                  <a:pt x="9163371" y="4627474"/>
                </a:lnTo>
                <a:lnTo>
                  <a:pt x="9464096" y="4627474"/>
                </a:lnTo>
                <a:lnTo>
                  <a:pt x="9614404" y="4367120"/>
                </a:lnTo>
                <a:lnTo>
                  <a:pt x="9464098" y="4106772"/>
                </a:lnTo>
                <a:close/>
                <a:moveTo>
                  <a:pt x="8223702" y="4106768"/>
                </a:moveTo>
                <a:lnTo>
                  <a:pt x="8075226" y="4363857"/>
                </a:lnTo>
                <a:lnTo>
                  <a:pt x="8227471" y="4627475"/>
                </a:lnTo>
                <a:lnTo>
                  <a:pt x="8519923" y="4627475"/>
                </a:lnTo>
                <a:lnTo>
                  <a:pt x="8670230" y="4367120"/>
                </a:lnTo>
                <a:lnTo>
                  <a:pt x="8519923" y="4106768"/>
                </a:lnTo>
                <a:close/>
                <a:moveTo>
                  <a:pt x="7283729" y="4103500"/>
                </a:moveTo>
                <a:lnTo>
                  <a:pt x="7133421" y="4363858"/>
                </a:lnTo>
                <a:lnTo>
                  <a:pt x="7283729" y="4624216"/>
                </a:lnTo>
                <a:lnTo>
                  <a:pt x="7584454" y="4624216"/>
                </a:lnTo>
                <a:lnTo>
                  <a:pt x="7734762" y="4363858"/>
                </a:lnTo>
                <a:lnTo>
                  <a:pt x="7584454" y="4103500"/>
                </a:lnTo>
                <a:close/>
                <a:moveTo>
                  <a:pt x="6339556" y="4103496"/>
                </a:moveTo>
                <a:lnTo>
                  <a:pt x="6189254" y="4363855"/>
                </a:lnTo>
                <a:lnTo>
                  <a:pt x="6236246" y="4445258"/>
                </a:lnTo>
                <a:lnTo>
                  <a:pt x="6281680" y="4523960"/>
                </a:lnTo>
                <a:lnTo>
                  <a:pt x="6339556" y="4624211"/>
                </a:lnTo>
                <a:lnTo>
                  <a:pt x="6640281" y="4624211"/>
                </a:lnTo>
                <a:lnTo>
                  <a:pt x="6790588" y="4363854"/>
                </a:lnTo>
                <a:lnTo>
                  <a:pt x="6640281" y="4103496"/>
                </a:lnTo>
                <a:close/>
                <a:moveTo>
                  <a:pt x="5395389" y="4103492"/>
                </a:moveTo>
                <a:lnTo>
                  <a:pt x="5245081" y="4363849"/>
                </a:lnTo>
                <a:lnTo>
                  <a:pt x="5297342" y="4454373"/>
                </a:lnTo>
                <a:lnTo>
                  <a:pt x="5370154" y="4580494"/>
                </a:lnTo>
                <a:lnTo>
                  <a:pt x="5395388" y="4624203"/>
                </a:lnTo>
                <a:lnTo>
                  <a:pt x="5696113" y="4624203"/>
                </a:lnTo>
                <a:lnTo>
                  <a:pt x="5846421" y="4363847"/>
                </a:lnTo>
                <a:lnTo>
                  <a:pt x="5696113" y="4103492"/>
                </a:lnTo>
                <a:close/>
                <a:moveTo>
                  <a:pt x="4451212" y="4103488"/>
                </a:moveTo>
                <a:lnTo>
                  <a:pt x="4300904" y="4363844"/>
                </a:lnTo>
                <a:lnTo>
                  <a:pt x="4398030" y="4532080"/>
                </a:lnTo>
                <a:lnTo>
                  <a:pt x="4451211" y="4624196"/>
                </a:lnTo>
                <a:lnTo>
                  <a:pt x="4751936" y="4624196"/>
                </a:lnTo>
                <a:lnTo>
                  <a:pt x="4902244" y="4363841"/>
                </a:lnTo>
                <a:lnTo>
                  <a:pt x="4893175" y="4348134"/>
                </a:lnTo>
                <a:lnTo>
                  <a:pt x="4751937" y="4103488"/>
                </a:lnTo>
                <a:close/>
                <a:moveTo>
                  <a:pt x="3511703" y="4102742"/>
                </a:moveTo>
                <a:lnTo>
                  <a:pt x="3361395" y="4363094"/>
                </a:lnTo>
                <a:lnTo>
                  <a:pt x="3511703" y="4623452"/>
                </a:lnTo>
                <a:lnTo>
                  <a:pt x="3810444" y="4623452"/>
                </a:lnTo>
                <a:lnTo>
                  <a:pt x="3960409" y="4363786"/>
                </a:lnTo>
                <a:lnTo>
                  <a:pt x="3809707" y="4102742"/>
                </a:lnTo>
                <a:close/>
                <a:moveTo>
                  <a:pt x="2567529" y="4102742"/>
                </a:moveTo>
                <a:lnTo>
                  <a:pt x="2417223" y="4363093"/>
                </a:lnTo>
                <a:lnTo>
                  <a:pt x="2567529" y="4623447"/>
                </a:lnTo>
                <a:lnTo>
                  <a:pt x="2868255" y="4623447"/>
                </a:lnTo>
                <a:lnTo>
                  <a:pt x="3018561" y="4363093"/>
                </a:lnTo>
                <a:lnTo>
                  <a:pt x="2868255" y="4102742"/>
                </a:lnTo>
                <a:close/>
                <a:moveTo>
                  <a:pt x="1623365" y="4102738"/>
                </a:moveTo>
                <a:lnTo>
                  <a:pt x="1473058" y="4363090"/>
                </a:lnTo>
                <a:lnTo>
                  <a:pt x="1623362" y="4623442"/>
                </a:lnTo>
                <a:lnTo>
                  <a:pt x="1924083" y="4623442"/>
                </a:lnTo>
                <a:lnTo>
                  <a:pt x="2074387" y="4363088"/>
                </a:lnTo>
                <a:lnTo>
                  <a:pt x="1927516" y="4108680"/>
                </a:lnTo>
                <a:lnTo>
                  <a:pt x="1924086" y="4102738"/>
                </a:lnTo>
                <a:close/>
                <a:moveTo>
                  <a:pt x="679189" y="4102734"/>
                </a:moveTo>
                <a:lnTo>
                  <a:pt x="528881" y="4363087"/>
                </a:lnTo>
                <a:lnTo>
                  <a:pt x="679186" y="4623436"/>
                </a:lnTo>
                <a:lnTo>
                  <a:pt x="979911" y="4623436"/>
                </a:lnTo>
                <a:lnTo>
                  <a:pt x="1130219" y="4363083"/>
                </a:lnTo>
                <a:lnTo>
                  <a:pt x="979913" y="4102734"/>
                </a:lnTo>
                <a:close/>
                <a:moveTo>
                  <a:pt x="11523063" y="3836745"/>
                </a:moveTo>
                <a:lnTo>
                  <a:pt x="11373493" y="4095819"/>
                </a:lnTo>
                <a:lnTo>
                  <a:pt x="11523801" y="4356171"/>
                </a:lnTo>
                <a:lnTo>
                  <a:pt x="11824526" y="4356171"/>
                </a:lnTo>
                <a:lnTo>
                  <a:pt x="11974834" y="4095819"/>
                </a:lnTo>
                <a:lnTo>
                  <a:pt x="11825264" y="3836745"/>
                </a:lnTo>
                <a:close/>
                <a:moveTo>
                  <a:pt x="10578887" y="3836745"/>
                </a:moveTo>
                <a:lnTo>
                  <a:pt x="10429325" y="4095815"/>
                </a:lnTo>
                <a:lnTo>
                  <a:pt x="10488758" y="4198763"/>
                </a:lnTo>
                <a:lnTo>
                  <a:pt x="10579628" y="4356168"/>
                </a:lnTo>
                <a:lnTo>
                  <a:pt x="10880353" y="4356168"/>
                </a:lnTo>
                <a:lnTo>
                  <a:pt x="11030660" y="4095814"/>
                </a:lnTo>
                <a:lnTo>
                  <a:pt x="10881093" y="3836745"/>
                </a:lnTo>
                <a:close/>
                <a:moveTo>
                  <a:pt x="9634718" y="3836745"/>
                </a:moveTo>
                <a:lnTo>
                  <a:pt x="9485153" y="4095811"/>
                </a:lnTo>
                <a:lnTo>
                  <a:pt x="9635461" y="4356163"/>
                </a:lnTo>
                <a:lnTo>
                  <a:pt x="9936185" y="4356163"/>
                </a:lnTo>
                <a:lnTo>
                  <a:pt x="10086493" y="4095810"/>
                </a:lnTo>
                <a:lnTo>
                  <a:pt x="9936928" y="3836745"/>
                </a:lnTo>
                <a:close/>
                <a:moveTo>
                  <a:pt x="8690539" y="3836745"/>
                </a:moveTo>
                <a:lnTo>
                  <a:pt x="8540976" y="4095806"/>
                </a:lnTo>
                <a:lnTo>
                  <a:pt x="8691284" y="4356160"/>
                </a:lnTo>
                <a:lnTo>
                  <a:pt x="8992008" y="4356160"/>
                </a:lnTo>
                <a:lnTo>
                  <a:pt x="9142316" y="4095806"/>
                </a:lnTo>
                <a:lnTo>
                  <a:pt x="8992754" y="3836745"/>
                </a:lnTo>
                <a:close/>
                <a:moveTo>
                  <a:pt x="3038879" y="3832707"/>
                </a:moveTo>
                <a:lnTo>
                  <a:pt x="2889308" y="4091781"/>
                </a:lnTo>
                <a:lnTo>
                  <a:pt x="3039616" y="4352133"/>
                </a:lnTo>
                <a:lnTo>
                  <a:pt x="3340341" y="4352133"/>
                </a:lnTo>
                <a:lnTo>
                  <a:pt x="3490649" y="4091781"/>
                </a:lnTo>
                <a:lnTo>
                  <a:pt x="3341079" y="3832707"/>
                </a:lnTo>
                <a:close/>
                <a:moveTo>
                  <a:pt x="2094701" y="3832707"/>
                </a:moveTo>
                <a:lnTo>
                  <a:pt x="1945140" y="4091777"/>
                </a:lnTo>
                <a:lnTo>
                  <a:pt x="2004572" y="4194725"/>
                </a:lnTo>
                <a:lnTo>
                  <a:pt x="2095442" y="4352130"/>
                </a:lnTo>
                <a:lnTo>
                  <a:pt x="2396167" y="4352130"/>
                </a:lnTo>
                <a:lnTo>
                  <a:pt x="2546475" y="4091776"/>
                </a:lnTo>
                <a:lnTo>
                  <a:pt x="2396908" y="3832707"/>
                </a:lnTo>
                <a:close/>
                <a:moveTo>
                  <a:pt x="1150533" y="3832707"/>
                </a:moveTo>
                <a:lnTo>
                  <a:pt x="1000968" y="4091773"/>
                </a:lnTo>
                <a:lnTo>
                  <a:pt x="1151275" y="4352125"/>
                </a:lnTo>
                <a:lnTo>
                  <a:pt x="1451999" y="4352125"/>
                </a:lnTo>
                <a:lnTo>
                  <a:pt x="1602307" y="4091772"/>
                </a:lnTo>
                <a:lnTo>
                  <a:pt x="1452743" y="3832707"/>
                </a:lnTo>
                <a:close/>
                <a:moveTo>
                  <a:pt x="206353" y="3832707"/>
                </a:moveTo>
                <a:lnTo>
                  <a:pt x="56791" y="4091768"/>
                </a:lnTo>
                <a:lnTo>
                  <a:pt x="207098" y="4352122"/>
                </a:lnTo>
                <a:lnTo>
                  <a:pt x="507822" y="4352122"/>
                </a:lnTo>
                <a:lnTo>
                  <a:pt x="658130" y="4091768"/>
                </a:lnTo>
                <a:lnTo>
                  <a:pt x="508569" y="3832707"/>
                </a:lnTo>
                <a:close/>
                <a:moveTo>
                  <a:pt x="7755817" y="3832186"/>
                </a:moveTo>
                <a:lnTo>
                  <a:pt x="7605509" y="4092538"/>
                </a:lnTo>
                <a:lnTo>
                  <a:pt x="7755817" y="4352896"/>
                </a:lnTo>
                <a:lnTo>
                  <a:pt x="8051972" y="4352896"/>
                </a:lnTo>
                <a:lnTo>
                  <a:pt x="8200481" y="4095749"/>
                </a:lnTo>
                <a:lnTo>
                  <a:pt x="8048325" y="3832186"/>
                </a:lnTo>
                <a:close/>
                <a:moveTo>
                  <a:pt x="6811643" y="3832186"/>
                </a:moveTo>
                <a:lnTo>
                  <a:pt x="6661336" y="4092537"/>
                </a:lnTo>
                <a:lnTo>
                  <a:pt x="6811643" y="4352892"/>
                </a:lnTo>
                <a:lnTo>
                  <a:pt x="7112368" y="4352892"/>
                </a:lnTo>
                <a:lnTo>
                  <a:pt x="7262675" y="4092537"/>
                </a:lnTo>
                <a:lnTo>
                  <a:pt x="7112368" y="3832186"/>
                </a:lnTo>
                <a:close/>
                <a:moveTo>
                  <a:pt x="5867479" y="3832183"/>
                </a:moveTo>
                <a:lnTo>
                  <a:pt x="5717172" y="4092535"/>
                </a:lnTo>
                <a:lnTo>
                  <a:pt x="5867475" y="4352886"/>
                </a:lnTo>
                <a:lnTo>
                  <a:pt x="6168197" y="4352886"/>
                </a:lnTo>
                <a:lnTo>
                  <a:pt x="6318501" y="4092533"/>
                </a:lnTo>
                <a:lnTo>
                  <a:pt x="6171630" y="3838125"/>
                </a:lnTo>
                <a:lnTo>
                  <a:pt x="6168200" y="3832183"/>
                </a:lnTo>
                <a:close/>
                <a:moveTo>
                  <a:pt x="4923303" y="3832178"/>
                </a:moveTo>
                <a:lnTo>
                  <a:pt x="4772995" y="4092532"/>
                </a:lnTo>
                <a:lnTo>
                  <a:pt x="4923299" y="4352881"/>
                </a:lnTo>
                <a:lnTo>
                  <a:pt x="5224025" y="4352881"/>
                </a:lnTo>
                <a:lnTo>
                  <a:pt x="5374332" y="4092527"/>
                </a:lnTo>
                <a:lnTo>
                  <a:pt x="5224027" y="3832178"/>
                </a:lnTo>
                <a:close/>
                <a:moveTo>
                  <a:pt x="3981044" y="3832175"/>
                </a:moveTo>
                <a:lnTo>
                  <a:pt x="3831113" y="4091780"/>
                </a:lnTo>
                <a:lnTo>
                  <a:pt x="3981908" y="4352882"/>
                </a:lnTo>
                <a:lnTo>
                  <a:pt x="4279851" y="4352882"/>
                </a:lnTo>
                <a:lnTo>
                  <a:pt x="4430159" y="4092527"/>
                </a:lnTo>
                <a:lnTo>
                  <a:pt x="4279851" y="3832175"/>
                </a:lnTo>
                <a:close/>
                <a:moveTo>
                  <a:pt x="8222956" y="3565432"/>
                </a:moveTo>
                <a:lnTo>
                  <a:pt x="8075226" y="3821224"/>
                </a:lnTo>
                <a:lnTo>
                  <a:pt x="8227476" y="4084845"/>
                </a:lnTo>
                <a:lnTo>
                  <a:pt x="8519923" y="4084845"/>
                </a:lnTo>
                <a:lnTo>
                  <a:pt x="8670230" y="3824493"/>
                </a:lnTo>
                <a:lnTo>
                  <a:pt x="8520669" y="3565432"/>
                </a:lnTo>
                <a:close/>
                <a:moveTo>
                  <a:pt x="11050977" y="3565431"/>
                </a:moveTo>
                <a:lnTo>
                  <a:pt x="10901408" y="3824503"/>
                </a:lnTo>
                <a:lnTo>
                  <a:pt x="11051715" y="4084853"/>
                </a:lnTo>
                <a:lnTo>
                  <a:pt x="11352440" y="4084853"/>
                </a:lnTo>
                <a:lnTo>
                  <a:pt x="11502747" y="3824503"/>
                </a:lnTo>
                <a:lnTo>
                  <a:pt x="11353178" y="3565431"/>
                </a:lnTo>
                <a:close/>
                <a:moveTo>
                  <a:pt x="10106811" y="3565431"/>
                </a:moveTo>
                <a:lnTo>
                  <a:pt x="9957243" y="3824501"/>
                </a:lnTo>
                <a:lnTo>
                  <a:pt x="10107548" y="4084849"/>
                </a:lnTo>
                <a:lnTo>
                  <a:pt x="10408270" y="4084849"/>
                </a:lnTo>
                <a:lnTo>
                  <a:pt x="10558573" y="3824499"/>
                </a:lnTo>
                <a:lnTo>
                  <a:pt x="10409012" y="3565431"/>
                </a:lnTo>
                <a:close/>
                <a:moveTo>
                  <a:pt x="9162633" y="3565431"/>
                </a:moveTo>
                <a:lnTo>
                  <a:pt x="9013067" y="3824497"/>
                </a:lnTo>
                <a:lnTo>
                  <a:pt x="9163371" y="4084844"/>
                </a:lnTo>
                <a:lnTo>
                  <a:pt x="9464096" y="4084844"/>
                </a:lnTo>
                <a:lnTo>
                  <a:pt x="9614404" y="3824493"/>
                </a:lnTo>
                <a:lnTo>
                  <a:pt x="9464841" y="3565431"/>
                </a:lnTo>
                <a:close/>
                <a:moveTo>
                  <a:pt x="7282991" y="3562151"/>
                </a:moveTo>
                <a:lnTo>
                  <a:pt x="7133421" y="3821225"/>
                </a:lnTo>
                <a:lnTo>
                  <a:pt x="7283729" y="4081578"/>
                </a:lnTo>
                <a:lnTo>
                  <a:pt x="7584454" y="4081578"/>
                </a:lnTo>
                <a:lnTo>
                  <a:pt x="7734762" y="3821225"/>
                </a:lnTo>
                <a:lnTo>
                  <a:pt x="7585193" y="3562151"/>
                </a:lnTo>
                <a:close/>
                <a:moveTo>
                  <a:pt x="6338815" y="3562151"/>
                </a:moveTo>
                <a:lnTo>
                  <a:pt x="6189254" y="3821222"/>
                </a:lnTo>
                <a:lnTo>
                  <a:pt x="6248686" y="3924169"/>
                </a:lnTo>
                <a:lnTo>
                  <a:pt x="6339556" y="4081574"/>
                </a:lnTo>
                <a:lnTo>
                  <a:pt x="6640281" y="4081574"/>
                </a:lnTo>
                <a:lnTo>
                  <a:pt x="6790588" y="3821221"/>
                </a:lnTo>
                <a:lnTo>
                  <a:pt x="6641021" y="3562151"/>
                </a:lnTo>
                <a:close/>
                <a:moveTo>
                  <a:pt x="5394646" y="3562151"/>
                </a:moveTo>
                <a:lnTo>
                  <a:pt x="5245081" y="3821217"/>
                </a:lnTo>
                <a:lnTo>
                  <a:pt x="5395389" y="4081570"/>
                </a:lnTo>
                <a:lnTo>
                  <a:pt x="5696113" y="4081570"/>
                </a:lnTo>
                <a:lnTo>
                  <a:pt x="5846421" y="3821216"/>
                </a:lnTo>
                <a:lnTo>
                  <a:pt x="5696857" y="3562151"/>
                </a:lnTo>
                <a:close/>
                <a:moveTo>
                  <a:pt x="4450467" y="3562151"/>
                </a:moveTo>
                <a:lnTo>
                  <a:pt x="4300904" y="3821213"/>
                </a:lnTo>
                <a:lnTo>
                  <a:pt x="4451212" y="4081566"/>
                </a:lnTo>
                <a:lnTo>
                  <a:pt x="4751936" y="4081566"/>
                </a:lnTo>
                <a:lnTo>
                  <a:pt x="4902244" y="3821213"/>
                </a:lnTo>
                <a:lnTo>
                  <a:pt x="4752683" y="3562151"/>
                </a:lnTo>
                <a:close/>
                <a:moveTo>
                  <a:pt x="3510966" y="3561393"/>
                </a:moveTo>
                <a:lnTo>
                  <a:pt x="3361395" y="3820468"/>
                </a:lnTo>
                <a:lnTo>
                  <a:pt x="3511703" y="4080819"/>
                </a:lnTo>
                <a:lnTo>
                  <a:pt x="3810448" y="4080819"/>
                </a:lnTo>
                <a:lnTo>
                  <a:pt x="3960409" y="3821156"/>
                </a:lnTo>
                <a:lnTo>
                  <a:pt x="3810447" y="3561393"/>
                </a:lnTo>
                <a:close/>
                <a:moveTo>
                  <a:pt x="2566791" y="3561393"/>
                </a:moveTo>
                <a:lnTo>
                  <a:pt x="2417223" y="3820465"/>
                </a:lnTo>
                <a:lnTo>
                  <a:pt x="2567529" y="4080815"/>
                </a:lnTo>
                <a:lnTo>
                  <a:pt x="2868255" y="4080815"/>
                </a:lnTo>
                <a:lnTo>
                  <a:pt x="3018561" y="3820465"/>
                </a:lnTo>
                <a:lnTo>
                  <a:pt x="2868993" y="3561393"/>
                </a:lnTo>
                <a:close/>
                <a:moveTo>
                  <a:pt x="1622626" y="3561393"/>
                </a:moveTo>
                <a:lnTo>
                  <a:pt x="1473057" y="3820463"/>
                </a:lnTo>
                <a:lnTo>
                  <a:pt x="1623363" y="4080811"/>
                </a:lnTo>
                <a:lnTo>
                  <a:pt x="1924084" y="4080811"/>
                </a:lnTo>
                <a:lnTo>
                  <a:pt x="2074387" y="3820461"/>
                </a:lnTo>
                <a:lnTo>
                  <a:pt x="1924827" y="3561393"/>
                </a:lnTo>
                <a:close/>
                <a:moveTo>
                  <a:pt x="678446" y="3561393"/>
                </a:moveTo>
                <a:lnTo>
                  <a:pt x="528881" y="3820459"/>
                </a:lnTo>
                <a:lnTo>
                  <a:pt x="679186" y="4080806"/>
                </a:lnTo>
                <a:lnTo>
                  <a:pt x="979911" y="4080806"/>
                </a:lnTo>
                <a:lnTo>
                  <a:pt x="1130219" y="3820455"/>
                </a:lnTo>
                <a:lnTo>
                  <a:pt x="980656" y="3561393"/>
                </a:lnTo>
                <a:close/>
                <a:moveTo>
                  <a:pt x="11523801" y="3294334"/>
                </a:moveTo>
                <a:lnTo>
                  <a:pt x="11373925" y="3553940"/>
                </a:lnTo>
                <a:lnTo>
                  <a:pt x="11523801" y="3813545"/>
                </a:lnTo>
                <a:lnTo>
                  <a:pt x="11824526" y="3813545"/>
                </a:lnTo>
                <a:lnTo>
                  <a:pt x="11974402" y="3553940"/>
                </a:lnTo>
                <a:lnTo>
                  <a:pt x="11824526" y="3294334"/>
                </a:lnTo>
                <a:close/>
                <a:moveTo>
                  <a:pt x="10579628" y="3294334"/>
                </a:moveTo>
                <a:lnTo>
                  <a:pt x="10429757" y="3553937"/>
                </a:lnTo>
                <a:lnTo>
                  <a:pt x="10579628" y="3813540"/>
                </a:lnTo>
                <a:lnTo>
                  <a:pt x="10880353" y="3813540"/>
                </a:lnTo>
                <a:lnTo>
                  <a:pt x="11030227" y="3553938"/>
                </a:lnTo>
                <a:lnTo>
                  <a:pt x="10880353" y="3294334"/>
                </a:lnTo>
                <a:close/>
                <a:moveTo>
                  <a:pt x="9635459" y="3294334"/>
                </a:moveTo>
                <a:lnTo>
                  <a:pt x="9485586" y="3553934"/>
                </a:lnTo>
                <a:lnTo>
                  <a:pt x="9635461" y="3813536"/>
                </a:lnTo>
                <a:lnTo>
                  <a:pt x="9936185" y="3813536"/>
                </a:lnTo>
                <a:lnTo>
                  <a:pt x="10086057" y="3553939"/>
                </a:lnTo>
                <a:lnTo>
                  <a:pt x="9936182" y="3294334"/>
                </a:lnTo>
                <a:close/>
                <a:moveTo>
                  <a:pt x="8691280" y="3294334"/>
                </a:moveTo>
                <a:lnTo>
                  <a:pt x="8541441" y="3553876"/>
                </a:lnTo>
                <a:lnTo>
                  <a:pt x="8691284" y="3813423"/>
                </a:lnTo>
                <a:lnTo>
                  <a:pt x="8691284" y="3813531"/>
                </a:lnTo>
                <a:lnTo>
                  <a:pt x="8992009" y="3813531"/>
                </a:lnTo>
                <a:lnTo>
                  <a:pt x="9141880" y="3553937"/>
                </a:lnTo>
                <a:lnTo>
                  <a:pt x="8992005" y="3294334"/>
                </a:lnTo>
                <a:close/>
                <a:moveTo>
                  <a:pt x="3981162" y="3290838"/>
                </a:moveTo>
                <a:lnTo>
                  <a:pt x="3831544" y="3549902"/>
                </a:lnTo>
                <a:lnTo>
                  <a:pt x="3981906" y="3810252"/>
                </a:lnTo>
                <a:lnTo>
                  <a:pt x="4279851" y="3810252"/>
                </a:lnTo>
                <a:lnTo>
                  <a:pt x="4430159" y="3549900"/>
                </a:lnTo>
                <a:lnTo>
                  <a:pt x="4280597" y="3290838"/>
                </a:lnTo>
                <a:close/>
                <a:moveTo>
                  <a:pt x="7755079" y="3290837"/>
                </a:moveTo>
                <a:lnTo>
                  <a:pt x="7605509" y="3549912"/>
                </a:lnTo>
                <a:lnTo>
                  <a:pt x="7755817" y="3810263"/>
                </a:lnTo>
                <a:lnTo>
                  <a:pt x="8051976" y="3810263"/>
                </a:lnTo>
                <a:lnTo>
                  <a:pt x="8200045" y="3553881"/>
                </a:lnTo>
                <a:lnTo>
                  <a:pt x="8048189" y="3290837"/>
                </a:lnTo>
                <a:close/>
                <a:moveTo>
                  <a:pt x="6810906" y="3290837"/>
                </a:moveTo>
                <a:lnTo>
                  <a:pt x="6661336" y="3549910"/>
                </a:lnTo>
                <a:lnTo>
                  <a:pt x="6811643" y="3810260"/>
                </a:lnTo>
                <a:lnTo>
                  <a:pt x="7112368" y="3810260"/>
                </a:lnTo>
                <a:lnTo>
                  <a:pt x="7262675" y="3549910"/>
                </a:lnTo>
                <a:lnTo>
                  <a:pt x="7113106" y="3290837"/>
                </a:lnTo>
                <a:close/>
                <a:moveTo>
                  <a:pt x="5866739" y="3290837"/>
                </a:moveTo>
                <a:lnTo>
                  <a:pt x="5717171" y="3549908"/>
                </a:lnTo>
                <a:lnTo>
                  <a:pt x="5867477" y="3810255"/>
                </a:lnTo>
                <a:lnTo>
                  <a:pt x="6168198" y="3810255"/>
                </a:lnTo>
                <a:lnTo>
                  <a:pt x="6318501" y="3549905"/>
                </a:lnTo>
                <a:lnTo>
                  <a:pt x="6168941" y="3290837"/>
                </a:lnTo>
                <a:close/>
                <a:moveTo>
                  <a:pt x="4922561" y="3290837"/>
                </a:moveTo>
                <a:lnTo>
                  <a:pt x="4772995" y="3549903"/>
                </a:lnTo>
                <a:lnTo>
                  <a:pt x="4923299" y="3810251"/>
                </a:lnTo>
                <a:lnTo>
                  <a:pt x="5224025" y="3810251"/>
                </a:lnTo>
                <a:lnTo>
                  <a:pt x="5374332" y="3549900"/>
                </a:lnTo>
                <a:lnTo>
                  <a:pt x="5224770" y="3290837"/>
                </a:lnTo>
                <a:close/>
                <a:moveTo>
                  <a:pt x="3039616" y="3290296"/>
                </a:moveTo>
                <a:lnTo>
                  <a:pt x="2889740" y="3549902"/>
                </a:lnTo>
                <a:lnTo>
                  <a:pt x="3039616" y="3809507"/>
                </a:lnTo>
                <a:lnTo>
                  <a:pt x="3340341" y="3809507"/>
                </a:lnTo>
                <a:lnTo>
                  <a:pt x="3490217" y="3549902"/>
                </a:lnTo>
                <a:lnTo>
                  <a:pt x="3340341" y="3290296"/>
                </a:lnTo>
                <a:close/>
                <a:moveTo>
                  <a:pt x="2095442" y="3290296"/>
                </a:moveTo>
                <a:lnTo>
                  <a:pt x="1945572" y="3549897"/>
                </a:lnTo>
                <a:lnTo>
                  <a:pt x="2095442" y="3809502"/>
                </a:lnTo>
                <a:lnTo>
                  <a:pt x="2396167" y="3809502"/>
                </a:lnTo>
                <a:lnTo>
                  <a:pt x="2546042" y="3549900"/>
                </a:lnTo>
                <a:lnTo>
                  <a:pt x="2396167" y="3290296"/>
                </a:lnTo>
                <a:close/>
                <a:moveTo>
                  <a:pt x="1151273" y="3290296"/>
                </a:moveTo>
                <a:lnTo>
                  <a:pt x="1001400" y="3549895"/>
                </a:lnTo>
                <a:lnTo>
                  <a:pt x="1151275" y="3809498"/>
                </a:lnTo>
                <a:lnTo>
                  <a:pt x="1451999" y="3809498"/>
                </a:lnTo>
                <a:lnTo>
                  <a:pt x="1601873" y="3549901"/>
                </a:lnTo>
                <a:lnTo>
                  <a:pt x="1451997" y="3290296"/>
                </a:lnTo>
                <a:close/>
                <a:moveTo>
                  <a:pt x="207095" y="3290296"/>
                </a:moveTo>
                <a:lnTo>
                  <a:pt x="57255" y="3549838"/>
                </a:lnTo>
                <a:lnTo>
                  <a:pt x="207098" y="3809385"/>
                </a:lnTo>
                <a:lnTo>
                  <a:pt x="207098" y="3809493"/>
                </a:lnTo>
                <a:lnTo>
                  <a:pt x="507823" y="3809493"/>
                </a:lnTo>
                <a:lnTo>
                  <a:pt x="657694" y="3549899"/>
                </a:lnTo>
                <a:lnTo>
                  <a:pt x="507820" y="3290296"/>
                </a:lnTo>
                <a:close/>
                <a:moveTo>
                  <a:pt x="11051715" y="3023020"/>
                </a:moveTo>
                <a:lnTo>
                  <a:pt x="10901407" y="3283373"/>
                </a:lnTo>
                <a:lnTo>
                  <a:pt x="11050974" y="3542444"/>
                </a:lnTo>
                <a:lnTo>
                  <a:pt x="11353179" y="3542444"/>
                </a:lnTo>
                <a:lnTo>
                  <a:pt x="11502748" y="3283373"/>
                </a:lnTo>
                <a:lnTo>
                  <a:pt x="11352440" y="3023020"/>
                </a:lnTo>
                <a:close/>
                <a:moveTo>
                  <a:pt x="10107548" y="3023020"/>
                </a:moveTo>
                <a:lnTo>
                  <a:pt x="9957240" y="3283373"/>
                </a:lnTo>
                <a:lnTo>
                  <a:pt x="10106805" y="3542439"/>
                </a:lnTo>
                <a:lnTo>
                  <a:pt x="10409009" y="3542439"/>
                </a:lnTo>
                <a:lnTo>
                  <a:pt x="10558574" y="3283373"/>
                </a:lnTo>
                <a:lnTo>
                  <a:pt x="10408266" y="3023020"/>
                </a:lnTo>
                <a:close/>
                <a:moveTo>
                  <a:pt x="9163371" y="3023020"/>
                </a:moveTo>
                <a:lnTo>
                  <a:pt x="9013063" y="3283373"/>
                </a:lnTo>
                <a:lnTo>
                  <a:pt x="9162626" y="3542435"/>
                </a:lnTo>
                <a:lnTo>
                  <a:pt x="9464838" y="3542435"/>
                </a:lnTo>
                <a:lnTo>
                  <a:pt x="9614401" y="3283373"/>
                </a:lnTo>
                <a:lnTo>
                  <a:pt x="9464093" y="3023020"/>
                </a:lnTo>
                <a:close/>
                <a:moveTo>
                  <a:pt x="8223695" y="3023020"/>
                </a:moveTo>
                <a:lnTo>
                  <a:pt x="8075658" y="3279347"/>
                </a:lnTo>
                <a:lnTo>
                  <a:pt x="8227538" y="3542326"/>
                </a:lnTo>
                <a:lnTo>
                  <a:pt x="8520728" y="3542326"/>
                </a:lnTo>
                <a:lnTo>
                  <a:pt x="8670227" y="3283373"/>
                </a:lnTo>
                <a:lnTo>
                  <a:pt x="8519919" y="3023020"/>
                </a:lnTo>
                <a:close/>
                <a:moveTo>
                  <a:pt x="7283729" y="3019741"/>
                </a:moveTo>
                <a:lnTo>
                  <a:pt x="7133853" y="3279347"/>
                </a:lnTo>
                <a:lnTo>
                  <a:pt x="7283729" y="3538951"/>
                </a:lnTo>
                <a:lnTo>
                  <a:pt x="7584454" y="3538951"/>
                </a:lnTo>
                <a:lnTo>
                  <a:pt x="7734330" y="3279347"/>
                </a:lnTo>
                <a:lnTo>
                  <a:pt x="7584454" y="3019741"/>
                </a:lnTo>
                <a:close/>
                <a:moveTo>
                  <a:pt x="6339556" y="3019741"/>
                </a:moveTo>
                <a:lnTo>
                  <a:pt x="6189685" y="3279343"/>
                </a:lnTo>
                <a:lnTo>
                  <a:pt x="6339556" y="3538947"/>
                </a:lnTo>
                <a:lnTo>
                  <a:pt x="6640281" y="3538947"/>
                </a:lnTo>
                <a:lnTo>
                  <a:pt x="6790155" y="3279344"/>
                </a:lnTo>
                <a:lnTo>
                  <a:pt x="6640281" y="3019741"/>
                </a:lnTo>
                <a:close/>
                <a:moveTo>
                  <a:pt x="5395387" y="3019741"/>
                </a:moveTo>
                <a:lnTo>
                  <a:pt x="5245515" y="3279340"/>
                </a:lnTo>
                <a:lnTo>
                  <a:pt x="5395389" y="3538942"/>
                </a:lnTo>
                <a:lnTo>
                  <a:pt x="5696113" y="3538942"/>
                </a:lnTo>
                <a:lnTo>
                  <a:pt x="5845986" y="3279345"/>
                </a:lnTo>
                <a:lnTo>
                  <a:pt x="5696111" y="3019741"/>
                </a:lnTo>
                <a:close/>
                <a:moveTo>
                  <a:pt x="4451209" y="3019741"/>
                </a:moveTo>
                <a:lnTo>
                  <a:pt x="4301370" y="3279283"/>
                </a:lnTo>
                <a:lnTo>
                  <a:pt x="4451212" y="3538830"/>
                </a:lnTo>
                <a:lnTo>
                  <a:pt x="4451212" y="3538938"/>
                </a:lnTo>
                <a:lnTo>
                  <a:pt x="4751937" y="3538938"/>
                </a:lnTo>
                <a:lnTo>
                  <a:pt x="4901808" y="3279343"/>
                </a:lnTo>
                <a:lnTo>
                  <a:pt x="4751934" y="3019741"/>
                </a:lnTo>
                <a:close/>
                <a:moveTo>
                  <a:pt x="3511703" y="3018982"/>
                </a:moveTo>
                <a:lnTo>
                  <a:pt x="3361395" y="3279335"/>
                </a:lnTo>
                <a:lnTo>
                  <a:pt x="3510966" y="3538410"/>
                </a:lnTo>
                <a:lnTo>
                  <a:pt x="3810321" y="3538410"/>
                </a:lnTo>
                <a:lnTo>
                  <a:pt x="3959973" y="3279286"/>
                </a:lnTo>
                <a:lnTo>
                  <a:pt x="3809697" y="3018982"/>
                </a:lnTo>
                <a:close/>
                <a:moveTo>
                  <a:pt x="2567529" y="3018982"/>
                </a:moveTo>
                <a:lnTo>
                  <a:pt x="2417222" y="3279335"/>
                </a:lnTo>
                <a:lnTo>
                  <a:pt x="2566790" y="3538406"/>
                </a:lnTo>
                <a:lnTo>
                  <a:pt x="2868995" y="3538406"/>
                </a:lnTo>
                <a:lnTo>
                  <a:pt x="3018562" y="3279335"/>
                </a:lnTo>
                <a:lnTo>
                  <a:pt x="2868255" y="3018982"/>
                </a:lnTo>
                <a:close/>
                <a:moveTo>
                  <a:pt x="1623363" y="3018982"/>
                </a:moveTo>
                <a:lnTo>
                  <a:pt x="1473055" y="3279335"/>
                </a:lnTo>
                <a:lnTo>
                  <a:pt x="1622620" y="3538401"/>
                </a:lnTo>
                <a:lnTo>
                  <a:pt x="1924824" y="3538401"/>
                </a:lnTo>
                <a:lnTo>
                  <a:pt x="2074389" y="3279335"/>
                </a:lnTo>
                <a:lnTo>
                  <a:pt x="1924081" y="3018982"/>
                </a:lnTo>
                <a:close/>
                <a:moveTo>
                  <a:pt x="679186" y="3018982"/>
                </a:moveTo>
                <a:lnTo>
                  <a:pt x="528878" y="3279335"/>
                </a:lnTo>
                <a:lnTo>
                  <a:pt x="678441" y="3538397"/>
                </a:lnTo>
                <a:lnTo>
                  <a:pt x="980653" y="3538397"/>
                </a:lnTo>
                <a:lnTo>
                  <a:pt x="1130215" y="3279335"/>
                </a:lnTo>
                <a:lnTo>
                  <a:pt x="979907" y="3018982"/>
                </a:lnTo>
                <a:close/>
                <a:moveTo>
                  <a:pt x="11523801" y="2751705"/>
                </a:moveTo>
                <a:lnTo>
                  <a:pt x="11373493" y="3012059"/>
                </a:lnTo>
                <a:lnTo>
                  <a:pt x="11523001" y="3271026"/>
                </a:lnTo>
                <a:lnTo>
                  <a:pt x="11825326" y="3271026"/>
                </a:lnTo>
                <a:lnTo>
                  <a:pt x="11974834" y="3012059"/>
                </a:lnTo>
                <a:lnTo>
                  <a:pt x="11824526" y="2751705"/>
                </a:lnTo>
                <a:close/>
                <a:moveTo>
                  <a:pt x="10579628" y="2751705"/>
                </a:moveTo>
                <a:lnTo>
                  <a:pt x="10429324" y="3012059"/>
                </a:lnTo>
                <a:lnTo>
                  <a:pt x="10578825" y="3271021"/>
                </a:lnTo>
                <a:lnTo>
                  <a:pt x="10881155" y="3271021"/>
                </a:lnTo>
                <a:lnTo>
                  <a:pt x="11030660" y="3012059"/>
                </a:lnTo>
                <a:lnTo>
                  <a:pt x="10880353" y="2751705"/>
                </a:lnTo>
                <a:close/>
                <a:moveTo>
                  <a:pt x="9635459" y="2751705"/>
                </a:moveTo>
                <a:lnTo>
                  <a:pt x="9485151" y="3012059"/>
                </a:lnTo>
                <a:lnTo>
                  <a:pt x="9634653" y="3271017"/>
                </a:lnTo>
                <a:lnTo>
                  <a:pt x="9936988" y="3271017"/>
                </a:lnTo>
                <a:lnTo>
                  <a:pt x="10086490" y="3012059"/>
                </a:lnTo>
                <a:lnTo>
                  <a:pt x="9936182" y="2751705"/>
                </a:lnTo>
                <a:close/>
                <a:moveTo>
                  <a:pt x="8691282" y="2751705"/>
                </a:moveTo>
                <a:lnTo>
                  <a:pt x="8540974" y="3012059"/>
                </a:lnTo>
                <a:lnTo>
                  <a:pt x="8690474" y="3271012"/>
                </a:lnTo>
                <a:lnTo>
                  <a:pt x="8992813" y="3271012"/>
                </a:lnTo>
                <a:lnTo>
                  <a:pt x="9142313" y="3012059"/>
                </a:lnTo>
                <a:lnTo>
                  <a:pt x="8992005" y="2751705"/>
                </a:lnTo>
                <a:close/>
                <a:moveTo>
                  <a:pt x="7755817" y="2748426"/>
                </a:moveTo>
                <a:lnTo>
                  <a:pt x="7605509" y="3008780"/>
                </a:lnTo>
                <a:lnTo>
                  <a:pt x="7755079" y="3267855"/>
                </a:lnTo>
                <a:lnTo>
                  <a:pt x="8052718" y="3267855"/>
                </a:lnTo>
                <a:lnTo>
                  <a:pt x="8200479" y="3012003"/>
                </a:lnTo>
                <a:lnTo>
                  <a:pt x="8048314" y="2748426"/>
                </a:lnTo>
                <a:close/>
                <a:moveTo>
                  <a:pt x="6811643" y="2748426"/>
                </a:moveTo>
                <a:lnTo>
                  <a:pt x="6661335" y="3008780"/>
                </a:lnTo>
                <a:lnTo>
                  <a:pt x="6810904" y="3267850"/>
                </a:lnTo>
                <a:lnTo>
                  <a:pt x="7113109" y="3267850"/>
                </a:lnTo>
                <a:lnTo>
                  <a:pt x="7262676" y="3008780"/>
                </a:lnTo>
                <a:lnTo>
                  <a:pt x="7112368" y="2748426"/>
                </a:lnTo>
                <a:close/>
                <a:moveTo>
                  <a:pt x="5867477" y="2748426"/>
                </a:moveTo>
                <a:lnTo>
                  <a:pt x="5717168" y="3008780"/>
                </a:lnTo>
                <a:lnTo>
                  <a:pt x="5866735" y="3267846"/>
                </a:lnTo>
                <a:lnTo>
                  <a:pt x="6168937" y="3267846"/>
                </a:lnTo>
                <a:lnTo>
                  <a:pt x="6318502" y="3008780"/>
                </a:lnTo>
                <a:lnTo>
                  <a:pt x="6168194" y="2748426"/>
                </a:lnTo>
                <a:close/>
                <a:moveTo>
                  <a:pt x="4923299" y="2748426"/>
                </a:moveTo>
                <a:lnTo>
                  <a:pt x="4772991" y="3008780"/>
                </a:lnTo>
                <a:lnTo>
                  <a:pt x="4922554" y="3267841"/>
                </a:lnTo>
                <a:lnTo>
                  <a:pt x="5224767" y="3267841"/>
                </a:lnTo>
                <a:lnTo>
                  <a:pt x="5374329" y="3008780"/>
                </a:lnTo>
                <a:lnTo>
                  <a:pt x="5224021" y="2748426"/>
                </a:lnTo>
                <a:close/>
                <a:moveTo>
                  <a:pt x="3981038" y="2748426"/>
                </a:moveTo>
                <a:lnTo>
                  <a:pt x="3831113" y="3008021"/>
                </a:lnTo>
                <a:lnTo>
                  <a:pt x="3981105" y="3267733"/>
                </a:lnTo>
                <a:lnTo>
                  <a:pt x="4280656" y="3267733"/>
                </a:lnTo>
                <a:lnTo>
                  <a:pt x="4430155" y="3008780"/>
                </a:lnTo>
                <a:lnTo>
                  <a:pt x="4279847" y="2748426"/>
                </a:lnTo>
                <a:close/>
                <a:moveTo>
                  <a:pt x="3039616" y="2747668"/>
                </a:moveTo>
                <a:lnTo>
                  <a:pt x="2889308" y="3008021"/>
                </a:lnTo>
                <a:lnTo>
                  <a:pt x="3038816" y="3266988"/>
                </a:lnTo>
                <a:lnTo>
                  <a:pt x="3341141" y="3266988"/>
                </a:lnTo>
                <a:lnTo>
                  <a:pt x="3490649" y="3008021"/>
                </a:lnTo>
                <a:lnTo>
                  <a:pt x="3340341" y="2747668"/>
                </a:lnTo>
                <a:close/>
                <a:moveTo>
                  <a:pt x="2095442" y="2747668"/>
                </a:moveTo>
                <a:lnTo>
                  <a:pt x="1945139" y="3008021"/>
                </a:lnTo>
                <a:lnTo>
                  <a:pt x="2094640" y="3266983"/>
                </a:lnTo>
                <a:lnTo>
                  <a:pt x="2396970" y="3266983"/>
                </a:lnTo>
                <a:lnTo>
                  <a:pt x="2546475" y="3008021"/>
                </a:lnTo>
                <a:lnTo>
                  <a:pt x="2396167" y="2747668"/>
                </a:lnTo>
                <a:close/>
                <a:moveTo>
                  <a:pt x="1151273" y="2747668"/>
                </a:moveTo>
                <a:lnTo>
                  <a:pt x="1000965" y="3008021"/>
                </a:lnTo>
                <a:lnTo>
                  <a:pt x="1150469" y="3266979"/>
                </a:lnTo>
                <a:lnTo>
                  <a:pt x="1452803" y="3266979"/>
                </a:lnTo>
                <a:lnTo>
                  <a:pt x="1602305" y="3008021"/>
                </a:lnTo>
                <a:lnTo>
                  <a:pt x="1451997" y="2747668"/>
                </a:lnTo>
                <a:close/>
                <a:moveTo>
                  <a:pt x="207096" y="2747668"/>
                </a:moveTo>
                <a:lnTo>
                  <a:pt x="56788" y="3008021"/>
                </a:lnTo>
                <a:lnTo>
                  <a:pt x="206288" y="3266974"/>
                </a:lnTo>
                <a:lnTo>
                  <a:pt x="508628" y="3266974"/>
                </a:lnTo>
                <a:lnTo>
                  <a:pt x="658128" y="3008021"/>
                </a:lnTo>
                <a:lnTo>
                  <a:pt x="507820" y="2747668"/>
                </a:lnTo>
                <a:close/>
                <a:moveTo>
                  <a:pt x="11051715" y="2480391"/>
                </a:moveTo>
                <a:lnTo>
                  <a:pt x="10901407" y="2740745"/>
                </a:lnTo>
                <a:lnTo>
                  <a:pt x="11051715" y="3001097"/>
                </a:lnTo>
                <a:lnTo>
                  <a:pt x="11352440" y="3001097"/>
                </a:lnTo>
                <a:lnTo>
                  <a:pt x="11502748" y="2740745"/>
                </a:lnTo>
                <a:lnTo>
                  <a:pt x="11352440" y="2480391"/>
                </a:lnTo>
                <a:close/>
                <a:moveTo>
                  <a:pt x="10107548" y="2480391"/>
                </a:moveTo>
                <a:lnTo>
                  <a:pt x="9957242" y="2740745"/>
                </a:lnTo>
                <a:lnTo>
                  <a:pt x="10107548" y="3001097"/>
                </a:lnTo>
                <a:lnTo>
                  <a:pt x="10408266" y="3001097"/>
                </a:lnTo>
                <a:lnTo>
                  <a:pt x="10558574" y="2740745"/>
                </a:lnTo>
                <a:lnTo>
                  <a:pt x="10408266" y="2480391"/>
                </a:lnTo>
                <a:close/>
                <a:moveTo>
                  <a:pt x="9163372" y="2480391"/>
                </a:moveTo>
                <a:lnTo>
                  <a:pt x="9013065" y="2740745"/>
                </a:lnTo>
                <a:lnTo>
                  <a:pt x="9163372" y="3001097"/>
                </a:lnTo>
                <a:lnTo>
                  <a:pt x="9464093" y="3001097"/>
                </a:lnTo>
                <a:lnTo>
                  <a:pt x="9614401" y="2740745"/>
                </a:lnTo>
                <a:lnTo>
                  <a:pt x="9464093" y="2480391"/>
                </a:lnTo>
                <a:close/>
                <a:moveTo>
                  <a:pt x="8223695" y="2480391"/>
                </a:moveTo>
                <a:lnTo>
                  <a:pt x="8075226" y="2737466"/>
                </a:lnTo>
                <a:lnTo>
                  <a:pt x="8227483" y="3001098"/>
                </a:lnTo>
                <a:lnTo>
                  <a:pt x="8519919" y="3001098"/>
                </a:lnTo>
                <a:lnTo>
                  <a:pt x="8670227" y="2740745"/>
                </a:lnTo>
                <a:lnTo>
                  <a:pt x="8519919" y="2480391"/>
                </a:lnTo>
                <a:close/>
                <a:moveTo>
                  <a:pt x="7283729" y="2477112"/>
                </a:moveTo>
                <a:lnTo>
                  <a:pt x="7133421" y="2737466"/>
                </a:lnTo>
                <a:lnTo>
                  <a:pt x="7282929" y="2996432"/>
                </a:lnTo>
                <a:lnTo>
                  <a:pt x="7585254" y="2996432"/>
                </a:lnTo>
                <a:lnTo>
                  <a:pt x="7734762" y="2737466"/>
                </a:lnTo>
                <a:lnTo>
                  <a:pt x="7584454" y="2477112"/>
                </a:lnTo>
                <a:close/>
                <a:moveTo>
                  <a:pt x="6339556" y="2477112"/>
                </a:moveTo>
                <a:lnTo>
                  <a:pt x="6189252" y="2737466"/>
                </a:lnTo>
                <a:lnTo>
                  <a:pt x="6338754" y="2996428"/>
                </a:lnTo>
                <a:lnTo>
                  <a:pt x="6641084" y="2996428"/>
                </a:lnTo>
                <a:lnTo>
                  <a:pt x="6790588" y="2737466"/>
                </a:lnTo>
                <a:lnTo>
                  <a:pt x="6640281" y="2477112"/>
                </a:lnTo>
                <a:close/>
                <a:moveTo>
                  <a:pt x="5395387" y="2477112"/>
                </a:moveTo>
                <a:lnTo>
                  <a:pt x="5245079" y="2737466"/>
                </a:lnTo>
                <a:lnTo>
                  <a:pt x="5394582" y="2996423"/>
                </a:lnTo>
                <a:lnTo>
                  <a:pt x="5696916" y="2996423"/>
                </a:lnTo>
                <a:lnTo>
                  <a:pt x="5846419" y="2737466"/>
                </a:lnTo>
                <a:lnTo>
                  <a:pt x="5696111" y="2477112"/>
                </a:lnTo>
                <a:close/>
                <a:moveTo>
                  <a:pt x="4451210" y="2477112"/>
                </a:moveTo>
                <a:lnTo>
                  <a:pt x="4300902" y="2737466"/>
                </a:lnTo>
                <a:lnTo>
                  <a:pt x="4450402" y="2996419"/>
                </a:lnTo>
                <a:lnTo>
                  <a:pt x="4752741" y="2996419"/>
                </a:lnTo>
                <a:lnTo>
                  <a:pt x="4902241" y="2737466"/>
                </a:lnTo>
                <a:lnTo>
                  <a:pt x="4751934" y="2477112"/>
                </a:lnTo>
                <a:close/>
                <a:moveTo>
                  <a:pt x="3511703" y="2476353"/>
                </a:moveTo>
                <a:lnTo>
                  <a:pt x="3361395" y="2736707"/>
                </a:lnTo>
                <a:lnTo>
                  <a:pt x="3511703" y="2997059"/>
                </a:lnTo>
                <a:lnTo>
                  <a:pt x="3810451" y="2997059"/>
                </a:lnTo>
                <a:lnTo>
                  <a:pt x="3960407" y="2737410"/>
                </a:lnTo>
                <a:lnTo>
                  <a:pt x="3809697" y="2476353"/>
                </a:lnTo>
                <a:close/>
                <a:moveTo>
                  <a:pt x="2567529" y="2476353"/>
                </a:moveTo>
                <a:lnTo>
                  <a:pt x="2417222" y="2736707"/>
                </a:lnTo>
                <a:lnTo>
                  <a:pt x="2567529" y="2997059"/>
                </a:lnTo>
                <a:lnTo>
                  <a:pt x="2868255" y="2997059"/>
                </a:lnTo>
                <a:lnTo>
                  <a:pt x="3018562" y="2736707"/>
                </a:lnTo>
                <a:lnTo>
                  <a:pt x="2868255" y="2476353"/>
                </a:lnTo>
                <a:close/>
                <a:moveTo>
                  <a:pt x="1623363" y="2476353"/>
                </a:moveTo>
                <a:lnTo>
                  <a:pt x="1473056" y="2736707"/>
                </a:lnTo>
                <a:lnTo>
                  <a:pt x="1623363" y="2997059"/>
                </a:lnTo>
                <a:lnTo>
                  <a:pt x="1924081" y="2997059"/>
                </a:lnTo>
                <a:lnTo>
                  <a:pt x="2074389" y="2736707"/>
                </a:lnTo>
                <a:lnTo>
                  <a:pt x="1924081" y="2476353"/>
                </a:lnTo>
                <a:close/>
                <a:moveTo>
                  <a:pt x="679187" y="2476353"/>
                </a:moveTo>
                <a:lnTo>
                  <a:pt x="528879" y="2736707"/>
                </a:lnTo>
                <a:lnTo>
                  <a:pt x="679187" y="2997059"/>
                </a:lnTo>
                <a:lnTo>
                  <a:pt x="979907" y="2997059"/>
                </a:lnTo>
                <a:lnTo>
                  <a:pt x="1130215" y="2736707"/>
                </a:lnTo>
                <a:lnTo>
                  <a:pt x="979907" y="2476353"/>
                </a:lnTo>
                <a:close/>
                <a:moveTo>
                  <a:pt x="11523801" y="2209077"/>
                </a:moveTo>
                <a:lnTo>
                  <a:pt x="11373493" y="2469430"/>
                </a:lnTo>
                <a:lnTo>
                  <a:pt x="11523801" y="2729783"/>
                </a:lnTo>
                <a:lnTo>
                  <a:pt x="11824526" y="2729783"/>
                </a:lnTo>
                <a:lnTo>
                  <a:pt x="11974834" y="2469430"/>
                </a:lnTo>
                <a:lnTo>
                  <a:pt x="11824526" y="2209077"/>
                </a:lnTo>
                <a:close/>
                <a:moveTo>
                  <a:pt x="10579628" y="2209077"/>
                </a:moveTo>
                <a:lnTo>
                  <a:pt x="10429324" y="2469430"/>
                </a:lnTo>
                <a:lnTo>
                  <a:pt x="10579628" y="2729783"/>
                </a:lnTo>
                <a:lnTo>
                  <a:pt x="10880353" y="2729783"/>
                </a:lnTo>
                <a:lnTo>
                  <a:pt x="11030660" y="2469430"/>
                </a:lnTo>
                <a:lnTo>
                  <a:pt x="10880353" y="2209077"/>
                </a:lnTo>
                <a:close/>
                <a:moveTo>
                  <a:pt x="9635459" y="2209077"/>
                </a:moveTo>
                <a:lnTo>
                  <a:pt x="9485152" y="2469430"/>
                </a:lnTo>
                <a:lnTo>
                  <a:pt x="9635459" y="2729783"/>
                </a:lnTo>
                <a:lnTo>
                  <a:pt x="9936182" y="2729783"/>
                </a:lnTo>
                <a:lnTo>
                  <a:pt x="10086490" y="2469430"/>
                </a:lnTo>
                <a:lnTo>
                  <a:pt x="9936182" y="2209077"/>
                </a:lnTo>
                <a:close/>
                <a:moveTo>
                  <a:pt x="8691294" y="2209077"/>
                </a:moveTo>
                <a:lnTo>
                  <a:pt x="8540986" y="2469430"/>
                </a:lnTo>
                <a:lnTo>
                  <a:pt x="8691294" y="2729783"/>
                </a:lnTo>
                <a:lnTo>
                  <a:pt x="8992007" y="2729783"/>
                </a:lnTo>
                <a:lnTo>
                  <a:pt x="9142314" y="2469430"/>
                </a:lnTo>
                <a:lnTo>
                  <a:pt x="8992007" y="2209077"/>
                </a:lnTo>
                <a:close/>
                <a:moveTo>
                  <a:pt x="7755817" y="2205798"/>
                </a:moveTo>
                <a:lnTo>
                  <a:pt x="7605509" y="2466151"/>
                </a:lnTo>
                <a:lnTo>
                  <a:pt x="7755817" y="2726504"/>
                </a:lnTo>
                <a:lnTo>
                  <a:pt x="8051979" y="2726504"/>
                </a:lnTo>
                <a:lnTo>
                  <a:pt x="8200479" y="2469373"/>
                </a:lnTo>
                <a:lnTo>
                  <a:pt x="8048314" y="2205798"/>
                </a:lnTo>
                <a:close/>
                <a:moveTo>
                  <a:pt x="6811643" y="2205798"/>
                </a:moveTo>
                <a:lnTo>
                  <a:pt x="6661335" y="2466151"/>
                </a:lnTo>
                <a:lnTo>
                  <a:pt x="6811643" y="2726504"/>
                </a:lnTo>
                <a:lnTo>
                  <a:pt x="7112368" y="2726504"/>
                </a:lnTo>
                <a:lnTo>
                  <a:pt x="7262676" y="2466151"/>
                </a:lnTo>
                <a:lnTo>
                  <a:pt x="7112368" y="2205798"/>
                </a:lnTo>
                <a:close/>
                <a:moveTo>
                  <a:pt x="5867477" y="2205798"/>
                </a:moveTo>
                <a:lnTo>
                  <a:pt x="5717170" y="2466151"/>
                </a:lnTo>
                <a:lnTo>
                  <a:pt x="5867477" y="2726504"/>
                </a:lnTo>
                <a:lnTo>
                  <a:pt x="6168194" y="2726504"/>
                </a:lnTo>
                <a:lnTo>
                  <a:pt x="6318502" y="2466151"/>
                </a:lnTo>
                <a:lnTo>
                  <a:pt x="6168194" y="2205798"/>
                </a:lnTo>
                <a:close/>
                <a:moveTo>
                  <a:pt x="4923300" y="2205798"/>
                </a:moveTo>
                <a:lnTo>
                  <a:pt x="4772993" y="2466151"/>
                </a:lnTo>
                <a:lnTo>
                  <a:pt x="4923300" y="2726504"/>
                </a:lnTo>
                <a:lnTo>
                  <a:pt x="5224021" y="2726504"/>
                </a:lnTo>
                <a:lnTo>
                  <a:pt x="5374329" y="2466151"/>
                </a:lnTo>
                <a:lnTo>
                  <a:pt x="5224021" y="2205798"/>
                </a:lnTo>
                <a:close/>
                <a:moveTo>
                  <a:pt x="3981038" y="2205798"/>
                </a:moveTo>
                <a:lnTo>
                  <a:pt x="3831113" y="2465392"/>
                </a:lnTo>
                <a:lnTo>
                  <a:pt x="3981914" y="2726505"/>
                </a:lnTo>
                <a:lnTo>
                  <a:pt x="4279847" y="2726505"/>
                </a:lnTo>
                <a:lnTo>
                  <a:pt x="4430155" y="2466151"/>
                </a:lnTo>
                <a:lnTo>
                  <a:pt x="4279847" y="2205798"/>
                </a:lnTo>
                <a:close/>
                <a:moveTo>
                  <a:pt x="3039616" y="2205039"/>
                </a:moveTo>
                <a:lnTo>
                  <a:pt x="2889308" y="2465392"/>
                </a:lnTo>
                <a:lnTo>
                  <a:pt x="3039616" y="2725745"/>
                </a:lnTo>
                <a:lnTo>
                  <a:pt x="3340341" y="2725745"/>
                </a:lnTo>
                <a:lnTo>
                  <a:pt x="3490649" y="2465392"/>
                </a:lnTo>
                <a:lnTo>
                  <a:pt x="3340341" y="2205039"/>
                </a:lnTo>
                <a:close/>
                <a:moveTo>
                  <a:pt x="2095442" y="2205039"/>
                </a:moveTo>
                <a:lnTo>
                  <a:pt x="1945139" y="2465392"/>
                </a:lnTo>
                <a:lnTo>
                  <a:pt x="2095442" y="2725745"/>
                </a:lnTo>
                <a:lnTo>
                  <a:pt x="2396167" y="2725745"/>
                </a:lnTo>
                <a:lnTo>
                  <a:pt x="2546475" y="2465392"/>
                </a:lnTo>
                <a:lnTo>
                  <a:pt x="2396167" y="2205039"/>
                </a:lnTo>
                <a:close/>
                <a:moveTo>
                  <a:pt x="1151273" y="2205039"/>
                </a:moveTo>
                <a:lnTo>
                  <a:pt x="1000966" y="2465392"/>
                </a:lnTo>
                <a:lnTo>
                  <a:pt x="1151273" y="2725745"/>
                </a:lnTo>
                <a:lnTo>
                  <a:pt x="1451997" y="2725745"/>
                </a:lnTo>
                <a:lnTo>
                  <a:pt x="1602305" y="2465392"/>
                </a:lnTo>
                <a:lnTo>
                  <a:pt x="1451997" y="2205039"/>
                </a:lnTo>
                <a:close/>
                <a:moveTo>
                  <a:pt x="207109" y="2205039"/>
                </a:moveTo>
                <a:lnTo>
                  <a:pt x="56801" y="2465392"/>
                </a:lnTo>
                <a:lnTo>
                  <a:pt x="207109" y="2725745"/>
                </a:lnTo>
                <a:lnTo>
                  <a:pt x="507821" y="2725745"/>
                </a:lnTo>
                <a:lnTo>
                  <a:pt x="658129" y="2465392"/>
                </a:lnTo>
                <a:lnTo>
                  <a:pt x="507821" y="2205039"/>
                </a:lnTo>
                <a:close/>
                <a:moveTo>
                  <a:pt x="11051715" y="1937763"/>
                </a:moveTo>
                <a:lnTo>
                  <a:pt x="10901407" y="2198116"/>
                </a:lnTo>
                <a:lnTo>
                  <a:pt x="11051715" y="2458468"/>
                </a:lnTo>
                <a:lnTo>
                  <a:pt x="11352440" y="2458468"/>
                </a:lnTo>
                <a:lnTo>
                  <a:pt x="11502748" y="2198116"/>
                </a:lnTo>
                <a:lnTo>
                  <a:pt x="11352440" y="1937763"/>
                </a:lnTo>
                <a:close/>
                <a:moveTo>
                  <a:pt x="10107548" y="1937763"/>
                </a:moveTo>
                <a:lnTo>
                  <a:pt x="9957242" y="2198116"/>
                </a:lnTo>
                <a:lnTo>
                  <a:pt x="10107548" y="2458468"/>
                </a:lnTo>
                <a:lnTo>
                  <a:pt x="10408266" y="2458468"/>
                </a:lnTo>
                <a:lnTo>
                  <a:pt x="10558574" y="2198116"/>
                </a:lnTo>
                <a:lnTo>
                  <a:pt x="10408266" y="1937763"/>
                </a:lnTo>
                <a:close/>
                <a:moveTo>
                  <a:pt x="9163372" y="1937763"/>
                </a:moveTo>
                <a:lnTo>
                  <a:pt x="9013065" y="2198116"/>
                </a:lnTo>
                <a:lnTo>
                  <a:pt x="9163372" y="2458468"/>
                </a:lnTo>
                <a:lnTo>
                  <a:pt x="9464094" y="2458468"/>
                </a:lnTo>
                <a:lnTo>
                  <a:pt x="9614402" y="2198116"/>
                </a:lnTo>
                <a:lnTo>
                  <a:pt x="9464094" y="1937763"/>
                </a:lnTo>
                <a:close/>
                <a:moveTo>
                  <a:pt x="8223695" y="1937763"/>
                </a:moveTo>
                <a:lnTo>
                  <a:pt x="8075226" y="2194837"/>
                </a:lnTo>
                <a:lnTo>
                  <a:pt x="8227483" y="2458470"/>
                </a:lnTo>
                <a:lnTo>
                  <a:pt x="8519919" y="2458470"/>
                </a:lnTo>
                <a:lnTo>
                  <a:pt x="8670227" y="2198116"/>
                </a:lnTo>
                <a:lnTo>
                  <a:pt x="8519919" y="1937763"/>
                </a:lnTo>
                <a:close/>
                <a:moveTo>
                  <a:pt x="7283729" y="1934483"/>
                </a:moveTo>
                <a:lnTo>
                  <a:pt x="7133421" y="2194837"/>
                </a:lnTo>
                <a:lnTo>
                  <a:pt x="7283729" y="2455189"/>
                </a:lnTo>
                <a:lnTo>
                  <a:pt x="7584454" y="2455189"/>
                </a:lnTo>
                <a:lnTo>
                  <a:pt x="7734762" y="2194837"/>
                </a:lnTo>
                <a:lnTo>
                  <a:pt x="7584454" y="1934483"/>
                </a:lnTo>
                <a:close/>
                <a:moveTo>
                  <a:pt x="6339556" y="1934483"/>
                </a:moveTo>
                <a:lnTo>
                  <a:pt x="6189252" y="2194837"/>
                </a:lnTo>
                <a:lnTo>
                  <a:pt x="6339556" y="2455189"/>
                </a:lnTo>
                <a:lnTo>
                  <a:pt x="6640281" y="2455189"/>
                </a:lnTo>
                <a:lnTo>
                  <a:pt x="6790588" y="2194837"/>
                </a:lnTo>
                <a:lnTo>
                  <a:pt x="6640281" y="1934483"/>
                </a:lnTo>
                <a:close/>
                <a:moveTo>
                  <a:pt x="5395387" y="1934483"/>
                </a:moveTo>
                <a:lnTo>
                  <a:pt x="5245080" y="2194837"/>
                </a:lnTo>
                <a:lnTo>
                  <a:pt x="5395387" y="2455189"/>
                </a:lnTo>
                <a:lnTo>
                  <a:pt x="5696111" y="2455189"/>
                </a:lnTo>
                <a:lnTo>
                  <a:pt x="5846419" y="2194837"/>
                </a:lnTo>
                <a:lnTo>
                  <a:pt x="5696111" y="1934483"/>
                </a:lnTo>
                <a:close/>
                <a:moveTo>
                  <a:pt x="4451222" y="1934483"/>
                </a:moveTo>
                <a:lnTo>
                  <a:pt x="4300914" y="2194837"/>
                </a:lnTo>
                <a:lnTo>
                  <a:pt x="4451222" y="2455189"/>
                </a:lnTo>
                <a:lnTo>
                  <a:pt x="4751935" y="2455189"/>
                </a:lnTo>
                <a:lnTo>
                  <a:pt x="4902243" y="2194837"/>
                </a:lnTo>
                <a:lnTo>
                  <a:pt x="4751935" y="1934483"/>
                </a:lnTo>
                <a:close/>
                <a:moveTo>
                  <a:pt x="3511703" y="1933725"/>
                </a:moveTo>
                <a:lnTo>
                  <a:pt x="3361395" y="2194078"/>
                </a:lnTo>
                <a:lnTo>
                  <a:pt x="3511703" y="2454430"/>
                </a:lnTo>
                <a:lnTo>
                  <a:pt x="3810451" y="2454430"/>
                </a:lnTo>
                <a:lnTo>
                  <a:pt x="3960407" y="2194780"/>
                </a:lnTo>
                <a:lnTo>
                  <a:pt x="3809697" y="1933725"/>
                </a:lnTo>
                <a:close/>
                <a:moveTo>
                  <a:pt x="2567529" y="1933725"/>
                </a:moveTo>
                <a:lnTo>
                  <a:pt x="2417222" y="2194078"/>
                </a:lnTo>
                <a:lnTo>
                  <a:pt x="2567529" y="2454430"/>
                </a:lnTo>
                <a:lnTo>
                  <a:pt x="2868255" y="2454430"/>
                </a:lnTo>
                <a:lnTo>
                  <a:pt x="3018562" y="2194078"/>
                </a:lnTo>
                <a:lnTo>
                  <a:pt x="2868255" y="1933725"/>
                </a:lnTo>
                <a:close/>
                <a:moveTo>
                  <a:pt x="1623363" y="1933725"/>
                </a:moveTo>
                <a:lnTo>
                  <a:pt x="1473056" y="2194078"/>
                </a:lnTo>
                <a:lnTo>
                  <a:pt x="1623363" y="2454430"/>
                </a:lnTo>
                <a:lnTo>
                  <a:pt x="1924081" y="2454430"/>
                </a:lnTo>
                <a:lnTo>
                  <a:pt x="2074389" y="2194078"/>
                </a:lnTo>
                <a:lnTo>
                  <a:pt x="1924081" y="1933725"/>
                </a:lnTo>
                <a:close/>
                <a:moveTo>
                  <a:pt x="679187" y="1933725"/>
                </a:moveTo>
                <a:lnTo>
                  <a:pt x="528879" y="2194078"/>
                </a:lnTo>
                <a:lnTo>
                  <a:pt x="679187" y="2454430"/>
                </a:lnTo>
                <a:lnTo>
                  <a:pt x="979909" y="2454430"/>
                </a:lnTo>
                <a:lnTo>
                  <a:pt x="1130216" y="2194078"/>
                </a:lnTo>
                <a:lnTo>
                  <a:pt x="979909" y="1933725"/>
                </a:lnTo>
                <a:close/>
                <a:moveTo>
                  <a:pt x="11523801" y="1666448"/>
                </a:moveTo>
                <a:lnTo>
                  <a:pt x="11373493" y="1926802"/>
                </a:lnTo>
                <a:lnTo>
                  <a:pt x="11523801" y="2187154"/>
                </a:lnTo>
                <a:lnTo>
                  <a:pt x="11824526" y="2187154"/>
                </a:lnTo>
                <a:lnTo>
                  <a:pt x="11974834" y="1926802"/>
                </a:lnTo>
                <a:lnTo>
                  <a:pt x="11824526" y="1666448"/>
                </a:lnTo>
                <a:close/>
                <a:moveTo>
                  <a:pt x="10579628" y="1666448"/>
                </a:moveTo>
                <a:lnTo>
                  <a:pt x="10429324" y="1926802"/>
                </a:lnTo>
                <a:lnTo>
                  <a:pt x="10579628" y="2187154"/>
                </a:lnTo>
                <a:lnTo>
                  <a:pt x="10880353" y="2187154"/>
                </a:lnTo>
                <a:lnTo>
                  <a:pt x="11030660" y="1926802"/>
                </a:lnTo>
                <a:lnTo>
                  <a:pt x="10880353" y="1666448"/>
                </a:lnTo>
                <a:close/>
                <a:moveTo>
                  <a:pt x="9635460" y="1666448"/>
                </a:moveTo>
                <a:lnTo>
                  <a:pt x="9485152" y="1926802"/>
                </a:lnTo>
                <a:lnTo>
                  <a:pt x="9635460" y="2187154"/>
                </a:lnTo>
                <a:lnTo>
                  <a:pt x="9936182" y="2187154"/>
                </a:lnTo>
                <a:lnTo>
                  <a:pt x="10086490" y="1926802"/>
                </a:lnTo>
                <a:lnTo>
                  <a:pt x="9936182" y="1666448"/>
                </a:lnTo>
                <a:close/>
                <a:moveTo>
                  <a:pt x="8691283" y="1666448"/>
                </a:moveTo>
                <a:lnTo>
                  <a:pt x="8540975" y="1926802"/>
                </a:lnTo>
                <a:lnTo>
                  <a:pt x="8691283" y="2187154"/>
                </a:lnTo>
                <a:lnTo>
                  <a:pt x="8992005" y="2187154"/>
                </a:lnTo>
                <a:lnTo>
                  <a:pt x="9142313" y="1926802"/>
                </a:lnTo>
                <a:lnTo>
                  <a:pt x="8992005" y="1666448"/>
                </a:lnTo>
                <a:close/>
                <a:moveTo>
                  <a:pt x="7755817" y="1663169"/>
                </a:moveTo>
                <a:lnTo>
                  <a:pt x="7605509" y="1923523"/>
                </a:lnTo>
                <a:lnTo>
                  <a:pt x="7755817" y="2183875"/>
                </a:lnTo>
                <a:lnTo>
                  <a:pt x="8051979" y="2183875"/>
                </a:lnTo>
                <a:lnTo>
                  <a:pt x="8200479" y="1926745"/>
                </a:lnTo>
                <a:lnTo>
                  <a:pt x="8048315" y="1663169"/>
                </a:lnTo>
                <a:close/>
                <a:moveTo>
                  <a:pt x="6811643" y="1663169"/>
                </a:moveTo>
                <a:lnTo>
                  <a:pt x="6661335" y="1923523"/>
                </a:lnTo>
                <a:lnTo>
                  <a:pt x="6811643" y="2183875"/>
                </a:lnTo>
                <a:lnTo>
                  <a:pt x="7112368" y="2183875"/>
                </a:lnTo>
                <a:lnTo>
                  <a:pt x="7262676" y="1923523"/>
                </a:lnTo>
                <a:lnTo>
                  <a:pt x="7112368" y="1663169"/>
                </a:lnTo>
                <a:close/>
                <a:moveTo>
                  <a:pt x="5867477" y="1663169"/>
                </a:moveTo>
                <a:lnTo>
                  <a:pt x="5717170" y="1923523"/>
                </a:lnTo>
                <a:lnTo>
                  <a:pt x="5867477" y="2183875"/>
                </a:lnTo>
                <a:lnTo>
                  <a:pt x="6168194" y="2183875"/>
                </a:lnTo>
                <a:lnTo>
                  <a:pt x="6318502" y="1923523"/>
                </a:lnTo>
                <a:lnTo>
                  <a:pt x="6168194" y="1663169"/>
                </a:lnTo>
                <a:close/>
                <a:moveTo>
                  <a:pt x="4923300" y="1663169"/>
                </a:moveTo>
                <a:lnTo>
                  <a:pt x="4772993" y="1923523"/>
                </a:lnTo>
                <a:lnTo>
                  <a:pt x="4923300" y="2183875"/>
                </a:lnTo>
                <a:lnTo>
                  <a:pt x="5224022" y="2183875"/>
                </a:lnTo>
                <a:lnTo>
                  <a:pt x="5374330" y="1923523"/>
                </a:lnTo>
                <a:lnTo>
                  <a:pt x="5224022" y="1663169"/>
                </a:lnTo>
                <a:close/>
                <a:moveTo>
                  <a:pt x="3981038" y="1663169"/>
                </a:moveTo>
                <a:lnTo>
                  <a:pt x="3831113" y="1922763"/>
                </a:lnTo>
                <a:lnTo>
                  <a:pt x="3981914" y="2183876"/>
                </a:lnTo>
                <a:lnTo>
                  <a:pt x="4279847" y="2183876"/>
                </a:lnTo>
                <a:lnTo>
                  <a:pt x="4430155" y="1923523"/>
                </a:lnTo>
                <a:lnTo>
                  <a:pt x="4279847" y="1663169"/>
                </a:lnTo>
                <a:close/>
                <a:moveTo>
                  <a:pt x="3039616" y="1662410"/>
                </a:moveTo>
                <a:lnTo>
                  <a:pt x="2889308" y="1922764"/>
                </a:lnTo>
                <a:lnTo>
                  <a:pt x="3039616" y="2183116"/>
                </a:lnTo>
                <a:lnTo>
                  <a:pt x="3340341" y="2183116"/>
                </a:lnTo>
                <a:lnTo>
                  <a:pt x="3490649" y="1922764"/>
                </a:lnTo>
                <a:lnTo>
                  <a:pt x="3340341" y="1662410"/>
                </a:lnTo>
                <a:close/>
                <a:moveTo>
                  <a:pt x="2095442" y="1662410"/>
                </a:moveTo>
                <a:lnTo>
                  <a:pt x="1945139" y="1922764"/>
                </a:lnTo>
                <a:lnTo>
                  <a:pt x="2095442" y="2183116"/>
                </a:lnTo>
                <a:lnTo>
                  <a:pt x="2396167" y="2183116"/>
                </a:lnTo>
                <a:lnTo>
                  <a:pt x="2546475" y="1922764"/>
                </a:lnTo>
                <a:lnTo>
                  <a:pt x="2396167" y="1662410"/>
                </a:lnTo>
                <a:close/>
                <a:moveTo>
                  <a:pt x="1151274" y="1662410"/>
                </a:moveTo>
                <a:lnTo>
                  <a:pt x="1000966" y="1922764"/>
                </a:lnTo>
                <a:lnTo>
                  <a:pt x="1151274" y="2183116"/>
                </a:lnTo>
                <a:lnTo>
                  <a:pt x="1451997" y="2183116"/>
                </a:lnTo>
                <a:lnTo>
                  <a:pt x="1602305" y="1922764"/>
                </a:lnTo>
                <a:lnTo>
                  <a:pt x="1451997" y="1662410"/>
                </a:lnTo>
                <a:close/>
                <a:moveTo>
                  <a:pt x="207097" y="1662410"/>
                </a:moveTo>
                <a:lnTo>
                  <a:pt x="56789" y="1922764"/>
                </a:lnTo>
                <a:lnTo>
                  <a:pt x="207097" y="2183116"/>
                </a:lnTo>
                <a:lnTo>
                  <a:pt x="507820" y="2183116"/>
                </a:lnTo>
                <a:lnTo>
                  <a:pt x="658128" y="1922764"/>
                </a:lnTo>
                <a:lnTo>
                  <a:pt x="507820" y="1662410"/>
                </a:lnTo>
                <a:close/>
                <a:moveTo>
                  <a:pt x="11051715" y="1395134"/>
                </a:moveTo>
                <a:lnTo>
                  <a:pt x="10901407" y="1655488"/>
                </a:lnTo>
                <a:lnTo>
                  <a:pt x="11051715" y="1915840"/>
                </a:lnTo>
                <a:lnTo>
                  <a:pt x="11352440" y="1915840"/>
                </a:lnTo>
                <a:lnTo>
                  <a:pt x="11502748" y="1655488"/>
                </a:lnTo>
                <a:lnTo>
                  <a:pt x="11352440" y="1395134"/>
                </a:lnTo>
                <a:close/>
                <a:moveTo>
                  <a:pt x="10107548" y="1395134"/>
                </a:moveTo>
                <a:lnTo>
                  <a:pt x="9957242" y="1655488"/>
                </a:lnTo>
                <a:lnTo>
                  <a:pt x="10107548" y="1915840"/>
                </a:lnTo>
                <a:lnTo>
                  <a:pt x="10408267" y="1915840"/>
                </a:lnTo>
                <a:lnTo>
                  <a:pt x="10558574" y="1655488"/>
                </a:lnTo>
                <a:lnTo>
                  <a:pt x="10408267" y="1395134"/>
                </a:lnTo>
                <a:close/>
                <a:moveTo>
                  <a:pt x="9163372" y="1395134"/>
                </a:moveTo>
                <a:lnTo>
                  <a:pt x="9013065" y="1655488"/>
                </a:lnTo>
                <a:lnTo>
                  <a:pt x="9163372" y="1915840"/>
                </a:lnTo>
                <a:lnTo>
                  <a:pt x="9464094" y="1915840"/>
                </a:lnTo>
                <a:lnTo>
                  <a:pt x="9614402" y="1655488"/>
                </a:lnTo>
                <a:lnTo>
                  <a:pt x="9464094" y="1395134"/>
                </a:lnTo>
                <a:close/>
                <a:moveTo>
                  <a:pt x="8223695" y="1395134"/>
                </a:moveTo>
                <a:lnTo>
                  <a:pt x="8075226" y="1652207"/>
                </a:lnTo>
                <a:lnTo>
                  <a:pt x="8227483" y="1915841"/>
                </a:lnTo>
                <a:lnTo>
                  <a:pt x="8519920" y="1915841"/>
                </a:lnTo>
                <a:lnTo>
                  <a:pt x="8670228" y="1655488"/>
                </a:lnTo>
                <a:lnTo>
                  <a:pt x="8519920" y="1395134"/>
                </a:lnTo>
                <a:close/>
                <a:moveTo>
                  <a:pt x="7283729" y="1391855"/>
                </a:moveTo>
                <a:lnTo>
                  <a:pt x="7133421" y="1652208"/>
                </a:lnTo>
                <a:lnTo>
                  <a:pt x="7283729" y="1912561"/>
                </a:lnTo>
                <a:lnTo>
                  <a:pt x="7584454" y="1912561"/>
                </a:lnTo>
                <a:lnTo>
                  <a:pt x="7734762" y="1652208"/>
                </a:lnTo>
                <a:lnTo>
                  <a:pt x="7584454" y="1391855"/>
                </a:lnTo>
                <a:close/>
                <a:moveTo>
                  <a:pt x="6339556" y="1391855"/>
                </a:moveTo>
                <a:lnTo>
                  <a:pt x="6189252" y="1652208"/>
                </a:lnTo>
                <a:lnTo>
                  <a:pt x="6339556" y="1912561"/>
                </a:lnTo>
                <a:lnTo>
                  <a:pt x="6640281" y="1912561"/>
                </a:lnTo>
                <a:lnTo>
                  <a:pt x="6790588" y="1652208"/>
                </a:lnTo>
                <a:lnTo>
                  <a:pt x="6640281" y="1391855"/>
                </a:lnTo>
                <a:close/>
                <a:moveTo>
                  <a:pt x="5395388" y="1391855"/>
                </a:moveTo>
                <a:lnTo>
                  <a:pt x="5245080" y="1652208"/>
                </a:lnTo>
                <a:lnTo>
                  <a:pt x="5395388" y="1912561"/>
                </a:lnTo>
                <a:lnTo>
                  <a:pt x="5696111" y="1912561"/>
                </a:lnTo>
                <a:lnTo>
                  <a:pt x="5846419" y="1652208"/>
                </a:lnTo>
                <a:lnTo>
                  <a:pt x="5696111" y="1391855"/>
                </a:lnTo>
                <a:close/>
                <a:moveTo>
                  <a:pt x="4451211" y="1391855"/>
                </a:moveTo>
                <a:lnTo>
                  <a:pt x="4300903" y="1652208"/>
                </a:lnTo>
                <a:lnTo>
                  <a:pt x="4451211" y="1912561"/>
                </a:lnTo>
                <a:lnTo>
                  <a:pt x="4751934" y="1912561"/>
                </a:lnTo>
                <a:lnTo>
                  <a:pt x="4902241" y="1652208"/>
                </a:lnTo>
                <a:lnTo>
                  <a:pt x="4751934" y="1391855"/>
                </a:lnTo>
                <a:close/>
                <a:moveTo>
                  <a:pt x="3511703" y="1391096"/>
                </a:moveTo>
                <a:lnTo>
                  <a:pt x="3361395" y="1651450"/>
                </a:lnTo>
                <a:lnTo>
                  <a:pt x="3511703" y="1911802"/>
                </a:lnTo>
                <a:lnTo>
                  <a:pt x="3810451" y="1911802"/>
                </a:lnTo>
                <a:lnTo>
                  <a:pt x="3960407" y="1652152"/>
                </a:lnTo>
                <a:lnTo>
                  <a:pt x="3809698" y="1391096"/>
                </a:lnTo>
                <a:close/>
                <a:moveTo>
                  <a:pt x="2567529" y="1391096"/>
                </a:moveTo>
                <a:lnTo>
                  <a:pt x="2417222" y="1651450"/>
                </a:lnTo>
                <a:lnTo>
                  <a:pt x="2567529" y="1911802"/>
                </a:lnTo>
                <a:lnTo>
                  <a:pt x="2868255" y="1911802"/>
                </a:lnTo>
                <a:lnTo>
                  <a:pt x="3018562" y="1651450"/>
                </a:lnTo>
                <a:lnTo>
                  <a:pt x="2868255" y="1391096"/>
                </a:lnTo>
                <a:close/>
                <a:moveTo>
                  <a:pt x="1623363" y="1391096"/>
                </a:moveTo>
                <a:lnTo>
                  <a:pt x="1473056" y="1651450"/>
                </a:lnTo>
                <a:lnTo>
                  <a:pt x="1623363" y="1911802"/>
                </a:lnTo>
                <a:lnTo>
                  <a:pt x="1924082" y="1911802"/>
                </a:lnTo>
                <a:lnTo>
                  <a:pt x="2074389" y="1651450"/>
                </a:lnTo>
                <a:lnTo>
                  <a:pt x="1924082" y="1391096"/>
                </a:lnTo>
                <a:close/>
                <a:moveTo>
                  <a:pt x="679187" y="1391096"/>
                </a:moveTo>
                <a:lnTo>
                  <a:pt x="528879" y="1651450"/>
                </a:lnTo>
                <a:lnTo>
                  <a:pt x="679187" y="1911802"/>
                </a:lnTo>
                <a:lnTo>
                  <a:pt x="979909" y="1911802"/>
                </a:lnTo>
                <a:lnTo>
                  <a:pt x="1130216" y="1651450"/>
                </a:lnTo>
                <a:lnTo>
                  <a:pt x="979909" y="1391096"/>
                </a:lnTo>
                <a:close/>
                <a:moveTo>
                  <a:pt x="11523801" y="1123820"/>
                </a:moveTo>
                <a:lnTo>
                  <a:pt x="11373493" y="1384173"/>
                </a:lnTo>
                <a:lnTo>
                  <a:pt x="11523801" y="1644526"/>
                </a:lnTo>
                <a:lnTo>
                  <a:pt x="11824526" y="1644526"/>
                </a:lnTo>
                <a:lnTo>
                  <a:pt x="11974834" y="1384173"/>
                </a:lnTo>
                <a:lnTo>
                  <a:pt x="11824526" y="1123820"/>
                </a:lnTo>
                <a:close/>
                <a:moveTo>
                  <a:pt x="10579628" y="1123820"/>
                </a:moveTo>
                <a:lnTo>
                  <a:pt x="10429324" y="1384173"/>
                </a:lnTo>
                <a:lnTo>
                  <a:pt x="10579628" y="1644526"/>
                </a:lnTo>
                <a:lnTo>
                  <a:pt x="10880353" y="1644526"/>
                </a:lnTo>
                <a:lnTo>
                  <a:pt x="11030660" y="1384173"/>
                </a:lnTo>
                <a:lnTo>
                  <a:pt x="10880353" y="1123820"/>
                </a:lnTo>
                <a:close/>
                <a:moveTo>
                  <a:pt x="9635460" y="1123820"/>
                </a:moveTo>
                <a:lnTo>
                  <a:pt x="9485152" y="1384173"/>
                </a:lnTo>
                <a:lnTo>
                  <a:pt x="9635460" y="1644526"/>
                </a:lnTo>
                <a:lnTo>
                  <a:pt x="9936184" y="1644526"/>
                </a:lnTo>
                <a:lnTo>
                  <a:pt x="10086490" y="1384173"/>
                </a:lnTo>
                <a:lnTo>
                  <a:pt x="9936184" y="1123820"/>
                </a:lnTo>
                <a:close/>
                <a:moveTo>
                  <a:pt x="8691283" y="1123820"/>
                </a:moveTo>
                <a:lnTo>
                  <a:pt x="8540975" y="1384173"/>
                </a:lnTo>
                <a:lnTo>
                  <a:pt x="8691283" y="1644526"/>
                </a:lnTo>
                <a:lnTo>
                  <a:pt x="8992007" y="1644526"/>
                </a:lnTo>
                <a:lnTo>
                  <a:pt x="9142314" y="1384173"/>
                </a:lnTo>
                <a:lnTo>
                  <a:pt x="8992007" y="1123820"/>
                </a:lnTo>
                <a:close/>
                <a:moveTo>
                  <a:pt x="7755817" y="1120541"/>
                </a:moveTo>
                <a:lnTo>
                  <a:pt x="7605509" y="1380894"/>
                </a:lnTo>
                <a:lnTo>
                  <a:pt x="7755817" y="1641246"/>
                </a:lnTo>
                <a:lnTo>
                  <a:pt x="8051980" y="1641246"/>
                </a:lnTo>
                <a:lnTo>
                  <a:pt x="8200480" y="1384117"/>
                </a:lnTo>
                <a:lnTo>
                  <a:pt x="8048314" y="1120541"/>
                </a:lnTo>
                <a:close/>
                <a:moveTo>
                  <a:pt x="6811643" y="1120541"/>
                </a:moveTo>
                <a:lnTo>
                  <a:pt x="6661335" y="1380894"/>
                </a:lnTo>
                <a:lnTo>
                  <a:pt x="6811643" y="1641246"/>
                </a:lnTo>
                <a:lnTo>
                  <a:pt x="7112368" y="1641246"/>
                </a:lnTo>
                <a:lnTo>
                  <a:pt x="7262676" y="1380894"/>
                </a:lnTo>
                <a:lnTo>
                  <a:pt x="7112368" y="1120541"/>
                </a:lnTo>
                <a:close/>
                <a:moveTo>
                  <a:pt x="5867477" y="1120541"/>
                </a:moveTo>
                <a:lnTo>
                  <a:pt x="5717170" y="1380894"/>
                </a:lnTo>
                <a:lnTo>
                  <a:pt x="5867477" y="1641246"/>
                </a:lnTo>
                <a:lnTo>
                  <a:pt x="6168196" y="1641246"/>
                </a:lnTo>
                <a:lnTo>
                  <a:pt x="6318502" y="1380894"/>
                </a:lnTo>
                <a:lnTo>
                  <a:pt x="6168196" y="1120541"/>
                </a:lnTo>
                <a:close/>
                <a:moveTo>
                  <a:pt x="4923300" y="1120541"/>
                </a:moveTo>
                <a:lnTo>
                  <a:pt x="4772993" y="1380894"/>
                </a:lnTo>
                <a:lnTo>
                  <a:pt x="4923300" y="1641246"/>
                </a:lnTo>
                <a:lnTo>
                  <a:pt x="5224022" y="1641246"/>
                </a:lnTo>
                <a:lnTo>
                  <a:pt x="5374330" y="1380894"/>
                </a:lnTo>
                <a:lnTo>
                  <a:pt x="5224022" y="1120541"/>
                </a:lnTo>
                <a:close/>
                <a:moveTo>
                  <a:pt x="3981038" y="1120541"/>
                </a:moveTo>
                <a:lnTo>
                  <a:pt x="3831113" y="1380134"/>
                </a:lnTo>
                <a:lnTo>
                  <a:pt x="3981914" y="1641248"/>
                </a:lnTo>
                <a:lnTo>
                  <a:pt x="4279848" y="1641248"/>
                </a:lnTo>
                <a:lnTo>
                  <a:pt x="4430156" y="1380894"/>
                </a:lnTo>
                <a:lnTo>
                  <a:pt x="4279848" y="1120541"/>
                </a:lnTo>
                <a:close/>
                <a:moveTo>
                  <a:pt x="3039616" y="1119782"/>
                </a:moveTo>
                <a:lnTo>
                  <a:pt x="2889308" y="1380136"/>
                </a:lnTo>
                <a:lnTo>
                  <a:pt x="3039616" y="1640488"/>
                </a:lnTo>
                <a:lnTo>
                  <a:pt x="3340341" y="1640488"/>
                </a:lnTo>
                <a:lnTo>
                  <a:pt x="3490649" y="1380136"/>
                </a:lnTo>
                <a:lnTo>
                  <a:pt x="3340341" y="1119782"/>
                </a:lnTo>
                <a:close/>
                <a:moveTo>
                  <a:pt x="2095442" y="1119782"/>
                </a:moveTo>
                <a:lnTo>
                  <a:pt x="1945139" y="1380136"/>
                </a:lnTo>
                <a:lnTo>
                  <a:pt x="2095442" y="1640488"/>
                </a:lnTo>
                <a:lnTo>
                  <a:pt x="2396167" y="1640488"/>
                </a:lnTo>
                <a:lnTo>
                  <a:pt x="2546475" y="1380136"/>
                </a:lnTo>
                <a:lnTo>
                  <a:pt x="2396167" y="1119782"/>
                </a:lnTo>
                <a:close/>
                <a:moveTo>
                  <a:pt x="1151274" y="1119782"/>
                </a:moveTo>
                <a:lnTo>
                  <a:pt x="1000966" y="1380136"/>
                </a:lnTo>
                <a:lnTo>
                  <a:pt x="1151274" y="1640488"/>
                </a:lnTo>
                <a:lnTo>
                  <a:pt x="1451998" y="1640488"/>
                </a:lnTo>
                <a:lnTo>
                  <a:pt x="1602305" y="1380136"/>
                </a:lnTo>
                <a:lnTo>
                  <a:pt x="1451998" y="1119782"/>
                </a:lnTo>
                <a:close/>
                <a:moveTo>
                  <a:pt x="207097" y="1119782"/>
                </a:moveTo>
                <a:lnTo>
                  <a:pt x="56789" y="1380136"/>
                </a:lnTo>
                <a:lnTo>
                  <a:pt x="207097" y="1640488"/>
                </a:lnTo>
                <a:lnTo>
                  <a:pt x="507821" y="1640488"/>
                </a:lnTo>
                <a:lnTo>
                  <a:pt x="658129" y="1380136"/>
                </a:lnTo>
                <a:lnTo>
                  <a:pt x="507821" y="1119782"/>
                </a:lnTo>
                <a:close/>
                <a:moveTo>
                  <a:pt x="11051715" y="852523"/>
                </a:moveTo>
                <a:lnTo>
                  <a:pt x="10901407" y="1112859"/>
                </a:lnTo>
                <a:lnTo>
                  <a:pt x="11051715" y="1373212"/>
                </a:lnTo>
                <a:lnTo>
                  <a:pt x="11352440" y="1373212"/>
                </a:lnTo>
                <a:lnTo>
                  <a:pt x="11502748" y="1112859"/>
                </a:lnTo>
                <a:lnTo>
                  <a:pt x="11352440" y="852523"/>
                </a:lnTo>
                <a:close/>
                <a:moveTo>
                  <a:pt x="10107550" y="852520"/>
                </a:moveTo>
                <a:lnTo>
                  <a:pt x="9957243" y="1112859"/>
                </a:lnTo>
                <a:lnTo>
                  <a:pt x="10107550" y="1373212"/>
                </a:lnTo>
                <a:lnTo>
                  <a:pt x="10408267" y="1373212"/>
                </a:lnTo>
                <a:lnTo>
                  <a:pt x="10558574" y="1112859"/>
                </a:lnTo>
                <a:lnTo>
                  <a:pt x="10408271" y="852520"/>
                </a:lnTo>
                <a:close/>
                <a:moveTo>
                  <a:pt x="9163374" y="852515"/>
                </a:moveTo>
                <a:lnTo>
                  <a:pt x="9013066" y="1112859"/>
                </a:lnTo>
                <a:lnTo>
                  <a:pt x="9163374" y="1373212"/>
                </a:lnTo>
                <a:lnTo>
                  <a:pt x="9464094" y="1373212"/>
                </a:lnTo>
                <a:lnTo>
                  <a:pt x="9614402" y="1112859"/>
                </a:lnTo>
                <a:lnTo>
                  <a:pt x="9464098" y="852515"/>
                </a:lnTo>
                <a:close/>
                <a:moveTo>
                  <a:pt x="8223693" y="852509"/>
                </a:moveTo>
                <a:lnTo>
                  <a:pt x="8075226" y="1109579"/>
                </a:lnTo>
                <a:lnTo>
                  <a:pt x="8227483" y="1373212"/>
                </a:lnTo>
                <a:lnTo>
                  <a:pt x="8519920" y="1373212"/>
                </a:lnTo>
                <a:lnTo>
                  <a:pt x="8670228" y="1112859"/>
                </a:lnTo>
                <a:lnTo>
                  <a:pt x="8529148" y="868491"/>
                </a:lnTo>
                <a:lnTo>
                  <a:pt x="8519922" y="852509"/>
                </a:lnTo>
                <a:close/>
                <a:moveTo>
                  <a:pt x="7283729" y="849226"/>
                </a:moveTo>
                <a:lnTo>
                  <a:pt x="7133421" y="1109580"/>
                </a:lnTo>
                <a:lnTo>
                  <a:pt x="7283729" y="1369932"/>
                </a:lnTo>
                <a:lnTo>
                  <a:pt x="7584454" y="1369932"/>
                </a:lnTo>
                <a:lnTo>
                  <a:pt x="7734762" y="1109580"/>
                </a:lnTo>
                <a:lnTo>
                  <a:pt x="7584454" y="849226"/>
                </a:lnTo>
                <a:close/>
                <a:moveTo>
                  <a:pt x="6339556" y="849226"/>
                </a:moveTo>
                <a:lnTo>
                  <a:pt x="6189252" y="1109580"/>
                </a:lnTo>
                <a:lnTo>
                  <a:pt x="6339556" y="1369932"/>
                </a:lnTo>
                <a:lnTo>
                  <a:pt x="6640281" y="1369932"/>
                </a:lnTo>
                <a:lnTo>
                  <a:pt x="6790588" y="1109580"/>
                </a:lnTo>
                <a:lnTo>
                  <a:pt x="6640281" y="849226"/>
                </a:lnTo>
                <a:close/>
                <a:moveTo>
                  <a:pt x="5395388" y="849226"/>
                </a:moveTo>
                <a:lnTo>
                  <a:pt x="5245080" y="1109580"/>
                </a:lnTo>
                <a:lnTo>
                  <a:pt x="5395388" y="1369932"/>
                </a:lnTo>
                <a:lnTo>
                  <a:pt x="5696113" y="1369932"/>
                </a:lnTo>
                <a:lnTo>
                  <a:pt x="5846419" y="1109580"/>
                </a:lnTo>
                <a:lnTo>
                  <a:pt x="5696113" y="849226"/>
                </a:lnTo>
                <a:close/>
                <a:moveTo>
                  <a:pt x="4451211" y="849226"/>
                </a:moveTo>
                <a:lnTo>
                  <a:pt x="4300903" y="1109580"/>
                </a:lnTo>
                <a:lnTo>
                  <a:pt x="4451211" y="1369932"/>
                </a:lnTo>
                <a:lnTo>
                  <a:pt x="4751935" y="1369932"/>
                </a:lnTo>
                <a:lnTo>
                  <a:pt x="4902243" y="1109580"/>
                </a:lnTo>
                <a:lnTo>
                  <a:pt x="4751935" y="849226"/>
                </a:lnTo>
                <a:close/>
                <a:moveTo>
                  <a:pt x="3511703" y="848485"/>
                </a:moveTo>
                <a:lnTo>
                  <a:pt x="3361395" y="1108821"/>
                </a:lnTo>
                <a:lnTo>
                  <a:pt x="3511703" y="1369173"/>
                </a:lnTo>
                <a:lnTo>
                  <a:pt x="3810452" y="1369173"/>
                </a:lnTo>
                <a:lnTo>
                  <a:pt x="3960408" y="1109523"/>
                </a:lnTo>
                <a:lnTo>
                  <a:pt x="3809707" y="848485"/>
                </a:lnTo>
                <a:close/>
                <a:moveTo>
                  <a:pt x="2567529" y="848485"/>
                </a:moveTo>
                <a:lnTo>
                  <a:pt x="2417222" y="1108821"/>
                </a:lnTo>
                <a:lnTo>
                  <a:pt x="2567529" y="1369173"/>
                </a:lnTo>
                <a:lnTo>
                  <a:pt x="2868255" y="1369173"/>
                </a:lnTo>
                <a:lnTo>
                  <a:pt x="3018562" y="1108821"/>
                </a:lnTo>
                <a:lnTo>
                  <a:pt x="2868255" y="848485"/>
                </a:lnTo>
                <a:close/>
                <a:moveTo>
                  <a:pt x="1623365" y="848483"/>
                </a:moveTo>
                <a:lnTo>
                  <a:pt x="1473057" y="1108821"/>
                </a:lnTo>
                <a:lnTo>
                  <a:pt x="1623365" y="1369173"/>
                </a:lnTo>
                <a:lnTo>
                  <a:pt x="1924082" y="1369173"/>
                </a:lnTo>
                <a:lnTo>
                  <a:pt x="2074389" y="1108821"/>
                </a:lnTo>
                <a:lnTo>
                  <a:pt x="1924085" y="848483"/>
                </a:lnTo>
                <a:close/>
                <a:moveTo>
                  <a:pt x="679188" y="848477"/>
                </a:moveTo>
                <a:lnTo>
                  <a:pt x="528880" y="1108821"/>
                </a:lnTo>
                <a:lnTo>
                  <a:pt x="679188" y="1369173"/>
                </a:lnTo>
                <a:lnTo>
                  <a:pt x="979909" y="1369173"/>
                </a:lnTo>
                <a:lnTo>
                  <a:pt x="1130216" y="1108821"/>
                </a:lnTo>
                <a:lnTo>
                  <a:pt x="979913" y="848477"/>
                </a:lnTo>
                <a:close/>
                <a:moveTo>
                  <a:pt x="11523801" y="581212"/>
                </a:moveTo>
                <a:lnTo>
                  <a:pt x="11373493" y="841563"/>
                </a:lnTo>
                <a:lnTo>
                  <a:pt x="11523801" y="1101915"/>
                </a:lnTo>
                <a:lnTo>
                  <a:pt x="11824526" y="1101915"/>
                </a:lnTo>
                <a:lnTo>
                  <a:pt x="11974834" y="841563"/>
                </a:lnTo>
                <a:lnTo>
                  <a:pt x="11824526" y="581212"/>
                </a:lnTo>
                <a:close/>
                <a:moveTo>
                  <a:pt x="10579628" y="581207"/>
                </a:moveTo>
                <a:lnTo>
                  <a:pt x="10429324" y="841561"/>
                </a:lnTo>
                <a:lnTo>
                  <a:pt x="10579628" y="1101912"/>
                </a:lnTo>
                <a:lnTo>
                  <a:pt x="10880353" y="1101912"/>
                </a:lnTo>
                <a:lnTo>
                  <a:pt x="11030660" y="841560"/>
                </a:lnTo>
                <a:lnTo>
                  <a:pt x="10880353" y="581207"/>
                </a:lnTo>
                <a:close/>
                <a:moveTo>
                  <a:pt x="9635461" y="581202"/>
                </a:moveTo>
                <a:lnTo>
                  <a:pt x="9485152" y="841555"/>
                </a:lnTo>
                <a:lnTo>
                  <a:pt x="9558717" y="968980"/>
                </a:lnTo>
                <a:lnTo>
                  <a:pt x="9635460" y="1101906"/>
                </a:lnTo>
                <a:lnTo>
                  <a:pt x="9936184" y="1101906"/>
                </a:lnTo>
                <a:lnTo>
                  <a:pt x="10086491" y="841553"/>
                </a:lnTo>
                <a:lnTo>
                  <a:pt x="10065775" y="805671"/>
                </a:lnTo>
                <a:lnTo>
                  <a:pt x="9936184" y="581202"/>
                </a:lnTo>
                <a:close/>
                <a:moveTo>
                  <a:pt x="8691283" y="581196"/>
                </a:moveTo>
                <a:lnTo>
                  <a:pt x="8540975" y="841548"/>
                </a:lnTo>
                <a:lnTo>
                  <a:pt x="8691282" y="1101900"/>
                </a:lnTo>
                <a:lnTo>
                  <a:pt x="8992007" y="1101900"/>
                </a:lnTo>
                <a:lnTo>
                  <a:pt x="9142314" y="841547"/>
                </a:lnTo>
                <a:lnTo>
                  <a:pt x="8992008" y="581196"/>
                </a:lnTo>
                <a:close/>
                <a:moveTo>
                  <a:pt x="7755817" y="577929"/>
                </a:moveTo>
                <a:lnTo>
                  <a:pt x="7605509" y="838266"/>
                </a:lnTo>
                <a:lnTo>
                  <a:pt x="7755817" y="1098618"/>
                </a:lnTo>
                <a:lnTo>
                  <a:pt x="8051982" y="1098618"/>
                </a:lnTo>
                <a:lnTo>
                  <a:pt x="8200480" y="841491"/>
                </a:lnTo>
                <a:lnTo>
                  <a:pt x="8048324" y="577929"/>
                </a:lnTo>
                <a:close/>
                <a:moveTo>
                  <a:pt x="6811643" y="577929"/>
                </a:moveTo>
                <a:lnTo>
                  <a:pt x="6661335" y="838266"/>
                </a:lnTo>
                <a:lnTo>
                  <a:pt x="6811643" y="1098618"/>
                </a:lnTo>
                <a:lnTo>
                  <a:pt x="7112368" y="1098618"/>
                </a:lnTo>
                <a:lnTo>
                  <a:pt x="7262676" y="838266"/>
                </a:lnTo>
                <a:lnTo>
                  <a:pt x="7112368" y="577929"/>
                </a:lnTo>
                <a:close/>
                <a:moveTo>
                  <a:pt x="5867479" y="577927"/>
                </a:moveTo>
                <a:lnTo>
                  <a:pt x="5717171" y="838266"/>
                </a:lnTo>
                <a:lnTo>
                  <a:pt x="5867479" y="1098618"/>
                </a:lnTo>
                <a:lnTo>
                  <a:pt x="6168196" y="1098618"/>
                </a:lnTo>
                <a:lnTo>
                  <a:pt x="6318502" y="838266"/>
                </a:lnTo>
                <a:lnTo>
                  <a:pt x="6168199" y="577927"/>
                </a:lnTo>
                <a:close/>
                <a:moveTo>
                  <a:pt x="4923302" y="577921"/>
                </a:moveTo>
                <a:lnTo>
                  <a:pt x="4772994" y="838266"/>
                </a:lnTo>
                <a:lnTo>
                  <a:pt x="4923302" y="1098618"/>
                </a:lnTo>
                <a:lnTo>
                  <a:pt x="5224022" y="1098618"/>
                </a:lnTo>
                <a:lnTo>
                  <a:pt x="5374330" y="838266"/>
                </a:lnTo>
                <a:lnTo>
                  <a:pt x="5224027" y="577921"/>
                </a:lnTo>
                <a:close/>
                <a:moveTo>
                  <a:pt x="3981047" y="577916"/>
                </a:moveTo>
                <a:lnTo>
                  <a:pt x="3831113" y="837525"/>
                </a:lnTo>
                <a:lnTo>
                  <a:pt x="3981914" y="1098619"/>
                </a:lnTo>
                <a:lnTo>
                  <a:pt x="4279848" y="1098619"/>
                </a:lnTo>
                <a:lnTo>
                  <a:pt x="4430156" y="838266"/>
                </a:lnTo>
                <a:lnTo>
                  <a:pt x="4289076" y="593898"/>
                </a:lnTo>
                <a:lnTo>
                  <a:pt x="4279850" y="577916"/>
                </a:lnTo>
                <a:close/>
                <a:moveTo>
                  <a:pt x="3039616" y="577174"/>
                </a:moveTo>
                <a:lnTo>
                  <a:pt x="2889308" y="837525"/>
                </a:lnTo>
                <a:lnTo>
                  <a:pt x="3039616" y="1097878"/>
                </a:lnTo>
                <a:lnTo>
                  <a:pt x="3340341" y="1097878"/>
                </a:lnTo>
                <a:lnTo>
                  <a:pt x="3490649" y="837525"/>
                </a:lnTo>
                <a:lnTo>
                  <a:pt x="3340341" y="577174"/>
                </a:lnTo>
                <a:close/>
                <a:moveTo>
                  <a:pt x="2095442" y="577169"/>
                </a:moveTo>
                <a:lnTo>
                  <a:pt x="1945139" y="837523"/>
                </a:lnTo>
                <a:lnTo>
                  <a:pt x="2095442" y="1097874"/>
                </a:lnTo>
                <a:lnTo>
                  <a:pt x="2396167" y="1097874"/>
                </a:lnTo>
                <a:lnTo>
                  <a:pt x="2546475" y="837522"/>
                </a:lnTo>
                <a:lnTo>
                  <a:pt x="2396167" y="577169"/>
                </a:lnTo>
                <a:close/>
                <a:moveTo>
                  <a:pt x="1151275" y="577164"/>
                </a:moveTo>
                <a:lnTo>
                  <a:pt x="1000966" y="837517"/>
                </a:lnTo>
                <a:lnTo>
                  <a:pt x="1074532" y="964942"/>
                </a:lnTo>
                <a:lnTo>
                  <a:pt x="1151274" y="1097868"/>
                </a:lnTo>
                <a:lnTo>
                  <a:pt x="1451998" y="1097868"/>
                </a:lnTo>
                <a:lnTo>
                  <a:pt x="1602306" y="837515"/>
                </a:lnTo>
                <a:lnTo>
                  <a:pt x="1581590" y="801632"/>
                </a:lnTo>
                <a:lnTo>
                  <a:pt x="1451998" y="577164"/>
                </a:lnTo>
                <a:close/>
                <a:moveTo>
                  <a:pt x="207097" y="577158"/>
                </a:moveTo>
                <a:lnTo>
                  <a:pt x="56789" y="837510"/>
                </a:lnTo>
                <a:lnTo>
                  <a:pt x="207096" y="1097863"/>
                </a:lnTo>
                <a:lnTo>
                  <a:pt x="507821" y="1097863"/>
                </a:lnTo>
                <a:lnTo>
                  <a:pt x="658129" y="837509"/>
                </a:lnTo>
                <a:lnTo>
                  <a:pt x="507822" y="577158"/>
                </a:lnTo>
                <a:close/>
                <a:moveTo>
                  <a:pt x="11051715" y="309899"/>
                </a:moveTo>
                <a:lnTo>
                  <a:pt x="10901408" y="570249"/>
                </a:lnTo>
                <a:lnTo>
                  <a:pt x="11051715" y="830600"/>
                </a:lnTo>
                <a:lnTo>
                  <a:pt x="11352440" y="830600"/>
                </a:lnTo>
                <a:lnTo>
                  <a:pt x="11502747" y="570249"/>
                </a:lnTo>
                <a:lnTo>
                  <a:pt x="11352440" y="309899"/>
                </a:lnTo>
                <a:close/>
                <a:moveTo>
                  <a:pt x="10107550" y="309894"/>
                </a:moveTo>
                <a:lnTo>
                  <a:pt x="9957243" y="570248"/>
                </a:lnTo>
                <a:lnTo>
                  <a:pt x="9976122" y="602947"/>
                </a:lnTo>
                <a:lnTo>
                  <a:pt x="10031986" y="699711"/>
                </a:lnTo>
                <a:lnTo>
                  <a:pt x="10107547" y="830593"/>
                </a:lnTo>
                <a:lnTo>
                  <a:pt x="10408269" y="830593"/>
                </a:lnTo>
                <a:lnTo>
                  <a:pt x="10558572" y="570243"/>
                </a:lnTo>
                <a:lnTo>
                  <a:pt x="10408271" y="309894"/>
                </a:lnTo>
                <a:close/>
                <a:moveTo>
                  <a:pt x="9163374" y="309888"/>
                </a:moveTo>
                <a:lnTo>
                  <a:pt x="9013066" y="570241"/>
                </a:lnTo>
                <a:lnTo>
                  <a:pt x="9021053" y="584074"/>
                </a:lnTo>
                <a:lnTo>
                  <a:pt x="9163370" y="830587"/>
                </a:lnTo>
                <a:lnTo>
                  <a:pt x="9464095" y="830587"/>
                </a:lnTo>
                <a:lnTo>
                  <a:pt x="9614403" y="570234"/>
                </a:lnTo>
                <a:lnTo>
                  <a:pt x="9581763" y="513698"/>
                </a:lnTo>
                <a:lnTo>
                  <a:pt x="9464098" y="309888"/>
                </a:lnTo>
                <a:close/>
                <a:moveTo>
                  <a:pt x="8223704" y="309882"/>
                </a:moveTo>
                <a:lnTo>
                  <a:pt x="8075226" y="566970"/>
                </a:lnTo>
                <a:lnTo>
                  <a:pt x="8227484" y="830587"/>
                </a:lnTo>
                <a:lnTo>
                  <a:pt x="8519922" y="830587"/>
                </a:lnTo>
                <a:lnTo>
                  <a:pt x="8670229" y="570234"/>
                </a:lnTo>
                <a:lnTo>
                  <a:pt x="8607724" y="461968"/>
                </a:lnTo>
                <a:lnTo>
                  <a:pt x="8519922" y="309882"/>
                </a:lnTo>
                <a:close/>
                <a:moveTo>
                  <a:pt x="7283729" y="306618"/>
                </a:moveTo>
                <a:lnTo>
                  <a:pt x="7133421" y="566970"/>
                </a:lnTo>
                <a:lnTo>
                  <a:pt x="7283729" y="827322"/>
                </a:lnTo>
                <a:lnTo>
                  <a:pt x="7584454" y="827322"/>
                </a:lnTo>
                <a:lnTo>
                  <a:pt x="7734762" y="566970"/>
                </a:lnTo>
                <a:lnTo>
                  <a:pt x="7584454" y="306618"/>
                </a:lnTo>
                <a:close/>
                <a:moveTo>
                  <a:pt x="6339556" y="306614"/>
                </a:moveTo>
                <a:lnTo>
                  <a:pt x="6189252" y="566967"/>
                </a:lnTo>
                <a:lnTo>
                  <a:pt x="6339556" y="827319"/>
                </a:lnTo>
                <a:lnTo>
                  <a:pt x="6640281" y="827319"/>
                </a:lnTo>
                <a:lnTo>
                  <a:pt x="6790588" y="566966"/>
                </a:lnTo>
                <a:lnTo>
                  <a:pt x="6640281" y="306614"/>
                </a:lnTo>
                <a:close/>
                <a:moveTo>
                  <a:pt x="5395389" y="306608"/>
                </a:moveTo>
                <a:lnTo>
                  <a:pt x="5245080" y="566962"/>
                </a:lnTo>
                <a:lnTo>
                  <a:pt x="5318645" y="694386"/>
                </a:lnTo>
                <a:lnTo>
                  <a:pt x="5395388" y="827313"/>
                </a:lnTo>
                <a:lnTo>
                  <a:pt x="5696113" y="827313"/>
                </a:lnTo>
                <a:lnTo>
                  <a:pt x="5846419" y="566959"/>
                </a:lnTo>
                <a:lnTo>
                  <a:pt x="5825703" y="531077"/>
                </a:lnTo>
                <a:lnTo>
                  <a:pt x="5696113" y="306608"/>
                </a:lnTo>
                <a:close/>
                <a:moveTo>
                  <a:pt x="4451211" y="306603"/>
                </a:moveTo>
                <a:lnTo>
                  <a:pt x="4300903" y="566955"/>
                </a:lnTo>
                <a:lnTo>
                  <a:pt x="4451210" y="827307"/>
                </a:lnTo>
                <a:lnTo>
                  <a:pt x="4751935" y="827307"/>
                </a:lnTo>
                <a:lnTo>
                  <a:pt x="4902243" y="566954"/>
                </a:lnTo>
                <a:lnTo>
                  <a:pt x="4751936" y="306603"/>
                </a:lnTo>
                <a:close/>
                <a:moveTo>
                  <a:pt x="3511703" y="305861"/>
                </a:moveTo>
                <a:lnTo>
                  <a:pt x="3361395" y="566212"/>
                </a:lnTo>
                <a:lnTo>
                  <a:pt x="3511703" y="826565"/>
                </a:lnTo>
                <a:lnTo>
                  <a:pt x="3810442" y="826565"/>
                </a:lnTo>
                <a:lnTo>
                  <a:pt x="3960408" y="566898"/>
                </a:lnTo>
                <a:lnTo>
                  <a:pt x="3809709" y="305861"/>
                </a:lnTo>
                <a:close/>
                <a:moveTo>
                  <a:pt x="2567529" y="305861"/>
                </a:moveTo>
                <a:lnTo>
                  <a:pt x="2417223" y="566211"/>
                </a:lnTo>
                <a:lnTo>
                  <a:pt x="2567529" y="826562"/>
                </a:lnTo>
                <a:lnTo>
                  <a:pt x="2868255" y="826562"/>
                </a:lnTo>
                <a:lnTo>
                  <a:pt x="3018561" y="566211"/>
                </a:lnTo>
                <a:lnTo>
                  <a:pt x="2868255" y="305861"/>
                </a:lnTo>
                <a:close/>
                <a:moveTo>
                  <a:pt x="1623365" y="305856"/>
                </a:moveTo>
                <a:lnTo>
                  <a:pt x="1473057" y="566210"/>
                </a:lnTo>
                <a:lnTo>
                  <a:pt x="1491937" y="598909"/>
                </a:lnTo>
                <a:lnTo>
                  <a:pt x="1547800" y="695673"/>
                </a:lnTo>
                <a:lnTo>
                  <a:pt x="1623362" y="826555"/>
                </a:lnTo>
                <a:lnTo>
                  <a:pt x="1924083" y="826555"/>
                </a:lnTo>
                <a:lnTo>
                  <a:pt x="2074386" y="566205"/>
                </a:lnTo>
                <a:lnTo>
                  <a:pt x="1924085" y="305856"/>
                </a:lnTo>
                <a:close/>
                <a:moveTo>
                  <a:pt x="679188" y="305851"/>
                </a:moveTo>
                <a:lnTo>
                  <a:pt x="528880" y="566203"/>
                </a:lnTo>
                <a:lnTo>
                  <a:pt x="536867" y="580036"/>
                </a:lnTo>
                <a:lnTo>
                  <a:pt x="679185" y="826550"/>
                </a:lnTo>
                <a:lnTo>
                  <a:pt x="979910" y="826550"/>
                </a:lnTo>
                <a:lnTo>
                  <a:pt x="1130217" y="566196"/>
                </a:lnTo>
                <a:lnTo>
                  <a:pt x="1097578" y="509660"/>
                </a:lnTo>
                <a:lnTo>
                  <a:pt x="979913" y="305851"/>
                </a:lnTo>
                <a:close/>
                <a:moveTo>
                  <a:pt x="11523801" y="38589"/>
                </a:moveTo>
                <a:lnTo>
                  <a:pt x="11373493" y="298939"/>
                </a:lnTo>
                <a:lnTo>
                  <a:pt x="11523801" y="559292"/>
                </a:lnTo>
                <a:lnTo>
                  <a:pt x="11824526" y="559292"/>
                </a:lnTo>
                <a:lnTo>
                  <a:pt x="11974834" y="298939"/>
                </a:lnTo>
                <a:lnTo>
                  <a:pt x="11824526" y="38589"/>
                </a:lnTo>
                <a:close/>
                <a:moveTo>
                  <a:pt x="10579628" y="38584"/>
                </a:moveTo>
                <a:lnTo>
                  <a:pt x="10429325" y="298934"/>
                </a:lnTo>
                <a:lnTo>
                  <a:pt x="10579628" y="559286"/>
                </a:lnTo>
                <a:lnTo>
                  <a:pt x="10880353" y="559286"/>
                </a:lnTo>
                <a:lnTo>
                  <a:pt x="11030659" y="298933"/>
                </a:lnTo>
                <a:lnTo>
                  <a:pt x="10880353" y="38584"/>
                </a:lnTo>
                <a:close/>
                <a:moveTo>
                  <a:pt x="9635461" y="38577"/>
                </a:moveTo>
                <a:lnTo>
                  <a:pt x="9485153" y="298928"/>
                </a:lnTo>
                <a:lnTo>
                  <a:pt x="9513061" y="347268"/>
                </a:lnTo>
                <a:lnTo>
                  <a:pt x="9582973" y="468364"/>
                </a:lnTo>
                <a:lnTo>
                  <a:pt x="9635460" y="559280"/>
                </a:lnTo>
                <a:lnTo>
                  <a:pt x="9936184" y="559280"/>
                </a:lnTo>
                <a:lnTo>
                  <a:pt x="10086493" y="298927"/>
                </a:lnTo>
                <a:lnTo>
                  <a:pt x="10037366" y="213834"/>
                </a:lnTo>
                <a:lnTo>
                  <a:pt x="9936185" y="38577"/>
                </a:lnTo>
                <a:close/>
                <a:moveTo>
                  <a:pt x="8691284" y="38569"/>
                </a:moveTo>
                <a:lnTo>
                  <a:pt x="8540976" y="298922"/>
                </a:lnTo>
                <a:lnTo>
                  <a:pt x="8613152" y="423941"/>
                </a:lnTo>
                <a:lnTo>
                  <a:pt x="8691283" y="559273"/>
                </a:lnTo>
                <a:lnTo>
                  <a:pt x="8992008" y="559273"/>
                </a:lnTo>
                <a:lnTo>
                  <a:pt x="9142316" y="298920"/>
                </a:lnTo>
                <a:lnTo>
                  <a:pt x="8997963" y="48882"/>
                </a:lnTo>
                <a:lnTo>
                  <a:pt x="8992009" y="38569"/>
                </a:lnTo>
                <a:close/>
                <a:moveTo>
                  <a:pt x="7755817" y="35305"/>
                </a:moveTo>
                <a:lnTo>
                  <a:pt x="7605509" y="295657"/>
                </a:lnTo>
                <a:lnTo>
                  <a:pt x="7755817" y="556010"/>
                </a:lnTo>
                <a:lnTo>
                  <a:pt x="8051971" y="556010"/>
                </a:lnTo>
                <a:lnTo>
                  <a:pt x="8200480" y="298864"/>
                </a:lnTo>
                <a:lnTo>
                  <a:pt x="8048326" y="35305"/>
                </a:lnTo>
                <a:close/>
                <a:moveTo>
                  <a:pt x="6811643" y="35305"/>
                </a:moveTo>
                <a:lnTo>
                  <a:pt x="6661336" y="295655"/>
                </a:lnTo>
                <a:lnTo>
                  <a:pt x="6811643" y="556007"/>
                </a:lnTo>
                <a:lnTo>
                  <a:pt x="7112368" y="556007"/>
                </a:lnTo>
                <a:lnTo>
                  <a:pt x="7262675" y="295655"/>
                </a:lnTo>
                <a:lnTo>
                  <a:pt x="7112368" y="35305"/>
                </a:lnTo>
                <a:close/>
                <a:moveTo>
                  <a:pt x="5867479" y="35301"/>
                </a:moveTo>
                <a:lnTo>
                  <a:pt x="5717171" y="295654"/>
                </a:lnTo>
                <a:lnTo>
                  <a:pt x="5736050" y="328353"/>
                </a:lnTo>
                <a:lnTo>
                  <a:pt x="5791914" y="425117"/>
                </a:lnTo>
                <a:lnTo>
                  <a:pt x="5867475" y="556000"/>
                </a:lnTo>
                <a:lnTo>
                  <a:pt x="6168197" y="556000"/>
                </a:lnTo>
                <a:lnTo>
                  <a:pt x="6318500" y="295650"/>
                </a:lnTo>
                <a:lnTo>
                  <a:pt x="6168199" y="35301"/>
                </a:lnTo>
                <a:close/>
                <a:moveTo>
                  <a:pt x="4923302" y="35295"/>
                </a:moveTo>
                <a:lnTo>
                  <a:pt x="4772994" y="295647"/>
                </a:lnTo>
                <a:lnTo>
                  <a:pt x="4780981" y="309481"/>
                </a:lnTo>
                <a:lnTo>
                  <a:pt x="4923298" y="555994"/>
                </a:lnTo>
                <a:lnTo>
                  <a:pt x="5224023" y="555994"/>
                </a:lnTo>
                <a:lnTo>
                  <a:pt x="5374331" y="295641"/>
                </a:lnTo>
                <a:lnTo>
                  <a:pt x="5341691" y="239105"/>
                </a:lnTo>
                <a:lnTo>
                  <a:pt x="5224027" y="35295"/>
                </a:lnTo>
                <a:close/>
                <a:moveTo>
                  <a:pt x="3981049" y="35288"/>
                </a:moveTo>
                <a:lnTo>
                  <a:pt x="3831114" y="294901"/>
                </a:lnTo>
                <a:lnTo>
                  <a:pt x="3981905" y="555994"/>
                </a:lnTo>
                <a:lnTo>
                  <a:pt x="4279850" y="555994"/>
                </a:lnTo>
                <a:lnTo>
                  <a:pt x="4430157" y="295641"/>
                </a:lnTo>
                <a:lnTo>
                  <a:pt x="4367653" y="187375"/>
                </a:lnTo>
                <a:lnTo>
                  <a:pt x="4279850" y="35288"/>
                </a:lnTo>
                <a:close/>
                <a:moveTo>
                  <a:pt x="3039616" y="34551"/>
                </a:moveTo>
                <a:lnTo>
                  <a:pt x="2889308" y="294901"/>
                </a:lnTo>
                <a:lnTo>
                  <a:pt x="3039616" y="555253"/>
                </a:lnTo>
                <a:lnTo>
                  <a:pt x="3340341" y="555253"/>
                </a:lnTo>
                <a:lnTo>
                  <a:pt x="3490649" y="294901"/>
                </a:lnTo>
                <a:lnTo>
                  <a:pt x="3340341" y="34551"/>
                </a:lnTo>
                <a:close/>
                <a:moveTo>
                  <a:pt x="2095442" y="34547"/>
                </a:moveTo>
                <a:lnTo>
                  <a:pt x="1945140" y="294897"/>
                </a:lnTo>
                <a:lnTo>
                  <a:pt x="2095442" y="555248"/>
                </a:lnTo>
                <a:lnTo>
                  <a:pt x="2396167" y="555248"/>
                </a:lnTo>
                <a:lnTo>
                  <a:pt x="2546474" y="294895"/>
                </a:lnTo>
                <a:lnTo>
                  <a:pt x="2396167" y="34547"/>
                </a:lnTo>
                <a:close/>
                <a:moveTo>
                  <a:pt x="1151275" y="34539"/>
                </a:moveTo>
                <a:lnTo>
                  <a:pt x="1000968" y="294890"/>
                </a:lnTo>
                <a:lnTo>
                  <a:pt x="1028875" y="343230"/>
                </a:lnTo>
                <a:lnTo>
                  <a:pt x="1098788" y="464327"/>
                </a:lnTo>
                <a:lnTo>
                  <a:pt x="1151274" y="555242"/>
                </a:lnTo>
                <a:lnTo>
                  <a:pt x="1451998" y="555242"/>
                </a:lnTo>
                <a:lnTo>
                  <a:pt x="1602307" y="294889"/>
                </a:lnTo>
                <a:lnTo>
                  <a:pt x="1553180" y="209796"/>
                </a:lnTo>
                <a:lnTo>
                  <a:pt x="1451999" y="34539"/>
                </a:lnTo>
                <a:close/>
                <a:moveTo>
                  <a:pt x="207098" y="34531"/>
                </a:moveTo>
                <a:lnTo>
                  <a:pt x="56791" y="294884"/>
                </a:lnTo>
                <a:lnTo>
                  <a:pt x="128967" y="419903"/>
                </a:lnTo>
                <a:lnTo>
                  <a:pt x="207097" y="555235"/>
                </a:lnTo>
                <a:lnTo>
                  <a:pt x="507822" y="555235"/>
                </a:lnTo>
                <a:lnTo>
                  <a:pt x="658130" y="294882"/>
                </a:lnTo>
                <a:lnTo>
                  <a:pt x="513778" y="44844"/>
                </a:lnTo>
                <a:lnTo>
                  <a:pt x="507823" y="34531"/>
                </a:lnTo>
                <a:close/>
                <a:moveTo>
                  <a:pt x="172437" y="0"/>
                </a:moveTo>
                <a:lnTo>
                  <a:pt x="199819" y="0"/>
                </a:lnTo>
                <a:lnTo>
                  <a:pt x="207097" y="12608"/>
                </a:lnTo>
                <a:lnTo>
                  <a:pt x="507822" y="12608"/>
                </a:lnTo>
                <a:lnTo>
                  <a:pt x="515101" y="0"/>
                </a:lnTo>
                <a:lnTo>
                  <a:pt x="542492" y="0"/>
                </a:lnTo>
                <a:lnTo>
                  <a:pt x="528881" y="23577"/>
                </a:lnTo>
                <a:lnTo>
                  <a:pt x="674182" y="275256"/>
                </a:lnTo>
                <a:lnTo>
                  <a:pt x="679185" y="283922"/>
                </a:lnTo>
                <a:lnTo>
                  <a:pt x="979910" y="283922"/>
                </a:lnTo>
                <a:lnTo>
                  <a:pt x="1130217" y="23570"/>
                </a:lnTo>
                <a:lnTo>
                  <a:pt x="1116610" y="0"/>
                </a:lnTo>
                <a:lnTo>
                  <a:pt x="1143992" y="0"/>
                </a:lnTo>
                <a:lnTo>
                  <a:pt x="1151274" y="12615"/>
                </a:lnTo>
                <a:lnTo>
                  <a:pt x="1451998" y="12615"/>
                </a:lnTo>
                <a:lnTo>
                  <a:pt x="1459281" y="0"/>
                </a:lnTo>
                <a:lnTo>
                  <a:pt x="1486672" y="0"/>
                </a:lnTo>
                <a:lnTo>
                  <a:pt x="1473057" y="23583"/>
                </a:lnTo>
                <a:lnTo>
                  <a:pt x="1547176" y="151966"/>
                </a:lnTo>
                <a:lnTo>
                  <a:pt x="1623362" y="283929"/>
                </a:lnTo>
                <a:lnTo>
                  <a:pt x="1924083" y="283929"/>
                </a:lnTo>
                <a:lnTo>
                  <a:pt x="2074386" y="23581"/>
                </a:lnTo>
                <a:lnTo>
                  <a:pt x="2060773" y="0"/>
                </a:lnTo>
                <a:lnTo>
                  <a:pt x="2088155" y="0"/>
                </a:lnTo>
                <a:lnTo>
                  <a:pt x="2095442" y="12623"/>
                </a:lnTo>
                <a:lnTo>
                  <a:pt x="2396167" y="12623"/>
                </a:lnTo>
                <a:lnTo>
                  <a:pt x="2403454" y="0"/>
                </a:lnTo>
                <a:lnTo>
                  <a:pt x="2430840" y="0"/>
                </a:lnTo>
                <a:lnTo>
                  <a:pt x="2417223" y="23587"/>
                </a:lnTo>
                <a:lnTo>
                  <a:pt x="2567529" y="283936"/>
                </a:lnTo>
                <a:lnTo>
                  <a:pt x="2868255" y="283936"/>
                </a:lnTo>
                <a:lnTo>
                  <a:pt x="3018561" y="23587"/>
                </a:lnTo>
                <a:lnTo>
                  <a:pt x="3004944" y="0"/>
                </a:lnTo>
                <a:lnTo>
                  <a:pt x="3032325" y="0"/>
                </a:lnTo>
                <a:lnTo>
                  <a:pt x="3039616" y="12628"/>
                </a:lnTo>
                <a:lnTo>
                  <a:pt x="3340341" y="12628"/>
                </a:lnTo>
                <a:lnTo>
                  <a:pt x="3347631" y="0"/>
                </a:lnTo>
                <a:lnTo>
                  <a:pt x="3375014" y="0"/>
                </a:lnTo>
                <a:lnTo>
                  <a:pt x="3361395" y="23590"/>
                </a:lnTo>
                <a:lnTo>
                  <a:pt x="3511703" y="283940"/>
                </a:lnTo>
                <a:lnTo>
                  <a:pt x="3810442" y="283940"/>
                </a:lnTo>
                <a:lnTo>
                  <a:pt x="3960408" y="24271"/>
                </a:lnTo>
                <a:lnTo>
                  <a:pt x="3946397" y="0"/>
                </a:lnTo>
                <a:lnTo>
                  <a:pt x="3974183" y="0"/>
                </a:lnTo>
                <a:lnTo>
                  <a:pt x="3981902" y="13367"/>
                </a:lnTo>
                <a:lnTo>
                  <a:pt x="4279850" y="13367"/>
                </a:lnTo>
                <a:lnTo>
                  <a:pt x="4287567" y="0"/>
                </a:lnTo>
                <a:lnTo>
                  <a:pt x="4314950" y="0"/>
                </a:lnTo>
                <a:lnTo>
                  <a:pt x="4300904" y="24329"/>
                </a:lnTo>
                <a:lnTo>
                  <a:pt x="4373080" y="149348"/>
                </a:lnTo>
                <a:lnTo>
                  <a:pt x="4451211" y="284680"/>
                </a:lnTo>
                <a:lnTo>
                  <a:pt x="4751936" y="284680"/>
                </a:lnTo>
                <a:lnTo>
                  <a:pt x="4902244" y="24326"/>
                </a:lnTo>
                <a:lnTo>
                  <a:pt x="4888200" y="0"/>
                </a:lnTo>
                <a:lnTo>
                  <a:pt x="4915582" y="0"/>
                </a:lnTo>
                <a:lnTo>
                  <a:pt x="4918295" y="4700"/>
                </a:lnTo>
                <a:lnTo>
                  <a:pt x="4923298" y="13367"/>
                </a:lnTo>
                <a:lnTo>
                  <a:pt x="5224023" y="13367"/>
                </a:lnTo>
                <a:lnTo>
                  <a:pt x="5231740" y="0"/>
                </a:lnTo>
                <a:lnTo>
                  <a:pt x="5259130" y="0"/>
                </a:lnTo>
                <a:lnTo>
                  <a:pt x="5245081" y="24334"/>
                </a:lnTo>
                <a:lnTo>
                  <a:pt x="5272989" y="72675"/>
                </a:lnTo>
                <a:lnTo>
                  <a:pt x="5342901" y="193771"/>
                </a:lnTo>
                <a:lnTo>
                  <a:pt x="5395388" y="284687"/>
                </a:lnTo>
                <a:lnTo>
                  <a:pt x="5696113" y="284687"/>
                </a:lnTo>
                <a:lnTo>
                  <a:pt x="5846421" y="24333"/>
                </a:lnTo>
                <a:lnTo>
                  <a:pt x="5832373" y="0"/>
                </a:lnTo>
                <a:lnTo>
                  <a:pt x="5859755" y="0"/>
                </a:lnTo>
                <a:lnTo>
                  <a:pt x="5867475" y="13373"/>
                </a:lnTo>
                <a:lnTo>
                  <a:pt x="6168197" y="13373"/>
                </a:lnTo>
                <a:lnTo>
                  <a:pt x="6175917" y="0"/>
                </a:lnTo>
                <a:lnTo>
                  <a:pt x="6203306" y="0"/>
                </a:lnTo>
                <a:lnTo>
                  <a:pt x="6189254" y="24341"/>
                </a:lnTo>
                <a:lnTo>
                  <a:pt x="6339556" y="284692"/>
                </a:lnTo>
                <a:lnTo>
                  <a:pt x="6640281" y="284692"/>
                </a:lnTo>
                <a:lnTo>
                  <a:pt x="6790587" y="24340"/>
                </a:lnTo>
                <a:lnTo>
                  <a:pt x="6776535" y="0"/>
                </a:lnTo>
                <a:lnTo>
                  <a:pt x="6803918" y="0"/>
                </a:lnTo>
                <a:lnTo>
                  <a:pt x="6811643" y="13380"/>
                </a:lnTo>
                <a:lnTo>
                  <a:pt x="7112368" y="13380"/>
                </a:lnTo>
                <a:lnTo>
                  <a:pt x="7120093" y="0"/>
                </a:lnTo>
                <a:lnTo>
                  <a:pt x="7147477" y="0"/>
                </a:lnTo>
                <a:lnTo>
                  <a:pt x="7133421" y="24346"/>
                </a:lnTo>
                <a:lnTo>
                  <a:pt x="7283729" y="284698"/>
                </a:lnTo>
                <a:lnTo>
                  <a:pt x="7584454" y="284698"/>
                </a:lnTo>
                <a:lnTo>
                  <a:pt x="7734762" y="24346"/>
                </a:lnTo>
                <a:lnTo>
                  <a:pt x="7720707" y="0"/>
                </a:lnTo>
                <a:lnTo>
                  <a:pt x="7748089" y="0"/>
                </a:lnTo>
                <a:lnTo>
                  <a:pt x="7755817" y="13385"/>
                </a:lnTo>
                <a:lnTo>
                  <a:pt x="8051970" y="13385"/>
                </a:lnTo>
                <a:lnTo>
                  <a:pt x="8059700" y="0"/>
                </a:lnTo>
                <a:lnTo>
                  <a:pt x="8089288" y="0"/>
                </a:lnTo>
                <a:lnTo>
                  <a:pt x="8075227" y="24346"/>
                </a:lnTo>
                <a:lnTo>
                  <a:pt x="8227474" y="287960"/>
                </a:lnTo>
                <a:lnTo>
                  <a:pt x="8519922" y="287960"/>
                </a:lnTo>
                <a:lnTo>
                  <a:pt x="8670229" y="27607"/>
                </a:lnTo>
                <a:lnTo>
                  <a:pt x="8654291" y="0"/>
                </a:lnTo>
                <a:lnTo>
                  <a:pt x="8681673" y="0"/>
                </a:lnTo>
                <a:lnTo>
                  <a:pt x="8691283" y="16646"/>
                </a:lnTo>
                <a:lnTo>
                  <a:pt x="8992008" y="16646"/>
                </a:lnTo>
                <a:lnTo>
                  <a:pt x="9001618" y="0"/>
                </a:lnTo>
                <a:lnTo>
                  <a:pt x="9029009" y="0"/>
                </a:lnTo>
                <a:lnTo>
                  <a:pt x="9013067" y="27614"/>
                </a:lnTo>
                <a:lnTo>
                  <a:pt x="9158367" y="279294"/>
                </a:lnTo>
                <a:lnTo>
                  <a:pt x="9163370" y="287960"/>
                </a:lnTo>
                <a:lnTo>
                  <a:pt x="9464095" y="287960"/>
                </a:lnTo>
                <a:lnTo>
                  <a:pt x="9614403" y="27608"/>
                </a:lnTo>
                <a:lnTo>
                  <a:pt x="9598465" y="0"/>
                </a:lnTo>
                <a:lnTo>
                  <a:pt x="9625846" y="0"/>
                </a:lnTo>
                <a:lnTo>
                  <a:pt x="9635460" y="16653"/>
                </a:lnTo>
                <a:lnTo>
                  <a:pt x="9936184" y="16653"/>
                </a:lnTo>
                <a:lnTo>
                  <a:pt x="9945798" y="0"/>
                </a:lnTo>
                <a:lnTo>
                  <a:pt x="9973189" y="0"/>
                </a:lnTo>
                <a:lnTo>
                  <a:pt x="9957243" y="27621"/>
                </a:lnTo>
                <a:lnTo>
                  <a:pt x="10031361" y="156004"/>
                </a:lnTo>
                <a:lnTo>
                  <a:pt x="10107547" y="287967"/>
                </a:lnTo>
                <a:lnTo>
                  <a:pt x="10408269" y="287967"/>
                </a:lnTo>
                <a:lnTo>
                  <a:pt x="10558572" y="27619"/>
                </a:lnTo>
                <a:lnTo>
                  <a:pt x="10542628" y="0"/>
                </a:lnTo>
                <a:lnTo>
                  <a:pt x="10570010" y="0"/>
                </a:lnTo>
                <a:lnTo>
                  <a:pt x="10579628" y="16661"/>
                </a:lnTo>
                <a:lnTo>
                  <a:pt x="10880353" y="16661"/>
                </a:lnTo>
                <a:lnTo>
                  <a:pt x="10889971" y="0"/>
                </a:lnTo>
                <a:lnTo>
                  <a:pt x="10917356" y="0"/>
                </a:lnTo>
                <a:lnTo>
                  <a:pt x="10901408" y="27625"/>
                </a:lnTo>
                <a:lnTo>
                  <a:pt x="11051715" y="287974"/>
                </a:lnTo>
                <a:lnTo>
                  <a:pt x="11352440" y="287974"/>
                </a:lnTo>
                <a:lnTo>
                  <a:pt x="11502747" y="27625"/>
                </a:lnTo>
                <a:lnTo>
                  <a:pt x="11486799" y="0"/>
                </a:lnTo>
                <a:lnTo>
                  <a:pt x="11514179" y="0"/>
                </a:lnTo>
                <a:lnTo>
                  <a:pt x="11523801" y="16666"/>
                </a:lnTo>
                <a:lnTo>
                  <a:pt x="11824526" y="16666"/>
                </a:lnTo>
                <a:lnTo>
                  <a:pt x="11834148" y="0"/>
                </a:lnTo>
                <a:lnTo>
                  <a:pt x="11861531" y="0"/>
                </a:lnTo>
                <a:lnTo>
                  <a:pt x="11845581" y="27628"/>
                </a:lnTo>
                <a:lnTo>
                  <a:pt x="11995888" y="287978"/>
                </a:lnTo>
                <a:lnTo>
                  <a:pt x="12192000" y="287978"/>
                </a:lnTo>
                <a:lnTo>
                  <a:pt x="12192000" y="309899"/>
                </a:lnTo>
                <a:lnTo>
                  <a:pt x="11995888" y="309899"/>
                </a:lnTo>
                <a:lnTo>
                  <a:pt x="11845581" y="570250"/>
                </a:lnTo>
                <a:lnTo>
                  <a:pt x="11995888" y="830603"/>
                </a:lnTo>
                <a:lnTo>
                  <a:pt x="12192000" y="830603"/>
                </a:lnTo>
                <a:lnTo>
                  <a:pt x="12192000" y="852523"/>
                </a:lnTo>
                <a:lnTo>
                  <a:pt x="11995888" y="852523"/>
                </a:lnTo>
                <a:lnTo>
                  <a:pt x="11845581" y="1112859"/>
                </a:lnTo>
                <a:lnTo>
                  <a:pt x="11995888" y="1373212"/>
                </a:lnTo>
                <a:lnTo>
                  <a:pt x="12192000" y="1373212"/>
                </a:lnTo>
                <a:lnTo>
                  <a:pt x="12192000" y="1395134"/>
                </a:lnTo>
                <a:lnTo>
                  <a:pt x="11995888" y="1395134"/>
                </a:lnTo>
                <a:lnTo>
                  <a:pt x="11845581" y="1655488"/>
                </a:lnTo>
                <a:lnTo>
                  <a:pt x="11995888" y="1915840"/>
                </a:lnTo>
                <a:lnTo>
                  <a:pt x="12192000" y="1915840"/>
                </a:lnTo>
                <a:lnTo>
                  <a:pt x="12192000" y="1937763"/>
                </a:lnTo>
                <a:lnTo>
                  <a:pt x="11995888" y="1937763"/>
                </a:lnTo>
                <a:lnTo>
                  <a:pt x="11845581" y="2198116"/>
                </a:lnTo>
                <a:lnTo>
                  <a:pt x="11995888" y="2458468"/>
                </a:lnTo>
                <a:lnTo>
                  <a:pt x="12192000" y="2458468"/>
                </a:lnTo>
                <a:lnTo>
                  <a:pt x="12192000" y="2480391"/>
                </a:lnTo>
                <a:lnTo>
                  <a:pt x="11995888" y="2480391"/>
                </a:lnTo>
                <a:lnTo>
                  <a:pt x="11845581" y="2740745"/>
                </a:lnTo>
                <a:lnTo>
                  <a:pt x="11995888" y="3001097"/>
                </a:lnTo>
                <a:lnTo>
                  <a:pt x="12192000" y="3001097"/>
                </a:lnTo>
                <a:lnTo>
                  <a:pt x="12192000" y="3023020"/>
                </a:lnTo>
                <a:lnTo>
                  <a:pt x="11995888" y="3023020"/>
                </a:lnTo>
                <a:lnTo>
                  <a:pt x="11845581" y="3283373"/>
                </a:lnTo>
                <a:lnTo>
                  <a:pt x="11995151" y="3542448"/>
                </a:lnTo>
                <a:lnTo>
                  <a:pt x="12192000" y="3542448"/>
                </a:lnTo>
                <a:lnTo>
                  <a:pt x="12192000" y="3565431"/>
                </a:lnTo>
                <a:lnTo>
                  <a:pt x="11995151" y="3565431"/>
                </a:lnTo>
                <a:lnTo>
                  <a:pt x="11845581" y="3824506"/>
                </a:lnTo>
                <a:lnTo>
                  <a:pt x="11995888" y="4084857"/>
                </a:lnTo>
                <a:lnTo>
                  <a:pt x="12192000" y="4084857"/>
                </a:lnTo>
                <a:lnTo>
                  <a:pt x="12192000" y="4106780"/>
                </a:lnTo>
                <a:lnTo>
                  <a:pt x="11995888" y="4106780"/>
                </a:lnTo>
                <a:lnTo>
                  <a:pt x="11845581" y="4367132"/>
                </a:lnTo>
                <a:lnTo>
                  <a:pt x="11995888" y="4627490"/>
                </a:lnTo>
                <a:lnTo>
                  <a:pt x="12192000" y="4627490"/>
                </a:lnTo>
                <a:lnTo>
                  <a:pt x="12192000" y="4649413"/>
                </a:lnTo>
                <a:lnTo>
                  <a:pt x="11995888" y="4649413"/>
                </a:lnTo>
                <a:lnTo>
                  <a:pt x="11845581" y="4909772"/>
                </a:lnTo>
                <a:lnTo>
                  <a:pt x="11995888" y="5170122"/>
                </a:lnTo>
                <a:lnTo>
                  <a:pt x="12192000" y="5170122"/>
                </a:lnTo>
                <a:lnTo>
                  <a:pt x="12192000" y="5192042"/>
                </a:lnTo>
                <a:lnTo>
                  <a:pt x="11995888" y="5192042"/>
                </a:lnTo>
                <a:lnTo>
                  <a:pt x="11845581" y="5452393"/>
                </a:lnTo>
                <a:lnTo>
                  <a:pt x="11995888" y="5712747"/>
                </a:lnTo>
                <a:lnTo>
                  <a:pt x="12192000" y="5712747"/>
                </a:lnTo>
                <a:lnTo>
                  <a:pt x="12192000" y="5734666"/>
                </a:lnTo>
                <a:lnTo>
                  <a:pt x="11995888" y="5734666"/>
                </a:lnTo>
                <a:lnTo>
                  <a:pt x="11845581" y="5995003"/>
                </a:lnTo>
                <a:lnTo>
                  <a:pt x="11995888" y="6255355"/>
                </a:lnTo>
                <a:lnTo>
                  <a:pt x="12192000" y="6255355"/>
                </a:lnTo>
                <a:lnTo>
                  <a:pt x="12192000" y="6277278"/>
                </a:lnTo>
                <a:lnTo>
                  <a:pt x="11995888" y="6277278"/>
                </a:lnTo>
                <a:lnTo>
                  <a:pt x="11845581" y="6537631"/>
                </a:lnTo>
                <a:lnTo>
                  <a:pt x="11995888" y="6797983"/>
                </a:lnTo>
                <a:lnTo>
                  <a:pt x="12192000" y="6797983"/>
                </a:lnTo>
                <a:lnTo>
                  <a:pt x="12192000" y="6819906"/>
                </a:lnTo>
                <a:lnTo>
                  <a:pt x="11995888" y="6819906"/>
                </a:lnTo>
                <a:lnTo>
                  <a:pt x="11973896" y="6858000"/>
                </a:lnTo>
                <a:lnTo>
                  <a:pt x="11946513" y="6858000"/>
                </a:lnTo>
                <a:lnTo>
                  <a:pt x="11974834" y="6808945"/>
                </a:lnTo>
                <a:lnTo>
                  <a:pt x="11824526" y="6548592"/>
                </a:lnTo>
                <a:lnTo>
                  <a:pt x="11523801" y="6548592"/>
                </a:lnTo>
                <a:lnTo>
                  <a:pt x="11373493" y="6808945"/>
                </a:lnTo>
                <a:lnTo>
                  <a:pt x="11401814" y="6858000"/>
                </a:lnTo>
                <a:lnTo>
                  <a:pt x="11374433" y="6858000"/>
                </a:lnTo>
                <a:lnTo>
                  <a:pt x="11352440" y="6819906"/>
                </a:lnTo>
                <a:lnTo>
                  <a:pt x="11051715" y="6819906"/>
                </a:lnTo>
                <a:lnTo>
                  <a:pt x="11029722" y="6858000"/>
                </a:lnTo>
                <a:lnTo>
                  <a:pt x="11002340" y="6858000"/>
                </a:lnTo>
                <a:lnTo>
                  <a:pt x="11030660" y="6808945"/>
                </a:lnTo>
                <a:lnTo>
                  <a:pt x="10880353" y="6548592"/>
                </a:lnTo>
                <a:lnTo>
                  <a:pt x="10579628" y="6548592"/>
                </a:lnTo>
                <a:lnTo>
                  <a:pt x="10429324" y="6808945"/>
                </a:lnTo>
                <a:lnTo>
                  <a:pt x="10457644" y="6858000"/>
                </a:lnTo>
                <a:lnTo>
                  <a:pt x="10430259" y="6858000"/>
                </a:lnTo>
                <a:lnTo>
                  <a:pt x="10408266" y="6819906"/>
                </a:lnTo>
                <a:lnTo>
                  <a:pt x="10107548" y="6819906"/>
                </a:lnTo>
                <a:lnTo>
                  <a:pt x="10085556" y="6858000"/>
                </a:lnTo>
                <a:lnTo>
                  <a:pt x="10058169" y="6858000"/>
                </a:lnTo>
                <a:lnTo>
                  <a:pt x="10086490" y="6808945"/>
                </a:lnTo>
                <a:lnTo>
                  <a:pt x="9936182" y="6548592"/>
                </a:lnTo>
                <a:lnTo>
                  <a:pt x="9635460" y="6548592"/>
                </a:lnTo>
                <a:lnTo>
                  <a:pt x="9485152" y="6808945"/>
                </a:lnTo>
                <a:lnTo>
                  <a:pt x="9513473" y="6858000"/>
                </a:lnTo>
                <a:lnTo>
                  <a:pt x="9486087" y="6858000"/>
                </a:lnTo>
                <a:lnTo>
                  <a:pt x="9464094" y="6819906"/>
                </a:lnTo>
                <a:lnTo>
                  <a:pt x="9163372" y="6819906"/>
                </a:lnTo>
                <a:lnTo>
                  <a:pt x="9141380" y="6858000"/>
                </a:lnTo>
                <a:lnTo>
                  <a:pt x="9113992" y="6858000"/>
                </a:lnTo>
                <a:lnTo>
                  <a:pt x="9142313" y="6808945"/>
                </a:lnTo>
                <a:lnTo>
                  <a:pt x="8992005" y="6548592"/>
                </a:lnTo>
                <a:lnTo>
                  <a:pt x="8691283" y="6548592"/>
                </a:lnTo>
                <a:lnTo>
                  <a:pt x="8540975" y="6808945"/>
                </a:lnTo>
                <a:lnTo>
                  <a:pt x="8569296" y="6858000"/>
                </a:lnTo>
                <a:lnTo>
                  <a:pt x="8541912" y="6858000"/>
                </a:lnTo>
                <a:lnTo>
                  <a:pt x="8519919" y="6819906"/>
                </a:lnTo>
                <a:lnTo>
                  <a:pt x="8223695" y="6819906"/>
                </a:lnTo>
                <a:lnTo>
                  <a:pt x="8201695" y="6858000"/>
                </a:lnTo>
                <a:lnTo>
                  <a:pt x="8172116" y="6858000"/>
                </a:lnTo>
                <a:lnTo>
                  <a:pt x="8200479" y="6808888"/>
                </a:lnTo>
                <a:lnTo>
                  <a:pt x="8048315" y="6545312"/>
                </a:lnTo>
                <a:lnTo>
                  <a:pt x="7755817" y="6545312"/>
                </a:lnTo>
                <a:lnTo>
                  <a:pt x="7605509" y="6805666"/>
                </a:lnTo>
                <a:lnTo>
                  <a:pt x="7635723" y="6858000"/>
                </a:lnTo>
                <a:lnTo>
                  <a:pt x="7608340" y="6858000"/>
                </a:lnTo>
                <a:lnTo>
                  <a:pt x="7584454" y="6816627"/>
                </a:lnTo>
                <a:lnTo>
                  <a:pt x="7283729" y="6816627"/>
                </a:lnTo>
                <a:lnTo>
                  <a:pt x="7259844" y="6858000"/>
                </a:lnTo>
                <a:lnTo>
                  <a:pt x="7232462" y="6858000"/>
                </a:lnTo>
                <a:lnTo>
                  <a:pt x="7262676" y="6805666"/>
                </a:lnTo>
                <a:lnTo>
                  <a:pt x="7112368" y="6545312"/>
                </a:lnTo>
                <a:lnTo>
                  <a:pt x="6811643" y="6545312"/>
                </a:lnTo>
                <a:lnTo>
                  <a:pt x="6661335" y="6805666"/>
                </a:lnTo>
                <a:lnTo>
                  <a:pt x="6691549" y="6858000"/>
                </a:lnTo>
                <a:lnTo>
                  <a:pt x="6664166" y="6858000"/>
                </a:lnTo>
                <a:lnTo>
                  <a:pt x="6640281" y="6816627"/>
                </a:lnTo>
                <a:lnTo>
                  <a:pt x="6339556" y="6816627"/>
                </a:lnTo>
                <a:lnTo>
                  <a:pt x="6315671" y="6858000"/>
                </a:lnTo>
                <a:lnTo>
                  <a:pt x="6288288" y="6858000"/>
                </a:lnTo>
                <a:lnTo>
                  <a:pt x="6318502" y="6805666"/>
                </a:lnTo>
                <a:lnTo>
                  <a:pt x="6168194" y="6545312"/>
                </a:lnTo>
                <a:lnTo>
                  <a:pt x="5867477" y="6545312"/>
                </a:lnTo>
                <a:lnTo>
                  <a:pt x="5717170" y="6805666"/>
                </a:lnTo>
                <a:lnTo>
                  <a:pt x="5747383" y="6858000"/>
                </a:lnTo>
                <a:lnTo>
                  <a:pt x="5719997" y="6858000"/>
                </a:lnTo>
                <a:lnTo>
                  <a:pt x="5696111" y="6816627"/>
                </a:lnTo>
                <a:lnTo>
                  <a:pt x="5395387" y="6816627"/>
                </a:lnTo>
                <a:lnTo>
                  <a:pt x="5371501" y="6858000"/>
                </a:lnTo>
                <a:lnTo>
                  <a:pt x="5344116" y="6858000"/>
                </a:lnTo>
                <a:lnTo>
                  <a:pt x="5374330" y="6805666"/>
                </a:lnTo>
                <a:lnTo>
                  <a:pt x="5224022" y="6545312"/>
                </a:lnTo>
                <a:lnTo>
                  <a:pt x="4923300" y="6545312"/>
                </a:lnTo>
                <a:lnTo>
                  <a:pt x="4772993" y="6805666"/>
                </a:lnTo>
                <a:lnTo>
                  <a:pt x="4803207" y="6858000"/>
                </a:lnTo>
                <a:lnTo>
                  <a:pt x="4775821" y="6858000"/>
                </a:lnTo>
                <a:lnTo>
                  <a:pt x="4751935" y="6816627"/>
                </a:lnTo>
                <a:lnTo>
                  <a:pt x="4451222" y="6816627"/>
                </a:lnTo>
                <a:lnTo>
                  <a:pt x="4427337" y="6858000"/>
                </a:lnTo>
                <a:lnTo>
                  <a:pt x="4399942" y="6858000"/>
                </a:lnTo>
                <a:lnTo>
                  <a:pt x="4430155" y="6805666"/>
                </a:lnTo>
                <a:lnTo>
                  <a:pt x="4279847" y="6545312"/>
                </a:lnTo>
                <a:lnTo>
                  <a:pt x="3981038" y="6545312"/>
                </a:lnTo>
                <a:lnTo>
                  <a:pt x="3831113" y="6804906"/>
                </a:lnTo>
                <a:lnTo>
                  <a:pt x="3861776" y="6858000"/>
                </a:lnTo>
                <a:lnTo>
                  <a:pt x="3834020" y="6858000"/>
                </a:lnTo>
                <a:lnTo>
                  <a:pt x="3809697" y="6815868"/>
                </a:lnTo>
                <a:lnTo>
                  <a:pt x="3511703" y="6815868"/>
                </a:lnTo>
                <a:lnTo>
                  <a:pt x="3487379" y="6858000"/>
                </a:lnTo>
                <a:lnTo>
                  <a:pt x="3459997" y="6858000"/>
                </a:lnTo>
                <a:lnTo>
                  <a:pt x="3490649" y="6804907"/>
                </a:lnTo>
                <a:lnTo>
                  <a:pt x="3340341" y="6544554"/>
                </a:lnTo>
                <a:lnTo>
                  <a:pt x="3039616" y="6544554"/>
                </a:lnTo>
                <a:lnTo>
                  <a:pt x="2889308" y="6804907"/>
                </a:lnTo>
                <a:lnTo>
                  <a:pt x="2919960" y="6858000"/>
                </a:lnTo>
                <a:lnTo>
                  <a:pt x="2892578" y="6858000"/>
                </a:lnTo>
                <a:lnTo>
                  <a:pt x="2868255" y="6815868"/>
                </a:lnTo>
                <a:lnTo>
                  <a:pt x="2567529" y="6815868"/>
                </a:lnTo>
                <a:lnTo>
                  <a:pt x="2543206" y="6858000"/>
                </a:lnTo>
                <a:lnTo>
                  <a:pt x="2515823" y="6858000"/>
                </a:lnTo>
                <a:lnTo>
                  <a:pt x="2546475" y="6804907"/>
                </a:lnTo>
                <a:lnTo>
                  <a:pt x="2396167" y="6544554"/>
                </a:lnTo>
                <a:lnTo>
                  <a:pt x="2095442" y="6544554"/>
                </a:lnTo>
                <a:lnTo>
                  <a:pt x="1945139" y="6804907"/>
                </a:lnTo>
                <a:lnTo>
                  <a:pt x="1975790" y="6858000"/>
                </a:lnTo>
                <a:lnTo>
                  <a:pt x="1948405" y="6858000"/>
                </a:lnTo>
                <a:lnTo>
                  <a:pt x="1924081" y="6815868"/>
                </a:lnTo>
                <a:lnTo>
                  <a:pt x="1623363" y="6815868"/>
                </a:lnTo>
                <a:lnTo>
                  <a:pt x="1599039" y="6858000"/>
                </a:lnTo>
                <a:lnTo>
                  <a:pt x="1571653" y="6858000"/>
                </a:lnTo>
                <a:lnTo>
                  <a:pt x="1602305" y="6804907"/>
                </a:lnTo>
                <a:lnTo>
                  <a:pt x="1451997" y="6544554"/>
                </a:lnTo>
                <a:lnTo>
                  <a:pt x="1151274" y="6544554"/>
                </a:lnTo>
                <a:lnTo>
                  <a:pt x="1000966" y="6804907"/>
                </a:lnTo>
                <a:lnTo>
                  <a:pt x="1031618" y="6858000"/>
                </a:lnTo>
                <a:lnTo>
                  <a:pt x="1004232" y="6858000"/>
                </a:lnTo>
                <a:lnTo>
                  <a:pt x="979909" y="6815868"/>
                </a:lnTo>
                <a:lnTo>
                  <a:pt x="679187" y="6815868"/>
                </a:lnTo>
                <a:lnTo>
                  <a:pt x="654863" y="6858000"/>
                </a:lnTo>
                <a:lnTo>
                  <a:pt x="627476" y="6858000"/>
                </a:lnTo>
                <a:lnTo>
                  <a:pt x="658128" y="6804907"/>
                </a:lnTo>
                <a:lnTo>
                  <a:pt x="507820" y="6544554"/>
                </a:lnTo>
                <a:lnTo>
                  <a:pt x="207097" y="6544554"/>
                </a:lnTo>
                <a:lnTo>
                  <a:pt x="56789" y="6804907"/>
                </a:lnTo>
                <a:lnTo>
                  <a:pt x="87441" y="6858000"/>
                </a:lnTo>
                <a:lnTo>
                  <a:pt x="60057" y="6858000"/>
                </a:lnTo>
                <a:lnTo>
                  <a:pt x="35734" y="6815868"/>
                </a:lnTo>
                <a:lnTo>
                  <a:pt x="0" y="6815868"/>
                </a:lnTo>
                <a:lnTo>
                  <a:pt x="0" y="6793946"/>
                </a:lnTo>
                <a:lnTo>
                  <a:pt x="35735" y="6793946"/>
                </a:lnTo>
                <a:lnTo>
                  <a:pt x="186043" y="6533593"/>
                </a:lnTo>
                <a:lnTo>
                  <a:pt x="35735" y="6273240"/>
                </a:lnTo>
                <a:lnTo>
                  <a:pt x="0" y="6273240"/>
                </a:lnTo>
                <a:lnTo>
                  <a:pt x="0" y="6251318"/>
                </a:lnTo>
                <a:lnTo>
                  <a:pt x="35735" y="6251318"/>
                </a:lnTo>
                <a:lnTo>
                  <a:pt x="186043" y="5990965"/>
                </a:lnTo>
                <a:lnTo>
                  <a:pt x="44963" y="5746597"/>
                </a:lnTo>
                <a:lnTo>
                  <a:pt x="35736" y="5730615"/>
                </a:lnTo>
                <a:lnTo>
                  <a:pt x="0" y="5730615"/>
                </a:lnTo>
                <a:lnTo>
                  <a:pt x="0" y="5708693"/>
                </a:lnTo>
                <a:lnTo>
                  <a:pt x="35736" y="5708693"/>
                </a:lnTo>
                <a:lnTo>
                  <a:pt x="186044" y="5448340"/>
                </a:lnTo>
                <a:lnTo>
                  <a:pt x="123539" y="5340074"/>
                </a:lnTo>
                <a:lnTo>
                  <a:pt x="35736" y="5187987"/>
                </a:lnTo>
                <a:lnTo>
                  <a:pt x="0" y="5187987"/>
                </a:lnTo>
                <a:lnTo>
                  <a:pt x="0" y="5166066"/>
                </a:lnTo>
                <a:lnTo>
                  <a:pt x="35736" y="5166066"/>
                </a:lnTo>
                <a:lnTo>
                  <a:pt x="186044" y="4905712"/>
                </a:lnTo>
                <a:lnTo>
                  <a:pt x="128304" y="4805698"/>
                </a:lnTo>
                <a:lnTo>
                  <a:pt x="35737" y="4645359"/>
                </a:lnTo>
                <a:lnTo>
                  <a:pt x="0" y="4645359"/>
                </a:lnTo>
                <a:lnTo>
                  <a:pt x="0" y="4623437"/>
                </a:lnTo>
                <a:lnTo>
                  <a:pt x="35737" y="4623437"/>
                </a:lnTo>
                <a:lnTo>
                  <a:pt x="186045" y="4363083"/>
                </a:lnTo>
                <a:lnTo>
                  <a:pt x="35737" y="4102730"/>
                </a:lnTo>
                <a:lnTo>
                  <a:pt x="0" y="4102730"/>
                </a:lnTo>
                <a:lnTo>
                  <a:pt x="0" y="4080807"/>
                </a:lnTo>
                <a:lnTo>
                  <a:pt x="35737" y="4080807"/>
                </a:lnTo>
                <a:lnTo>
                  <a:pt x="186045" y="3820455"/>
                </a:lnTo>
                <a:lnTo>
                  <a:pt x="36483" y="3561394"/>
                </a:lnTo>
                <a:lnTo>
                  <a:pt x="0" y="3561394"/>
                </a:lnTo>
                <a:lnTo>
                  <a:pt x="0" y="3538288"/>
                </a:lnTo>
                <a:lnTo>
                  <a:pt x="36543" y="3538288"/>
                </a:lnTo>
                <a:lnTo>
                  <a:pt x="186042" y="3279335"/>
                </a:lnTo>
                <a:lnTo>
                  <a:pt x="35734" y="3018982"/>
                </a:lnTo>
                <a:lnTo>
                  <a:pt x="0" y="3018982"/>
                </a:lnTo>
                <a:lnTo>
                  <a:pt x="0" y="2997060"/>
                </a:lnTo>
                <a:lnTo>
                  <a:pt x="35734" y="2997060"/>
                </a:lnTo>
                <a:lnTo>
                  <a:pt x="186042" y="2736707"/>
                </a:lnTo>
                <a:lnTo>
                  <a:pt x="35734" y="2476353"/>
                </a:lnTo>
                <a:lnTo>
                  <a:pt x="0" y="2476353"/>
                </a:lnTo>
                <a:lnTo>
                  <a:pt x="0" y="2454432"/>
                </a:lnTo>
                <a:lnTo>
                  <a:pt x="35734" y="2454432"/>
                </a:lnTo>
                <a:lnTo>
                  <a:pt x="186042" y="2194078"/>
                </a:lnTo>
                <a:lnTo>
                  <a:pt x="35734" y="1933725"/>
                </a:lnTo>
                <a:lnTo>
                  <a:pt x="0" y="1933725"/>
                </a:lnTo>
                <a:lnTo>
                  <a:pt x="0" y="1911803"/>
                </a:lnTo>
                <a:lnTo>
                  <a:pt x="35735" y="1911803"/>
                </a:lnTo>
                <a:lnTo>
                  <a:pt x="186043" y="1651450"/>
                </a:lnTo>
                <a:lnTo>
                  <a:pt x="35735" y="1391096"/>
                </a:lnTo>
                <a:lnTo>
                  <a:pt x="0" y="1391096"/>
                </a:lnTo>
                <a:lnTo>
                  <a:pt x="0" y="1369175"/>
                </a:lnTo>
                <a:lnTo>
                  <a:pt x="35735" y="1369175"/>
                </a:lnTo>
                <a:lnTo>
                  <a:pt x="186043" y="1108821"/>
                </a:lnTo>
                <a:lnTo>
                  <a:pt x="44963" y="864453"/>
                </a:lnTo>
                <a:lnTo>
                  <a:pt x="35736" y="848471"/>
                </a:lnTo>
                <a:lnTo>
                  <a:pt x="0" y="848471"/>
                </a:lnTo>
                <a:lnTo>
                  <a:pt x="0" y="826550"/>
                </a:lnTo>
                <a:lnTo>
                  <a:pt x="35736" y="826550"/>
                </a:lnTo>
                <a:lnTo>
                  <a:pt x="186044" y="566196"/>
                </a:lnTo>
                <a:lnTo>
                  <a:pt x="123539" y="457930"/>
                </a:lnTo>
                <a:lnTo>
                  <a:pt x="35736" y="305844"/>
                </a:lnTo>
                <a:lnTo>
                  <a:pt x="0" y="305844"/>
                </a:lnTo>
                <a:lnTo>
                  <a:pt x="0" y="283922"/>
                </a:lnTo>
                <a:lnTo>
                  <a:pt x="35736" y="283922"/>
                </a:lnTo>
                <a:lnTo>
                  <a:pt x="186044" y="23569"/>
                </a:lnTo>
                <a:close/>
              </a:path>
            </a:pathLst>
          </a:custGeom>
          <a:solidFill>
            <a:srgbClr val="FFFFFF">
              <a:alpha val="134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16" name="Google Shape;1216;p6"/>
          <p:cNvSpPr/>
          <p:nvPr/>
        </p:nvSpPr>
        <p:spPr>
          <a:xfrm>
            <a:off x="99309" y="111105"/>
            <a:ext cx="11988000" cy="6631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6"/>
          <p:cNvSpPr/>
          <p:nvPr/>
        </p:nvSpPr>
        <p:spPr>
          <a:xfrm>
            <a:off x="587710" y="458181"/>
            <a:ext cx="9219600" cy="6039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6"/>
          <p:cNvSpPr txBox="1">
            <a:spLocks noGrp="1"/>
          </p:cNvSpPr>
          <p:nvPr>
            <p:ph type="body" idx="1"/>
          </p:nvPr>
        </p:nvSpPr>
        <p:spPr>
          <a:xfrm>
            <a:off x="773875" y="3324427"/>
            <a:ext cx="8826000" cy="273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19" name="Google Shape;1219;p6"/>
          <p:cNvSpPr txBox="1">
            <a:spLocks noGrp="1"/>
          </p:cNvSpPr>
          <p:nvPr>
            <p:ph type="title"/>
          </p:nvPr>
        </p:nvSpPr>
        <p:spPr>
          <a:xfrm>
            <a:off x="773916" y="1809575"/>
            <a:ext cx="8826000" cy="141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20" name="Google Shape;1220;p6"/>
          <p:cNvSpPr/>
          <p:nvPr/>
        </p:nvSpPr>
        <p:spPr>
          <a:xfrm rot="5400000">
            <a:off x="-310258" y="5966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 1 2 1 3">
  <p:cSld name="CUSTOM_1_1_2_1_3">
    <p:bg>
      <p:bgPr>
        <a:solidFill>
          <a:schemeClr val="accent1"/>
        </a:solidFill>
        <a:effectLst/>
      </p:bgPr>
    </p:bg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7"/>
          <p:cNvGrpSpPr/>
          <p:nvPr/>
        </p:nvGrpSpPr>
        <p:grpSpPr>
          <a:xfrm>
            <a:off x="99307" y="111104"/>
            <a:ext cx="12110447" cy="4270794"/>
            <a:chOff x="81557" y="2587204"/>
            <a:chExt cx="12110447" cy="4270794"/>
          </a:xfrm>
        </p:grpSpPr>
        <p:grpSp>
          <p:nvGrpSpPr>
            <p:cNvPr id="1223" name="Google Shape;1223;p7"/>
            <p:cNvGrpSpPr/>
            <p:nvPr/>
          </p:nvGrpSpPr>
          <p:grpSpPr>
            <a:xfrm rot="816607">
              <a:off x="6103733" y="2660141"/>
              <a:ext cx="715862" cy="804271"/>
              <a:chOff x="6479476" y="1449514"/>
              <a:chExt cx="954404" cy="1072133"/>
            </a:xfrm>
          </p:grpSpPr>
          <p:sp>
            <p:nvSpPr>
              <p:cNvPr id="1224" name="Google Shape;1224;p7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avLst/>
                <a:gdLst/>
                <a:ahLst/>
                <a:cxnLst/>
                <a:rect l="l" t="t" r="r" b="b"/>
                <a:pathLst>
                  <a:path w="954404" h="1072133" extrusionOk="0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7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310895" extrusionOk="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7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avLst/>
                <a:gdLst/>
                <a:ahLst/>
                <a:cxnLst/>
                <a:rect l="l" t="t" r="r" b="b"/>
                <a:pathLst>
                  <a:path w="190928" h="190809" extrusionOk="0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7" name="Google Shape;1227;p7"/>
            <p:cNvGrpSpPr/>
            <p:nvPr/>
          </p:nvGrpSpPr>
          <p:grpSpPr>
            <a:xfrm rot="-2700000">
              <a:off x="5931886" y="5755442"/>
              <a:ext cx="778632" cy="775202"/>
              <a:chOff x="4648390" y="2921698"/>
              <a:chExt cx="1037844" cy="1033271"/>
            </a:xfrm>
          </p:grpSpPr>
          <p:sp>
            <p:nvSpPr>
              <p:cNvPr id="1228" name="Google Shape;1228;p7"/>
              <p:cNvSpPr/>
              <p:nvPr/>
            </p:nvSpPr>
            <p:spPr>
              <a:xfrm>
                <a:off x="4648390" y="2921698"/>
                <a:ext cx="1037844" cy="1033271"/>
              </a:xfrm>
              <a:custGeom>
                <a:avLst/>
                <a:gdLst/>
                <a:ahLst/>
                <a:cxnLst/>
                <a:rect l="l" t="t" r="r" b="b"/>
                <a:pathLst>
                  <a:path w="1037844" h="1033271" extrusionOk="0">
                    <a:moveTo>
                      <a:pt x="992981" y="353187"/>
                    </a:moveTo>
                    <a:lnTo>
                      <a:pt x="838962" y="353187"/>
                    </a:lnTo>
                    <a:cubicBezTo>
                      <a:pt x="805910" y="153067"/>
                      <a:pt x="631698" y="0"/>
                      <a:pt x="422338" y="0"/>
                    </a:cubicBezTo>
                    <a:cubicBezTo>
                      <a:pt x="189452" y="0"/>
                      <a:pt x="0" y="189452"/>
                      <a:pt x="0" y="422338"/>
                    </a:cubicBezTo>
                    <a:cubicBezTo>
                      <a:pt x="0" y="555212"/>
                      <a:pt x="61627" y="673894"/>
                      <a:pt x="157734" y="751237"/>
                    </a:cubicBezTo>
                    <a:lnTo>
                      <a:pt x="157734" y="919639"/>
                    </a:lnTo>
                    <a:cubicBezTo>
                      <a:pt x="157734" y="982313"/>
                      <a:pt x="208788" y="1033272"/>
                      <a:pt x="271463" y="1033272"/>
                    </a:cubicBezTo>
                    <a:lnTo>
                      <a:pt x="575596" y="1033272"/>
                    </a:lnTo>
                    <a:cubicBezTo>
                      <a:pt x="638270" y="1033272"/>
                      <a:pt x="689324" y="982313"/>
                      <a:pt x="689229" y="919639"/>
                    </a:cubicBezTo>
                    <a:lnTo>
                      <a:pt x="689229" y="890302"/>
                    </a:lnTo>
                    <a:cubicBezTo>
                      <a:pt x="836771" y="802386"/>
                      <a:pt x="935165" y="650081"/>
                      <a:pt x="954595" y="478917"/>
                    </a:cubicBezTo>
                    <a:lnTo>
                      <a:pt x="992981" y="478917"/>
                    </a:lnTo>
                    <a:cubicBezTo>
                      <a:pt x="1017746" y="478917"/>
                      <a:pt x="1037844" y="459010"/>
                      <a:pt x="1037844" y="434435"/>
                    </a:cubicBezTo>
                    <a:lnTo>
                      <a:pt x="1037844" y="397859"/>
                    </a:lnTo>
                    <a:cubicBezTo>
                      <a:pt x="1037844" y="373189"/>
                      <a:pt x="1017746" y="353187"/>
                      <a:pt x="992981" y="353187"/>
                    </a:cubicBezTo>
                    <a:close/>
                    <a:moveTo>
                      <a:pt x="29623" y="422434"/>
                    </a:moveTo>
                    <a:cubicBezTo>
                      <a:pt x="29623" y="205930"/>
                      <a:pt x="205835" y="29813"/>
                      <a:pt x="422338" y="29813"/>
                    </a:cubicBezTo>
                    <a:cubicBezTo>
                      <a:pt x="615220" y="29813"/>
                      <a:pt x="776097" y="169640"/>
                      <a:pt x="808863" y="353187"/>
                    </a:cubicBezTo>
                    <a:cubicBezTo>
                      <a:pt x="810673" y="362902"/>
                      <a:pt x="812006" y="372713"/>
                      <a:pt x="813054" y="382619"/>
                    </a:cubicBezTo>
                    <a:cubicBezTo>
                      <a:pt x="814387" y="395668"/>
                      <a:pt x="815054" y="409003"/>
                      <a:pt x="815054" y="422434"/>
                    </a:cubicBezTo>
                    <a:cubicBezTo>
                      <a:pt x="815054" y="431482"/>
                      <a:pt x="814768" y="440531"/>
                      <a:pt x="814102" y="449389"/>
                    </a:cubicBezTo>
                    <a:cubicBezTo>
                      <a:pt x="813435" y="459391"/>
                      <a:pt x="812387" y="469201"/>
                      <a:pt x="810959" y="478917"/>
                    </a:cubicBezTo>
                    <a:cubicBezTo>
                      <a:pt x="797814" y="569690"/>
                      <a:pt x="753523" y="650557"/>
                      <a:pt x="689229" y="710279"/>
                    </a:cubicBezTo>
                    <a:cubicBezTo>
                      <a:pt x="679799" y="719042"/>
                      <a:pt x="669893" y="727329"/>
                      <a:pt x="659606" y="735139"/>
                    </a:cubicBezTo>
                    <a:cubicBezTo>
                      <a:pt x="593598" y="785336"/>
                      <a:pt x="511397" y="815150"/>
                      <a:pt x="422338" y="815150"/>
                    </a:cubicBezTo>
                    <a:cubicBezTo>
                      <a:pt x="334423" y="815150"/>
                      <a:pt x="252984" y="786098"/>
                      <a:pt x="187452" y="736949"/>
                    </a:cubicBezTo>
                    <a:cubicBezTo>
                      <a:pt x="177165" y="729234"/>
                      <a:pt x="167259" y="721043"/>
                      <a:pt x="157734" y="712375"/>
                    </a:cubicBezTo>
                    <a:cubicBezTo>
                      <a:pt x="79058" y="640461"/>
                      <a:pt x="29623" y="537115"/>
                      <a:pt x="29623" y="422434"/>
                    </a:cubicBezTo>
                    <a:close/>
                    <a:moveTo>
                      <a:pt x="689229" y="749427"/>
                    </a:moveTo>
                    <a:cubicBezTo>
                      <a:pt x="770192" y="683228"/>
                      <a:pt x="826294" y="587597"/>
                      <a:pt x="840867" y="478917"/>
                    </a:cubicBezTo>
                    <a:lnTo>
                      <a:pt x="871347" y="478917"/>
                    </a:lnTo>
                    <a:cubicBezTo>
                      <a:pt x="855631" y="605885"/>
                      <a:pt x="789051" y="719995"/>
                      <a:pt x="689229" y="793242"/>
                    </a:cubicBezTo>
                    <a:lnTo>
                      <a:pt x="689229" y="749427"/>
                    </a:lnTo>
                    <a:close/>
                    <a:moveTo>
                      <a:pt x="659606" y="919543"/>
                    </a:moveTo>
                    <a:cubicBezTo>
                      <a:pt x="659606" y="965930"/>
                      <a:pt x="621887" y="1003554"/>
                      <a:pt x="575501" y="1003554"/>
                    </a:cubicBezTo>
                    <a:lnTo>
                      <a:pt x="271463" y="1003554"/>
                    </a:lnTo>
                    <a:cubicBezTo>
                      <a:pt x="225076" y="1003554"/>
                      <a:pt x="187452" y="965930"/>
                      <a:pt x="187452" y="919543"/>
                    </a:cubicBezTo>
                    <a:lnTo>
                      <a:pt x="187452" y="773144"/>
                    </a:lnTo>
                    <a:cubicBezTo>
                      <a:pt x="254698" y="818293"/>
                      <a:pt x="335471" y="844677"/>
                      <a:pt x="422338" y="844677"/>
                    </a:cubicBezTo>
                    <a:cubicBezTo>
                      <a:pt x="510254" y="844677"/>
                      <a:pt x="591884" y="817721"/>
                      <a:pt x="659606" y="771525"/>
                    </a:cubicBezTo>
                    <a:lnTo>
                      <a:pt x="659606" y="813149"/>
                    </a:lnTo>
                    <a:lnTo>
                      <a:pt x="659606" y="847344"/>
                    </a:lnTo>
                    <a:lnTo>
                      <a:pt x="659606" y="873061"/>
                    </a:lnTo>
                    <a:lnTo>
                      <a:pt x="659606" y="906780"/>
                    </a:lnTo>
                    <a:lnTo>
                      <a:pt x="659606" y="919543"/>
                    </a:lnTo>
                    <a:close/>
                    <a:moveTo>
                      <a:pt x="689229" y="855440"/>
                    </a:moveTo>
                    <a:lnTo>
                      <a:pt x="689229" y="829247"/>
                    </a:lnTo>
                    <a:cubicBezTo>
                      <a:pt x="806196" y="751522"/>
                      <a:pt x="884301" y="622744"/>
                      <a:pt x="901065" y="478917"/>
                    </a:cubicBezTo>
                    <a:lnTo>
                      <a:pt x="924782" y="478917"/>
                    </a:lnTo>
                    <a:cubicBezTo>
                      <a:pt x="906209" y="633508"/>
                      <a:pt x="819531" y="771525"/>
                      <a:pt x="689229" y="855440"/>
                    </a:cubicBezTo>
                    <a:close/>
                    <a:moveTo>
                      <a:pt x="1008126" y="434340"/>
                    </a:moveTo>
                    <a:cubicBezTo>
                      <a:pt x="1008126" y="442627"/>
                      <a:pt x="1001363" y="449389"/>
                      <a:pt x="992981" y="449389"/>
                    </a:cubicBezTo>
                    <a:lnTo>
                      <a:pt x="957167" y="449389"/>
                    </a:lnTo>
                    <a:lnTo>
                      <a:pt x="927544" y="449389"/>
                    </a:lnTo>
                    <a:lnTo>
                      <a:pt x="903637" y="449389"/>
                    </a:lnTo>
                    <a:lnTo>
                      <a:pt x="874014" y="449389"/>
                    </a:lnTo>
                    <a:lnTo>
                      <a:pt x="843820" y="449389"/>
                    </a:lnTo>
                    <a:cubicBezTo>
                      <a:pt x="844391" y="440436"/>
                      <a:pt x="844677" y="431387"/>
                      <a:pt x="844677" y="422338"/>
                    </a:cubicBezTo>
                    <a:cubicBezTo>
                      <a:pt x="844677" y="409003"/>
                      <a:pt x="844010" y="395764"/>
                      <a:pt x="842772" y="382619"/>
                    </a:cubicBezTo>
                    <a:lnTo>
                      <a:pt x="992981" y="382619"/>
                    </a:lnTo>
                    <a:lnTo>
                      <a:pt x="992981" y="382714"/>
                    </a:lnTo>
                    <a:cubicBezTo>
                      <a:pt x="1001459" y="382714"/>
                      <a:pt x="1008126" y="389572"/>
                      <a:pt x="1008126" y="397764"/>
                    </a:cubicBezTo>
                    <a:lnTo>
                      <a:pt x="1008126" y="43434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7"/>
              <p:cNvSpPr/>
              <p:nvPr/>
            </p:nvSpPr>
            <p:spPr>
              <a:xfrm>
                <a:off x="4890706" y="3164013"/>
                <a:ext cx="361187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361187" h="361188" extrusionOk="0">
                    <a:moveTo>
                      <a:pt x="180594" y="361188"/>
                    </a:moveTo>
                    <a:cubicBezTo>
                      <a:pt x="280130" y="361188"/>
                      <a:pt x="361093" y="280226"/>
                      <a:pt x="361188" y="180594"/>
                    </a:cubicBezTo>
                    <a:cubicBezTo>
                      <a:pt x="361188" y="80963"/>
                      <a:pt x="280130" y="0"/>
                      <a:pt x="180594" y="0"/>
                    </a:cubicBezTo>
                    <a:cubicBezTo>
                      <a:pt x="80963" y="0"/>
                      <a:pt x="0" y="81058"/>
                      <a:pt x="0" y="180594"/>
                    </a:cubicBezTo>
                    <a:cubicBezTo>
                      <a:pt x="0" y="280226"/>
                      <a:pt x="81058" y="361188"/>
                      <a:pt x="180594" y="361188"/>
                    </a:cubicBezTo>
                    <a:close/>
                    <a:moveTo>
                      <a:pt x="180594" y="29718"/>
                    </a:moveTo>
                    <a:cubicBezTo>
                      <a:pt x="263747" y="29718"/>
                      <a:pt x="331565" y="97441"/>
                      <a:pt x="331565" y="180689"/>
                    </a:cubicBezTo>
                    <a:cubicBezTo>
                      <a:pt x="331565" y="263938"/>
                      <a:pt x="263842" y="331661"/>
                      <a:pt x="180594" y="331661"/>
                    </a:cubicBezTo>
                    <a:cubicBezTo>
                      <a:pt x="97345" y="331661"/>
                      <a:pt x="29623" y="263938"/>
                      <a:pt x="29623" y="180689"/>
                    </a:cubicBezTo>
                    <a:cubicBezTo>
                      <a:pt x="29623" y="97441"/>
                      <a:pt x="97345" y="29718"/>
                      <a:pt x="180594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7"/>
              <p:cNvSpPr/>
              <p:nvPr/>
            </p:nvSpPr>
            <p:spPr>
              <a:xfrm>
                <a:off x="4997004" y="3262312"/>
                <a:ext cx="154305" cy="155448"/>
              </a:xfrm>
              <a:custGeom>
                <a:avLst/>
                <a:gdLst/>
                <a:ahLst/>
                <a:cxnLst/>
                <a:rect l="l" t="t" r="r" b="b"/>
                <a:pathLst>
                  <a:path w="154305" h="155448" extrusionOk="0">
                    <a:moveTo>
                      <a:pt x="77153" y="155448"/>
                    </a:moveTo>
                    <a:cubicBezTo>
                      <a:pt x="119634" y="155448"/>
                      <a:pt x="154305" y="120587"/>
                      <a:pt x="154305" y="77724"/>
                    </a:cubicBezTo>
                    <a:cubicBezTo>
                      <a:pt x="154305" y="34862"/>
                      <a:pt x="119634" y="0"/>
                      <a:pt x="77153" y="0"/>
                    </a:cubicBezTo>
                    <a:cubicBezTo>
                      <a:pt x="34671" y="0"/>
                      <a:pt x="0" y="34862"/>
                      <a:pt x="0" y="77724"/>
                    </a:cubicBezTo>
                    <a:cubicBezTo>
                      <a:pt x="0" y="120587"/>
                      <a:pt x="34576" y="155448"/>
                      <a:pt x="77153" y="155448"/>
                    </a:cubicBezTo>
                    <a:close/>
                    <a:moveTo>
                      <a:pt x="77153" y="29623"/>
                    </a:moveTo>
                    <a:cubicBezTo>
                      <a:pt x="103442" y="29623"/>
                      <a:pt x="124778" y="51149"/>
                      <a:pt x="124778" y="77629"/>
                    </a:cubicBezTo>
                    <a:cubicBezTo>
                      <a:pt x="124778" y="104108"/>
                      <a:pt x="103442" y="125635"/>
                      <a:pt x="77153" y="125635"/>
                    </a:cubicBezTo>
                    <a:cubicBezTo>
                      <a:pt x="50864" y="125635"/>
                      <a:pt x="29528" y="104108"/>
                      <a:pt x="29528" y="77629"/>
                    </a:cubicBezTo>
                    <a:cubicBezTo>
                      <a:pt x="29528" y="51149"/>
                      <a:pt x="50864" y="29623"/>
                      <a:pt x="77153" y="296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7"/>
              <p:cNvSpPr/>
              <p:nvPr/>
            </p:nvSpPr>
            <p:spPr>
              <a:xfrm>
                <a:off x="4872417" y="3782377"/>
                <a:ext cx="109728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109728" h="108584" extrusionOk="0">
                    <a:moveTo>
                      <a:pt x="54864" y="0"/>
                    </a:moveTo>
                    <a:cubicBezTo>
                      <a:pt x="24575" y="0"/>
                      <a:pt x="0" y="24384"/>
                      <a:pt x="0" y="54292"/>
                    </a:cubicBezTo>
                    <a:cubicBezTo>
                      <a:pt x="0" y="84201"/>
                      <a:pt x="24575" y="108585"/>
                      <a:pt x="54864" y="108585"/>
                    </a:cubicBezTo>
                    <a:cubicBezTo>
                      <a:pt x="85154" y="108585"/>
                      <a:pt x="109728" y="84106"/>
                      <a:pt x="109728" y="54292"/>
                    </a:cubicBezTo>
                    <a:cubicBezTo>
                      <a:pt x="109728" y="24384"/>
                      <a:pt x="85154" y="0"/>
                      <a:pt x="54864" y="0"/>
                    </a:cubicBezTo>
                    <a:close/>
                    <a:moveTo>
                      <a:pt x="54864" y="79057"/>
                    </a:moveTo>
                    <a:cubicBezTo>
                      <a:pt x="41053" y="79057"/>
                      <a:pt x="29718" y="68008"/>
                      <a:pt x="29718" y="54197"/>
                    </a:cubicBezTo>
                    <a:cubicBezTo>
                      <a:pt x="29718" y="40576"/>
                      <a:pt x="40958" y="29337"/>
                      <a:pt x="54864" y="29337"/>
                    </a:cubicBezTo>
                    <a:cubicBezTo>
                      <a:pt x="68675" y="29337"/>
                      <a:pt x="80010" y="40481"/>
                      <a:pt x="80010" y="54197"/>
                    </a:cubicBezTo>
                    <a:cubicBezTo>
                      <a:pt x="80010" y="67913"/>
                      <a:pt x="68771" y="79057"/>
                      <a:pt x="54864" y="7905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7"/>
              <p:cNvSpPr/>
              <p:nvPr/>
            </p:nvSpPr>
            <p:spPr>
              <a:xfrm>
                <a:off x="5173027" y="3777804"/>
                <a:ext cx="108585" cy="109728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109728" extrusionOk="0">
                    <a:moveTo>
                      <a:pt x="54292" y="0"/>
                    </a:moveTo>
                    <a:cubicBezTo>
                      <a:pt x="24384" y="0"/>
                      <a:pt x="0" y="24575"/>
                      <a:pt x="0" y="54864"/>
                    </a:cubicBezTo>
                    <a:cubicBezTo>
                      <a:pt x="0" y="85154"/>
                      <a:pt x="24384" y="109728"/>
                      <a:pt x="54292" y="109728"/>
                    </a:cubicBezTo>
                    <a:cubicBezTo>
                      <a:pt x="84201" y="109728"/>
                      <a:pt x="108680" y="85154"/>
                      <a:pt x="108585" y="54864"/>
                    </a:cubicBezTo>
                    <a:cubicBezTo>
                      <a:pt x="108585" y="24575"/>
                      <a:pt x="84201" y="0"/>
                      <a:pt x="54292" y="0"/>
                    </a:cubicBezTo>
                    <a:close/>
                    <a:moveTo>
                      <a:pt x="54292" y="79820"/>
                    </a:moveTo>
                    <a:cubicBezTo>
                      <a:pt x="40672" y="79820"/>
                      <a:pt x="29432" y="68580"/>
                      <a:pt x="29432" y="54673"/>
                    </a:cubicBezTo>
                    <a:cubicBezTo>
                      <a:pt x="29432" y="40862"/>
                      <a:pt x="40481" y="29528"/>
                      <a:pt x="54292" y="29528"/>
                    </a:cubicBezTo>
                    <a:cubicBezTo>
                      <a:pt x="68104" y="29528"/>
                      <a:pt x="79248" y="40862"/>
                      <a:pt x="79153" y="54673"/>
                    </a:cubicBezTo>
                    <a:cubicBezTo>
                      <a:pt x="79153" y="68580"/>
                      <a:pt x="68008" y="79820"/>
                      <a:pt x="54292" y="798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3" name="Google Shape;1233;p7"/>
            <p:cNvGrpSpPr/>
            <p:nvPr/>
          </p:nvGrpSpPr>
          <p:grpSpPr>
            <a:xfrm rot="-2174752">
              <a:off x="5294226" y="3431582"/>
              <a:ext cx="772245" cy="848314"/>
              <a:chOff x="4664868" y="2881597"/>
              <a:chExt cx="998886" cy="1097280"/>
            </a:xfrm>
          </p:grpSpPr>
          <p:sp>
            <p:nvSpPr>
              <p:cNvPr id="1234" name="Google Shape;1234;p7"/>
              <p:cNvSpPr/>
              <p:nvPr/>
            </p:nvSpPr>
            <p:spPr>
              <a:xfrm>
                <a:off x="4664868" y="2881597"/>
                <a:ext cx="998886" cy="1097280"/>
              </a:xfrm>
              <a:custGeom>
                <a:avLst/>
                <a:gdLst/>
                <a:ahLst/>
                <a:cxnLst/>
                <a:rect l="l" t="t" r="r" b="b"/>
                <a:pathLst>
                  <a:path w="998886" h="1097280" extrusionOk="0">
                    <a:moveTo>
                      <a:pt x="932593" y="684752"/>
                    </a:moveTo>
                    <a:cubicBezTo>
                      <a:pt x="969073" y="684752"/>
                      <a:pt x="998887" y="655225"/>
                      <a:pt x="998887" y="618839"/>
                    </a:cubicBezTo>
                    <a:lnTo>
                      <a:pt x="998887" y="491109"/>
                    </a:lnTo>
                    <a:cubicBezTo>
                      <a:pt x="998887" y="454724"/>
                      <a:pt x="969169" y="425196"/>
                      <a:pt x="932593" y="425196"/>
                    </a:cubicBezTo>
                    <a:lnTo>
                      <a:pt x="892588" y="425196"/>
                    </a:lnTo>
                    <a:lnTo>
                      <a:pt x="892588" y="363474"/>
                    </a:lnTo>
                    <a:lnTo>
                      <a:pt x="926306" y="363474"/>
                    </a:lnTo>
                    <a:cubicBezTo>
                      <a:pt x="965740" y="363474"/>
                      <a:pt x="997839" y="331375"/>
                      <a:pt x="997744" y="291846"/>
                    </a:cubicBezTo>
                    <a:lnTo>
                      <a:pt x="997744" y="175546"/>
                    </a:lnTo>
                    <a:cubicBezTo>
                      <a:pt x="997744" y="136112"/>
                      <a:pt x="965645" y="104013"/>
                      <a:pt x="926306" y="104013"/>
                    </a:cubicBezTo>
                    <a:lnTo>
                      <a:pt x="892588" y="104013"/>
                    </a:lnTo>
                    <a:lnTo>
                      <a:pt x="892588" y="94012"/>
                    </a:lnTo>
                    <a:cubicBezTo>
                      <a:pt x="892588" y="42100"/>
                      <a:pt x="850392" y="0"/>
                      <a:pt x="798576" y="0"/>
                    </a:cubicBezTo>
                    <a:lnTo>
                      <a:pt x="222218" y="0"/>
                    </a:lnTo>
                    <a:cubicBezTo>
                      <a:pt x="221837" y="0"/>
                      <a:pt x="221456" y="95"/>
                      <a:pt x="221171" y="95"/>
                    </a:cubicBezTo>
                    <a:cubicBezTo>
                      <a:pt x="220789" y="95"/>
                      <a:pt x="220409" y="0"/>
                      <a:pt x="220123" y="0"/>
                    </a:cubicBezTo>
                    <a:lnTo>
                      <a:pt x="102965" y="0"/>
                    </a:lnTo>
                    <a:cubicBezTo>
                      <a:pt x="46196" y="0"/>
                      <a:pt x="0" y="46101"/>
                      <a:pt x="0" y="102775"/>
                    </a:cubicBezTo>
                    <a:lnTo>
                      <a:pt x="0" y="270891"/>
                    </a:lnTo>
                    <a:cubicBezTo>
                      <a:pt x="0" y="280702"/>
                      <a:pt x="7906" y="288608"/>
                      <a:pt x="17717" y="288608"/>
                    </a:cubicBezTo>
                    <a:cubicBezTo>
                      <a:pt x="27527" y="288608"/>
                      <a:pt x="35433" y="280702"/>
                      <a:pt x="35433" y="270891"/>
                    </a:cubicBezTo>
                    <a:lnTo>
                      <a:pt x="35433" y="102775"/>
                    </a:lnTo>
                    <a:cubicBezTo>
                      <a:pt x="35433" y="65627"/>
                      <a:pt x="65722" y="35433"/>
                      <a:pt x="102870" y="35433"/>
                    </a:cubicBezTo>
                    <a:lnTo>
                      <a:pt x="204502" y="35433"/>
                    </a:lnTo>
                    <a:lnTo>
                      <a:pt x="204502" y="1061847"/>
                    </a:lnTo>
                    <a:lnTo>
                      <a:pt x="102870" y="1061847"/>
                    </a:lnTo>
                    <a:cubicBezTo>
                      <a:pt x="65722" y="1061847"/>
                      <a:pt x="35433" y="1031557"/>
                      <a:pt x="35433" y="994505"/>
                    </a:cubicBezTo>
                    <a:lnTo>
                      <a:pt x="35433" y="420053"/>
                    </a:lnTo>
                    <a:cubicBezTo>
                      <a:pt x="35433" y="410242"/>
                      <a:pt x="27527" y="402336"/>
                      <a:pt x="17717" y="402336"/>
                    </a:cubicBezTo>
                    <a:cubicBezTo>
                      <a:pt x="7906" y="402336"/>
                      <a:pt x="0" y="410242"/>
                      <a:pt x="0" y="420053"/>
                    </a:cubicBezTo>
                    <a:lnTo>
                      <a:pt x="0" y="994505"/>
                    </a:lnTo>
                    <a:cubicBezTo>
                      <a:pt x="0" y="1051179"/>
                      <a:pt x="46196" y="1097280"/>
                      <a:pt x="102965" y="1097280"/>
                    </a:cubicBezTo>
                    <a:lnTo>
                      <a:pt x="220123" y="1097280"/>
                    </a:lnTo>
                    <a:cubicBezTo>
                      <a:pt x="220504" y="1097280"/>
                      <a:pt x="220885" y="1097185"/>
                      <a:pt x="221171" y="1097185"/>
                    </a:cubicBezTo>
                    <a:cubicBezTo>
                      <a:pt x="221551" y="1097185"/>
                      <a:pt x="221933" y="1097280"/>
                      <a:pt x="222218" y="1097280"/>
                    </a:cubicBezTo>
                    <a:lnTo>
                      <a:pt x="798576" y="1097280"/>
                    </a:lnTo>
                    <a:cubicBezTo>
                      <a:pt x="849154" y="1097280"/>
                      <a:pt x="890492" y="1057085"/>
                      <a:pt x="892397" y="1006983"/>
                    </a:cubicBezTo>
                    <a:lnTo>
                      <a:pt x="930307" y="1006983"/>
                    </a:lnTo>
                    <a:cubicBezTo>
                      <a:pt x="968121" y="1006983"/>
                      <a:pt x="998887" y="976503"/>
                      <a:pt x="998887" y="938879"/>
                    </a:cubicBezTo>
                    <a:lnTo>
                      <a:pt x="998887" y="815626"/>
                    </a:lnTo>
                    <a:cubicBezTo>
                      <a:pt x="998887" y="778097"/>
                      <a:pt x="968121" y="747522"/>
                      <a:pt x="930307" y="747522"/>
                    </a:cubicBezTo>
                    <a:lnTo>
                      <a:pt x="892588" y="747522"/>
                    </a:lnTo>
                    <a:lnTo>
                      <a:pt x="892588" y="684657"/>
                    </a:lnTo>
                    <a:lnTo>
                      <a:pt x="932593" y="684657"/>
                    </a:lnTo>
                    <a:close/>
                    <a:moveTo>
                      <a:pt x="892778" y="460629"/>
                    </a:moveTo>
                    <a:lnTo>
                      <a:pt x="932593" y="460629"/>
                    </a:lnTo>
                    <a:cubicBezTo>
                      <a:pt x="949452" y="460629"/>
                      <a:pt x="963263" y="474345"/>
                      <a:pt x="963263" y="491109"/>
                    </a:cubicBezTo>
                    <a:lnTo>
                      <a:pt x="963263" y="618839"/>
                    </a:lnTo>
                    <a:cubicBezTo>
                      <a:pt x="963263" y="635603"/>
                      <a:pt x="949452" y="649319"/>
                      <a:pt x="932593" y="649319"/>
                    </a:cubicBezTo>
                    <a:lnTo>
                      <a:pt x="892778" y="649319"/>
                    </a:lnTo>
                    <a:lnTo>
                      <a:pt x="892778" y="460629"/>
                    </a:lnTo>
                    <a:close/>
                    <a:moveTo>
                      <a:pt x="892588" y="139637"/>
                    </a:moveTo>
                    <a:lnTo>
                      <a:pt x="926402" y="139637"/>
                    </a:lnTo>
                    <a:cubicBezTo>
                      <a:pt x="946213" y="139637"/>
                      <a:pt x="962501" y="155829"/>
                      <a:pt x="962501" y="175736"/>
                    </a:cubicBezTo>
                    <a:lnTo>
                      <a:pt x="962501" y="292037"/>
                    </a:lnTo>
                    <a:cubicBezTo>
                      <a:pt x="962501" y="311849"/>
                      <a:pt x="946309" y="328136"/>
                      <a:pt x="926402" y="328136"/>
                    </a:cubicBezTo>
                    <a:lnTo>
                      <a:pt x="892588" y="328136"/>
                    </a:lnTo>
                    <a:lnTo>
                      <a:pt x="892588" y="139637"/>
                    </a:lnTo>
                    <a:close/>
                    <a:moveTo>
                      <a:pt x="857060" y="1003268"/>
                    </a:moveTo>
                    <a:cubicBezTo>
                      <a:pt x="857060" y="1035653"/>
                      <a:pt x="830675" y="1061847"/>
                      <a:pt x="798481" y="1061847"/>
                    </a:cubicBezTo>
                    <a:lnTo>
                      <a:pt x="246793" y="1061847"/>
                    </a:lnTo>
                    <a:lnTo>
                      <a:pt x="246793" y="35528"/>
                    </a:lnTo>
                    <a:lnTo>
                      <a:pt x="798481" y="35528"/>
                    </a:lnTo>
                    <a:cubicBezTo>
                      <a:pt x="830866" y="35528"/>
                      <a:pt x="857060" y="61913"/>
                      <a:pt x="857060" y="94107"/>
                    </a:cubicBezTo>
                    <a:lnTo>
                      <a:pt x="857060" y="1003268"/>
                    </a:lnTo>
                    <a:close/>
                    <a:moveTo>
                      <a:pt x="892778" y="782955"/>
                    </a:moveTo>
                    <a:lnTo>
                      <a:pt x="930307" y="782955"/>
                    </a:lnTo>
                    <a:cubicBezTo>
                      <a:pt x="948499" y="782955"/>
                      <a:pt x="963168" y="797624"/>
                      <a:pt x="963168" y="815626"/>
                    </a:cubicBezTo>
                    <a:lnTo>
                      <a:pt x="963168" y="938879"/>
                    </a:lnTo>
                    <a:cubicBezTo>
                      <a:pt x="963168" y="956977"/>
                      <a:pt x="948404" y="971550"/>
                      <a:pt x="930307" y="971550"/>
                    </a:cubicBezTo>
                    <a:lnTo>
                      <a:pt x="892778" y="971550"/>
                    </a:lnTo>
                    <a:lnTo>
                      <a:pt x="892778" y="7829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7"/>
              <p:cNvSpPr/>
              <p:nvPr/>
            </p:nvSpPr>
            <p:spPr>
              <a:xfrm>
                <a:off x="5034057" y="3079432"/>
                <a:ext cx="365664" cy="246792"/>
              </a:xfrm>
              <a:custGeom>
                <a:avLst/>
                <a:gdLst/>
                <a:ahLst/>
                <a:cxnLst/>
                <a:rect l="l" t="t" r="r" b="b"/>
                <a:pathLst>
                  <a:path w="365664" h="246792" extrusionOk="0">
                    <a:moveTo>
                      <a:pt x="309372" y="0"/>
                    </a:moveTo>
                    <a:lnTo>
                      <a:pt x="56293" y="0"/>
                    </a:lnTo>
                    <a:cubicBezTo>
                      <a:pt x="25337" y="0"/>
                      <a:pt x="0" y="25241"/>
                      <a:pt x="0" y="56293"/>
                    </a:cubicBezTo>
                    <a:lnTo>
                      <a:pt x="0" y="190500"/>
                    </a:lnTo>
                    <a:cubicBezTo>
                      <a:pt x="0" y="221551"/>
                      <a:pt x="25241" y="246793"/>
                      <a:pt x="56293" y="246793"/>
                    </a:cubicBezTo>
                    <a:lnTo>
                      <a:pt x="309372" y="246793"/>
                    </a:lnTo>
                    <a:cubicBezTo>
                      <a:pt x="340328" y="246793"/>
                      <a:pt x="365665" y="221456"/>
                      <a:pt x="365665" y="190500"/>
                    </a:cubicBezTo>
                    <a:lnTo>
                      <a:pt x="365665" y="56293"/>
                    </a:lnTo>
                    <a:cubicBezTo>
                      <a:pt x="365665" y="25241"/>
                      <a:pt x="340424" y="0"/>
                      <a:pt x="309372" y="0"/>
                    </a:cubicBezTo>
                    <a:close/>
                    <a:moveTo>
                      <a:pt x="330137" y="190405"/>
                    </a:moveTo>
                    <a:cubicBezTo>
                      <a:pt x="330137" y="201930"/>
                      <a:pt x="320802" y="211264"/>
                      <a:pt x="309277" y="211264"/>
                    </a:cubicBezTo>
                    <a:lnTo>
                      <a:pt x="56198" y="211264"/>
                    </a:lnTo>
                    <a:cubicBezTo>
                      <a:pt x="44672" y="211264"/>
                      <a:pt x="35338" y="201930"/>
                      <a:pt x="35338" y="190405"/>
                    </a:cubicBezTo>
                    <a:lnTo>
                      <a:pt x="35338" y="56197"/>
                    </a:lnTo>
                    <a:cubicBezTo>
                      <a:pt x="35338" y="44672"/>
                      <a:pt x="44672" y="35338"/>
                      <a:pt x="56198" y="35338"/>
                    </a:cubicBezTo>
                    <a:lnTo>
                      <a:pt x="309277" y="35338"/>
                    </a:lnTo>
                    <a:cubicBezTo>
                      <a:pt x="320802" y="35338"/>
                      <a:pt x="330137" y="44672"/>
                      <a:pt x="330137" y="56197"/>
                    </a:cubicBezTo>
                    <a:lnTo>
                      <a:pt x="330137" y="19040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7"/>
              <p:cNvSpPr/>
              <p:nvPr/>
            </p:nvSpPr>
            <p:spPr>
              <a:xfrm>
                <a:off x="5093398" y="3154870"/>
                <a:ext cx="246887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246887" h="35433" extrusionOk="0">
                    <a:moveTo>
                      <a:pt x="229171" y="571"/>
                    </a:moveTo>
                    <a:lnTo>
                      <a:pt x="17717" y="0"/>
                    </a:lnTo>
                    <a:cubicBezTo>
                      <a:pt x="7906" y="0"/>
                      <a:pt x="0" y="7810"/>
                      <a:pt x="0" y="17431"/>
                    </a:cubicBezTo>
                    <a:cubicBezTo>
                      <a:pt x="0" y="26956"/>
                      <a:pt x="7906" y="34862"/>
                      <a:pt x="17717" y="34862"/>
                    </a:cubicBezTo>
                    <a:lnTo>
                      <a:pt x="229171" y="35433"/>
                    </a:lnTo>
                    <a:cubicBezTo>
                      <a:pt x="238887" y="35433"/>
                      <a:pt x="246888" y="27622"/>
                      <a:pt x="246888" y="18002"/>
                    </a:cubicBezTo>
                    <a:cubicBezTo>
                      <a:pt x="246888" y="8477"/>
                      <a:pt x="238982" y="571"/>
                      <a:pt x="229171" y="57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7"/>
              <p:cNvSpPr/>
              <p:nvPr/>
            </p:nvSpPr>
            <p:spPr>
              <a:xfrm>
                <a:off x="5093398" y="3210877"/>
                <a:ext cx="246887" cy="36575"/>
              </a:xfrm>
              <a:custGeom>
                <a:avLst/>
                <a:gdLst/>
                <a:ahLst/>
                <a:cxnLst/>
                <a:rect l="l" t="t" r="r" b="b"/>
                <a:pathLst>
                  <a:path w="246887" h="36575" extrusionOk="0">
                    <a:moveTo>
                      <a:pt x="229171" y="571"/>
                    </a:moveTo>
                    <a:lnTo>
                      <a:pt x="17717" y="0"/>
                    </a:lnTo>
                    <a:cubicBezTo>
                      <a:pt x="7906" y="0"/>
                      <a:pt x="0" y="8001"/>
                      <a:pt x="0" y="18002"/>
                    </a:cubicBezTo>
                    <a:cubicBezTo>
                      <a:pt x="0" y="27813"/>
                      <a:pt x="7906" y="36004"/>
                      <a:pt x="17717" y="36004"/>
                    </a:cubicBezTo>
                    <a:lnTo>
                      <a:pt x="229171" y="36576"/>
                    </a:lnTo>
                    <a:cubicBezTo>
                      <a:pt x="238887" y="36576"/>
                      <a:pt x="246888" y="28575"/>
                      <a:pt x="246888" y="18574"/>
                    </a:cubicBezTo>
                    <a:cubicBezTo>
                      <a:pt x="246888" y="8668"/>
                      <a:pt x="238982" y="571"/>
                      <a:pt x="229171" y="57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8" name="Google Shape;1238;p7"/>
            <p:cNvGrpSpPr/>
            <p:nvPr/>
          </p:nvGrpSpPr>
          <p:grpSpPr>
            <a:xfrm>
              <a:off x="7898697" y="2769644"/>
              <a:ext cx="989891" cy="989871"/>
              <a:chOff x="8213288" y="4257484"/>
              <a:chExt cx="1305236" cy="1305210"/>
            </a:xfrm>
          </p:grpSpPr>
          <p:sp>
            <p:nvSpPr>
              <p:cNvPr id="1239" name="Google Shape;1239;p7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7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7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7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3" name="Google Shape;1243;p7"/>
            <p:cNvGrpSpPr/>
            <p:nvPr/>
          </p:nvGrpSpPr>
          <p:grpSpPr>
            <a:xfrm>
              <a:off x="10246012" y="3146617"/>
              <a:ext cx="884917" cy="823085"/>
              <a:chOff x="4577619" y="1347766"/>
              <a:chExt cx="1179575" cy="1097300"/>
            </a:xfrm>
          </p:grpSpPr>
          <p:sp>
            <p:nvSpPr>
              <p:cNvPr id="1244" name="Google Shape;1244;p7"/>
              <p:cNvSpPr/>
              <p:nvPr/>
            </p:nvSpPr>
            <p:spPr>
              <a:xfrm>
                <a:off x="4577619" y="1347766"/>
                <a:ext cx="1179575" cy="1097300"/>
              </a:xfrm>
              <a:custGeom>
                <a:avLst/>
                <a:gdLst/>
                <a:ahLst/>
                <a:cxnLst/>
                <a:rect l="l" t="t" r="r" b="b"/>
                <a:pathLst>
                  <a:path w="1179575" h="1097300" extrusionOk="0">
                    <a:moveTo>
                      <a:pt x="1164717" y="790786"/>
                    </a:moveTo>
                    <a:cubicBezTo>
                      <a:pt x="1172909" y="790786"/>
                      <a:pt x="1179481" y="784214"/>
                      <a:pt x="1179481" y="776023"/>
                    </a:cubicBezTo>
                    <a:lnTo>
                      <a:pt x="1179481" y="721254"/>
                    </a:lnTo>
                    <a:cubicBezTo>
                      <a:pt x="1179481" y="713062"/>
                      <a:pt x="1172909" y="706395"/>
                      <a:pt x="1164717" y="706395"/>
                    </a:cubicBezTo>
                    <a:lnTo>
                      <a:pt x="784670" y="706395"/>
                    </a:lnTo>
                    <a:cubicBezTo>
                      <a:pt x="848678" y="663437"/>
                      <a:pt x="875252" y="580855"/>
                      <a:pt x="889349" y="536945"/>
                    </a:cubicBezTo>
                    <a:cubicBezTo>
                      <a:pt x="906875" y="482272"/>
                      <a:pt x="933355" y="399690"/>
                      <a:pt x="888206" y="317870"/>
                    </a:cubicBezTo>
                    <a:cubicBezTo>
                      <a:pt x="882491" y="307583"/>
                      <a:pt x="829342" y="216810"/>
                      <a:pt x="721519" y="206618"/>
                    </a:cubicBezTo>
                    <a:cubicBezTo>
                      <a:pt x="705707" y="205189"/>
                      <a:pt x="690944" y="205761"/>
                      <a:pt x="677228" y="207571"/>
                    </a:cubicBezTo>
                    <a:cubicBezTo>
                      <a:pt x="695611" y="191759"/>
                      <a:pt x="711803" y="171661"/>
                      <a:pt x="721900" y="150611"/>
                    </a:cubicBezTo>
                    <a:cubicBezTo>
                      <a:pt x="750665" y="91461"/>
                      <a:pt x="731711" y="31930"/>
                      <a:pt x="722281" y="9165"/>
                    </a:cubicBezTo>
                    <a:cubicBezTo>
                      <a:pt x="719423" y="2307"/>
                      <a:pt x="711994" y="-1408"/>
                      <a:pt x="704850" y="497"/>
                    </a:cubicBezTo>
                    <a:cubicBezTo>
                      <a:pt x="677418" y="7831"/>
                      <a:pt x="610267" y="31930"/>
                      <a:pt x="579025" y="98986"/>
                    </a:cubicBezTo>
                    <a:cubicBezTo>
                      <a:pt x="560165" y="139562"/>
                      <a:pt x="550926" y="204618"/>
                      <a:pt x="578834" y="229859"/>
                    </a:cubicBezTo>
                    <a:cubicBezTo>
                      <a:pt x="578072" y="229573"/>
                      <a:pt x="577215" y="229383"/>
                      <a:pt x="576548" y="229097"/>
                    </a:cubicBezTo>
                    <a:cubicBezTo>
                      <a:pt x="551212" y="216334"/>
                      <a:pt x="510635" y="202141"/>
                      <a:pt x="461486" y="206618"/>
                    </a:cubicBezTo>
                    <a:cubicBezTo>
                      <a:pt x="353663" y="216715"/>
                      <a:pt x="300514" y="307583"/>
                      <a:pt x="294799" y="317870"/>
                    </a:cubicBezTo>
                    <a:cubicBezTo>
                      <a:pt x="249555" y="399690"/>
                      <a:pt x="276035" y="482367"/>
                      <a:pt x="293656" y="537040"/>
                    </a:cubicBezTo>
                    <a:cubicBezTo>
                      <a:pt x="307753" y="580855"/>
                      <a:pt x="334232" y="663342"/>
                      <a:pt x="398145" y="706395"/>
                    </a:cubicBezTo>
                    <a:lnTo>
                      <a:pt x="166021" y="706395"/>
                    </a:lnTo>
                    <a:cubicBezTo>
                      <a:pt x="74581" y="706395"/>
                      <a:pt x="0" y="772117"/>
                      <a:pt x="0" y="852889"/>
                    </a:cubicBezTo>
                    <a:lnTo>
                      <a:pt x="0" y="950902"/>
                    </a:lnTo>
                    <a:cubicBezTo>
                      <a:pt x="0" y="1031674"/>
                      <a:pt x="74390" y="1097301"/>
                      <a:pt x="166021" y="1097301"/>
                    </a:cubicBezTo>
                    <a:lnTo>
                      <a:pt x="1164812" y="1097301"/>
                    </a:lnTo>
                    <a:cubicBezTo>
                      <a:pt x="1173004" y="1097301"/>
                      <a:pt x="1179576" y="1090729"/>
                      <a:pt x="1179576" y="1082537"/>
                    </a:cubicBezTo>
                    <a:lnTo>
                      <a:pt x="1179576" y="1027768"/>
                    </a:lnTo>
                    <a:cubicBezTo>
                      <a:pt x="1179576" y="1019577"/>
                      <a:pt x="1173004" y="1013005"/>
                      <a:pt x="1164812" y="1013005"/>
                    </a:cubicBezTo>
                    <a:lnTo>
                      <a:pt x="1102995" y="1013005"/>
                    </a:lnTo>
                    <a:lnTo>
                      <a:pt x="1102995" y="790786"/>
                    </a:lnTo>
                    <a:lnTo>
                      <a:pt x="1164717" y="790786"/>
                    </a:lnTo>
                    <a:close/>
                    <a:moveTo>
                      <a:pt x="605600" y="111559"/>
                    </a:moveTo>
                    <a:cubicBezTo>
                      <a:pt x="627698" y="64315"/>
                      <a:pt x="672084" y="42407"/>
                      <a:pt x="699421" y="33073"/>
                    </a:cubicBezTo>
                    <a:cubicBezTo>
                      <a:pt x="707136" y="56885"/>
                      <a:pt x="714565" y="97652"/>
                      <a:pt x="695039" y="137562"/>
                    </a:cubicBezTo>
                    <a:cubicBezTo>
                      <a:pt x="677418" y="173947"/>
                      <a:pt x="642176" y="201284"/>
                      <a:pt x="618077" y="208428"/>
                    </a:cubicBezTo>
                    <a:cubicBezTo>
                      <a:pt x="610076" y="210904"/>
                      <a:pt x="603409" y="211000"/>
                      <a:pt x="599789" y="208809"/>
                    </a:cubicBezTo>
                    <a:cubicBezTo>
                      <a:pt x="586645" y="200998"/>
                      <a:pt x="587121" y="151373"/>
                      <a:pt x="605600" y="111559"/>
                    </a:cubicBezTo>
                    <a:close/>
                    <a:moveTo>
                      <a:pt x="321850" y="527896"/>
                    </a:moveTo>
                    <a:cubicBezTo>
                      <a:pt x="304895" y="475128"/>
                      <a:pt x="281654" y="402833"/>
                      <a:pt x="320707" y="332253"/>
                    </a:cubicBezTo>
                    <a:cubicBezTo>
                      <a:pt x="322707" y="328729"/>
                      <a:pt x="370046" y="245004"/>
                      <a:pt x="464344" y="236146"/>
                    </a:cubicBezTo>
                    <a:cubicBezTo>
                      <a:pt x="469773" y="235574"/>
                      <a:pt x="475202" y="235384"/>
                      <a:pt x="480441" y="235384"/>
                    </a:cubicBezTo>
                    <a:cubicBezTo>
                      <a:pt x="515303" y="235384"/>
                      <a:pt x="544163" y="245956"/>
                      <a:pt x="563309" y="255481"/>
                    </a:cubicBezTo>
                    <a:cubicBezTo>
                      <a:pt x="580454" y="264054"/>
                      <a:pt x="602837" y="264054"/>
                      <a:pt x="619887" y="255481"/>
                    </a:cubicBezTo>
                    <a:cubicBezTo>
                      <a:pt x="641890" y="244528"/>
                      <a:pt x="676847" y="232145"/>
                      <a:pt x="718947" y="236146"/>
                    </a:cubicBezTo>
                    <a:cubicBezTo>
                      <a:pt x="813245" y="245004"/>
                      <a:pt x="860584" y="328729"/>
                      <a:pt x="862584" y="332253"/>
                    </a:cubicBezTo>
                    <a:cubicBezTo>
                      <a:pt x="901541" y="402833"/>
                      <a:pt x="878396" y="475128"/>
                      <a:pt x="861441" y="527992"/>
                    </a:cubicBezTo>
                    <a:cubicBezTo>
                      <a:pt x="844772" y="580189"/>
                      <a:pt x="813626" y="677344"/>
                      <a:pt x="729520" y="699632"/>
                    </a:cubicBezTo>
                    <a:cubicBezTo>
                      <a:pt x="682181" y="712205"/>
                      <a:pt x="637318" y="696203"/>
                      <a:pt x="607981" y="680582"/>
                    </a:cubicBezTo>
                    <a:cubicBezTo>
                      <a:pt x="597694" y="675153"/>
                      <a:pt x="585597" y="675153"/>
                      <a:pt x="575310" y="680582"/>
                    </a:cubicBezTo>
                    <a:cubicBezTo>
                      <a:pt x="545973" y="696203"/>
                      <a:pt x="501110" y="712205"/>
                      <a:pt x="453771" y="699632"/>
                    </a:cubicBezTo>
                    <a:cubicBezTo>
                      <a:pt x="369761" y="677248"/>
                      <a:pt x="338614" y="580189"/>
                      <a:pt x="321850" y="527896"/>
                    </a:cubicBezTo>
                    <a:close/>
                    <a:moveTo>
                      <a:pt x="592646" y="706395"/>
                    </a:moveTo>
                    <a:lnTo>
                      <a:pt x="590074" y="706395"/>
                    </a:lnTo>
                    <a:cubicBezTo>
                      <a:pt x="591026" y="706109"/>
                      <a:pt x="591884" y="706109"/>
                      <a:pt x="592646" y="706395"/>
                    </a:cubicBezTo>
                    <a:close/>
                    <a:moveTo>
                      <a:pt x="1149858" y="1042723"/>
                    </a:moveTo>
                    <a:lnTo>
                      <a:pt x="1149858" y="1067869"/>
                    </a:lnTo>
                    <a:lnTo>
                      <a:pt x="165925" y="1067869"/>
                    </a:lnTo>
                    <a:cubicBezTo>
                      <a:pt x="156210" y="1067869"/>
                      <a:pt x="146685" y="1067011"/>
                      <a:pt x="137541" y="1065297"/>
                    </a:cubicBezTo>
                    <a:cubicBezTo>
                      <a:pt x="75914" y="1054057"/>
                      <a:pt x="29528" y="1007099"/>
                      <a:pt x="29528" y="950997"/>
                    </a:cubicBezTo>
                    <a:lnTo>
                      <a:pt x="29528" y="852985"/>
                    </a:lnTo>
                    <a:cubicBezTo>
                      <a:pt x="29528" y="788500"/>
                      <a:pt x="90773" y="736113"/>
                      <a:pt x="165925" y="736113"/>
                    </a:cubicBezTo>
                    <a:lnTo>
                      <a:pt x="165925" y="736018"/>
                    </a:lnTo>
                    <a:lnTo>
                      <a:pt x="1101185" y="736018"/>
                    </a:lnTo>
                    <a:lnTo>
                      <a:pt x="1149858" y="736018"/>
                    </a:lnTo>
                    <a:lnTo>
                      <a:pt x="1149858" y="761164"/>
                    </a:lnTo>
                    <a:lnTo>
                      <a:pt x="1102900" y="761164"/>
                    </a:lnTo>
                    <a:lnTo>
                      <a:pt x="1073277" y="761164"/>
                    </a:lnTo>
                    <a:lnTo>
                      <a:pt x="168307" y="761164"/>
                    </a:lnTo>
                    <a:cubicBezTo>
                      <a:pt x="110204" y="761164"/>
                      <a:pt x="62865" y="803264"/>
                      <a:pt x="62865" y="854794"/>
                    </a:cubicBezTo>
                    <a:lnTo>
                      <a:pt x="62865" y="949092"/>
                    </a:lnTo>
                    <a:cubicBezTo>
                      <a:pt x="62865" y="988049"/>
                      <a:pt x="90011" y="1021672"/>
                      <a:pt x="128397" y="1035674"/>
                    </a:cubicBezTo>
                    <a:cubicBezTo>
                      <a:pt x="140684" y="1040246"/>
                      <a:pt x="154210" y="1042723"/>
                      <a:pt x="168307" y="1042723"/>
                    </a:cubicBezTo>
                    <a:lnTo>
                      <a:pt x="1102900" y="1042723"/>
                    </a:lnTo>
                    <a:lnTo>
                      <a:pt x="1149858" y="1042723"/>
                    </a:lnTo>
                    <a:close/>
                    <a:moveTo>
                      <a:pt x="1073277" y="849365"/>
                    </a:moveTo>
                    <a:cubicBezTo>
                      <a:pt x="1072896" y="849365"/>
                      <a:pt x="1072515" y="849270"/>
                      <a:pt x="1072039" y="849270"/>
                    </a:cubicBezTo>
                    <a:lnTo>
                      <a:pt x="162116" y="849270"/>
                    </a:lnTo>
                    <a:cubicBezTo>
                      <a:pt x="153924" y="849270"/>
                      <a:pt x="147257" y="855937"/>
                      <a:pt x="147257" y="864129"/>
                    </a:cubicBezTo>
                    <a:cubicBezTo>
                      <a:pt x="147257" y="872320"/>
                      <a:pt x="153924" y="878988"/>
                      <a:pt x="162116" y="878988"/>
                    </a:cubicBezTo>
                    <a:lnTo>
                      <a:pt x="1072039" y="878988"/>
                    </a:lnTo>
                    <a:cubicBezTo>
                      <a:pt x="1072420" y="878988"/>
                      <a:pt x="1072801" y="878893"/>
                      <a:pt x="1073277" y="878893"/>
                    </a:cubicBezTo>
                    <a:lnTo>
                      <a:pt x="1073277" y="925851"/>
                    </a:lnTo>
                    <a:cubicBezTo>
                      <a:pt x="1073277" y="925851"/>
                      <a:pt x="1073277" y="925851"/>
                      <a:pt x="1073277" y="925851"/>
                    </a:cubicBezTo>
                    <a:lnTo>
                      <a:pt x="518827" y="925851"/>
                    </a:lnTo>
                    <a:cubicBezTo>
                      <a:pt x="510635" y="925851"/>
                      <a:pt x="504063" y="932518"/>
                      <a:pt x="504063" y="940710"/>
                    </a:cubicBezTo>
                    <a:cubicBezTo>
                      <a:pt x="504063" y="948901"/>
                      <a:pt x="510635" y="955569"/>
                      <a:pt x="518827" y="955569"/>
                    </a:cubicBezTo>
                    <a:lnTo>
                      <a:pt x="1073277" y="955569"/>
                    </a:lnTo>
                    <a:cubicBezTo>
                      <a:pt x="1073277" y="955569"/>
                      <a:pt x="1073277" y="955569"/>
                      <a:pt x="1073277" y="955569"/>
                    </a:cubicBezTo>
                    <a:lnTo>
                      <a:pt x="1073277" y="1013005"/>
                    </a:lnTo>
                    <a:lnTo>
                      <a:pt x="168307" y="1013005"/>
                    </a:lnTo>
                    <a:cubicBezTo>
                      <a:pt x="126492" y="1013005"/>
                      <a:pt x="92488" y="984239"/>
                      <a:pt x="92488" y="948997"/>
                    </a:cubicBezTo>
                    <a:lnTo>
                      <a:pt x="92488" y="854794"/>
                    </a:lnTo>
                    <a:cubicBezTo>
                      <a:pt x="92488" y="819457"/>
                      <a:pt x="126587" y="790786"/>
                      <a:pt x="168307" y="790786"/>
                    </a:cubicBezTo>
                    <a:lnTo>
                      <a:pt x="1073277" y="790786"/>
                    </a:lnTo>
                    <a:lnTo>
                      <a:pt x="1073277" y="8493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7"/>
              <p:cNvSpPr/>
              <p:nvPr/>
            </p:nvSpPr>
            <p:spPr>
              <a:xfrm>
                <a:off x="4730686" y="2273616"/>
                <a:ext cx="307562" cy="29718"/>
              </a:xfrm>
              <a:custGeom>
                <a:avLst/>
                <a:gdLst/>
                <a:ahLst/>
                <a:cxnLst/>
                <a:rect l="l" t="t" r="r" b="b"/>
                <a:pathLst>
                  <a:path w="307562" h="29718" extrusionOk="0">
                    <a:moveTo>
                      <a:pt x="14859" y="29718"/>
                    </a:moveTo>
                    <a:lnTo>
                      <a:pt x="292703" y="29718"/>
                    </a:lnTo>
                    <a:cubicBezTo>
                      <a:pt x="300800" y="29718"/>
                      <a:pt x="307562" y="23051"/>
                      <a:pt x="307562" y="14859"/>
                    </a:cubicBezTo>
                    <a:cubicBezTo>
                      <a:pt x="307562" y="6668"/>
                      <a:pt x="300895" y="0"/>
                      <a:pt x="292703" y="0"/>
                    </a:cubicBez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cubicBezTo>
                      <a:pt x="0" y="23051"/>
                      <a:pt x="6667" y="29718"/>
                      <a:pt x="14859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6" name="Google Shape;1246;p7"/>
            <p:cNvGrpSpPr/>
            <p:nvPr/>
          </p:nvGrpSpPr>
          <p:grpSpPr>
            <a:xfrm>
              <a:off x="9876531" y="5738282"/>
              <a:ext cx="605323" cy="968522"/>
              <a:chOff x="6621910" y="4285247"/>
              <a:chExt cx="782982" cy="1252777"/>
            </a:xfrm>
          </p:grpSpPr>
          <p:sp>
            <p:nvSpPr>
              <p:cNvPr id="1247" name="Google Shape;1247;p7"/>
              <p:cNvSpPr/>
              <p:nvPr/>
            </p:nvSpPr>
            <p:spPr>
              <a:xfrm>
                <a:off x="6621910" y="4285247"/>
                <a:ext cx="782982" cy="1252777"/>
              </a:xfrm>
              <a:custGeom>
                <a:avLst/>
                <a:gdLst/>
                <a:ahLst/>
                <a:cxnLst/>
                <a:rect l="l" t="t" r="r" b="b"/>
                <a:pathLst>
                  <a:path w="782982" h="1252777" extrusionOk="0">
                    <a:moveTo>
                      <a:pt x="777205" y="215315"/>
                    </a:moveTo>
                    <a:cubicBezTo>
                      <a:pt x="769204" y="188264"/>
                      <a:pt x="753297" y="165213"/>
                      <a:pt x="731580" y="148449"/>
                    </a:cubicBezTo>
                    <a:cubicBezTo>
                      <a:pt x="737581" y="85489"/>
                      <a:pt x="719293" y="33197"/>
                      <a:pt x="677764" y="10813"/>
                    </a:cubicBezTo>
                    <a:cubicBezTo>
                      <a:pt x="643855" y="-7475"/>
                      <a:pt x="600897" y="-2427"/>
                      <a:pt x="556606" y="24910"/>
                    </a:cubicBezTo>
                    <a:cubicBezTo>
                      <a:pt x="515077" y="50627"/>
                      <a:pt x="476596" y="93490"/>
                      <a:pt x="448402" y="145782"/>
                    </a:cubicBezTo>
                    <a:cubicBezTo>
                      <a:pt x="445068" y="151878"/>
                      <a:pt x="442020" y="158069"/>
                      <a:pt x="439067" y="164261"/>
                    </a:cubicBezTo>
                    <a:cubicBezTo>
                      <a:pt x="429923" y="180643"/>
                      <a:pt x="342103" y="342949"/>
                      <a:pt x="332863" y="360095"/>
                    </a:cubicBezTo>
                    <a:cubicBezTo>
                      <a:pt x="332578" y="360475"/>
                      <a:pt x="332292" y="360952"/>
                      <a:pt x="332101" y="361333"/>
                    </a:cubicBezTo>
                    <a:cubicBezTo>
                      <a:pt x="322195" y="379621"/>
                      <a:pt x="311908" y="398575"/>
                      <a:pt x="301431" y="417816"/>
                    </a:cubicBezTo>
                    <a:cubicBezTo>
                      <a:pt x="300859" y="418864"/>
                      <a:pt x="300478" y="419912"/>
                      <a:pt x="300193" y="420959"/>
                    </a:cubicBezTo>
                    <a:cubicBezTo>
                      <a:pt x="231994" y="547451"/>
                      <a:pt x="154841" y="689945"/>
                      <a:pt x="110455" y="771860"/>
                    </a:cubicBezTo>
                    <a:lnTo>
                      <a:pt x="73593" y="840155"/>
                    </a:lnTo>
                    <a:cubicBezTo>
                      <a:pt x="67878" y="850632"/>
                      <a:pt x="64068" y="861872"/>
                      <a:pt x="62163" y="873492"/>
                    </a:cubicBezTo>
                    <a:cubicBezTo>
                      <a:pt x="33683" y="925880"/>
                      <a:pt x="4251" y="1004175"/>
                      <a:pt x="13014" y="1095901"/>
                    </a:cubicBezTo>
                    <a:cubicBezTo>
                      <a:pt x="13586" y="1101235"/>
                      <a:pt x="14252" y="1106569"/>
                      <a:pt x="14919" y="1111712"/>
                    </a:cubicBezTo>
                    <a:cubicBezTo>
                      <a:pt x="14824" y="1112474"/>
                      <a:pt x="14919" y="1113332"/>
                      <a:pt x="15014" y="1114189"/>
                    </a:cubicBezTo>
                    <a:cubicBezTo>
                      <a:pt x="18348" y="1135430"/>
                      <a:pt x="23396" y="1156289"/>
                      <a:pt x="30349" y="1176673"/>
                    </a:cubicBezTo>
                    <a:lnTo>
                      <a:pt x="30349" y="1176673"/>
                    </a:lnTo>
                    <a:lnTo>
                      <a:pt x="1870" y="1229632"/>
                    </a:lnTo>
                    <a:cubicBezTo>
                      <a:pt x="-2226" y="1237252"/>
                      <a:pt x="631" y="1246777"/>
                      <a:pt x="8251" y="1250873"/>
                    </a:cubicBezTo>
                    <a:cubicBezTo>
                      <a:pt x="10537" y="1252111"/>
                      <a:pt x="13109" y="1252778"/>
                      <a:pt x="15586" y="1252778"/>
                    </a:cubicBezTo>
                    <a:cubicBezTo>
                      <a:pt x="21110" y="1252778"/>
                      <a:pt x="26539" y="1249825"/>
                      <a:pt x="29302" y="1244491"/>
                    </a:cubicBezTo>
                    <a:lnTo>
                      <a:pt x="57020" y="1192961"/>
                    </a:lnTo>
                    <a:cubicBezTo>
                      <a:pt x="78451" y="1188960"/>
                      <a:pt x="99311" y="1182959"/>
                      <a:pt x="119313" y="1174863"/>
                    </a:cubicBezTo>
                    <a:cubicBezTo>
                      <a:pt x="120646" y="1174673"/>
                      <a:pt x="121885" y="1174387"/>
                      <a:pt x="123123" y="1174006"/>
                    </a:cubicBezTo>
                    <a:cubicBezTo>
                      <a:pt x="125980" y="1172672"/>
                      <a:pt x="128838" y="1171529"/>
                      <a:pt x="131600" y="1170291"/>
                    </a:cubicBezTo>
                    <a:cubicBezTo>
                      <a:pt x="231422" y="1125619"/>
                      <a:pt x="285905" y="1040084"/>
                      <a:pt x="312575" y="982363"/>
                    </a:cubicBezTo>
                    <a:cubicBezTo>
                      <a:pt x="314766" y="979220"/>
                      <a:pt x="316766" y="975981"/>
                      <a:pt x="318576" y="972647"/>
                    </a:cubicBezTo>
                    <a:cubicBezTo>
                      <a:pt x="318671" y="972552"/>
                      <a:pt x="318766" y="972171"/>
                      <a:pt x="318862" y="971981"/>
                    </a:cubicBezTo>
                    <a:lnTo>
                      <a:pt x="352295" y="909973"/>
                    </a:lnTo>
                    <a:cubicBezTo>
                      <a:pt x="396681" y="827582"/>
                      <a:pt x="477643" y="676896"/>
                      <a:pt x="549176" y="543356"/>
                    </a:cubicBezTo>
                    <a:cubicBezTo>
                      <a:pt x="549462" y="542784"/>
                      <a:pt x="549748" y="542213"/>
                      <a:pt x="549938" y="541641"/>
                    </a:cubicBezTo>
                    <a:lnTo>
                      <a:pt x="550033" y="541355"/>
                    </a:lnTo>
                    <a:lnTo>
                      <a:pt x="578608" y="487920"/>
                    </a:lnTo>
                    <a:lnTo>
                      <a:pt x="578799" y="487634"/>
                    </a:lnTo>
                    <a:cubicBezTo>
                      <a:pt x="668239" y="320661"/>
                      <a:pt x="685955" y="286181"/>
                      <a:pt x="689956" y="277703"/>
                    </a:cubicBezTo>
                    <a:cubicBezTo>
                      <a:pt x="690146" y="277227"/>
                      <a:pt x="690527" y="276751"/>
                      <a:pt x="690622" y="276465"/>
                    </a:cubicBezTo>
                    <a:cubicBezTo>
                      <a:pt x="693289" y="271417"/>
                      <a:pt x="695956" y="266464"/>
                      <a:pt x="698338" y="261415"/>
                    </a:cubicBezTo>
                    <a:cubicBezTo>
                      <a:pt x="697099" y="274941"/>
                      <a:pt x="693099" y="288181"/>
                      <a:pt x="686527" y="300468"/>
                    </a:cubicBezTo>
                    <a:lnTo>
                      <a:pt x="529364" y="590981"/>
                    </a:lnTo>
                    <a:cubicBezTo>
                      <a:pt x="499932" y="645559"/>
                      <a:pt x="511553" y="712424"/>
                      <a:pt x="557844" y="753858"/>
                    </a:cubicBezTo>
                    <a:cubicBezTo>
                      <a:pt x="560797" y="756430"/>
                      <a:pt x="564512" y="757858"/>
                      <a:pt x="568321" y="757858"/>
                    </a:cubicBezTo>
                    <a:cubicBezTo>
                      <a:pt x="571370" y="757858"/>
                      <a:pt x="574513" y="756906"/>
                      <a:pt x="577465" y="754906"/>
                    </a:cubicBezTo>
                    <a:cubicBezTo>
                      <a:pt x="583371" y="750715"/>
                      <a:pt x="585562" y="742999"/>
                      <a:pt x="582895" y="736237"/>
                    </a:cubicBezTo>
                    <a:cubicBezTo>
                      <a:pt x="577656" y="723664"/>
                      <a:pt x="575084" y="710424"/>
                      <a:pt x="575084" y="697184"/>
                    </a:cubicBezTo>
                    <a:cubicBezTo>
                      <a:pt x="575084" y="680516"/>
                      <a:pt x="579275" y="663942"/>
                      <a:pt x="587371" y="648892"/>
                    </a:cubicBezTo>
                    <a:lnTo>
                      <a:pt x="766918" y="316851"/>
                    </a:lnTo>
                    <a:cubicBezTo>
                      <a:pt x="783872" y="285514"/>
                      <a:pt x="787587" y="249414"/>
                      <a:pt x="777205" y="215315"/>
                    </a:cubicBezTo>
                    <a:close/>
                    <a:moveTo>
                      <a:pt x="425542" y="396671"/>
                    </a:moveTo>
                    <a:cubicBezTo>
                      <a:pt x="427732" y="397432"/>
                      <a:pt x="429828" y="398099"/>
                      <a:pt x="432019" y="398861"/>
                    </a:cubicBezTo>
                    <a:cubicBezTo>
                      <a:pt x="434876" y="399909"/>
                      <a:pt x="437734" y="400957"/>
                      <a:pt x="440591" y="402100"/>
                    </a:cubicBezTo>
                    <a:cubicBezTo>
                      <a:pt x="449640" y="405719"/>
                      <a:pt x="458498" y="409815"/>
                      <a:pt x="467166" y="414482"/>
                    </a:cubicBezTo>
                    <a:cubicBezTo>
                      <a:pt x="471071" y="416578"/>
                      <a:pt x="474881" y="418768"/>
                      <a:pt x="478596" y="421055"/>
                    </a:cubicBezTo>
                    <a:cubicBezTo>
                      <a:pt x="481072" y="422483"/>
                      <a:pt x="483454" y="424007"/>
                      <a:pt x="485835" y="425722"/>
                    </a:cubicBezTo>
                    <a:cubicBezTo>
                      <a:pt x="491169" y="429056"/>
                      <a:pt x="496217" y="432675"/>
                      <a:pt x="501170" y="436485"/>
                    </a:cubicBezTo>
                    <a:cubicBezTo>
                      <a:pt x="502885" y="437818"/>
                      <a:pt x="504599" y="439152"/>
                      <a:pt x="506218" y="440581"/>
                    </a:cubicBezTo>
                    <a:cubicBezTo>
                      <a:pt x="508695" y="442486"/>
                      <a:pt x="511171" y="444486"/>
                      <a:pt x="513648" y="446772"/>
                    </a:cubicBezTo>
                    <a:cubicBezTo>
                      <a:pt x="513838" y="446772"/>
                      <a:pt x="513934" y="446963"/>
                      <a:pt x="514124" y="447248"/>
                    </a:cubicBezTo>
                    <a:cubicBezTo>
                      <a:pt x="517267" y="449915"/>
                      <a:pt x="520411" y="452773"/>
                      <a:pt x="523459" y="455916"/>
                    </a:cubicBezTo>
                    <a:cubicBezTo>
                      <a:pt x="524030" y="456297"/>
                      <a:pt x="524602" y="456868"/>
                      <a:pt x="525173" y="457631"/>
                    </a:cubicBezTo>
                    <a:cubicBezTo>
                      <a:pt x="528316" y="460488"/>
                      <a:pt x="531269" y="463726"/>
                      <a:pt x="534127" y="466965"/>
                    </a:cubicBezTo>
                    <a:cubicBezTo>
                      <a:pt x="535460" y="468394"/>
                      <a:pt x="536889" y="469918"/>
                      <a:pt x="538032" y="471442"/>
                    </a:cubicBezTo>
                    <a:cubicBezTo>
                      <a:pt x="539365" y="472966"/>
                      <a:pt x="540508" y="474585"/>
                      <a:pt x="541842" y="476109"/>
                    </a:cubicBezTo>
                    <a:cubicBezTo>
                      <a:pt x="543366" y="478014"/>
                      <a:pt x="544985" y="479919"/>
                      <a:pt x="546414" y="481919"/>
                    </a:cubicBezTo>
                    <a:lnTo>
                      <a:pt x="534317" y="504493"/>
                    </a:lnTo>
                    <a:cubicBezTo>
                      <a:pt x="513648" y="475728"/>
                      <a:pt x="486883" y="452106"/>
                      <a:pt x="455736" y="435342"/>
                    </a:cubicBezTo>
                    <a:cubicBezTo>
                      <a:pt x="421827" y="417054"/>
                      <a:pt x="384298" y="407720"/>
                      <a:pt x="345722" y="407720"/>
                    </a:cubicBezTo>
                    <a:lnTo>
                      <a:pt x="342388" y="407720"/>
                    </a:lnTo>
                    <a:cubicBezTo>
                      <a:pt x="346675" y="399909"/>
                      <a:pt x="350866" y="392289"/>
                      <a:pt x="354962" y="384574"/>
                    </a:cubicBezTo>
                    <a:cubicBezTo>
                      <a:pt x="356581" y="384669"/>
                      <a:pt x="358200" y="384669"/>
                      <a:pt x="359724" y="384764"/>
                    </a:cubicBezTo>
                    <a:cubicBezTo>
                      <a:pt x="363915" y="384955"/>
                      <a:pt x="368106" y="385240"/>
                      <a:pt x="372297" y="385622"/>
                    </a:cubicBezTo>
                    <a:cubicBezTo>
                      <a:pt x="375536" y="385812"/>
                      <a:pt x="378774" y="386193"/>
                      <a:pt x="382012" y="386765"/>
                    </a:cubicBezTo>
                    <a:cubicBezTo>
                      <a:pt x="385251" y="387146"/>
                      <a:pt x="388489" y="387622"/>
                      <a:pt x="391633" y="388193"/>
                    </a:cubicBezTo>
                    <a:cubicBezTo>
                      <a:pt x="396395" y="389050"/>
                      <a:pt x="401158" y="390003"/>
                      <a:pt x="405920" y="391146"/>
                    </a:cubicBezTo>
                    <a:cubicBezTo>
                      <a:pt x="412492" y="392670"/>
                      <a:pt x="419065" y="394575"/>
                      <a:pt x="425542" y="396671"/>
                    </a:cubicBezTo>
                    <a:close/>
                    <a:moveTo>
                      <a:pt x="57877" y="1160766"/>
                    </a:moveTo>
                    <a:cubicBezTo>
                      <a:pt x="55972" y="1154575"/>
                      <a:pt x="54162" y="1148383"/>
                      <a:pt x="52543" y="1142192"/>
                    </a:cubicBezTo>
                    <a:lnTo>
                      <a:pt x="77879" y="1155908"/>
                    </a:lnTo>
                    <a:cubicBezTo>
                      <a:pt x="71402" y="1157718"/>
                      <a:pt x="64639" y="1159337"/>
                      <a:pt x="57877" y="1160766"/>
                    </a:cubicBezTo>
                    <a:close/>
                    <a:moveTo>
                      <a:pt x="118932" y="1141621"/>
                    </a:moveTo>
                    <a:cubicBezTo>
                      <a:pt x="118837" y="1141621"/>
                      <a:pt x="118741" y="1141716"/>
                      <a:pt x="118551" y="1141811"/>
                    </a:cubicBezTo>
                    <a:lnTo>
                      <a:pt x="45113" y="1101997"/>
                    </a:lnTo>
                    <a:cubicBezTo>
                      <a:pt x="44732" y="1098949"/>
                      <a:pt x="44446" y="1095996"/>
                      <a:pt x="44161" y="1092758"/>
                    </a:cubicBezTo>
                    <a:cubicBezTo>
                      <a:pt x="38446" y="1032179"/>
                      <a:pt x="50923" y="977696"/>
                      <a:pt x="68259" y="933881"/>
                    </a:cubicBezTo>
                    <a:cubicBezTo>
                      <a:pt x="75784" y="914831"/>
                      <a:pt x="84166" y="897781"/>
                      <a:pt x="92453" y="883207"/>
                    </a:cubicBezTo>
                    <a:cubicBezTo>
                      <a:pt x="97882" y="873492"/>
                      <a:pt x="103311" y="864824"/>
                      <a:pt x="108264" y="857395"/>
                    </a:cubicBezTo>
                    <a:cubicBezTo>
                      <a:pt x="127695" y="852632"/>
                      <a:pt x="174653" y="845584"/>
                      <a:pt x="221802" y="872540"/>
                    </a:cubicBezTo>
                    <a:cubicBezTo>
                      <a:pt x="265045" y="897305"/>
                      <a:pt x="283333" y="935881"/>
                      <a:pt x="290287" y="955883"/>
                    </a:cubicBezTo>
                    <a:cubicBezTo>
                      <a:pt x="288667" y="959598"/>
                      <a:pt x="286953" y="963503"/>
                      <a:pt x="285143" y="967504"/>
                    </a:cubicBezTo>
                    <a:cubicBezTo>
                      <a:pt x="277142" y="984934"/>
                      <a:pt x="266379" y="1005223"/>
                      <a:pt x="252282" y="1025987"/>
                    </a:cubicBezTo>
                    <a:cubicBezTo>
                      <a:pt x="223421" y="1068850"/>
                      <a:pt x="180654" y="1113903"/>
                      <a:pt x="118932" y="1141621"/>
                    </a:cubicBezTo>
                    <a:close/>
                    <a:moveTo>
                      <a:pt x="325053" y="895399"/>
                    </a:moveTo>
                    <a:lnTo>
                      <a:pt x="310003" y="923308"/>
                    </a:lnTo>
                    <a:cubicBezTo>
                      <a:pt x="297812" y="898829"/>
                      <a:pt x="275713" y="867587"/>
                      <a:pt x="237232" y="845584"/>
                    </a:cubicBezTo>
                    <a:cubicBezTo>
                      <a:pt x="191608" y="819485"/>
                      <a:pt x="146269" y="819771"/>
                      <a:pt x="117979" y="823867"/>
                    </a:cubicBezTo>
                    <a:lnTo>
                      <a:pt x="137982" y="786719"/>
                    </a:lnTo>
                    <a:cubicBezTo>
                      <a:pt x="181892" y="705757"/>
                      <a:pt x="257711" y="565644"/>
                      <a:pt x="325339" y="440295"/>
                    </a:cubicBezTo>
                    <a:cubicBezTo>
                      <a:pt x="365820" y="436295"/>
                      <a:pt x="405730" y="444200"/>
                      <a:pt x="441258" y="463250"/>
                    </a:cubicBezTo>
                    <a:cubicBezTo>
                      <a:pt x="472690" y="480205"/>
                      <a:pt x="499075" y="505446"/>
                      <a:pt x="517744" y="536402"/>
                    </a:cubicBezTo>
                    <a:cubicBezTo>
                      <a:pt x="447259" y="667942"/>
                      <a:pt x="368582" y="814437"/>
                      <a:pt x="325053" y="895399"/>
                    </a:cubicBezTo>
                    <a:close/>
                    <a:moveTo>
                      <a:pt x="663381" y="260939"/>
                    </a:moveTo>
                    <a:cubicBezTo>
                      <a:pt x="663000" y="261606"/>
                      <a:pt x="662619" y="262178"/>
                      <a:pt x="662238" y="262844"/>
                    </a:cubicBezTo>
                    <a:cubicBezTo>
                      <a:pt x="661952" y="263416"/>
                      <a:pt x="661666" y="264082"/>
                      <a:pt x="661476" y="264654"/>
                    </a:cubicBezTo>
                    <a:cubicBezTo>
                      <a:pt x="659857" y="267988"/>
                      <a:pt x="648141" y="291705"/>
                      <a:pt x="562416" y="451820"/>
                    </a:cubicBezTo>
                    <a:cubicBezTo>
                      <a:pt x="554034" y="441914"/>
                      <a:pt x="544985" y="432580"/>
                      <a:pt x="535174" y="424103"/>
                    </a:cubicBezTo>
                    <a:cubicBezTo>
                      <a:pt x="531936" y="421245"/>
                      <a:pt x="528697" y="418483"/>
                      <a:pt x="525268" y="415816"/>
                    </a:cubicBezTo>
                    <a:cubicBezTo>
                      <a:pt x="522125" y="413244"/>
                      <a:pt x="518982" y="410863"/>
                      <a:pt x="515743" y="408482"/>
                    </a:cubicBezTo>
                    <a:cubicBezTo>
                      <a:pt x="515362" y="408005"/>
                      <a:pt x="514886" y="407720"/>
                      <a:pt x="514505" y="407624"/>
                    </a:cubicBezTo>
                    <a:cubicBezTo>
                      <a:pt x="511362" y="405338"/>
                      <a:pt x="508219" y="403148"/>
                      <a:pt x="505075" y="400957"/>
                    </a:cubicBezTo>
                    <a:cubicBezTo>
                      <a:pt x="501837" y="398766"/>
                      <a:pt x="498598" y="396671"/>
                      <a:pt x="495265" y="394670"/>
                    </a:cubicBezTo>
                    <a:cubicBezTo>
                      <a:pt x="491264" y="392194"/>
                      <a:pt x="487264" y="389908"/>
                      <a:pt x="483168" y="387717"/>
                    </a:cubicBezTo>
                    <a:cubicBezTo>
                      <a:pt x="482787" y="387431"/>
                      <a:pt x="482406" y="387241"/>
                      <a:pt x="482025" y="387050"/>
                    </a:cubicBezTo>
                    <a:cubicBezTo>
                      <a:pt x="481930" y="387050"/>
                      <a:pt x="481930" y="386955"/>
                      <a:pt x="481834" y="386955"/>
                    </a:cubicBezTo>
                    <a:cubicBezTo>
                      <a:pt x="477548" y="384669"/>
                      <a:pt x="473262" y="382478"/>
                      <a:pt x="468880" y="380383"/>
                    </a:cubicBezTo>
                    <a:cubicBezTo>
                      <a:pt x="468880" y="380383"/>
                      <a:pt x="468880" y="380383"/>
                      <a:pt x="468785" y="380383"/>
                    </a:cubicBezTo>
                    <a:cubicBezTo>
                      <a:pt x="466023" y="379049"/>
                      <a:pt x="463261" y="377811"/>
                      <a:pt x="460498" y="376668"/>
                    </a:cubicBezTo>
                    <a:cubicBezTo>
                      <a:pt x="459737" y="376192"/>
                      <a:pt x="458974" y="375906"/>
                      <a:pt x="458212" y="375620"/>
                    </a:cubicBezTo>
                    <a:cubicBezTo>
                      <a:pt x="455450" y="374477"/>
                      <a:pt x="452783" y="373334"/>
                      <a:pt x="450021" y="372287"/>
                    </a:cubicBezTo>
                    <a:cubicBezTo>
                      <a:pt x="447354" y="371239"/>
                      <a:pt x="444592" y="370191"/>
                      <a:pt x="441829" y="369239"/>
                    </a:cubicBezTo>
                    <a:cubicBezTo>
                      <a:pt x="439067" y="368286"/>
                      <a:pt x="436305" y="367333"/>
                      <a:pt x="433543" y="366476"/>
                    </a:cubicBezTo>
                    <a:cubicBezTo>
                      <a:pt x="430114" y="365333"/>
                      <a:pt x="426589" y="364286"/>
                      <a:pt x="423065" y="363333"/>
                    </a:cubicBezTo>
                    <a:cubicBezTo>
                      <a:pt x="419827" y="362381"/>
                      <a:pt x="416493" y="361618"/>
                      <a:pt x="413159" y="360857"/>
                    </a:cubicBezTo>
                    <a:cubicBezTo>
                      <a:pt x="410587" y="360190"/>
                      <a:pt x="407920" y="359618"/>
                      <a:pt x="405253" y="359047"/>
                    </a:cubicBezTo>
                    <a:cubicBezTo>
                      <a:pt x="404872" y="358951"/>
                      <a:pt x="404491" y="358856"/>
                      <a:pt x="404015" y="358761"/>
                    </a:cubicBezTo>
                    <a:cubicBezTo>
                      <a:pt x="393252" y="356475"/>
                      <a:pt x="382393" y="354951"/>
                      <a:pt x="371440" y="354094"/>
                    </a:cubicBezTo>
                    <a:cubicBezTo>
                      <a:pt x="425637" y="254081"/>
                      <a:pt x="464213" y="182834"/>
                      <a:pt x="466309" y="179024"/>
                    </a:cubicBezTo>
                    <a:cubicBezTo>
                      <a:pt x="466499" y="178548"/>
                      <a:pt x="466690" y="178262"/>
                      <a:pt x="466880" y="177881"/>
                    </a:cubicBezTo>
                    <a:cubicBezTo>
                      <a:pt x="469738" y="172071"/>
                      <a:pt x="472595" y="166261"/>
                      <a:pt x="475738" y="160355"/>
                    </a:cubicBezTo>
                    <a:cubicBezTo>
                      <a:pt x="501456" y="112921"/>
                      <a:pt x="535937" y="74154"/>
                      <a:pt x="572989" y="51294"/>
                    </a:cubicBezTo>
                    <a:cubicBezTo>
                      <a:pt x="607279" y="30148"/>
                      <a:pt x="639187" y="25481"/>
                      <a:pt x="662809" y="38149"/>
                    </a:cubicBezTo>
                    <a:cubicBezTo>
                      <a:pt x="689384" y="52437"/>
                      <a:pt x="702053" y="87203"/>
                      <a:pt x="701005" y="130447"/>
                    </a:cubicBezTo>
                    <a:cubicBezTo>
                      <a:pt x="700719" y="141020"/>
                      <a:pt x="699671" y="152068"/>
                      <a:pt x="697671" y="163594"/>
                    </a:cubicBezTo>
                    <a:cubicBezTo>
                      <a:pt x="697671" y="163975"/>
                      <a:pt x="697576" y="164356"/>
                      <a:pt x="697480" y="164832"/>
                    </a:cubicBezTo>
                    <a:cubicBezTo>
                      <a:pt x="695195" y="177881"/>
                      <a:pt x="691861" y="191407"/>
                      <a:pt x="687384" y="205123"/>
                    </a:cubicBezTo>
                    <a:cubicBezTo>
                      <a:pt x="681383" y="223697"/>
                      <a:pt x="673382" y="242461"/>
                      <a:pt x="663381" y="260939"/>
                    </a:cubicBezTo>
                    <a:close/>
                    <a:moveTo>
                      <a:pt x="739105" y="302182"/>
                    </a:moveTo>
                    <a:lnTo>
                      <a:pt x="559558" y="634129"/>
                    </a:lnTo>
                    <a:cubicBezTo>
                      <a:pt x="553177" y="646035"/>
                      <a:pt x="548700" y="658513"/>
                      <a:pt x="546033" y="671372"/>
                    </a:cubicBezTo>
                    <a:cubicBezTo>
                      <a:pt x="542413" y="649464"/>
                      <a:pt x="545652" y="626223"/>
                      <a:pt x="556701" y="605840"/>
                    </a:cubicBezTo>
                    <a:lnTo>
                      <a:pt x="713863" y="315327"/>
                    </a:lnTo>
                    <a:cubicBezTo>
                      <a:pt x="730818" y="283895"/>
                      <a:pt x="734533" y="247985"/>
                      <a:pt x="724150" y="213695"/>
                    </a:cubicBezTo>
                    <a:cubicBezTo>
                      <a:pt x="723198" y="210362"/>
                      <a:pt x="722055" y="207028"/>
                      <a:pt x="720721" y="203884"/>
                    </a:cubicBezTo>
                    <a:cubicBezTo>
                      <a:pt x="722531" y="197693"/>
                      <a:pt x="724150" y="191692"/>
                      <a:pt x="725484" y="185597"/>
                    </a:cubicBezTo>
                    <a:cubicBezTo>
                      <a:pt x="735295" y="196646"/>
                      <a:pt x="742629" y="209790"/>
                      <a:pt x="746915" y="224363"/>
                    </a:cubicBezTo>
                    <a:cubicBezTo>
                      <a:pt x="754821" y="250557"/>
                      <a:pt x="752059" y="278180"/>
                      <a:pt x="739105" y="3021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7"/>
              <p:cNvSpPr/>
              <p:nvPr/>
            </p:nvSpPr>
            <p:spPr>
              <a:xfrm>
                <a:off x="6676831" y="5208793"/>
                <a:ext cx="59449" cy="140541"/>
              </a:xfrm>
              <a:custGeom>
                <a:avLst/>
                <a:gdLst/>
                <a:ahLst/>
                <a:cxnLst/>
                <a:rect l="l" t="t" r="r" b="b"/>
                <a:pathLst>
                  <a:path w="59449" h="140541" extrusionOk="0">
                    <a:moveTo>
                      <a:pt x="49723" y="1191"/>
                    </a:moveTo>
                    <a:cubicBezTo>
                      <a:pt x="47437" y="238"/>
                      <a:pt x="45056" y="-143"/>
                      <a:pt x="42865" y="48"/>
                    </a:cubicBezTo>
                    <a:cubicBezTo>
                      <a:pt x="37055" y="334"/>
                      <a:pt x="31626" y="3953"/>
                      <a:pt x="29244" y="9763"/>
                    </a:cubicBezTo>
                    <a:cubicBezTo>
                      <a:pt x="26577" y="16240"/>
                      <a:pt x="24101" y="22717"/>
                      <a:pt x="21815" y="29385"/>
                    </a:cubicBezTo>
                    <a:cubicBezTo>
                      <a:pt x="17719" y="40910"/>
                      <a:pt x="14100" y="52721"/>
                      <a:pt x="11052" y="64627"/>
                    </a:cubicBezTo>
                    <a:cubicBezTo>
                      <a:pt x="6003" y="83772"/>
                      <a:pt x="2384" y="103489"/>
                      <a:pt x="98" y="123206"/>
                    </a:cubicBezTo>
                    <a:cubicBezTo>
                      <a:pt x="-854" y="131683"/>
                      <a:pt x="5242" y="139398"/>
                      <a:pt x="13814" y="140446"/>
                    </a:cubicBezTo>
                    <a:cubicBezTo>
                      <a:pt x="14385" y="140541"/>
                      <a:pt x="14957" y="140541"/>
                      <a:pt x="15624" y="140541"/>
                    </a:cubicBezTo>
                    <a:cubicBezTo>
                      <a:pt x="23434" y="140541"/>
                      <a:pt x="30197" y="134731"/>
                      <a:pt x="31245" y="126921"/>
                    </a:cubicBezTo>
                    <a:cubicBezTo>
                      <a:pt x="33340" y="108633"/>
                      <a:pt x="36769" y="90345"/>
                      <a:pt x="41341" y="72533"/>
                    </a:cubicBezTo>
                    <a:cubicBezTo>
                      <a:pt x="42389" y="68532"/>
                      <a:pt x="43437" y="64532"/>
                      <a:pt x="44675" y="60531"/>
                    </a:cubicBezTo>
                    <a:cubicBezTo>
                      <a:pt x="48104" y="48816"/>
                      <a:pt x="52009" y="37195"/>
                      <a:pt x="56581" y="25956"/>
                    </a:cubicBezTo>
                    <a:cubicBezTo>
                      <a:pt x="57153" y="24527"/>
                      <a:pt x="57724" y="23098"/>
                      <a:pt x="58296" y="21670"/>
                    </a:cubicBezTo>
                    <a:cubicBezTo>
                      <a:pt x="61534" y="13573"/>
                      <a:pt x="57724" y="4429"/>
                      <a:pt x="49723" y="119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7"/>
              <p:cNvSpPr/>
              <p:nvPr/>
            </p:nvSpPr>
            <p:spPr>
              <a:xfrm>
                <a:off x="7098580" y="4430398"/>
                <a:ext cx="50333" cy="67496"/>
              </a:xfrm>
              <a:custGeom>
                <a:avLst/>
                <a:gdLst/>
                <a:ahLst/>
                <a:cxnLst/>
                <a:rect l="l" t="t" r="r" b="b"/>
                <a:pathLst>
                  <a:path w="50333" h="67496" extrusionOk="0">
                    <a:moveTo>
                      <a:pt x="42216" y="1870"/>
                    </a:moveTo>
                    <a:cubicBezTo>
                      <a:pt x="34692" y="-2226"/>
                      <a:pt x="25262" y="632"/>
                      <a:pt x="21261" y="8251"/>
                    </a:cubicBezTo>
                    <a:lnTo>
                      <a:pt x="1830" y="44446"/>
                    </a:lnTo>
                    <a:cubicBezTo>
                      <a:pt x="-2170" y="52067"/>
                      <a:pt x="592" y="61496"/>
                      <a:pt x="8117" y="65592"/>
                    </a:cubicBezTo>
                    <a:cubicBezTo>
                      <a:pt x="10403" y="66830"/>
                      <a:pt x="12975" y="67497"/>
                      <a:pt x="15451" y="67497"/>
                    </a:cubicBezTo>
                    <a:cubicBezTo>
                      <a:pt x="20880" y="67497"/>
                      <a:pt x="26309" y="64449"/>
                      <a:pt x="29072" y="59305"/>
                    </a:cubicBezTo>
                    <a:lnTo>
                      <a:pt x="48503" y="23110"/>
                    </a:lnTo>
                    <a:cubicBezTo>
                      <a:pt x="52503" y="15395"/>
                      <a:pt x="49741" y="5966"/>
                      <a:pt x="42216" y="187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7"/>
              <p:cNvSpPr/>
              <p:nvPr/>
            </p:nvSpPr>
            <p:spPr>
              <a:xfrm>
                <a:off x="7028818" y="4505875"/>
                <a:ext cx="80087" cy="121178"/>
              </a:xfrm>
              <a:custGeom>
                <a:avLst/>
                <a:gdLst/>
                <a:ahLst/>
                <a:cxnLst/>
                <a:rect l="l" t="t" r="r" b="b"/>
                <a:pathLst>
                  <a:path w="80087" h="121178" extrusionOk="0">
                    <a:moveTo>
                      <a:pt x="71878" y="1830"/>
                    </a:moveTo>
                    <a:cubicBezTo>
                      <a:pt x="64354" y="-2170"/>
                      <a:pt x="54829" y="592"/>
                      <a:pt x="50733" y="8117"/>
                    </a:cubicBezTo>
                    <a:lnTo>
                      <a:pt x="1870" y="98223"/>
                    </a:lnTo>
                    <a:cubicBezTo>
                      <a:pt x="-2226" y="105748"/>
                      <a:pt x="631" y="115178"/>
                      <a:pt x="8251" y="119274"/>
                    </a:cubicBezTo>
                    <a:cubicBezTo>
                      <a:pt x="10537" y="120512"/>
                      <a:pt x="13109" y="121179"/>
                      <a:pt x="15681" y="121179"/>
                    </a:cubicBezTo>
                    <a:cubicBezTo>
                      <a:pt x="21205" y="121179"/>
                      <a:pt x="26635" y="118131"/>
                      <a:pt x="29397" y="112987"/>
                    </a:cubicBezTo>
                    <a:lnTo>
                      <a:pt x="78260" y="22881"/>
                    </a:lnTo>
                    <a:cubicBezTo>
                      <a:pt x="82261" y="15261"/>
                      <a:pt x="79498" y="5831"/>
                      <a:pt x="71878" y="183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1" name="Google Shape;1251;p7"/>
            <p:cNvSpPr/>
            <p:nvPr/>
          </p:nvSpPr>
          <p:spPr>
            <a:xfrm rot="1962777">
              <a:off x="11132012" y="4408753"/>
              <a:ext cx="890069" cy="890068"/>
            </a:xfrm>
            <a:custGeom>
              <a:avLst/>
              <a:gdLst/>
              <a:ahLst/>
              <a:cxnLst/>
              <a:rect l="l" t="t" r="r" b="b"/>
              <a:pathLst>
                <a:path w="1152144" h="1152143" extrusionOk="0">
                  <a:moveTo>
                    <a:pt x="1120426" y="823150"/>
                  </a:moveTo>
                  <a:lnTo>
                    <a:pt x="852107" y="554831"/>
                  </a:lnTo>
                  <a:lnTo>
                    <a:pt x="1019080" y="387858"/>
                  </a:lnTo>
                  <a:cubicBezTo>
                    <a:pt x="1019937" y="387191"/>
                    <a:pt x="1020890" y="386429"/>
                    <a:pt x="1021651" y="385667"/>
                  </a:cubicBezTo>
                  <a:lnTo>
                    <a:pt x="1088708" y="318325"/>
                  </a:lnTo>
                  <a:cubicBezTo>
                    <a:pt x="1121664" y="285274"/>
                    <a:pt x="1121664" y="231553"/>
                    <a:pt x="1088708" y="198501"/>
                  </a:cubicBezTo>
                  <a:lnTo>
                    <a:pt x="983933" y="93345"/>
                  </a:lnTo>
                  <a:cubicBezTo>
                    <a:pt x="951071" y="60293"/>
                    <a:pt x="897541" y="60293"/>
                    <a:pt x="864584" y="93345"/>
                  </a:cubicBezTo>
                  <a:lnTo>
                    <a:pt x="806482" y="151638"/>
                  </a:lnTo>
                  <a:cubicBezTo>
                    <a:pt x="804958" y="152495"/>
                    <a:pt x="803434" y="153638"/>
                    <a:pt x="802100" y="154972"/>
                  </a:cubicBezTo>
                  <a:lnTo>
                    <a:pt x="627126" y="329946"/>
                  </a:lnTo>
                  <a:lnTo>
                    <a:pt x="605885" y="308705"/>
                  </a:lnTo>
                  <a:lnTo>
                    <a:pt x="328898" y="31718"/>
                  </a:lnTo>
                  <a:cubicBezTo>
                    <a:pt x="308420" y="11239"/>
                    <a:pt x="281178" y="0"/>
                    <a:pt x="252032" y="0"/>
                  </a:cubicBezTo>
                  <a:cubicBezTo>
                    <a:pt x="222885" y="0"/>
                    <a:pt x="195644" y="11239"/>
                    <a:pt x="175165" y="31718"/>
                  </a:cubicBezTo>
                  <a:lnTo>
                    <a:pt x="31718" y="175070"/>
                  </a:lnTo>
                  <a:cubicBezTo>
                    <a:pt x="11240" y="195548"/>
                    <a:pt x="0" y="222885"/>
                    <a:pt x="0" y="252031"/>
                  </a:cubicBezTo>
                  <a:cubicBezTo>
                    <a:pt x="0" y="281178"/>
                    <a:pt x="11240" y="308420"/>
                    <a:pt x="31718" y="328898"/>
                  </a:cubicBezTo>
                  <a:lnTo>
                    <a:pt x="329946" y="627126"/>
                  </a:lnTo>
                  <a:lnTo>
                    <a:pt x="322612" y="634460"/>
                  </a:lnTo>
                  <a:lnTo>
                    <a:pt x="216884" y="740188"/>
                  </a:lnTo>
                  <a:cubicBezTo>
                    <a:pt x="215837" y="741140"/>
                    <a:pt x="214979" y="742283"/>
                    <a:pt x="214217" y="743331"/>
                  </a:cubicBezTo>
                  <a:cubicBezTo>
                    <a:pt x="214122" y="743426"/>
                    <a:pt x="214122" y="743522"/>
                    <a:pt x="214122" y="743522"/>
                  </a:cubicBezTo>
                  <a:cubicBezTo>
                    <a:pt x="210788" y="745807"/>
                    <a:pt x="208121" y="749046"/>
                    <a:pt x="206502" y="752856"/>
                  </a:cubicBezTo>
                  <a:lnTo>
                    <a:pt x="124206" y="950500"/>
                  </a:lnTo>
                  <a:cubicBezTo>
                    <a:pt x="123825" y="951357"/>
                    <a:pt x="123539" y="952309"/>
                    <a:pt x="123254" y="953167"/>
                  </a:cubicBezTo>
                  <a:lnTo>
                    <a:pt x="68199" y="1085564"/>
                  </a:lnTo>
                  <a:cubicBezTo>
                    <a:pt x="64675" y="1093661"/>
                    <a:pt x="66580" y="1102995"/>
                    <a:pt x="72771" y="1109186"/>
                  </a:cubicBezTo>
                  <a:cubicBezTo>
                    <a:pt x="76962" y="1113377"/>
                    <a:pt x="82487" y="1115568"/>
                    <a:pt x="88106" y="1115568"/>
                  </a:cubicBezTo>
                  <a:cubicBezTo>
                    <a:pt x="90964" y="1115568"/>
                    <a:pt x="93821" y="1114901"/>
                    <a:pt x="96107" y="1113473"/>
                  </a:cubicBezTo>
                  <a:lnTo>
                    <a:pt x="226790" y="1059275"/>
                  </a:lnTo>
                  <a:cubicBezTo>
                    <a:pt x="228410" y="1058989"/>
                    <a:pt x="229934" y="1058513"/>
                    <a:pt x="231458" y="1057751"/>
                  </a:cubicBezTo>
                  <a:lnTo>
                    <a:pt x="429101" y="975455"/>
                  </a:lnTo>
                  <a:cubicBezTo>
                    <a:pt x="433102" y="973836"/>
                    <a:pt x="436340" y="971169"/>
                    <a:pt x="438626" y="967740"/>
                  </a:cubicBezTo>
                  <a:cubicBezTo>
                    <a:pt x="439769" y="966978"/>
                    <a:pt x="440817" y="966121"/>
                    <a:pt x="441770" y="965168"/>
                  </a:cubicBezTo>
                  <a:lnTo>
                    <a:pt x="547592" y="859441"/>
                  </a:lnTo>
                  <a:lnTo>
                    <a:pt x="554927" y="852106"/>
                  </a:lnTo>
                  <a:lnTo>
                    <a:pt x="823151" y="1120331"/>
                  </a:lnTo>
                  <a:cubicBezTo>
                    <a:pt x="843629" y="1140809"/>
                    <a:pt x="870966" y="1152144"/>
                    <a:pt x="900113" y="1152144"/>
                  </a:cubicBezTo>
                  <a:cubicBezTo>
                    <a:pt x="929259" y="1152144"/>
                    <a:pt x="956501" y="1140809"/>
                    <a:pt x="976979" y="1120331"/>
                  </a:cubicBezTo>
                  <a:lnTo>
                    <a:pt x="1120426" y="976979"/>
                  </a:lnTo>
                  <a:cubicBezTo>
                    <a:pt x="1140905" y="956500"/>
                    <a:pt x="1152144" y="929164"/>
                    <a:pt x="1152144" y="900017"/>
                  </a:cubicBezTo>
                  <a:cubicBezTo>
                    <a:pt x="1152144" y="870871"/>
                    <a:pt x="1140905" y="843629"/>
                    <a:pt x="1120426" y="823150"/>
                  </a:cubicBezTo>
                  <a:close/>
                  <a:moveTo>
                    <a:pt x="821531" y="524256"/>
                  </a:moveTo>
                  <a:lnTo>
                    <a:pt x="800291" y="503015"/>
                  </a:lnTo>
                  <a:lnTo>
                    <a:pt x="752951" y="455676"/>
                  </a:lnTo>
                  <a:lnTo>
                    <a:pt x="752951" y="455581"/>
                  </a:lnTo>
                  <a:lnTo>
                    <a:pt x="735425" y="438150"/>
                  </a:lnTo>
                  <a:lnTo>
                    <a:pt x="657892" y="360521"/>
                  </a:lnTo>
                  <a:lnTo>
                    <a:pt x="812387" y="206026"/>
                  </a:lnTo>
                  <a:lnTo>
                    <a:pt x="812387" y="206026"/>
                  </a:lnTo>
                  <a:lnTo>
                    <a:pt x="904494" y="298513"/>
                  </a:lnTo>
                  <a:lnTo>
                    <a:pt x="780479" y="422529"/>
                  </a:lnTo>
                  <a:cubicBezTo>
                    <a:pt x="772001" y="430911"/>
                    <a:pt x="772001" y="444627"/>
                    <a:pt x="780479" y="453104"/>
                  </a:cubicBezTo>
                  <a:cubicBezTo>
                    <a:pt x="784669" y="457295"/>
                    <a:pt x="790289" y="459486"/>
                    <a:pt x="795814" y="459486"/>
                  </a:cubicBezTo>
                  <a:cubicBezTo>
                    <a:pt x="801434" y="459486"/>
                    <a:pt x="806958" y="457295"/>
                    <a:pt x="811149" y="453104"/>
                  </a:cubicBezTo>
                  <a:lnTo>
                    <a:pt x="935069" y="329184"/>
                  </a:lnTo>
                  <a:lnTo>
                    <a:pt x="935069" y="329184"/>
                  </a:lnTo>
                  <a:lnTo>
                    <a:pt x="975836" y="370046"/>
                  </a:lnTo>
                  <a:lnTo>
                    <a:pt x="821531" y="524256"/>
                  </a:lnTo>
                  <a:close/>
                  <a:moveTo>
                    <a:pt x="894874" y="124111"/>
                  </a:moveTo>
                  <a:cubicBezTo>
                    <a:pt x="911066" y="107918"/>
                    <a:pt x="937165" y="107918"/>
                    <a:pt x="953357" y="124111"/>
                  </a:cubicBezTo>
                  <a:lnTo>
                    <a:pt x="1058132" y="229267"/>
                  </a:lnTo>
                  <a:cubicBezTo>
                    <a:pt x="1065752" y="237077"/>
                    <a:pt x="1070039" y="247459"/>
                    <a:pt x="1070039" y="258604"/>
                  </a:cubicBezTo>
                  <a:cubicBezTo>
                    <a:pt x="1070039" y="269653"/>
                    <a:pt x="1065848" y="280035"/>
                    <a:pt x="1058132" y="287846"/>
                  </a:cubicBezTo>
                  <a:lnTo>
                    <a:pt x="1012031" y="334232"/>
                  </a:lnTo>
                  <a:lnTo>
                    <a:pt x="848582" y="170783"/>
                  </a:lnTo>
                  <a:lnTo>
                    <a:pt x="894874" y="124111"/>
                  </a:lnTo>
                  <a:close/>
                  <a:moveTo>
                    <a:pt x="128302" y="1053941"/>
                  </a:moveTo>
                  <a:lnTo>
                    <a:pt x="151829" y="997172"/>
                  </a:lnTo>
                  <a:lnTo>
                    <a:pt x="185071" y="1030414"/>
                  </a:lnTo>
                  <a:lnTo>
                    <a:pt x="128302" y="1053941"/>
                  </a:lnTo>
                  <a:close/>
                  <a:moveTo>
                    <a:pt x="228410" y="1012222"/>
                  </a:moveTo>
                  <a:lnTo>
                    <a:pt x="169736" y="953643"/>
                  </a:lnTo>
                  <a:lnTo>
                    <a:pt x="233934" y="799433"/>
                  </a:lnTo>
                  <a:lnTo>
                    <a:pt x="382619" y="948023"/>
                  </a:lnTo>
                  <a:lnTo>
                    <a:pt x="228410" y="1012222"/>
                  </a:lnTo>
                  <a:close/>
                  <a:moveTo>
                    <a:pt x="426530" y="919258"/>
                  </a:moveTo>
                  <a:lnTo>
                    <a:pt x="262795" y="755523"/>
                  </a:lnTo>
                  <a:lnTo>
                    <a:pt x="353282" y="665131"/>
                  </a:lnTo>
                  <a:lnTo>
                    <a:pt x="360617" y="657797"/>
                  </a:lnTo>
                  <a:lnTo>
                    <a:pt x="503015" y="800195"/>
                  </a:lnTo>
                  <a:lnTo>
                    <a:pt x="524256" y="821436"/>
                  </a:lnTo>
                  <a:lnTo>
                    <a:pt x="516922" y="828770"/>
                  </a:lnTo>
                  <a:lnTo>
                    <a:pt x="426530" y="919258"/>
                  </a:lnTo>
                  <a:close/>
                  <a:moveTo>
                    <a:pt x="1089755" y="946213"/>
                  </a:moveTo>
                  <a:lnTo>
                    <a:pt x="946404" y="1089660"/>
                  </a:lnTo>
                  <a:cubicBezTo>
                    <a:pt x="934117" y="1101852"/>
                    <a:pt x="917639" y="1108710"/>
                    <a:pt x="900113" y="1108710"/>
                  </a:cubicBezTo>
                  <a:cubicBezTo>
                    <a:pt x="882491" y="1108710"/>
                    <a:pt x="866013" y="1101852"/>
                    <a:pt x="853726" y="1089660"/>
                  </a:cubicBezTo>
                  <a:lnTo>
                    <a:pt x="564261" y="800195"/>
                  </a:lnTo>
                  <a:lnTo>
                    <a:pt x="533686" y="769620"/>
                  </a:lnTo>
                  <a:lnTo>
                    <a:pt x="369951" y="605885"/>
                  </a:lnTo>
                  <a:lnTo>
                    <a:pt x="339376" y="575215"/>
                  </a:lnTo>
                  <a:lnTo>
                    <a:pt x="62294" y="298132"/>
                  </a:lnTo>
                  <a:cubicBezTo>
                    <a:pt x="50006" y="285940"/>
                    <a:pt x="43244" y="269462"/>
                    <a:pt x="43244" y="251841"/>
                  </a:cubicBezTo>
                  <a:cubicBezTo>
                    <a:pt x="43244" y="234220"/>
                    <a:pt x="50006" y="217837"/>
                    <a:pt x="62294" y="205549"/>
                  </a:cubicBezTo>
                  <a:lnTo>
                    <a:pt x="205740" y="62103"/>
                  </a:lnTo>
                  <a:cubicBezTo>
                    <a:pt x="217932" y="49911"/>
                    <a:pt x="234410" y="43053"/>
                    <a:pt x="252032" y="43053"/>
                  </a:cubicBezTo>
                  <a:cubicBezTo>
                    <a:pt x="269653" y="43053"/>
                    <a:pt x="286036" y="49911"/>
                    <a:pt x="298323" y="62103"/>
                  </a:cubicBezTo>
                  <a:lnTo>
                    <a:pt x="304610" y="68389"/>
                  </a:lnTo>
                  <a:lnTo>
                    <a:pt x="326041" y="89821"/>
                  </a:lnTo>
                  <a:cubicBezTo>
                    <a:pt x="325088" y="90488"/>
                    <a:pt x="324231" y="91154"/>
                    <a:pt x="323374" y="92012"/>
                  </a:cubicBezTo>
                  <a:lnTo>
                    <a:pt x="279654" y="135731"/>
                  </a:lnTo>
                  <a:cubicBezTo>
                    <a:pt x="271177" y="144113"/>
                    <a:pt x="271177" y="157734"/>
                    <a:pt x="279654" y="166211"/>
                  </a:cubicBezTo>
                  <a:cubicBezTo>
                    <a:pt x="283845" y="170402"/>
                    <a:pt x="289465" y="172498"/>
                    <a:pt x="294894" y="172498"/>
                  </a:cubicBezTo>
                  <a:cubicBezTo>
                    <a:pt x="300514" y="172498"/>
                    <a:pt x="305943" y="170307"/>
                    <a:pt x="310134" y="166211"/>
                  </a:cubicBezTo>
                  <a:lnTo>
                    <a:pt x="353854" y="122491"/>
                  </a:lnTo>
                  <a:cubicBezTo>
                    <a:pt x="354711" y="121634"/>
                    <a:pt x="355378" y="120777"/>
                    <a:pt x="356045" y="119824"/>
                  </a:cubicBezTo>
                  <a:lnTo>
                    <a:pt x="397478" y="161258"/>
                  </a:lnTo>
                  <a:lnTo>
                    <a:pt x="418910" y="182689"/>
                  </a:lnTo>
                  <a:cubicBezTo>
                    <a:pt x="418243" y="183261"/>
                    <a:pt x="417481" y="183737"/>
                    <a:pt x="416814" y="184309"/>
                  </a:cubicBezTo>
                  <a:lnTo>
                    <a:pt x="329946" y="268986"/>
                  </a:lnTo>
                  <a:cubicBezTo>
                    <a:pt x="321374" y="277368"/>
                    <a:pt x="321278" y="291084"/>
                    <a:pt x="329660" y="299656"/>
                  </a:cubicBezTo>
                  <a:cubicBezTo>
                    <a:pt x="333851" y="304038"/>
                    <a:pt x="339471" y="306133"/>
                    <a:pt x="345186" y="306133"/>
                  </a:cubicBezTo>
                  <a:cubicBezTo>
                    <a:pt x="350711" y="306133"/>
                    <a:pt x="356235" y="304133"/>
                    <a:pt x="360426" y="299942"/>
                  </a:cubicBezTo>
                  <a:lnTo>
                    <a:pt x="447294" y="215265"/>
                  </a:lnTo>
                  <a:cubicBezTo>
                    <a:pt x="448056" y="214598"/>
                    <a:pt x="448532" y="213741"/>
                    <a:pt x="449199" y="212979"/>
                  </a:cubicBezTo>
                  <a:lnTo>
                    <a:pt x="489585" y="253365"/>
                  </a:lnTo>
                  <a:lnTo>
                    <a:pt x="511112" y="274891"/>
                  </a:lnTo>
                  <a:cubicBezTo>
                    <a:pt x="510159" y="275558"/>
                    <a:pt x="509302" y="276225"/>
                    <a:pt x="508445" y="277082"/>
                  </a:cubicBezTo>
                  <a:lnTo>
                    <a:pt x="464725" y="320802"/>
                  </a:lnTo>
                  <a:cubicBezTo>
                    <a:pt x="456248" y="329184"/>
                    <a:pt x="456248" y="342805"/>
                    <a:pt x="464725" y="351282"/>
                  </a:cubicBezTo>
                  <a:cubicBezTo>
                    <a:pt x="468916" y="355473"/>
                    <a:pt x="474536" y="357568"/>
                    <a:pt x="479965" y="357568"/>
                  </a:cubicBezTo>
                  <a:cubicBezTo>
                    <a:pt x="485394" y="357568"/>
                    <a:pt x="490919" y="355378"/>
                    <a:pt x="495205" y="351282"/>
                  </a:cubicBezTo>
                  <a:lnTo>
                    <a:pt x="538925" y="307562"/>
                  </a:lnTo>
                  <a:cubicBezTo>
                    <a:pt x="539782" y="306705"/>
                    <a:pt x="540449" y="305848"/>
                    <a:pt x="541115" y="304895"/>
                  </a:cubicBezTo>
                  <a:lnTo>
                    <a:pt x="575310" y="338995"/>
                  </a:lnTo>
                  <a:lnTo>
                    <a:pt x="582644" y="346329"/>
                  </a:lnTo>
                  <a:lnTo>
                    <a:pt x="604076" y="367855"/>
                  </a:lnTo>
                  <a:cubicBezTo>
                    <a:pt x="603409" y="368332"/>
                    <a:pt x="602647" y="368808"/>
                    <a:pt x="602075" y="369475"/>
                  </a:cubicBezTo>
                  <a:lnTo>
                    <a:pt x="596551" y="374904"/>
                  </a:lnTo>
                  <a:lnTo>
                    <a:pt x="515207" y="454152"/>
                  </a:lnTo>
                  <a:cubicBezTo>
                    <a:pt x="506635" y="462534"/>
                    <a:pt x="506540" y="476250"/>
                    <a:pt x="514921" y="484727"/>
                  </a:cubicBezTo>
                  <a:cubicBezTo>
                    <a:pt x="518255" y="488251"/>
                    <a:pt x="522637" y="490252"/>
                    <a:pt x="527114" y="490918"/>
                  </a:cubicBezTo>
                  <a:cubicBezTo>
                    <a:pt x="528161" y="491109"/>
                    <a:pt x="529304" y="491204"/>
                    <a:pt x="530447" y="491204"/>
                  </a:cubicBezTo>
                  <a:cubicBezTo>
                    <a:pt x="535972" y="491204"/>
                    <a:pt x="541306" y="489109"/>
                    <a:pt x="545687" y="485013"/>
                  </a:cubicBezTo>
                  <a:lnTo>
                    <a:pt x="627126" y="405574"/>
                  </a:lnTo>
                  <a:lnTo>
                    <a:pt x="632460" y="400336"/>
                  </a:lnTo>
                  <a:cubicBezTo>
                    <a:pt x="633222" y="399669"/>
                    <a:pt x="633698" y="398812"/>
                    <a:pt x="634270" y="398050"/>
                  </a:cubicBezTo>
                  <a:lnTo>
                    <a:pt x="696277" y="460057"/>
                  </a:lnTo>
                  <a:cubicBezTo>
                    <a:pt x="695420" y="460724"/>
                    <a:pt x="694468" y="461391"/>
                    <a:pt x="693706" y="462153"/>
                  </a:cubicBezTo>
                  <a:lnTo>
                    <a:pt x="649986" y="505873"/>
                  </a:lnTo>
                  <a:cubicBezTo>
                    <a:pt x="641509" y="514255"/>
                    <a:pt x="641509" y="527875"/>
                    <a:pt x="649986" y="536353"/>
                  </a:cubicBezTo>
                  <a:cubicBezTo>
                    <a:pt x="654177" y="540544"/>
                    <a:pt x="659797" y="542639"/>
                    <a:pt x="665226" y="542639"/>
                  </a:cubicBezTo>
                  <a:cubicBezTo>
                    <a:pt x="670655" y="542639"/>
                    <a:pt x="676275" y="540448"/>
                    <a:pt x="680466" y="536353"/>
                  </a:cubicBezTo>
                  <a:lnTo>
                    <a:pt x="724186" y="492633"/>
                  </a:lnTo>
                  <a:cubicBezTo>
                    <a:pt x="725043" y="491871"/>
                    <a:pt x="725710" y="490918"/>
                    <a:pt x="726376" y="490061"/>
                  </a:cubicBezTo>
                  <a:lnTo>
                    <a:pt x="728377" y="492062"/>
                  </a:lnTo>
                  <a:lnTo>
                    <a:pt x="767429" y="531114"/>
                  </a:lnTo>
                  <a:lnTo>
                    <a:pt x="769715" y="533305"/>
                  </a:lnTo>
                  <a:lnTo>
                    <a:pt x="789051" y="552736"/>
                  </a:lnTo>
                  <a:cubicBezTo>
                    <a:pt x="788194" y="553403"/>
                    <a:pt x="787241" y="553879"/>
                    <a:pt x="786479" y="554641"/>
                  </a:cubicBezTo>
                  <a:lnTo>
                    <a:pt x="781336" y="559689"/>
                  </a:lnTo>
                  <a:lnTo>
                    <a:pt x="700373" y="639223"/>
                  </a:lnTo>
                  <a:cubicBezTo>
                    <a:pt x="696944" y="642652"/>
                    <a:pt x="694849" y="646938"/>
                    <a:pt x="694182" y="651415"/>
                  </a:cubicBezTo>
                  <a:cubicBezTo>
                    <a:pt x="693230" y="657892"/>
                    <a:pt x="695134" y="664845"/>
                    <a:pt x="700088" y="669893"/>
                  </a:cubicBezTo>
                  <a:cubicBezTo>
                    <a:pt x="704279" y="674275"/>
                    <a:pt x="709898" y="676465"/>
                    <a:pt x="715518" y="676465"/>
                  </a:cubicBezTo>
                  <a:cubicBezTo>
                    <a:pt x="720947" y="676465"/>
                    <a:pt x="726472" y="674370"/>
                    <a:pt x="730568" y="670179"/>
                  </a:cubicBezTo>
                  <a:lnTo>
                    <a:pt x="811911" y="590264"/>
                  </a:lnTo>
                  <a:lnTo>
                    <a:pt x="816674" y="585597"/>
                  </a:lnTo>
                  <a:cubicBezTo>
                    <a:pt x="817531" y="584740"/>
                    <a:pt x="818293" y="583692"/>
                    <a:pt x="819055" y="582739"/>
                  </a:cubicBezTo>
                  <a:lnTo>
                    <a:pt x="859536" y="623221"/>
                  </a:lnTo>
                  <a:lnTo>
                    <a:pt x="880967" y="644652"/>
                  </a:lnTo>
                  <a:cubicBezTo>
                    <a:pt x="880301" y="645223"/>
                    <a:pt x="879539" y="645700"/>
                    <a:pt x="878967" y="646366"/>
                  </a:cubicBezTo>
                  <a:lnTo>
                    <a:pt x="835247" y="690658"/>
                  </a:lnTo>
                  <a:cubicBezTo>
                    <a:pt x="826770" y="699135"/>
                    <a:pt x="826770" y="712946"/>
                    <a:pt x="835247" y="721519"/>
                  </a:cubicBezTo>
                  <a:cubicBezTo>
                    <a:pt x="839438" y="725710"/>
                    <a:pt x="845058" y="727900"/>
                    <a:pt x="850487" y="727900"/>
                  </a:cubicBezTo>
                  <a:cubicBezTo>
                    <a:pt x="856107" y="727900"/>
                    <a:pt x="861536" y="725710"/>
                    <a:pt x="865727" y="721519"/>
                  </a:cubicBezTo>
                  <a:lnTo>
                    <a:pt x="909447" y="677228"/>
                  </a:lnTo>
                  <a:cubicBezTo>
                    <a:pt x="910114" y="676561"/>
                    <a:pt x="910685" y="675704"/>
                    <a:pt x="911257" y="674941"/>
                  </a:cubicBezTo>
                  <a:lnTo>
                    <a:pt x="974122" y="737806"/>
                  </a:lnTo>
                  <a:cubicBezTo>
                    <a:pt x="973265" y="738378"/>
                    <a:pt x="972407" y="739045"/>
                    <a:pt x="971741" y="739712"/>
                  </a:cubicBezTo>
                  <a:lnTo>
                    <a:pt x="885634" y="823627"/>
                  </a:lnTo>
                  <a:cubicBezTo>
                    <a:pt x="877157" y="831913"/>
                    <a:pt x="876967" y="845534"/>
                    <a:pt x="885349" y="854012"/>
                  </a:cubicBezTo>
                  <a:cubicBezTo>
                    <a:pt x="889540" y="858298"/>
                    <a:pt x="895159" y="860488"/>
                    <a:pt x="900684" y="860488"/>
                  </a:cubicBezTo>
                  <a:cubicBezTo>
                    <a:pt x="906018" y="860488"/>
                    <a:pt x="911447" y="858488"/>
                    <a:pt x="915734" y="854297"/>
                  </a:cubicBezTo>
                  <a:lnTo>
                    <a:pt x="1001840" y="770382"/>
                  </a:lnTo>
                  <a:cubicBezTo>
                    <a:pt x="1002697" y="769525"/>
                    <a:pt x="1003364" y="768667"/>
                    <a:pt x="1004030" y="767715"/>
                  </a:cubicBezTo>
                  <a:lnTo>
                    <a:pt x="1044702" y="808387"/>
                  </a:lnTo>
                  <a:lnTo>
                    <a:pt x="1066133" y="829818"/>
                  </a:lnTo>
                  <a:cubicBezTo>
                    <a:pt x="1065467" y="830389"/>
                    <a:pt x="1064705" y="830866"/>
                    <a:pt x="1064133" y="831532"/>
                  </a:cubicBezTo>
                  <a:lnTo>
                    <a:pt x="1020413" y="875824"/>
                  </a:lnTo>
                  <a:cubicBezTo>
                    <a:pt x="1011936" y="884301"/>
                    <a:pt x="1011936" y="898112"/>
                    <a:pt x="1020413" y="906685"/>
                  </a:cubicBezTo>
                  <a:cubicBezTo>
                    <a:pt x="1024604" y="910876"/>
                    <a:pt x="1030224" y="913066"/>
                    <a:pt x="1035653" y="913066"/>
                  </a:cubicBezTo>
                  <a:cubicBezTo>
                    <a:pt x="1041083" y="913066"/>
                    <a:pt x="1046702" y="911066"/>
                    <a:pt x="1050893" y="906685"/>
                  </a:cubicBezTo>
                  <a:lnTo>
                    <a:pt x="1094613" y="862393"/>
                  </a:lnTo>
                  <a:cubicBezTo>
                    <a:pt x="1095089" y="861917"/>
                    <a:pt x="1095566" y="861250"/>
                    <a:pt x="1095947" y="860679"/>
                  </a:cubicBezTo>
                  <a:cubicBezTo>
                    <a:pt x="1104233" y="871823"/>
                    <a:pt x="1108805" y="885349"/>
                    <a:pt x="1108805" y="899731"/>
                  </a:cubicBezTo>
                  <a:cubicBezTo>
                    <a:pt x="1108805" y="917543"/>
                    <a:pt x="1102043" y="933926"/>
                    <a:pt x="1089755" y="946213"/>
                  </a:cubicBezTo>
                  <a:close/>
                </a:path>
              </a:pathLst>
            </a:custGeom>
            <a:solidFill>
              <a:srgbClr val="FFFFFF">
                <a:alpha val="4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2" name="Google Shape;1252;p7"/>
            <p:cNvGrpSpPr/>
            <p:nvPr/>
          </p:nvGrpSpPr>
          <p:grpSpPr>
            <a:xfrm rot="1458646">
              <a:off x="9235496" y="3143052"/>
              <a:ext cx="722862" cy="1045420"/>
              <a:chOff x="6594769" y="2752153"/>
              <a:chExt cx="953209" cy="1378553"/>
            </a:xfrm>
          </p:grpSpPr>
          <p:sp>
            <p:nvSpPr>
              <p:cNvPr id="1253" name="Google Shape;1253;p7"/>
              <p:cNvSpPr/>
              <p:nvPr/>
            </p:nvSpPr>
            <p:spPr>
              <a:xfrm>
                <a:off x="6594769" y="2752153"/>
                <a:ext cx="953209" cy="1378553"/>
              </a:xfrm>
              <a:custGeom>
                <a:avLst/>
                <a:gdLst/>
                <a:ahLst/>
                <a:cxnLst/>
                <a:rect l="l" t="t" r="r" b="b"/>
                <a:pathLst>
                  <a:path w="953209" h="1378553" extrusionOk="0">
                    <a:moveTo>
                      <a:pt x="945697" y="822198"/>
                    </a:moveTo>
                    <a:cubicBezTo>
                      <a:pt x="937696" y="816673"/>
                      <a:pt x="926838" y="818674"/>
                      <a:pt x="921313" y="826580"/>
                    </a:cubicBezTo>
                    <a:cubicBezTo>
                      <a:pt x="893881" y="866299"/>
                      <a:pt x="861496" y="901541"/>
                      <a:pt x="825206" y="931926"/>
                    </a:cubicBezTo>
                    <a:lnTo>
                      <a:pt x="756626" y="784098"/>
                    </a:lnTo>
                    <a:cubicBezTo>
                      <a:pt x="752530" y="775430"/>
                      <a:pt x="742148" y="771525"/>
                      <a:pt x="733385" y="775621"/>
                    </a:cubicBezTo>
                    <a:cubicBezTo>
                      <a:pt x="724622" y="779717"/>
                      <a:pt x="720812" y="790099"/>
                      <a:pt x="724907" y="798862"/>
                    </a:cubicBezTo>
                    <a:lnTo>
                      <a:pt x="796916" y="954024"/>
                    </a:lnTo>
                    <a:lnTo>
                      <a:pt x="811775" y="986219"/>
                    </a:lnTo>
                    <a:lnTo>
                      <a:pt x="833207" y="1032320"/>
                    </a:lnTo>
                    <a:cubicBezTo>
                      <a:pt x="866258" y="1103948"/>
                      <a:pt x="839589" y="1188148"/>
                      <a:pt x="773771" y="1228249"/>
                    </a:cubicBezTo>
                    <a:lnTo>
                      <a:pt x="691665" y="1051179"/>
                    </a:lnTo>
                    <a:lnTo>
                      <a:pt x="676901" y="1019461"/>
                    </a:lnTo>
                    <a:lnTo>
                      <a:pt x="519453" y="680180"/>
                    </a:lnTo>
                    <a:cubicBezTo>
                      <a:pt x="563554" y="667226"/>
                      <a:pt x="600130" y="636460"/>
                      <a:pt x="620704" y="596170"/>
                    </a:cubicBezTo>
                    <a:cubicBezTo>
                      <a:pt x="632896" y="608457"/>
                      <a:pt x="643183" y="623030"/>
                      <a:pt x="650898" y="639604"/>
                    </a:cubicBezTo>
                    <a:lnTo>
                      <a:pt x="694523" y="733711"/>
                    </a:lnTo>
                    <a:cubicBezTo>
                      <a:pt x="698618" y="742474"/>
                      <a:pt x="709001" y="746379"/>
                      <a:pt x="717764" y="742283"/>
                    </a:cubicBezTo>
                    <a:cubicBezTo>
                      <a:pt x="726527" y="738188"/>
                      <a:pt x="730337" y="727805"/>
                      <a:pt x="726241" y="719042"/>
                    </a:cubicBezTo>
                    <a:lnTo>
                      <a:pt x="682616" y="624935"/>
                    </a:lnTo>
                    <a:cubicBezTo>
                      <a:pt x="670806" y="599504"/>
                      <a:pt x="654041" y="577882"/>
                      <a:pt x="633944" y="560832"/>
                    </a:cubicBezTo>
                    <a:cubicBezTo>
                      <a:pt x="637182" y="547973"/>
                      <a:pt x="638897" y="534543"/>
                      <a:pt x="638897" y="520637"/>
                    </a:cubicBezTo>
                    <a:cubicBezTo>
                      <a:pt x="638897" y="435007"/>
                      <a:pt x="573746" y="364236"/>
                      <a:pt x="490307" y="355283"/>
                    </a:cubicBezTo>
                    <a:lnTo>
                      <a:pt x="490307" y="205264"/>
                    </a:lnTo>
                    <a:cubicBezTo>
                      <a:pt x="538980" y="196882"/>
                      <a:pt x="576032" y="154496"/>
                      <a:pt x="576032" y="103442"/>
                    </a:cubicBezTo>
                    <a:cubicBezTo>
                      <a:pt x="576032" y="46482"/>
                      <a:pt x="529550" y="0"/>
                      <a:pt x="472590" y="0"/>
                    </a:cubicBezTo>
                    <a:cubicBezTo>
                      <a:pt x="415631" y="0"/>
                      <a:pt x="369149" y="46292"/>
                      <a:pt x="369149" y="103442"/>
                    </a:cubicBezTo>
                    <a:cubicBezTo>
                      <a:pt x="369149" y="154400"/>
                      <a:pt x="406201" y="196787"/>
                      <a:pt x="454874" y="205264"/>
                    </a:cubicBezTo>
                    <a:lnTo>
                      <a:pt x="454874" y="355283"/>
                    </a:lnTo>
                    <a:cubicBezTo>
                      <a:pt x="371530" y="364141"/>
                      <a:pt x="306284" y="435007"/>
                      <a:pt x="306284" y="520637"/>
                    </a:cubicBezTo>
                    <a:cubicBezTo>
                      <a:pt x="306284" y="535114"/>
                      <a:pt x="308093" y="549116"/>
                      <a:pt x="311618" y="562451"/>
                    </a:cubicBezTo>
                    <a:cubicBezTo>
                      <a:pt x="292091" y="579406"/>
                      <a:pt x="276089" y="600647"/>
                      <a:pt x="264850" y="624935"/>
                    </a:cubicBezTo>
                    <a:lnTo>
                      <a:pt x="125404" y="925449"/>
                    </a:lnTo>
                    <a:cubicBezTo>
                      <a:pt x="90066" y="894779"/>
                      <a:pt x="58634" y="859250"/>
                      <a:pt x="32154" y="819436"/>
                    </a:cubicBezTo>
                    <a:cubicBezTo>
                      <a:pt x="26725" y="811339"/>
                      <a:pt x="15866" y="809149"/>
                      <a:pt x="7865" y="814483"/>
                    </a:cubicBezTo>
                    <a:cubicBezTo>
                      <a:pt x="-231" y="819817"/>
                      <a:pt x="-2422" y="830675"/>
                      <a:pt x="2913" y="838772"/>
                    </a:cubicBezTo>
                    <a:cubicBezTo>
                      <a:pt x="33107" y="884110"/>
                      <a:pt x="69302" y="924211"/>
                      <a:pt x="110069" y="958405"/>
                    </a:cubicBezTo>
                    <a:lnTo>
                      <a:pt x="82637" y="1017556"/>
                    </a:lnTo>
                    <a:cubicBezTo>
                      <a:pt x="41108" y="1107091"/>
                      <a:pt x="76064" y="1212628"/>
                      <a:pt x="160170" y="1260729"/>
                    </a:cubicBezTo>
                    <a:lnTo>
                      <a:pt x="121308" y="1354455"/>
                    </a:lnTo>
                    <a:cubicBezTo>
                      <a:pt x="117689" y="1363408"/>
                      <a:pt x="121880" y="1373600"/>
                      <a:pt x="130928" y="1377315"/>
                    </a:cubicBezTo>
                    <a:cubicBezTo>
                      <a:pt x="133119" y="1378172"/>
                      <a:pt x="135405" y="1378553"/>
                      <a:pt x="137596" y="1378553"/>
                    </a:cubicBezTo>
                    <a:cubicBezTo>
                      <a:pt x="144549" y="1378553"/>
                      <a:pt x="151122" y="1374457"/>
                      <a:pt x="153884" y="1367695"/>
                    </a:cubicBezTo>
                    <a:lnTo>
                      <a:pt x="198651" y="1259777"/>
                    </a:lnTo>
                    <a:cubicBezTo>
                      <a:pt x="199223" y="1258348"/>
                      <a:pt x="199508" y="1256824"/>
                      <a:pt x="199699" y="1255395"/>
                    </a:cubicBezTo>
                    <a:lnTo>
                      <a:pt x="219987" y="1211961"/>
                    </a:lnTo>
                    <a:cubicBezTo>
                      <a:pt x="223988" y="1203198"/>
                      <a:pt x="220178" y="1192816"/>
                      <a:pt x="211415" y="1188720"/>
                    </a:cubicBezTo>
                    <a:cubicBezTo>
                      <a:pt x="202652" y="1184624"/>
                      <a:pt x="192269" y="1188530"/>
                      <a:pt x="188174" y="1197197"/>
                    </a:cubicBezTo>
                    <a:lnTo>
                      <a:pt x="173696" y="1228344"/>
                    </a:lnTo>
                    <a:cubicBezTo>
                      <a:pt x="107878" y="1188244"/>
                      <a:pt x="81113" y="1103948"/>
                      <a:pt x="114260" y="1032415"/>
                    </a:cubicBezTo>
                    <a:lnTo>
                      <a:pt x="138263" y="980599"/>
                    </a:lnTo>
                    <a:lnTo>
                      <a:pt x="153407" y="948214"/>
                    </a:lnTo>
                    <a:lnTo>
                      <a:pt x="296568" y="639699"/>
                    </a:lnTo>
                    <a:cubicBezTo>
                      <a:pt x="303807" y="624078"/>
                      <a:pt x="313427" y="609981"/>
                      <a:pt x="325239" y="597789"/>
                    </a:cubicBezTo>
                    <a:cubicBezTo>
                      <a:pt x="346289" y="637889"/>
                      <a:pt x="383341" y="668369"/>
                      <a:pt x="427823" y="680752"/>
                    </a:cubicBezTo>
                    <a:lnTo>
                      <a:pt x="272184" y="1015937"/>
                    </a:lnTo>
                    <a:lnTo>
                      <a:pt x="257421" y="1047655"/>
                    </a:lnTo>
                    <a:lnTo>
                      <a:pt x="214367" y="1140523"/>
                    </a:lnTo>
                    <a:cubicBezTo>
                      <a:pt x="210272" y="1149287"/>
                      <a:pt x="214082" y="1159669"/>
                      <a:pt x="222845" y="1163764"/>
                    </a:cubicBezTo>
                    <a:cubicBezTo>
                      <a:pt x="231608" y="1167860"/>
                      <a:pt x="241990" y="1163955"/>
                      <a:pt x="246086" y="1155192"/>
                    </a:cubicBezTo>
                    <a:lnTo>
                      <a:pt x="290186" y="1060132"/>
                    </a:lnTo>
                    <a:cubicBezTo>
                      <a:pt x="343907" y="1078611"/>
                      <a:pt x="400867" y="1089184"/>
                      <a:pt x="459350" y="1091184"/>
                    </a:cubicBezTo>
                    <a:lnTo>
                      <a:pt x="459350" y="1165574"/>
                    </a:lnTo>
                    <a:cubicBezTo>
                      <a:pt x="459350" y="1175290"/>
                      <a:pt x="466971" y="1183005"/>
                      <a:pt x="476496" y="1183005"/>
                    </a:cubicBezTo>
                    <a:cubicBezTo>
                      <a:pt x="485830" y="1183005"/>
                      <a:pt x="493640" y="1175195"/>
                      <a:pt x="493640" y="1165574"/>
                    </a:cubicBezTo>
                    <a:lnTo>
                      <a:pt x="493640" y="1091279"/>
                    </a:lnTo>
                    <a:cubicBezTo>
                      <a:pt x="550409" y="1089850"/>
                      <a:pt x="605845" y="1080230"/>
                      <a:pt x="658423" y="1063085"/>
                    </a:cubicBezTo>
                    <a:lnTo>
                      <a:pt x="747672" y="1255395"/>
                    </a:lnTo>
                    <a:cubicBezTo>
                      <a:pt x="747863" y="1256824"/>
                      <a:pt x="748148" y="1258348"/>
                      <a:pt x="748720" y="1259777"/>
                    </a:cubicBezTo>
                    <a:lnTo>
                      <a:pt x="793488" y="1367695"/>
                    </a:lnTo>
                    <a:cubicBezTo>
                      <a:pt x="796345" y="1374457"/>
                      <a:pt x="802917" y="1378553"/>
                      <a:pt x="809775" y="1378553"/>
                    </a:cubicBezTo>
                    <a:cubicBezTo>
                      <a:pt x="811966" y="1378553"/>
                      <a:pt x="814252" y="1378077"/>
                      <a:pt x="816443" y="1377315"/>
                    </a:cubicBezTo>
                    <a:cubicBezTo>
                      <a:pt x="825491" y="1373600"/>
                      <a:pt x="829682" y="1363408"/>
                      <a:pt x="826063" y="1354455"/>
                    </a:cubicBezTo>
                    <a:lnTo>
                      <a:pt x="787201" y="1260824"/>
                    </a:lnTo>
                    <a:cubicBezTo>
                      <a:pt x="871307" y="1212723"/>
                      <a:pt x="906168" y="1107091"/>
                      <a:pt x="864734" y="1017651"/>
                    </a:cubicBezTo>
                    <a:lnTo>
                      <a:pt x="840160" y="964787"/>
                    </a:lnTo>
                    <a:cubicBezTo>
                      <a:pt x="881784" y="931259"/>
                      <a:pt x="918932" y="891635"/>
                      <a:pt x="949983" y="846677"/>
                    </a:cubicBezTo>
                    <a:cubicBezTo>
                      <a:pt x="955603" y="838676"/>
                      <a:pt x="953698" y="827627"/>
                      <a:pt x="945697" y="822198"/>
                    </a:cubicBezTo>
                    <a:close/>
                    <a:moveTo>
                      <a:pt x="404296" y="103442"/>
                    </a:moveTo>
                    <a:cubicBezTo>
                      <a:pt x="404296" y="65722"/>
                      <a:pt x="434966" y="35147"/>
                      <a:pt x="472590" y="35147"/>
                    </a:cubicBezTo>
                    <a:cubicBezTo>
                      <a:pt x="510309" y="35147"/>
                      <a:pt x="540884" y="65818"/>
                      <a:pt x="540884" y="103442"/>
                    </a:cubicBezTo>
                    <a:cubicBezTo>
                      <a:pt x="540884" y="140398"/>
                      <a:pt x="511357" y="170497"/>
                      <a:pt x="474781" y="171641"/>
                    </a:cubicBezTo>
                    <a:cubicBezTo>
                      <a:pt x="474019" y="171545"/>
                      <a:pt x="473352" y="171450"/>
                      <a:pt x="472590" y="171450"/>
                    </a:cubicBezTo>
                    <a:cubicBezTo>
                      <a:pt x="471828" y="171450"/>
                      <a:pt x="471161" y="171545"/>
                      <a:pt x="470399" y="171641"/>
                    </a:cubicBezTo>
                    <a:cubicBezTo>
                      <a:pt x="433728" y="170497"/>
                      <a:pt x="404296" y="140398"/>
                      <a:pt x="404296" y="103442"/>
                    </a:cubicBezTo>
                    <a:close/>
                    <a:moveTo>
                      <a:pt x="353337" y="574834"/>
                    </a:moveTo>
                    <a:cubicBezTo>
                      <a:pt x="348289" y="563975"/>
                      <a:pt x="344765" y="552450"/>
                      <a:pt x="342955" y="540258"/>
                    </a:cubicBezTo>
                    <a:cubicBezTo>
                      <a:pt x="341907" y="533876"/>
                      <a:pt x="341431" y="527209"/>
                      <a:pt x="341431" y="520541"/>
                    </a:cubicBezTo>
                    <a:cubicBezTo>
                      <a:pt x="341431" y="448246"/>
                      <a:pt x="400200" y="389287"/>
                      <a:pt x="472590" y="389287"/>
                    </a:cubicBezTo>
                    <a:cubicBezTo>
                      <a:pt x="544980" y="389287"/>
                      <a:pt x="603845" y="448246"/>
                      <a:pt x="603845" y="520541"/>
                    </a:cubicBezTo>
                    <a:cubicBezTo>
                      <a:pt x="603845" y="526828"/>
                      <a:pt x="603368" y="533019"/>
                      <a:pt x="602511" y="539115"/>
                    </a:cubicBezTo>
                    <a:cubicBezTo>
                      <a:pt x="600797" y="551307"/>
                      <a:pt x="597368" y="562927"/>
                      <a:pt x="592415" y="573786"/>
                    </a:cubicBezTo>
                    <a:cubicBezTo>
                      <a:pt x="576222" y="610267"/>
                      <a:pt x="543837" y="637984"/>
                      <a:pt x="504404" y="647795"/>
                    </a:cubicBezTo>
                    <a:cubicBezTo>
                      <a:pt x="496498" y="649891"/>
                      <a:pt x="488306" y="651129"/>
                      <a:pt x="479924" y="651605"/>
                    </a:cubicBezTo>
                    <a:cubicBezTo>
                      <a:pt x="477448" y="651701"/>
                      <a:pt x="475067" y="651796"/>
                      <a:pt x="472590" y="651796"/>
                    </a:cubicBezTo>
                    <a:cubicBezTo>
                      <a:pt x="470876" y="651796"/>
                      <a:pt x="469256" y="651796"/>
                      <a:pt x="467542" y="651701"/>
                    </a:cubicBezTo>
                    <a:cubicBezTo>
                      <a:pt x="459160" y="651415"/>
                      <a:pt x="450873" y="650272"/>
                      <a:pt x="442967" y="648367"/>
                    </a:cubicBezTo>
                    <a:cubicBezTo>
                      <a:pt x="402963" y="639127"/>
                      <a:pt x="369911" y="611410"/>
                      <a:pt x="353337" y="574834"/>
                    </a:cubicBezTo>
                    <a:close/>
                    <a:moveTo>
                      <a:pt x="493736" y="1056323"/>
                    </a:moveTo>
                    <a:lnTo>
                      <a:pt x="493736" y="1000506"/>
                    </a:lnTo>
                    <a:cubicBezTo>
                      <a:pt x="493736" y="990790"/>
                      <a:pt x="486116" y="983075"/>
                      <a:pt x="476591" y="983075"/>
                    </a:cubicBezTo>
                    <a:cubicBezTo>
                      <a:pt x="467066" y="983075"/>
                      <a:pt x="459446" y="990886"/>
                      <a:pt x="459446" y="1000506"/>
                    </a:cubicBezTo>
                    <a:lnTo>
                      <a:pt x="459446" y="1056227"/>
                    </a:lnTo>
                    <a:cubicBezTo>
                      <a:pt x="406106" y="1054322"/>
                      <a:pt x="354194" y="1044797"/>
                      <a:pt x="305141" y="1028129"/>
                    </a:cubicBezTo>
                    <a:lnTo>
                      <a:pt x="463637" y="686752"/>
                    </a:lnTo>
                    <a:cubicBezTo>
                      <a:pt x="466589" y="686848"/>
                      <a:pt x="469638" y="686943"/>
                      <a:pt x="472590" y="686943"/>
                    </a:cubicBezTo>
                    <a:cubicBezTo>
                      <a:pt x="476305" y="686943"/>
                      <a:pt x="480020" y="686848"/>
                      <a:pt x="483734" y="686562"/>
                    </a:cubicBezTo>
                    <a:lnTo>
                      <a:pt x="643755" y="1031272"/>
                    </a:lnTo>
                    <a:cubicBezTo>
                      <a:pt x="595748" y="1046416"/>
                      <a:pt x="545361" y="1054989"/>
                      <a:pt x="493736" y="10563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7"/>
              <p:cNvSpPr/>
              <p:nvPr/>
            </p:nvSpPr>
            <p:spPr>
              <a:xfrm>
                <a:off x="7034783" y="3243642"/>
                <a:ext cx="58292" cy="58293"/>
              </a:xfrm>
              <a:custGeom>
                <a:avLst/>
                <a:gdLst/>
                <a:ahLst/>
                <a:cxnLst/>
                <a:rect l="l" t="t" r="r" b="b"/>
                <a:pathLst>
                  <a:path w="58292" h="58293" extrusionOk="0">
                    <a:moveTo>
                      <a:pt x="58293" y="29147"/>
                    </a:moveTo>
                    <a:cubicBezTo>
                      <a:pt x="58293" y="13049"/>
                      <a:pt x="45244" y="0"/>
                      <a:pt x="29146" y="0"/>
                    </a:cubicBezTo>
                    <a:cubicBezTo>
                      <a:pt x="13049" y="0"/>
                      <a:pt x="0" y="13049"/>
                      <a:pt x="0" y="29147"/>
                    </a:cubicBezTo>
                    <a:cubicBezTo>
                      <a:pt x="0" y="45244"/>
                      <a:pt x="13049" y="58293"/>
                      <a:pt x="29146" y="58293"/>
                    </a:cubicBezTo>
                    <a:cubicBezTo>
                      <a:pt x="45148" y="58293"/>
                      <a:pt x="58293" y="45244"/>
                      <a:pt x="58293" y="29147"/>
                    </a:cubicBezTo>
                    <a:close/>
                    <a:moveTo>
                      <a:pt x="23051" y="29147"/>
                    </a:moveTo>
                    <a:cubicBezTo>
                      <a:pt x="23051" y="25718"/>
                      <a:pt x="25718" y="23051"/>
                      <a:pt x="29146" y="23051"/>
                    </a:cubicBezTo>
                    <a:cubicBezTo>
                      <a:pt x="32480" y="23051"/>
                      <a:pt x="35243" y="25718"/>
                      <a:pt x="35243" y="29147"/>
                    </a:cubicBezTo>
                    <a:cubicBezTo>
                      <a:pt x="35243" y="32576"/>
                      <a:pt x="32576" y="35243"/>
                      <a:pt x="29146" y="35243"/>
                    </a:cubicBezTo>
                    <a:cubicBezTo>
                      <a:pt x="25718" y="35243"/>
                      <a:pt x="23051" y="32576"/>
                      <a:pt x="23051" y="291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7"/>
            <p:cNvGrpSpPr/>
            <p:nvPr/>
          </p:nvGrpSpPr>
          <p:grpSpPr>
            <a:xfrm rot="1155841">
              <a:off x="8380078" y="4383783"/>
              <a:ext cx="1088710" cy="940486"/>
              <a:chOff x="4473320" y="1359978"/>
              <a:chExt cx="1435607" cy="1240155"/>
            </a:xfrm>
          </p:grpSpPr>
          <p:sp>
            <p:nvSpPr>
              <p:cNvPr id="1256" name="Google Shape;1256;p7"/>
              <p:cNvSpPr/>
              <p:nvPr/>
            </p:nvSpPr>
            <p:spPr>
              <a:xfrm>
                <a:off x="4473320" y="1359978"/>
                <a:ext cx="1435607" cy="901826"/>
              </a:xfrm>
              <a:custGeom>
                <a:avLst/>
                <a:gdLst/>
                <a:ahLst/>
                <a:cxnLst/>
                <a:rect l="l" t="t" r="r" b="b"/>
                <a:pathLst>
                  <a:path w="1435607" h="901826" extrusionOk="0">
                    <a:moveTo>
                      <a:pt x="1418177" y="598361"/>
                    </a:moveTo>
                    <a:lnTo>
                      <a:pt x="1330547" y="598361"/>
                    </a:lnTo>
                    <a:cubicBezTo>
                      <a:pt x="1322642" y="267176"/>
                      <a:pt x="1050989" y="0"/>
                      <a:pt x="717804" y="0"/>
                    </a:cubicBezTo>
                    <a:cubicBezTo>
                      <a:pt x="384715" y="0"/>
                      <a:pt x="112967" y="267081"/>
                      <a:pt x="105156" y="598265"/>
                    </a:cubicBezTo>
                    <a:lnTo>
                      <a:pt x="17526" y="598265"/>
                    </a:lnTo>
                    <a:cubicBezTo>
                      <a:pt x="7811" y="598265"/>
                      <a:pt x="0" y="606076"/>
                      <a:pt x="0" y="615791"/>
                    </a:cubicBezTo>
                    <a:lnTo>
                      <a:pt x="0" y="884301"/>
                    </a:lnTo>
                    <a:cubicBezTo>
                      <a:pt x="0" y="894017"/>
                      <a:pt x="7811" y="901827"/>
                      <a:pt x="17526" y="901827"/>
                    </a:cubicBezTo>
                    <a:lnTo>
                      <a:pt x="1418082" y="901827"/>
                    </a:lnTo>
                    <a:cubicBezTo>
                      <a:pt x="1427798" y="901827"/>
                      <a:pt x="1435608" y="894017"/>
                      <a:pt x="1435608" y="884301"/>
                    </a:cubicBezTo>
                    <a:lnTo>
                      <a:pt x="1435608" y="615887"/>
                    </a:lnTo>
                    <a:cubicBezTo>
                      <a:pt x="1435608" y="606171"/>
                      <a:pt x="1427798" y="598361"/>
                      <a:pt x="1418177" y="598361"/>
                    </a:cubicBezTo>
                    <a:close/>
                    <a:moveTo>
                      <a:pt x="1400651" y="866870"/>
                    </a:moveTo>
                    <a:lnTo>
                      <a:pt x="1266444" y="866870"/>
                    </a:lnTo>
                    <a:lnTo>
                      <a:pt x="1266444" y="759333"/>
                    </a:lnTo>
                    <a:cubicBezTo>
                      <a:pt x="1266444" y="749618"/>
                      <a:pt x="1258824" y="741807"/>
                      <a:pt x="1249299" y="741807"/>
                    </a:cubicBezTo>
                    <a:cubicBezTo>
                      <a:pt x="1239774" y="741807"/>
                      <a:pt x="1232154" y="749618"/>
                      <a:pt x="1232154" y="759333"/>
                    </a:cubicBezTo>
                    <a:lnTo>
                      <a:pt x="1232154" y="866870"/>
                    </a:lnTo>
                    <a:lnTo>
                      <a:pt x="1115568" y="866870"/>
                    </a:lnTo>
                    <a:lnTo>
                      <a:pt x="1115568" y="759333"/>
                    </a:lnTo>
                    <a:cubicBezTo>
                      <a:pt x="1115568" y="749618"/>
                      <a:pt x="1107662" y="741807"/>
                      <a:pt x="1097852" y="741807"/>
                    </a:cubicBezTo>
                    <a:cubicBezTo>
                      <a:pt x="1088041" y="741807"/>
                      <a:pt x="1080135" y="749618"/>
                      <a:pt x="1080135" y="759333"/>
                    </a:cubicBezTo>
                    <a:lnTo>
                      <a:pt x="1080135" y="866870"/>
                    </a:lnTo>
                    <a:lnTo>
                      <a:pt x="963549" y="866870"/>
                    </a:lnTo>
                    <a:lnTo>
                      <a:pt x="963549" y="759333"/>
                    </a:lnTo>
                    <a:cubicBezTo>
                      <a:pt x="963549" y="749618"/>
                      <a:pt x="955643" y="741807"/>
                      <a:pt x="945833" y="741807"/>
                    </a:cubicBezTo>
                    <a:cubicBezTo>
                      <a:pt x="936022" y="741807"/>
                      <a:pt x="928116" y="749618"/>
                      <a:pt x="928116" y="759333"/>
                    </a:cubicBezTo>
                    <a:lnTo>
                      <a:pt x="928116" y="866870"/>
                    </a:lnTo>
                    <a:lnTo>
                      <a:pt x="811530" y="866870"/>
                    </a:lnTo>
                    <a:lnTo>
                      <a:pt x="811530" y="759333"/>
                    </a:lnTo>
                    <a:cubicBezTo>
                      <a:pt x="811530" y="749618"/>
                      <a:pt x="803624" y="741807"/>
                      <a:pt x="793814" y="741807"/>
                    </a:cubicBezTo>
                    <a:cubicBezTo>
                      <a:pt x="784003" y="741807"/>
                      <a:pt x="776097" y="749618"/>
                      <a:pt x="776097" y="759333"/>
                    </a:cubicBezTo>
                    <a:lnTo>
                      <a:pt x="776097" y="866870"/>
                    </a:lnTo>
                    <a:lnTo>
                      <a:pt x="659511" y="866870"/>
                    </a:lnTo>
                    <a:lnTo>
                      <a:pt x="659511" y="759333"/>
                    </a:lnTo>
                    <a:cubicBezTo>
                      <a:pt x="659511" y="749618"/>
                      <a:pt x="651891" y="741807"/>
                      <a:pt x="642366" y="741807"/>
                    </a:cubicBezTo>
                    <a:cubicBezTo>
                      <a:pt x="632841" y="741807"/>
                      <a:pt x="625221" y="749618"/>
                      <a:pt x="625221" y="759333"/>
                    </a:cubicBezTo>
                    <a:lnTo>
                      <a:pt x="625221" y="866870"/>
                    </a:lnTo>
                    <a:lnTo>
                      <a:pt x="508635" y="866870"/>
                    </a:lnTo>
                    <a:lnTo>
                      <a:pt x="508635" y="759333"/>
                    </a:lnTo>
                    <a:cubicBezTo>
                      <a:pt x="508635" y="749618"/>
                      <a:pt x="500729" y="741807"/>
                      <a:pt x="490918" y="741807"/>
                    </a:cubicBezTo>
                    <a:cubicBezTo>
                      <a:pt x="481108" y="741807"/>
                      <a:pt x="473202" y="749618"/>
                      <a:pt x="473202" y="759333"/>
                    </a:cubicBezTo>
                    <a:lnTo>
                      <a:pt x="473202" y="866870"/>
                    </a:lnTo>
                    <a:lnTo>
                      <a:pt x="356616" y="866870"/>
                    </a:lnTo>
                    <a:lnTo>
                      <a:pt x="356616" y="759333"/>
                    </a:lnTo>
                    <a:cubicBezTo>
                      <a:pt x="356616" y="749618"/>
                      <a:pt x="348710" y="741807"/>
                      <a:pt x="338900" y="741807"/>
                    </a:cubicBezTo>
                    <a:cubicBezTo>
                      <a:pt x="329089" y="741807"/>
                      <a:pt x="321183" y="749618"/>
                      <a:pt x="321183" y="759333"/>
                    </a:cubicBezTo>
                    <a:lnTo>
                      <a:pt x="321183" y="866870"/>
                    </a:lnTo>
                    <a:lnTo>
                      <a:pt x="204597" y="866870"/>
                    </a:lnTo>
                    <a:lnTo>
                      <a:pt x="204597" y="759333"/>
                    </a:lnTo>
                    <a:cubicBezTo>
                      <a:pt x="204597" y="749618"/>
                      <a:pt x="196691" y="741807"/>
                      <a:pt x="186880" y="741807"/>
                    </a:cubicBezTo>
                    <a:cubicBezTo>
                      <a:pt x="177070" y="741807"/>
                      <a:pt x="169164" y="749618"/>
                      <a:pt x="169164" y="759333"/>
                    </a:cubicBezTo>
                    <a:lnTo>
                      <a:pt x="169164" y="866870"/>
                    </a:lnTo>
                    <a:lnTo>
                      <a:pt x="35052" y="866870"/>
                    </a:lnTo>
                    <a:lnTo>
                      <a:pt x="35052" y="633317"/>
                    </a:lnTo>
                    <a:lnTo>
                      <a:pt x="122587" y="633317"/>
                    </a:lnTo>
                    <a:cubicBezTo>
                      <a:pt x="132302" y="633317"/>
                      <a:pt x="140113" y="625507"/>
                      <a:pt x="140113" y="615791"/>
                    </a:cubicBezTo>
                    <a:lnTo>
                      <a:pt x="140113" y="612839"/>
                    </a:lnTo>
                    <a:cubicBezTo>
                      <a:pt x="140113" y="294227"/>
                      <a:pt x="399383" y="34957"/>
                      <a:pt x="717899" y="34957"/>
                    </a:cubicBezTo>
                    <a:cubicBezTo>
                      <a:pt x="1036415" y="34957"/>
                      <a:pt x="1295686" y="294227"/>
                      <a:pt x="1295686" y="612839"/>
                    </a:cubicBezTo>
                    <a:lnTo>
                      <a:pt x="1295686" y="615791"/>
                    </a:lnTo>
                    <a:cubicBezTo>
                      <a:pt x="1295686" y="625507"/>
                      <a:pt x="1303496" y="633317"/>
                      <a:pt x="1313212" y="633317"/>
                    </a:cubicBezTo>
                    <a:lnTo>
                      <a:pt x="1400747" y="633317"/>
                    </a:lnTo>
                    <a:lnTo>
                      <a:pt x="1400747" y="86687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7"/>
              <p:cNvSpPr/>
              <p:nvPr/>
            </p:nvSpPr>
            <p:spPr>
              <a:xfrm>
                <a:off x="4829079" y="1610962"/>
                <a:ext cx="723614" cy="382333"/>
              </a:xfrm>
              <a:custGeom>
                <a:avLst/>
                <a:gdLst/>
                <a:ahLst/>
                <a:cxnLst/>
                <a:rect l="l" t="t" r="r" b="b"/>
                <a:pathLst>
                  <a:path w="723614" h="382333" extrusionOk="0">
                    <a:moveTo>
                      <a:pt x="361855" y="0"/>
                    </a:moveTo>
                    <a:cubicBezTo>
                      <a:pt x="162401" y="0"/>
                      <a:pt x="0" y="162401"/>
                      <a:pt x="0" y="361855"/>
                    </a:cubicBezTo>
                    <a:cubicBezTo>
                      <a:pt x="0" y="363474"/>
                      <a:pt x="0" y="365284"/>
                      <a:pt x="190" y="366903"/>
                    </a:cubicBezTo>
                    <a:cubicBezTo>
                      <a:pt x="1238" y="375666"/>
                      <a:pt x="8668" y="382333"/>
                      <a:pt x="17621" y="382333"/>
                    </a:cubicBezTo>
                    <a:lnTo>
                      <a:pt x="286321" y="382333"/>
                    </a:lnTo>
                    <a:cubicBezTo>
                      <a:pt x="295561" y="382333"/>
                      <a:pt x="303085" y="375190"/>
                      <a:pt x="303848" y="366141"/>
                    </a:cubicBezTo>
                    <a:cubicBezTo>
                      <a:pt x="306229" y="336042"/>
                      <a:pt x="331660" y="312325"/>
                      <a:pt x="361950" y="312325"/>
                    </a:cubicBezTo>
                    <a:cubicBezTo>
                      <a:pt x="392335" y="312325"/>
                      <a:pt x="417767" y="335947"/>
                      <a:pt x="420052" y="366141"/>
                    </a:cubicBezTo>
                    <a:cubicBezTo>
                      <a:pt x="420719" y="375380"/>
                      <a:pt x="428434" y="382333"/>
                      <a:pt x="437578" y="382333"/>
                    </a:cubicBezTo>
                    <a:lnTo>
                      <a:pt x="706279" y="382333"/>
                    </a:lnTo>
                    <a:cubicBezTo>
                      <a:pt x="715137" y="382333"/>
                      <a:pt x="722662" y="375761"/>
                      <a:pt x="723424" y="366903"/>
                    </a:cubicBezTo>
                    <a:cubicBezTo>
                      <a:pt x="723614" y="365284"/>
                      <a:pt x="723614" y="363474"/>
                      <a:pt x="723614" y="361855"/>
                    </a:cubicBezTo>
                    <a:cubicBezTo>
                      <a:pt x="723709" y="162401"/>
                      <a:pt x="561308" y="0"/>
                      <a:pt x="361855" y="0"/>
                    </a:cubicBezTo>
                    <a:close/>
                    <a:moveTo>
                      <a:pt x="452437" y="347377"/>
                    </a:moveTo>
                    <a:cubicBezTo>
                      <a:pt x="441960" y="307086"/>
                      <a:pt x="405003" y="277368"/>
                      <a:pt x="362141" y="277368"/>
                    </a:cubicBezTo>
                    <a:cubicBezTo>
                      <a:pt x="319278" y="277368"/>
                      <a:pt x="282321" y="306991"/>
                      <a:pt x="271843" y="347377"/>
                    </a:cubicBezTo>
                    <a:lnTo>
                      <a:pt x="35719" y="347377"/>
                    </a:lnTo>
                    <a:cubicBezTo>
                      <a:pt x="43339" y="173926"/>
                      <a:pt x="186880" y="35052"/>
                      <a:pt x="362141" y="35052"/>
                    </a:cubicBezTo>
                    <a:cubicBezTo>
                      <a:pt x="537115" y="35052"/>
                      <a:pt x="680466" y="173260"/>
                      <a:pt x="688562" y="347377"/>
                    </a:cubicBezTo>
                    <a:lnTo>
                      <a:pt x="452437" y="34737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7"/>
              <p:cNvSpPr/>
              <p:nvPr/>
            </p:nvSpPr>
            <p:spPr>
              <a:xfrm>
                <a:off x="4549806" y="2379630"/>
                <a:ext cx="1327118" cy="220503"/>
              </a:xfrm>
              <a:custGeom>
                <a:avLst/>
                <a:gdLst/>
                <a:ahLst/>
                <a:cxnLst/>
                <a:rect l="l" t="t" r="r" b="b"/>
                <a:pathLst>
                  <a:path w="1327118" h="220503" extrusionOk="0">
                    <a:moveTo>
                      <a:pt x="1315307" y="93536"/>
                    </a:moveTo>
                    <a:lnTo>
                      <a:pt x="1195197" y="51816"/>
                    </a:lnTo>
                    <a:cubicBezTo>
                      <a:pt x="1193864" y="50863"/>
                      <a:pt x="1192340" y="50006"/>
                      <a:pt x="1190720" y="49435"/>
                    </a:cubicBezTo>
                    <a:lnTo>
                      <a:pt x="1072134" y="7906"/>
                    </a:lnTo>
                    <a:cubicBezTo>
                      <a:pt x="1070419" y="6286"/>
                      <a:pt x="1068515" y="4953"/>
                      <a:pt x="1066228" y="4096"/>
                    </a:cubicBezTo>
                    <a:lnTo>
                      <a:pt x="1057275" y="952"/>
                    </a:lnTo>
                    <a:cubicBezTo>
                      <a:pt x="1055370" y="381"/>
                      <a:pt x="1053465" y="0"/>
                      <a:pt x="1051465" y="0"/>
                    </a:cubicBezTo>
                    <a:lnTo>
                      <a:pt x="350234" y="0"/>
                    </a:lnTo>
                    <a:cubicBezTo>
                      <a:pt x="350139" y="0"/>
                      <a:pt x="350044" y="0"/>
                      <a:pt x="349853" y="0"/>
                    </a:cubicBezTo>
                    <a:cubicBezTo>
                      <a:pt x="349758" y="0"/>
                      <a:pt x="349663" y="0"/>
                      <a:pt x="349472" y="0"/>
                    </a:cubicBezTo>
                    <a:lnTo>
                      <a:pt x="183737" y="0"/>
                    </a:lnTo>
                    <a:lnTo>
                      <a:pt x="183261" y="0"/>
                    </a:lnTo>
                    <a:lnTo>
                      <a:pt x="17526" y="0"/>
                    </a:lnTo>
                    <a:cubicBezTo>
                      <a:pt x="7811" y="0"/>
                      <a:pt x="0" y="7810"/>
                      <a:pt x="0" y="17526"/>
                    </a:cubicBezTo>
                    <a:lnTo>
                      <a:pt x="0" y="202978"/>
                    </a:lnTo>
                    <a:cubicBezTo>
                      <a:pt x="0" y="212693"/>
                      <a:pt x="7811" y="220504"/>
                      <a:pt x="17526" y="220504"/>
                    </a:cubicBezTo>
                    <a:lnTo>
                      <a:pt x="183261" y="220504"/>
                    </a:lnTo>
                    <a:lnTo>
                      <a:pt x="183737" y="220504"/>
                    </a:lnTo>
                    <a:lnTo>
                      <a:pt x="349472" y="220504"/>
                    </a:lnTo>
                    <a:cubicBezTo>
                      <a:pt x="349567" y="220504"/>
                      <a:pt x="349663" y="220504"/>
                      <a:pt x="349853" y="220504"/>
                    </a:cubicBezTo>
                    <a:cubicBezTo>
                      <a:pt x="349949" y="220504"/>
                      <a:pt x="350044" y="220504"/>
                      <a:pt x="350234" y="220504"/>
                    </a:cubicBezTo>
                    <a:lnTo>
                      <a:pt x="1049846" y="220504"/>
                    </a:lnTo>
                    <a:cubicBezTo>
                      <a:pt x="1051846" y="220504"/>
                      <a:pt x="1053846" y="220123"/>
                      <a:pt x="1055656" y="219551"/>
                    </a:cubicBezTo>
                    <a:lnTo>
                      <a:pt x="1066324" y="215837"/>
                    </a:lnTo>
                    <a:cubicBezTo>
                      <a:pt x="1068134" y="215170"/>
                      <a:pt x="1069848" y="214217"/>
                      <a:pt x="1071277" y="212979"/>
                    </a:cubicBezTo>
                    <a:lnTo>
                      <a:pt x="1190911" y="170402"/>
                    </a:lnTo>
                    <a:cubicBezTo>
                      <a:pt x="1191197" y="170307"/>
                      <a:pt x="1191387" y="170117"/>
                      <a:pt x="1191673" y="169926"/>
                    </a:cubicBezTo>
                    <a:lnTo>
                      <a:pt x="1315402" y="126301"/>
                    </a:lnTo>
                    <a:cubicBezTo>
                      <a:pt x="1322451" y="123730"/>
                      <a:pt x="1327118" y="117253"/>
                      <a:pt x="1327118" y="109728"/>
                    </a:cubicBezTo>
                    <a:cubicBezTo>
                      <a:pt x="1327023" y="102584"/>
                      <a:pt x="1322356" y="95917"/>
                      <a:pt x="1315307" y="93536"/>
                    </a:cubicBezTo>
                    <a:close/>
                    <a:moveTo>
                      <a:pt x="35147" y="35052"/>
                    </a:moveTo>
                    <a:lnTo>
                      <a:pt x="165925" y="35052"/>
                    </a:lnTo>
                    <a:lnTo>
                      <a:pt x="165925" y="185356"/>
                    </a:lnTo>
                    <a:lnTo>
                      <a:pt x="35147" y="185356"/>
                    </a:lnTo>
                    <a:lnTo>
                      <a:pt x="35147" y="35052"/>
                    </a:lnTo>
                    <a:close/>
                    <a:moveTo>
                      <a:pt x="1077944" y="47053"/>
                    </a:moveTo>
                    <a:lnTo>
                      <a:pt x="1167098" y="78105"/>
                    </a:lnTo>
                    <a:lnTo>
                      <a:pt x="1167098" y="141542"/>
                    </a:lnTo>
                    <a:lnTo>
                      <a:pt x="1077944" y="173260"/>
                    </a:lnTo>
                    <a:lnTo>
                      <a:pt x="1077944" y="47053"/>
                    </a:lnTo>
                    <a:close/>
                    <a:moveTo>
                      <a:pt x="332042" y="185452"/>
                    </a:moveTo>
                    <a:lnTo>
                      <a:pt x="201263" y="185452"/>
                    </a:lnTo>
                    <a:lnTo>
                      <a:pt x="201263" y="35147"/>
                    </a:lnTo>
                    <a:lnTo>
                      <a:pt x="332042" y="35147"/>
                    </a:lnTo>
                    <a:lnTo>
                      <a:pt x="332042" y="185452"/>
                    </a:lnTo>
                    <a:close/>
                    <a:moveTo>
                      <a:pt x="367760" y="35052"/>
                    </a:moveTo>
                    <a:lnTo>
                      <a:pt x="1039082" y="35052"/>
                    </a:lnTo>
                    <a:lnTo>
                      <a:pt x="1039082" y="185356"/>
                    </a:lnTo>
                    <a:lnTo>
                      <a:pt x="367760" y="185356"/>
                    </a:lnTo>
                    <a:lnTo>
                      <a:pt x="367760" y="35052"/>
                    </a:lnTo>
                    <a:close/>
                    <a:moveTo>
                      <a:pt x="1202531" y="129159"/>
                    </a:moveTo>
                    <a:lnTo>
                      <a:pt x="1202531" y="91345"/>
                    </a:lnTo>
                    <a:lnTo>
                      <a:pt x="1256728" y="110109"/>
                    </a:lnTo>
                    <a:lnTo>
                      <a:pt x="1202531" y="12915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9" name="Google Shape;1259;p7"/>
            <p:cNvGrpSpPr/>
            <p:nvPr/>
          </p:nvGrpSpPr>
          <p:grpSpPr>
            <a:xfrm rot="-465114">
              <a:off x="9759164" y="4367261"/>
              <a:ext cx="840079" cy="973459"/>
              <a:chOff x="4648224" y="2791086"/>
              <a:chExt cx="1107654" cy="1283517"/>
            </a:xfrm>
          </p:grpSpPr>
          <p:sp>
            <p:nvSpPr>
              <p:cNvPr id="1260" name="Google Shape;1260;p7"/>
              <p:cNvSpPr/>
              <p:nvPr/>
            </p:nvSpPr>
            <p:spPr>
              <a:xfrm>
                <a:off x="4648224" y="2791086"/>
                <a:ext cx="1107654" cy="1283517"/>
              </a:xfrm>
              <a:custGeom>
                <a:avLst/>
                <a:gdLst/>
                <a:ahLst/>
                <a:cxnLst/>
                <a:rect l="l" t="t" r="r" b="b"/>
                <a:pathLst>
                  <a:path w="1107654" h="1283517" extrusionOk="0">
                    <a:moveTo>
                      <a:pt x="1010673" y="51649"/>
                    </a:moveTo>
                    <a:cubicBezTo>
                      <a:pt x="908470" y="-26932"/>
                      <a:pt x="765499" y="-14645"/>
                      <a:pt x="678250" y="80319"/>
                    </a:cubicBezTo>
                    <a:lnTo>
                      <a:pt x="95511" y="714684"/>
                    </a:lnTo>
                    <a:cubicBezTo>
                      <a:pt x="95130" y="715065"/>
                      <a:pt x="94939" y="715541"/>
                      <a:pt x="94558" y="715827"/>
                    </a:cubicBezTo>
                    <a:cubicBezTo>
                      <a:pt x="84843" y="728305"/>
                      <a:pt x="80747" y="743831"/>
                      <a:pt x="82747" y="759642"/>
                    </a:cubicBezTo>
                    <a:cubicBezTo>
                      <a:pt x="84747" y="775358"/>
                      <a:pt x="92749" y="789456"/>
                      <a:pt x="105322" y="798981"/>
                    </a:cubicBezTo>
                    <a:lnTo>
                      <a:pt x="116656" y="807648"/>
                    </a:lnTo>
                    <a:lnTo>
                      <a:pt x="53696" y="979289"/>
                    </a:lnTo>
                    <a:cubicBezTo>
                      <a:pt x="51029" y="986528"/>
                      <a:pt x="53315" y="994529"/>
                      <a:pt x="59411" y="999291"/>
                    </a:cubicBezTo>
                    <a:lnTo>
                      <a:pt x="99892" y="1030533"/>
                    </a:lnTo>
                    <a:lnTo>
                      <a:pt x="60840" y="1081301"/>
                    </a:lnTo>
                    <a:cubicBezTo>
                      <a:pt x="57982" y="1085016"/>
                      <a:pt x="56744" y="1089779"/>
                      <a:pt x="57316" y="1094256"/>
                    </a:cubicBezTo>
                    <a:cubicBezTo>
                      <a:pt x="57887" y="1098828"/>
                      <a:pt x="60173" y="1103018"/>
                      <a:pt x="63983" y="1105876"/>
                    </a:cubicBezTo>
                    <a:lnTo>
                      <a:pt x="93701" y="1128736"/>
                    </a:lnTo>
                    <a:lnTo>
                      <a:pt x="3595" y="1246274"/>
                    </a:lnTo>
                    <a:cubicBezTo>
                      <a:pt x="-311" y="1251418"/>
                      <a:pt x="-1073" y="1258276"/>
                      <a:pt x="1499" y="1264182"/>
                    </a:cubicBezTo>
                    <a:cubicBezTo>
                      <a:pt x="4071" y="1269992"/>
                      <a:pt x="9786" y="1273992"/>
                      <a:pt x="16168" y="1274468"/>
                    </a:cubicBezTo>
                    <a:lnTo>
                      <a:pt x="146660" y="1283517"/>
                    </a:lnTo>
                    <a:lnTo>
                      <a:pt x="147898" y="1283517"/>
                    </a:lnTo>
                    <a:cubicBezTo>
                      <a:pt x="153232" y="1283517"/>
                      <a:pt x="158376" y="1280946"/>
                      <a:pt x="161995" y="1276755"/>
                    </a:cubicBezTo>
                    <a:lnTo>
                      <a:pt x="208096" y="1216652"/>
                    </a:lnTo>
                    <a:lnTo>
                      <a:pt x="239814" y="1241036"/>
                    </a:lnTo>
                    <a:cubicBezTo>
                      <a:pt x="242958" y="1243512"/>
                      <a:pt x="246672" y="1244655"/>
                      <a:pt x="250483" y="1244655"/>
                    </a:cubicBezTo>
                    <a:cubicBezTo>
                      <a:pt x="255626" y="1244655"/>
                      <a:pt x="260865" y="1242274"/>
                      <a:pt x="264294" y="1237892"/>
                    </a:cubicBezTo>
                    <a:lnTo>
                      <a:pt x="303251" y="1187220"/>
                    </a:lnTo>
                    <a:lnTo>
                      <a:pt x="337446" y="1213604"/>
                    </a:lnTo>
                    <a:cubicBezTo>
                      <a:pt x="340494" y="1216080"/>
                      <a:pt x="344399" y="1217223"/>
                      <a:pt x="348114" y="1217223"/>
                    </a:cubicBezTo>
                    <a:cubicBezTo>
                      <a:pt x="351448" y="1217223"/>
                      <a:pt x="354972" y="1216366"/>
                      <a:pt x="357925" y="1214175"/>
                    </a:cubicBezTo>
                    <a:lnTo>
                      <a:pt x="510420" y="1110353"/>
                    </a:lnTo>
                    <a:lnTo>
                      <a:pt x="520516" y="1118068"/>
                    </a:lnTo>
                    <a:cubicBezTo>
                      <a:pt x="531280" y="1126355"/>
                      <a:pt x="543948" y="1130355"/>
                      <a:pt x="556616" y="1130355"/>
                    </a:cubicBezTo>
                    <a:cubicBezTo>
                      <a:pt x="574523" y="1130355"/>
                      <a:pt x="592049" y="1122449"/>
                      <a:pt x="603574" y="1107209"/>
                    </a:cubicBezTo>
                    <a:cubicBezTo>
                      <a:pt x="603955" y="1106733"/>
                      <a:pt x="604241" y="1106352"/>
                      <a:pt x="604527" y="1105971"/>
                    </a:cubicBezTo>
                    <a:lnTo>
                      <a:pt x="760832" y="861369"/>
                    </a:lnTo>
                    <a:cubicBezTo>
                      <a:pt x="765976" y="853178"/>
                      <a:pt x="763594" y="842415"/>
                      <a:pt x="755498" y="837176"/>
                    </a:cubicBezTo>
                    <a:cubicBezTo>
                      <a:pt x="747402" y="832032"/>
                      <a:pt x="736543" y="834414"/>
                      <a:pt x="731305" y="842510"/>
                    </a:cubicBezTo>
                    <a:lnTo>
                      <a:pt x="575666" y="1086255"/>
                    </a:lnTo>
                    <a:cubicBezTo>
                      <a:pt x="567379" y="1096446"/>
                      <a:pt x="552425" y="1098256"/>
                      <a:pt x="542043" y="1090255"/>
                    </a:cubicBezTo>
                    <a:lnTo>
                      <a:pt x="171235" y="805172"/>
                    </a:lnTo>
                    <a:lnTo>
                      <a:pt x="148375" y="787551"/>
                    </a:lnTo>
                    <a:cubicBezTo>
                      <a:pt x="148279" y="787455"/>
                      <a:pt x="148184" y="787455"/>
                      <a:pt x="148089" y="787360"/>
                    </a:cubicBezTo>
                    <a:lnTo>
                      <a:pt x="126943" y="771072"/>
                    </a:lnTo>
                    <a:cubicBezTo>
                      <a:pt x="121800" y="767072"/>
                      <a:pt x="118561" y="761357"/>
                      <a:pt x="117704" y="754975"/>
                    </a:cubicBezTo>
                    <a:cubicBezTo>
                      <a:pt x="117037" y="748689"/>
                      <a:pt x="118561" y="742593"/>
                      <a:pt x="122181" y="737544"/>
                    </a:cubicBezTo>
                    <a:lnTo>
                      <a:pt x="704349" y="103846"/>
                    </a:lnTo>
                    <a:cubicBezTo>
                      <a:pt x="779215" y="22407"/>
                      <a:pt x="901802" y="11739"/>
                      <a:pt x="989527" y="79176"/>
                    </a:cubicBezTo>
                    <a:cubicBezTo>
                      <a:pt x="1077253" y="146613"/>
                      <a:pt x="1098493" y="267866"/>
                      <a:pt x="1038962" y="361116"/>
                    </a:cubicBezTo>
                    <a:lnTo>
                      <a:pt x="789883" y="751165"/>
                    </a:lnTo>
                    <a:cubicBezTo>
                      <a:pt x="789026" y="752498"/>
                      <a:pt x="788455" y="753832"/>
                      <a:pt x="788073" y="755261"/>
                    </a:cubicBezTo>
                    <a:lnTo>
                      <a:pt x="772262" y="780026"/>
                    </a:lnTo>
                    <a:cubicBezTo>
                      <a:pt x="767214" y="788122"/>
                      <a:pt x="769500" y="798695"/>
                      <a:pt x="777596" y="803933"/>
                    </a:cubicBezTo>
                    <a:cubicBezTo>
                      <a:pt x="780454" y="805743"/>
                      <a:pt x="783692" y="806696"/>
                      <a:pt x="786931" y="806696"/>
                    </a:cubicBezTo>
                    <a:cubicBezTo>
                      <a:pt x="792550" y="806696"/>
                      <a:pt x="798265" y="803933"/>
                      <a:pt x="801504" y="798599"/>
                    </a:cubicBezTo>
                    <a:lnTo>
                      <a:pt x="819506" y="770406"/>
                    </a:lnTo>
                    <a:cubicBezTo>
                      <a:pt x="819982" y="769644"/>
                      <a:pt x="820268" y="768977"/>
                      <a:pt x="820649" y="768215"/>
                    </a:cubicBezTo>
                    <a:lnTo>
                      <a:pt x="1068680" y="379881"/>
                    </a:lnTo>
                    <a:cubicBezTo>
                      <a:pt x="1137736" y="271391"/>
                      <a:pt x="1112971" y="130135"/>
                      <a:pt x="1010673" y="51649"/>
                    </a:cubicBezTo>
                    <a:close/>
                    <a:moveTo>
                      <a:pt x="139707" y="1247799"/>
                    </a:moveTo>
                    <a:lnTo>
                      <a:pt x="51029" y="1241607"/>
                    </a:lnTo>
                    <a:lnTo>
                      <a:pt x="121228" y="1149882"/>
                    </a:lnTo>
                    <a:lnTo>
                      <a:pt x="180093" y="1195125"/>
                    </a:lnTo>
                    <a:lnTo>
                      <a:pt x="139707" y="1247799"/>
                    </a:lnTo>
                    <a:close/>
                    <a:moveTo>
                      <a:pt x="247149" y="1202555"/>
                    </a:moveTo>
                    <a:lnTo>
                      <a:pt x="229337" y="1188839"/>
                    </a:lnTo>
                    <a:lnTo>
                      <a:pt x="115037" y="1100923"/>
                    </a:lnTo>
                    <a:lnTo>
                      <a:pt x="99130" y="1088636"/>
                    </a:lnTo>
                    <a:lnTo>
                      <a:pt x="127515" y="1051774"/>
                    </a:lnTo>
                    <a:lnTo>
                      <a:pt x="275438" y="1165788"/>
                    </a:lnTo>
                    <a:lnTo>
                      <a:pt x="247149" y="1202555"/>
                    </a:lnTo>
                    <a:close/>
                    <a:moveTo>
                      <a:pt x="480892" y="1088255"/>
                    </a:moveTo>
                    <a:lnTo>
                      <a:pt x="348781" y="1178075"/>
                    </a:lnTo>
                    <a:lnTo>
                      <a:pt x="324682" y="1159502"/>
                    </a:lnTo>
                    <a:lnTo>
                      <a:pt x="296869" y="1138071"/>
                    </a:lnTo>
                    <a:lnTo>
                      <a:pt x="148851" y="1023961"/>
                    </a:lnTo>
                    <a:lnTo>
                      <a:pt x="121228" y="1002720"/>
                    </a:lnTo>
                    <a:lnTo>
                      <a:pt x="90843" y="979289"/>
                    </a:lnTo>
                    <a:lnTo>
                      <a:pt x="145803" y="830032"/>
                    </a:lnTo>
                    <a:lnTo>
                      <a:pt x="211525" y="880610"/>
                    </a:lnTo>
                    <a:lnTo>
                      <a:pt x="480892" y="10882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7"/>
              <p:cNvSpPr/>
              <p:nvPr/>
            </p:nvSpPr>
            <p:spPr>
              <a:xfrm>
                <a:off x="5046004" y="2971573"/>
                <a:ext cx="536065" cy="640115"/>
              </a:xfrm>
              <a:custGeom>
                <a:avLst/>
                <a:gdLst/>
                <a:ahLst/>
                <a:cxnLst/>
                <a:rect l="l" t="t" r="r" b="b"/>
                <a:pathLst>
                  <a:path w="536065" h="640115" extrusionOk="0">
                    <a:moveTo>
                      <a:pt x="535264" y="81379"/>
                    </a:moveTo>
                    <a:cubicBezTo>
                      <a:pt x="532026" y="56519"/>
                      <a:pt x="519358" y="34611"/>
                      <a:pt x="499641" y="19371"/>
                    </a:cubicBezTo>
                    <a:cubicBezTo>
                      <a:pt x="458684" y="-12061"/>
                      <a:pt x="399914" y="-4441"/>
                      <a:pt x="368482" y="36421"/>
                    </a:cubicBezTo>
                    <a:lnTo>
                      <a:pt x="19295" y="489811"/>
                    </a:lnTo>
                    <a:cubicBezTo>
                      <a:pt x="-12042" y="530673"/>
                      <a:pt x="-4422" y="589347"/>
                      <a:pt x="36440" y="620780"/>
                    </a:cubicBezTo>
                    <a:cubicBezTo>
                      <a:pt x="53395" y="633829"/>
                      <a:pt x="73492" y="640116"/>
                      <a:pt x="93400" y="640116"/>
                    </a:cubicBezTo>
                    <a:cubicBezTo>
                      <a:pt x="121498" y="640116"/>
                      <a:pt x="149311" y="627543"/>
                      <a:pt x="167599" y="603730"/>
                    </a:cubicBezTo>
                    <a:lnTo>
                      <a:pt x="516786" y="150340"/>
                    </a:lnTo>
                    <a:cubicBezTo>
                      <a:pt x="531835" y="130623"/>
                      <a:pt x="538503" y="106239"/>
                      <a:pt x="535264" y="81379"/>
                    </a:cubicBezTo>
                    <a:close/>
                    <a:moveTo>
                      <a:pt x="489068" y="129004"/>
                    </a:moveTo>
                    <a:lnTo>
                      <a:pt x="139882" y="582394"/>
                    </a:lnTo>
                    <a:cubicBezTo>
                      <a:pt x="130452" y="594681"/>
                      <a:pt x="116641" y="602587"/>
                      <a:pt x="101115" y="604587"/>
                    </a:cubicBezTo>
                    <a:cubicBezTo>
                      <a:pt x="85589" y="606588"/>
                      <a:pt x="70254" y="602492"/>
                      <a:pt x="57967" y="593062"/>
                    </a:cubicBezTo>
                    <a:cubicBezTo>
                      <a:pt x="32344" y="573441"/>
                      <a:pt x="27582" y="536769"/>
                      <a:pt x="47203" y="511242"/>
                    </a:cubicBezTo>
                    <a:lnTo>
                      <a:pt x="396390" y="57852"/>
                    </a:lnTo>
                    <a:cubicBezTo>
                      <a:pt x="407820" y="42898"/>
                      <a:pt x="425251" y="35088"/>
                      <a:pt x="442777" y="35088"/>
                    </a:cubicBezTo>
                    <a:cubicBezTo>
                      <a:pt x="455159" y="35088"/>
                      <a:pt x="467637" y="39088"/>
                      <a:pt x="478400" y="47184"/>
                    </a:cubicBezTo>
                    <a:cubicBezTo>
                      <a:pt x="490687" y="56614"/>
                      <a:pt x="498593" y="70425"/>
                      <a:pt x="500593" y="85951"/>
                    </a:cubicBezTo>
                    <a:cubicBezTo>
                      <a:pt x="502594" y="101477"/>
                      <a:pt x="498498" y="116812"/>
                      <a:pt x="489068" y="129004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2" name="Google Shape;1262;p7"/>
            <p:cNvGrpSpPr/>
            <p:nvPr/>
          </p:nvGrpSpPr>
          <p:grpSpPr>
            <a:xfrm>
              <a:off x="8261813" y="5673610"/>
              <a:ext cx="989891" cy="989871"/>
              <a:chOff x="8213288" y="4257484"/>
              <a:chExt cx="1305236" cy="1305210"/>
            </a:xfrm>
          </p:grpSpPr>
          <p:sp>
            <p:nvSpPr>
              <p:cNvPr id="1263" name="Google Shape;1263;p7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7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7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7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7" name="Google Shape;1267;p7"/>
            <p:cNvGrpSpPr/>
            <p:nvPr/>
          </p:nvGrpSpPr>
          <p:grpSpPr>
            <a:xfrm>
              <a:off x="11082101" y="2695260"/>
              <a:ext cx="989891" cy="989871"/>
              <a:chOff x="8213288" y="4257484"/>
              <a:chExt cx="1305236" cy="1305210"/>
            </a:xfrm>
          </p:grpSpPr>
          <p:sp>
            <p:nvSpPr>
              <p:cNvPr id="1268" name="Google Shape;1268;p7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7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7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7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2" name="Google Shape;1272;p7"/>
            <p:cNvGrpSpPr/>
            <p:nvPr/>
          </p:nvGrpSpPr>
          <p:grpSpPr>
            <a:xfrm rot="-2700000">
              <a:off x="11109448" y="5639292"/>
              <a:ext cx="778632" cy="775202"/>
              <a:chOff x="4648390" y="2921698"/>
              <a:chExt cx="1037844" cy="1033271"/>
            </a:xfrm>
          </p:grpSpPr>
          <p:sp>
            <p:nvSpPr>
              <p:cNvPr id="1273" name="Google Shape;1273;p7"/>
              <p:cNvSpPr/>
              <p:nvPr/>
            </p:nvSpPr>
            <p:spPr>
              <a:xfrm>
                <a:off x="4648390" y="2921698"/>
                <a:ext cx="1037844" cy="1033271"/>
              </a:xfrm>
              <a:custGeom>
                <a:avLst/>
                <a:gdLst/>
                <a:ahLst/>
                <a:cxnLst/>
                <a:rect l="l" t="t" r="r" b="b"/>
                <a:pathLst>
                  <a:path w="1037844" h="1033271" extrusionOk="0">
                    <a:moveTo>
                      <a:pt x="992981" y="353187"/>
                    </a:moveTo>
                    <a:lnTo>
                      <a:pt x="838962" y="353187"/>
                    </a:lnTo>
                    <a:cubicBezTo>
                      <a:pt x="805910" y="153067"/>
                      <a:pt x="631698" y="0"/>
                      <a:pt x="422338" y="0"/>
                    </a:cubicBezTo>
                    <a:cubicBezTo>
                      <a:pt x="189452" y="0"/>
                      <a:pt x="0" y="189452"/>
                      <a:pt x="0" y="422338"/>
                    </a:cubicBezTo>
                    <a:cubicBezTo>
                      <a:pt x="0" y="555212"/>
                      <a:pt x="61627" y="673894"/>
                      <a:pt x="157734" y="751237"/>
                    </a:cubicBezTo>
                    <a:lnTo>
                      <a:pt x="157734" y="919639"/>
                    </a:lnTo>
                    <a:cubicBezTo>
                      <a:pt x="157734" y="982313"/>
                      <a:pt x="208788" y="1033272"/>
                      <a:pt x="271463" y="1033272"/>
                    </a:cubicBezTo>
                    <a:lnTo>
                      <a:pt x="575596" y="1033272"/>
                    </a:lnTo>
                    <a:cubicBezTo>
                      <a:pt x="638270" y="1033272"/>
                      <a:pt x="689324" y="982313"/>
                      <a:pt x="689229" y="919639"/>
                    </a:cubicBezTo>
                    <a:lnTo>
                      <a:pt x="689229" y="890302"/>
                    </a:lnTo>
                    <a:cubicBezTo>
                      <a:pt x="836771" y="802386"/>
                      <a:pt x="935165" y="650081"/>
                      <a:pt x="954595" y="478917"/>
                    </a:cubicBezTo>
                    <a:lnTo>
                      <a:pt x="992981" y="478917"/>
                    </a:lnTo>
                    <a:cubicBezTo>
                      <a:pt x="1017746" y="478917"/>
                      <a:pt x="1037844" y="459010"/>
                      <a:pt x="1037844" y="434435"/>
                    </a:cubicBezTo>
                    <a:lnTo>
                      <a:pt x="1037844" y="397859"/>
                    </a:lnTo>
                    <a:cubicBezTo>
                      <a:pt x="1037844" y="373189"/>
                      <a:pt x="1017746" y="353187"/>
                      <a:pt x="992981" y="353187"/>
                    </a:cubicBezTo>
                    <a:close/>
                    <a:moveTo>
                      <a:pt x="29623" y="422434"/>
                    </a:moveTo>
                    <a:cubicBezTo>
                      <a:pt x="29623" y="205930"/>
                      <a:pt x="205835" y="29813"/>
                      <a:pt x="422338" y="29813"/>
                    </a:cubicBezTo>
                    <a:cubicBezTo>
                      <a:pt x="615220" y="29813"/>
                      <a:pt x="776097" y="169640"/>
                      <a:pt x="808863" y="353187"/>
                    </a:cubicBezTo>
                    <a:cubicBezTo>
                      <a:pt x="810673" y="362902"/>
                      <a:pt x="812006" y="372713"/>
                      <a:pt x="813054" y="382619"/>
                    </a:cubicBezTo>
                    <a:cubicBezTo>
                      <a:pt x="814387" y="395668"/>
                      <a:pt x="815054" y="409003"/>
                      <a:pt x="815054" y="422434"/>
                    </a:cubicBezTo>
                    <a:cubicBezTo>
                      <a:pt x="815054" y="431482"/>
                      <a:pt x="814768" y="440531"/>
                      <a:pt x="814102" y="449389"/>
                    </a:cubicBezTo>
                    <a:cubicBezTo>
                      <a:pt x="813435" y="459391"/>
                      <a:pt x="812387" y="469201"/>
                      <a:pt x="810959" y="478917"/>
                    </a:cubicBezTo>
                    <a:cubicBezTo>
                      <a:pt x="797814" y="569690"/>
                      <a:pt x="753523" y="650557"/>
                      <a:pt x="689229" y="710279"/>
                    </a:cubicBezTo>
                    <a:cubicBezTo>
                      <a:pt x="679799" y="719042"/>
                      <a:pt x="669893" y="727329"/>
                      <a:pt x="659606" y="735139"/>
                    </a:cubicBezTo>
                    <a:cubicBezTo>
                      <a:pt x="593598" y="785336"/>
                      <a:pt x="511397" y="815150"/>
                      <a:pt x="422338" y="815150"/>
                    </a:cubicBezTo>
                    <a:cubicBezTo>
                      <a:pt x="334423" y="815150"/>
                      <a:pt x="252984" y="786098"/>
                      <a:pt x="187452" y="736949"/>
                    </a:cubicBezTo>
                    <a:cubicBezTo>
                      <a:pt x="177165" y="729234"/>
                      <a:pt x="167259" y="721043"/>
                      <a:pt x="157734" y="712375"/>
                    </a:cubicBezTo>
                    <a:cubicBezTo>
                      <a:pt x="79058" y="640461"/>
                      <a:pt x="29623" y="537115"/>
                      <a:pt x="29623" y="422434"/>
                    </a:cubicBezTo>
                    <a:close/>
                    <a:moveTo>
                      <a:pt x="689229" y="749427"/>
                    </a:moveTo>
                    <a:cubicBezTo>
                      <a:pt x="770192" y="683228"/>
                      <a:pt x="826294" y="587597"/>
                      <a:pt x="840867" y="478917"/>
                    </a:cubicBezTo>
                    <a:lnTo>
                      <a:pt x="871347" y="478917"/>
                    </a:lnTo>
                    <a:cubicBezTo>
                      <a:pt x="855631" y="605885"/>
                      <a:pt x="789051" y="719995"/>
                      <a:pt x="689229" y="793242"/>
                    </a:cubicBezTo>
                    <a:lnTo>
                      <a:pt x="689229" y="749427"/>
                    </a:lnTo>
                    <a:close/>
                    <a:moveTo>
                      <a:pt x="659606" y="919543"/>
                    </a:moveTo>
                    <a:cubicBezTo>
                      <a:pt x="659606" y="965930"/>
                      <a:pt x="621887" y="1003554"/>
                      <a:pt x="575501" y="1003554"/>
                    </a:cubicBezTo>
                    <a:lnTo>
                      <a:pt x="271463" y="1003554"/>
                    </a:lnTo>
                    <a:cubicBezTo>
                      <a:pt x="225076" y="1003554"/>
                      <a:pt x="187452" y="965930"/>
                      <a:pt x="187452" y="919543"/>
                    </a:cubicBezTo>
                    <a:lnTo>
                      <a:pt x="187452" y="773144"/>
                    </a:lnTo>
                    <a:cubicBezTo>
                      <a:pt x="254698" y="818293"/>
                      <a:pt x="335471" y="844677"/>
                      <a:pt x="422338" y="844677"/>
                    </a:cubicBezTo>
                    <a:cubicBezTo>
                      <a:pt x="510254" y="844677"/>
                      <a:pt x="591884" y="817721"/>
                      <a:pt x="659606" y="771525"/>
                    </a:cubicBezTo>
                    <a:lnTo>
                      <a:pt x="659606" y="813149"/>
                    </a:lnTo>
                    <a:lnTo>
                      <a:pt x="659606" y="847344"/>
                    </a:lnTo>
                    <a:lnTo>
                      <a:pt x="659606" y="873061"/>
                    </a:lnTo>
                    <a:lnTo>
                      <a:pt x="659606" y="906780"/>
                    </a:lnTo>
                    <a:lnTo>
                      <a:pt x="659606" y="919543"/>
                    </a:lnTo>
                    <a:close/>
                    <a:moveTo>
                      <a:pt x="689229" y="855440"/>
                    </a:moveTo>
                    <a:lnTo>
                      <a:pt x="689229" y="829247"/>
                    </a:lnTo>
                    <a:cubicBezTo>
                      <a:pt x="806196" y="751522"/>
                      <a:pt x="884301" y="622744"/>
                      <a:pt x="901065" y="478917"/>
                    </a:cubicBezTo>
                    <a:lnTo>
                      <a:pt x="924782" y="478917"/>
                    </a:lnTo>
                    <a:cubicBezTo>
                      <a:pt x="906209" y="633508"/>
                      <a:pt x="819531" y="771525"/>
                      <a:pt x="689229" y="855440"/>
                    </a:cubicBezTo>
                    <a:close/>
                    <a:moveTo>
                      <a:pt x="1008126" y="434340"/>
                    </a:moveTo>
                    <a:cubicBezTo>
                      <a:pt x="1008126" y="442627"/>
                      <a:pt x="1001363" y="449389"/>
                      <a:pt x="992981" y="449389"/>
                    </a:cubicBezTo>
                    <a:lnTo>
                      <a:pt x="957167" y="449389"/>
                    </a:lnTo>
                    <a:lnTo>
                      <a:pt x="927544" y="449389"/>
                    </a:lnTo>
                    <a:lnTo>
                      <a:pt x="903637" y="449389"/>
                    </a:lnTo>
                    <a:lnTo>
                      <a:pt x="874014" y="449389"/>
                    </a:lnTo>
                    <a:lnTo>
                      <a:pt x="843820" y="449389"/>
                    </a:lnTo>
                    <a:cubicBezTo>
                      <a:pt x="844391" y="440436"/>
                      <a:pt x="844677" y="431387"/>
                      <a:pt x="844677" y="422338"/>
                    </a:cubicBezTo>
                    <a:cubicBezTo>
                      <a:pt x="844677" y="409003"/>
                      <a:pt x="844010" y="395764"/>
                      <a:pt x="842772" y="382619"/>
                    </a:cubicBezTo>
                    <a:lnTo>
                      <a:pt x="992981" y="382619"/>
                    </a:lnTo>
                    <a:lnTo>
                      <a:pt x="992981" y="382714"/>
                    </a:lnTo>
                    <a:cubicBezTo>
                      <a:pt x="1001459" y="382714"/>
                      <a:pt x="1008126" y="389572"/>
                      <a:pt x="1008126" y="397764"/>
                    </a:cubicBezTo>
                    <a:lnTo>
                      <a:pt x="1008126" y="43434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7"/>
              <p:cNvSpPr/>
              <p:nvPr/>
            </p:nvSpPr>
            <p:spPr>
              <a:xfrm>
                <a:off x="4890706" y="3164013"/>
                <a:ext cx="361187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361187" h="361188" extrusionOk="0">
                    <a:moveTo>
                      <a:pt x="180594" y="361188"/>
                    </a:moveTo>
                    <a:cubicBezTo>
                      <a:pt x="280130" y="361188"/>
                      <a:pt x="361093" y="280226"/>
                      <a:pt x="361188" y="180594"/>
                    </a:cubicBezTo>
                    <a:cubicBezTo>
                      <a:pt x="361188" y="80963"/>
                      <a:pt x="280130" y="0"/>
                      <a:pt x="180594" y="0"/>
                    </a:cubicBezTo>
                    <a:cubicBezTo>
                      <a:pt x="80963" y="0"/>
                      <a:pt x="0" y="81058"/>
                      <a:pt x="0" y="180594"/>
                    </a:cubicBezTo>
                    <a:cubicBezTo>
                      <a:pt x="0" y="280226"/>
                      <a:pt x="81058" y="361188"/>
                      <a:pt x="180594" y="361188"/>
                    </a:cubicBezTo>
                    <a:close/>
                    <a:moveTo>
                      <a:pt x="180594" y="29718"/>
                    </a:moveTo>
                    <a:cubicBezTo>
                      <a:pt x="263747" y="29718"/>
                      <a:pt x="331565" y="97441"/>
                      <a:pt x="331565" y="180689"/>
                    </a:cubicBezTo>
                    <a:cubicBezTo>
                      <a:pt x="331565" y="263938"/>
                      <a:pt x="263842" y="331661"/>
                      <a:pt x="180594" y="331661"/>
                    </a:cubicBezTo>
                    <a:cubicBezTo>
                      <a:pt x="97345" y="331661"/>
                      <a:pt x="29623" y="263938"/>
                      <a:pt x="29623" y="180689"/>
                    </a:cubicBezTo>
                    <a:cubicBezTo>
                      <a:pt x="29623" y="97441"/>
                      <a:pt x="97345" y="29718"/>
                      <a:pt x="180594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7"/>
              <p:cNvSpPr/>
              <p:nvPr/>
            </p:nvSpPr>
            <p:spPr>
              <a:xfrm>
                <a:off x="4997004" y="3262312"/>
                <a:ext cx="154305" cy="155448"/>
              </a:xfrm>
              <a:custGeom>
                <a:avLst/>
                <a:gdLst/>
                <a:ahLst/>
                <a:cxnLst/>
                <a:rect l="l" t="t" r="r" b="b"/>
                <a:pathLst>
                  <a:path w="154305" h="155448" extrusionOk="0">
                    <a:moveTo>
                      <a:pt x="77153" y="155448"/>
                    </a:moveTo>
                    <a:cubicBezTo>
                      <a:pt x="119634" y="155448"/>
                      <a:pt x="154305" y="120587"/>
                      <a:pt x="154305" y="77724"/>
                    </a:cubicBezTo>
                    <a:cubicBezTo>
                      <a:pt x="154305" y="34862"/>
                      <a:pt x="119634" y="0"/>
                      <a:pt x="77153" y="0"/>
                    </a:cubicBezTo>
                    <a:cubicBezTo>
                      <a:pt x="34671" y="0"/>
                      <a:pt x="0" y="34862"/>
                      <a:pt x="0" y="77724"/>
                    </a:cubicBezTo>
                    <a:cubicBezTo>
                      <a:pt x="0" y="120587"/>
                      <a:pt x="34576" y="155448"/>
                      <a:pt x="77153" y="155448"/>
                    </a:cubicBezTo>
                    <a:close/>
                    <a:moveTo>
                      <a:pt x="77153" y="29623"/>
                    </a:moveTo>
                    <a:cubicBezTo>
                      <a:pt x="103442" y="29623"/>
                      <a:pt x="124778" y="51149"/>
                      <a:pt x="124778" y="77629"/>
                    </a:cubicBezTo>
                    <a:cubicBezTo>
                      <a:pt x="124778" y="104108"/>
                      <a:pt x="103442" y="125635"/>
                      <a:pt x="77153" y="125635"/>
                    </a:cubicBezTo>
                    <a:cubicBezTo>
                      <a:pt x="50864" y="125635"/>
                      <a:pt x="29528" y="104108"/>
                      <a:pt x="29528" y="77629"/>
                    </a:cubicBezTo>
                    <a:cubicBezTo>
                      <a:pt x="29528" y="51149"/>
                      <a:pt x="50864" y="29623"/>
                      <a:pt x="77153" y="296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7"/>
              <p:cNvSpPr/>
              <p:nvPr/>
            </p:nvSpPr>
            <p:spPr>
              <a:xfrm>
                <a:off x="4872417" y="3782377"/>
                <a:ext cx="109728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109728" h="108584" extrusionOk="0">
                    <a:moveTo>
                      <a:pt x="54864" y="0"/>
                    </a:moveTo>
                    <a:cubicBezTo>
                      <a:pt x="24575" y="0"/>
                      <a:pt x="0" y="24384"/>
                      <a:pt x="0" y="54292"/>
                    </a:cubicBezTo>
                    <a:cubicBezTo>
                      <a:pt x="0" y="84201"/>
                      <a:pt x="24575" y="108585"/>
                      <a:pt x="54864" y="108585"/>
                    </a:cubicBezTo>
                    <a:cubicBezTo>
                      <a:pt x="85154" y="108585"/>
                      <a:pt x="109728" y="84106"/>
                      <a:pt x="109728" y="54292"/>
                    </a:cubicBezTo>
                    <a:cubicBezTo>
                      <a:pt x="109728" y="24384"/>
                      <a:pt x="85154" y="0"/>
                      <a:pt x="54864" y="0"/>
                    </a:cubicBezTo>
                    <a:close/>
                    <a:moveTo>
                      <a:pt x="54864" y="79057"/>
                    </a:moveTo>
                    <a:cubicBezTo>
                      <a:pt x="41053" y="79057"/>
                      <a:pt x="29718" y="68008"/>
                      <a:pt x="29718" y="54197"/>
                    </a:cubicBezTo>
                    <a:cubicBezTo>
                      <a:pt x="29718" y="40576"/>
                      <a:pt x="40958" y="29337"/>
                      <a:pt x="54864" y="29337"/>
                    </a:cubicBezTo>
                    <a:cubicBezTo>
                      <a:pt x="68675" y="29337"/>
                      <a:pt x="80010" y="40481"/>
                      <a:pt x="80010" y="54197"/>
                    </a:cubicBezTo>
                    <a:cubicBezTo>
                      <a:pt x="80010" y="67913"/>
                      <a:pt x="68771" y="79057"/>
                      <a:pt x="54864" y="7905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7"/>
              <p:cNvSpPr/>
              <p:nvPr/>
            </p:nvSpPr>
            <p:spPr>
              <a:xfrm>
                <a:off x="5173027" y="3777804"/>
                <a:ext cx="108585" cy="109728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109728" extrusionOk="0">
                    <a:moveTo>
                      <a:pt x="54292" y="0"/>
                    </a:moveTo>
                    <a:cubicBezTo>
                      <a:pt x="24384" y="0"/>
                      <a:pt x="0" y="24575"/>
                      <a:pt x="0" y="54864"/>
                    </a:cubicBezTo>
                    <a:cubicBezTo>
                      <a:pt x="0" y="85154"/>
                      <a:pt x="24384" y="109728"/>
                      <a:pt x="54292" y="109728"/>
                    </a:cubicBezTo>
                    <a:cubicBezTo>
                      <a:pt x="84201" y="109728"/>
                      <a:pt x="108680" y="85154"/>
                      <a:pt x="108585" y="54864"/>
                    </a:cubicBezTo>
                    <a:cubicBezTo>
                      <a:pt x="108585" y="24575"/>
                      <a:pt x="84201" y="0"/>
                      <a:pt x="54292" y="0"/>
                    </a:cubicBezTo>
                    <a:close/>
                    <a:moveTo>
                      <a:pt x="54292" y="79820"/>
                    </a:moveTo>
                    <a:cubicBezTo>
                      <a:pt x="40672" y="79820"/>
                      <a:pt x="29432" y="68580"/>
                      <a:pt x="29432" y="54673"/>
                    </a:cubicBezTo>
                    <a:cubicBezTo>
                      <a:pt x="29432" y="40862"/>
                      <a:pt x="40481" y="29528"/>
                      <a:pt x="54292" y="29528"/>
                    </a:cubicBezTo>
                    <a:cubicBezTo>
                      <a:pt x="68104" y="29528"/>
                      <a:pt x="79248" y="40862"/>
                      <a:pt x="79153" y="54673"/>
                    </a:cubicBezTo>
                    <a:cubicBezTo>
                      <a:pt x="79153" y="68580"/>
                      <a:pt x="68008" y="79820"/>
                      <a:pt x="54292" y="798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8" name="Google Shape;1278;p7"/>
            <p:cNvGrpSpPr/>
            <p:nvPr/>
          </p:nvGrpSpPr>
          <p:grpSpPr>
            <a:xfrm rot="-2191663">
              <a:off x="6086917" y="4303862"/>
              <a:ext cx="749389" cy="733099"/>
              <a:chOff x="8352853" y="4404169"/>
              <a:chExt cx="998981" cy="977265"/>
            </a:xfrm>
          </p:grpSpPr>
          <p:sp>
            <p:nvSpPr>
              <p:cNvPr id="1279" name="Google Shape;1279;p7"/>
              <p:cNvSpPr/>
              <p:nvPr/>
            </p:nvSpPr>
            <p:spPr>
              <a:xfrm>
                <a:off x="8527832" y="4404169"/>
                <a:ext cx="638812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638812" h="977265" extrusionOk="0">
                    <a:moveTo>
                      <a:pt x="512726" y="67628"/>
                    </a:moveTo>
                    <a:cubicBezTo>
                      <a:pt x="439383" y="11335"/>
                      <a:pt x="360326" y="1048"/>
                      <a:pt x="318987" y="0"/>
                    </a:cubicBezTo>
                    <a:cubicBezTo>
                      <a:pt x="278410" y="1143"/>
                      <a:pt x="199448" y="11335"/>
                      <a:pt x="126106" y="67628"/>
                    </a:cubicBezTo>
                    <a:cubicBezTo>
                      <a:pt x="99436" y="88106"/>
                      <a:pt x="11901" y="164497"/>
                      <a:pt x="566" y="290322"/>
                    </a:cubicBezTo>
                    <a:cubicBezTo>
                      <a:pt x="281" y="295084"/>
                      <a:pt x="-8864" y="407003"/>
                      <a:pt x="58478" y="503111"/>
                    </a:cubicBezTo>
                    <a:cubicBezTo>
                      <a:pt x="71051" y="521017"/>
                      <a:pt x="82005" y="532543"/>
                      <a:pt x="92673" y="543687"/>
                    </a:cubicBezTo>
                    <a:cubicBezTo>
                      <a:pt x="106103" y="557689"/>
                      <a:pt x="117628" y="569690"/>
                      <a:pt x="130868" y="593407"/>
                    </a:cubicBezTo>
                    <a:cubicBezTo>
                      <a:pt x="149251" y="626364"/>
                      <a:pt x="160396" y="663607"/>
                      <a:pt x="164110" y="704374"/>
                    </a:cubicBezTo>
                    <a:cubicBezTo>
                      <a:pt x="162206" y="707041"/>
                      <a:pt x="161062" y="710374"/>
                      <a:pt x="161062" y="713899"/>
                    </a:cubicBezTo>
                    <a:lnTo>
                      <a:pt x="161062" y="839724"/>
                    </a:lnTo>
                    <a:cubicBezTo>
                      <a:pt x="161062" y="868489"/>
                      <a:pt x="183256" y="892207"/>
                      <a:pt x="211354" y="894779"/>
                    </a:cubicBezTo>
                    <a:lnTo>
                      <a:pt x="211354" y="908685"/>
                    </a:lnTo>
                    <a:cubicBezTo>
                      <a:pt x="211354" y="946499"/>
                      <a:pt x="242120" y="977265"/>
                      <a:pt x="280030" y="977265"/>
                    </a:cubicBezTo>
                    <a:lnTo>
                      <a:pt x="358706" y="977265"/>
                    </a:lnTo>
                    <a:cubicBezTo>
                      <a:pt x="396616" y="977265"/>
                      <a:pt x="427381" y="946499"/>
                      <a:pt x="427381" y="908685"/>
                    </a:cubicBezTo>
                    <a:lnTo>
                      <a:pt x="427381" y="894779"/>
                    </a:lnTo>
                    <a:cubicBezTo>
                      <a:pt x="455480" y="892207"/>
                      <a:pt x="477674" y="868489"/>
                      <a:pt x="477674" y="839724"/>
                    </a:cubicBezTo>
                    <a:lnTo>
                      <a:pt x="477674" y="713899"/>
                    </a:lnTo>
                    <a:cubicBezTo>
                      <a:pt x="477674" y="710374"/>
                      <a:pt x="476531" y="707041"/>
                      <a:pt x="474626" y="704374"/>
                    </a:cubicBezTo>
                    <a:cubicBezTo>
                      <a:pt x="478340" y="663702"/>
                      <a:pt x="489580" y="626364"/>
                      <a:pt x="507868" y="593503"/>
                    </a:cubicBezTo>
                    <a:cubicBezTo>
                      <a:pt x="521108" y="569786"/>
                      <a:pt x="532633" y="557879"/>
                      <a:pt x="546063" y="543782"/>
                    </a:cubicBezTo>
                    <a:cubicBezTo>
                      <a:pt x="556731" y="532638"/>
                      <a:pt x="567684" y="521113"/>
                      <a:pt x="580258" y="503206"/>
                    </a:cubicBezTo>
                    <a:cubicBezTo>
                      <a:pt x="647599" y="407098"/>
                      <a:pt x="638646" y="295084"/>
                      <a:pt x="638170" y="290417"/>
                    </a:cubicBezTo>
                    <a:cubicBezTo>
                      <a:pt x="626930" y="164592"/>
                      <a:pt x="539300" y="88106"/>
                      <a:pt x="512726" y="67628"/>
                    </a:cubicBezTo>
                    <a:close/>
                    <a:moveTo>
                      <a:pt x="264885" y="430625"/>
                    </a:moveTo>
                    <a:lnTo>
                      <a:pt x="236691" y="430625"/>
                    </a:lnTo>
                    <a:cubicBezTo>
                      <a:pt x="227166" y="430054"/>
                      <a:pt x="218403" y="425482"/>
                      <a:pt x="212497" y="418052"/>
                    </a:cubicBezTo>
                    <a:cubicBezTo>
                      <a:pt x="207163" y="411289"/>
                      <a:pt x="204973" y="403003"/>
                      <a:pt x="206306" y="395288"/>
                    </a:cubicBezTo>
                    <a:cubicBezTo>
                      <a:pt x="207926" y="385858"/>
                      <a:pt x="214783" y="379952"/>
                      <a:pt x="218594" y="377380"/>
                    </a:cubicBezTo>
                    <a:cubicBezTo>
                      <a:pt x="224213" y="373571"/>
                      <a:pt x="231071" y="371475"/>
                      <a:pt x="236881" y="371475"/>
                    </a:cubicBezTo>
                    <a:cubicBezTo>
                      <a:pt x="238310" y="371475"/>
                      <a:pt x="239834" y="371665"/>
                      <a:pt x="241453" y="371761"/>
                    </a:cubicBezTo>
                    <a:cubicBezTo>
                      <a:pt x="254693" y="374618"/>
                      <a:pt x="264504" y="387191"/>
                      <a:pt x="264885" y="401288"/>
                    </a:cubicBezTo>
                    <a:lnTo>
                      <a:pt x="264885" y="430625"/>
                    </a:lnTo>
                    <a:close/>
                    <a:moveTo>
                      <a:pt x="298222" y="464153"/>
                    </a:moveTo>
                    <a:lnTo>
                      <a:pt x="327274" y="464153"/>
                    </a:lnTo>
                    <a:cubicBezTo>
                      <a:pt x="327655" y="464153"/>
                      <a:pt x="328131" y="464058"/>
                      <a:pt x="328512" y="464058"/>
                    </a:cubicBezTo>
                    <a:lnTo>
                      <a:pt x="341656" y="464058"/>
                    </a:lnTo>
                    <a:lnTo>
                      <a:pt x="341656" y="697325"/>
                    </a:lnTo>
                    <a:lnTo>
                      <a:pt x="298222" y="697325"/>
                    </a:lnTo>
                    <a:lnTo>
                      <a:pt x="298222" y="464153"/>
                    </a:lnTo>
                    <a:close/>
                    <a:moveTo>
                      <a:pt x="394139" y="908780"/>
                    </a:moveTo>
                    <a:cubicBezTo>
                      <a:pt x="394139" y="928306"/>
                      <a:pt x="378233" y="944213"/>
                      <a:pt x="358706" y="944213"/>
                    </a:cubicBezTo>
                    <a:lnTo>
                      <a:pt x="280030" y="944213"/>
                    </a:lnTo>
                    <a:cubicBezTo>
                      <a:pt x="260503" y="944213"/>
                      <a:pt x="244597" y="928306"/>
                      <a:pt x="244597" y="908780"/>
                    </a:cubicBezTo>
                    <a:lnTo>
                      <a:pt x="244597" y="895159"/>
                    </a:lnTo>
                    <a:lnTo>
                      <a:pt x="394139" y="895159"/>
                    </a:lnTo>
                    <a:lnTo>
                      <a:pt x="394139" y="908780"/>
                    </a:lnTo>
                    <a:close/>
                    <a:moveTo>
                      <a:pt x="422428" y="861631"/>
                    </a:moveTo>
                    <a:lnTo>
                      <a:pt x="216403" y="861631"/>
                    </a:lnTo>
                    <a:cubicBezTo>
                      <a:pt x="204211" y="861631"/>
                      <a:pt x="194400" y="851821"/>
                      <a:pt x="194400" y="839629"/>
                    </a:cubicBezTo>
                    <a:lnTo>
                      <a:pt x="194400" y="739616"/>
                    </a:lnTo>
                    <a:lnTo>
                      <a:pt x="444526" y="739616"/>
                    </a:lnTo>
                    <a:lnTo>
                      <a:pt x="444526" y="839629"/>
                    </a:lnTo>
                    <a:cubicBezTo>
                      <a:pt x="444431" y="851725"/>
                      <a:pt x="434620" y="861631"/>
                      <a:pt x="422428" y="861631"/>
                    </a:cubicBezTo>
                    <a:close/>
                    <a:moveTo>
                      <a:pt x="553016" y="483965"/>
                    </a:moveTo>
                    <a:cubicBezTo>
                      <a:pt x="541872" y="499872"/>
                      <a:pt x="531776" y="510445"/>
                      <a:pt x="522060" y="520637"/>
                    </a:cubicBezTo>
                    <a:cubicBezTo>
                      <a:pt x="508344" y="534924"/>
                      <a:pt x="494247" y="549878"/>
                      <a:pt x="478912" y="577215"/>
                    </a:cubicBezTo>
                    <a:cubicBezTo>
                      <a:pt x="458814" y="613124"/>
                      <a:pt x="446527" y="653415"/>
                      <a:pt x="441955" y="697230"/>
                    </a:cubicBezTo>
                    <a:lnTo>
                      <a:pt x="374899" y="697230"/>
                    </a:lnTo>
                    <a:lnTo>
                      <a:pt x="374899" y="504158"/>
                    </a:lnTo>
                    <a:cubicBezTo>
                      <a:pt x="374994" y="503491"/>
                      <a:pt x="375089" y="502825"/>
                      <a:pt x="375089" y="502158"/>
                    </a:cubicBezTo>
                    <a:lnTo>
                      <a:pt x="375089" y="463867"/>
                    </a:lnTo>
                    <a:lnTo>
                      <a:pt x="405283" y="463867"/>
                    </a:lnTo>
                    <a:cubicBezTo>
                      <a:pt x="424333" y="462724"/>
                      <a:pt x="441955" y="453580"/>
                      <a:pt x="453670" y="438721"/>
                    </a:cubicBezTo>
                    <a:cubicBezTo>
                      <a:pt x="464910" y="424529"/>
                      <a:pt x="469672" y="406527"/>
                      <a:pt x="466529" y="389477"/>
                    </a:cubicBezTo>
                    <a:cubicBezTo>
                      <a:pt x="463767" y="373475"/>
                      <a:pt x="454337" y="359378"/>
                      <a:pt x="439954" y="349853"/>
                    </a:cubicBezTo>
                    <a:cubicBezTo>
                      <a:pt x="425286" y="340042"/>
                      <a:pt x="407188" y="336232"/>
                      <a:pt x="391663" y="339566"/>
                    </a:cubicBezTo>
                    <a:cubicBezTo>
                      <a:pt x="363564" y="345567"/>
                      <a:pt x="342609" y="371475"/>
                      <a:pt x="341847" y="401574"/>
                    </a:cubicBezTo>
                    <a:lnTo>
                      <a:pt x="341847" y="430721"/>
                    </a:lnTo>
                    <a:lnTo>
                      <a:pt x="312605" y="430721"/>
                    </a:lnTo>
                    <a:cubicBezTo>
                      <a:pt x="312129" y="430721"/>
                      <a:pt x="311748" y="430816"/>
                      <a:pt x="311272" y="430816"/>
                    </a:cubicBezTo>
                    <a:lnTo>
                      <a:pt x="298127" y="430816"/>
                    </a:lnTo>
                    <a:lnTo>
                      <a:pt x="298127" y="401193"/>
                    </a:lnTo>
                    <a:cubicBezTo>
                      <a:pt x="297365" y="371475"/>
                      <a:pt x="276410" y="345472"/>
                      <a:pt x="248311" y="339471"/>
                    </a:cubicBezTo>
                    <a:cubicBezTo>
                      <a:pt x="232690" y="336042"/>
                      <a:pt x="214688" y="340042"/>
                      <a:pt x="200020" y="349758"/>
                    </a:cubicBezTo>
                    <a:cubicBezTo>
                      <a:pt x="185828" y="359283"/>
                      <a:pt x="176398" y="373380"/>
                      <a:pt x="173445" y="389382"/>
                    </a:cubicBezTo>
                    <a:cubicBezTo>
                      <a:pt x="170492" y="406432"/>
                      <a:pt x="175064" y="424339"/>
                      <a:pt x="186304" y="438626"/>
                    </a:cubicBezTo>
                    <a:cubicBezTo>
                      <a:pt x="197924" y="453580"/>
                      <a:pt x="215641" y="462820"/>
                      <a:pt x="235643" y="463963"/>
                    </a:cubicBezTo>
                    <a:lnTo>
                      <a:pt x="264028" y="463963"/>
                    </a:lnTo>
                    <a:lnTo>
                      <a:pt x="264028" y="697230"/>
                    </a:lnTo>
                    <a:lnTo>
                      <a:pt x="196876" y="697230"/>
                    </a:lnTo>
                    <a:cubicBezTo>
                      <a:pt x="192304" y="653415"/>
                      <a:pt x="180017" y="613029"/>
                      <a:pt x="159919" y="577215"/>
                    </a:cubicBezTo>
                    <a:cubicBezTo>
                      <a:pt x="144584" y="549783"/>
                      <a:pt x="130487" y="535019"/>
                      <a:pt x="116771" y="520637"/>
                    </a:cubicBezTo>
                    <a:cubicBezTo>
                      <a:pt x="106960" y="510445"/>
                      <a:pt x="96864" y="499872"/>
                      <a:pt x="85815" y="483965"/>
                    </a:cubicBezTo>
                    <a:cubicBezTo>
                      <a:pt x="25331" y="397764"/>
                      <a:pt x="33428" y="297466"/>
                      <a:pt x="33808" y="293275"/>
                    </a:cubicBezTo>
                    <a:cubicBezTo>
                      <a:pt x="43905" y="181070"/>
                      <a:pt x="122581" y="112490"/>
                      <a:pt x="146489" y="94107"/>
                    </a:cubicBezTo>
                    <a:cubicBezTo>
                      <a:pt x="212307" y="43434"/>
                      <a:pt x="283459" y="34290"/>
                      <a:pt x="319082" y="33338"/>
                    </a:cubicBezTo>
                    <a:cubicBezTo>
                      <a:pt x="355563" y="34290"/>
                      <a:pt x="426619" y="43529"/>
                      <a:pt x="492533" y="94107"/>
                    </a:cubicBezTo>
                    <a:cubicBezTo>
                      <a:pt x="516440" y="112395"/>
                      <a:pt x="595117" y="180975"/>
                      <a:pt x="605213" y="293275"/>
                    </a:cubicBezTo>
                    <a:cubicBezTo>
                      <a:pt x="605404" y="297847"/>
                      <a:pt x="613310" y="397859"/>
                      <a:pt x="553016" y="483965"/>
                    </a:cubicBezTo>
                    <a:close/>
                    <a:moveTo>
                      <a:pt x="375089" y="430721"/>
                    </a:moveTo>
                    <a:lnTo>
                      <a:pt x="375089" y="402050"/>
                    </a:lnTo>
                    <a:cubicBezTo>
                      <a:pt x="375565" y="387477"/>
                      <a:pt x="385376" y="374904"/>
                      <a:pt x="398616" y="372046"/>
                    </a:cubicBezTo>
                    <a:cubicBezTo>
                      <a:pt x="405379" y="370618"/>
                      <a:pt x="414237" y="372713"/>
                      <a:pt x="421381" y="377476"/>
                    </a:cubicBezTo>
                    <a:cubicBezTo>
                      <a:pt x="425286" y="380143"/>
                      <a:pt x="432049" y="385953"/>
                      <a:pt x="433668" y="395383"/>
                    </a:cubicBezTo>
                    <a:cubicBezTo>
                      <a:pt x="435097" y="403003"/>
                      <a:pt x="432811" y="411385"/>
                      <a:pt x="427477" y="418147"/>
                    </a:cubicBezTo>
                    <a:cubicBezTo>
                      <a:pt x="421571" y="425577"/>
                      <a:pt x="412808" y="430149"/>
                      <a:pt x="404236" y="430721"/>
                    </a:cubicBezTo>
                    <a:lnTo>
                      <a:pt x="375089" y="430721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7"/>
              <p:cNvSpPr/>
              <p:nvPr/>
            </p:nvSpPr>
            <p:spPr>
              <a:xfrm>
                <a:off x="9064919" y="4703636"/>
                <a:ext cx="36598" cy="54862"/>
              </a:xfrm>
              <a:custGeom>
                <a:avLst/>
                <a:gdLst/>
                <a:ahLst/>
                <a:cxnLst/>
                <a:rect l="l" t="t" r="r" b="b"/>
                <a:pathLst>
                  <a:path w="36598" h="54862" extrusionOk="0">
                    <a:moveTo>
                      <a:pt x="11453" y="856"/>
                    </a:moveTo>
                    <a:cubicBezTo>
                      <a:pt x="2785" y="3713"/>
                      <a:pt x="-1978" y="13143"/>
                      <a:pt x="785" y="21906"/>
                    </a:cubicBezTo>
                    <a:cubicBezTo>
                      <a:pt x="2594" y="27335"/>
                      <a:pt x="3451" y="32955"/>
                      <a:pt x="3451" y="38289"/>
                    </a:cubicBezTo>
                    <a:cubicBezTo>
                      <a:pt x="3451" y="47433"/>
                      <a:pt x="10976" y="54863"/>
                      <a:pt x="19929" y="54863"/>
                    </a:cubicBezTo>
                    <a:cubicBezTo>
                      <a:pt x="29074" y="54767"/>
                      <a:pt x="36408" y="47243"/>
                      <a:pt x="36598" y="38003"/>
                    </a:cubicBezTo>
                    <a:cubicBezTo>
                      <a:pt x="36503" y="29241"/>
                      <a:pt x="35074" y="20287"/>
                      <a:pt x="32312" y="11619"/>
                    </a:cubicBezTo>
                    <a:cubicBezTo>
                      <a:pt x="29454" y="2856"/>
                      <a:pt x="20215" y="-2097"/>
                      <a:pt x="11453" y="85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7"/>
              <p:cNvSpPr/>
              <p:nvPr/>
            </p:nvSpPr>
            <p:spPr>
              <a:xfrm>
                <a:off x="8842151" y="4478368"/>
                <a:ext cx="243324" cy="194404"/>
              </a:xfrm>
              <a:custGeom>
                <a:avLst/>
                <a:gdLst/>
                <a:ahLst/>
                <a:cxnLst/>
                <a:rect l="l" t="t" r="r" b="b"/>
                <a:pathLst>
                  <a:path w="243324" h="194404" extrusionOk="0">
                    <a:moveTo>
                      <a:pt x="231554" y="193738"/>
                    </a:moveTo>
                    <a:cubicBezTo>
                      <a:pt x="240316" y="191071"/>
                      <a:pt x="245270" y="181832"/>
                      <a:pt x="242603" y="173069"/>
                    </a:cubicBezTo>
                    <a:cubicBezTo>
                      <a:pt x="239840" y="164211"/>
                      <a:pt x="236602" y="155353"/>
                      <a:pt x="232983" y="146875"/>
                    </a:cubicBezTo>
                    <a:cubicBezTo>
                      <a:pt x="213266" y="101251"/>
                      <a:pt x="183548" y="65056"/>
                      <a:pt x="144590" y="39243"/>
                    </a:cubicBezTo>
                    <a:cubicBezTo>
                      <a:pt x="96585" y="7525"/>
                      <a:pt x="48674" y="476"/>
                      <a:pt x="16765" y="0"/>
                    </a:cubicBezTo>
                    <a:cubicBezTo>
                      <a:pt x="16670" y="0"/>
                      <a:pt x="16670" y="0"/>
                      <a:pt x="16574" y="0"/>
                    </a:cubicBezTo>
                    <a:cubicBezTo>
                      <a:pt x="7525" y="0"/>
                      <a:pt x="96" y="7334"/>
                      <a:pt x="1" y="16383"/>
                    </a:cubicBezTo>
                    <a:cubicBezTo>
                      <a:pt x="-94" y="25527"/>
                      <a:pt x="7240" y="33052"/>
                      <a:pt x="16384" y="33147"/>
                    </a:cubicBezTo>
                    <a:cubicBezTo>
                      <a:pt x="38768" y="33338"/>
                      <a:pt x="82869" y="38195"/>
                      <a:pt x="126303" y="66865"/>
                    </a:cubicBezTo>
                    <a:cubicBezTo>
                      <a:pt x="159831" y="88963"/>
                      <a:pt x="185453" y="120301"/>
                      <a:pt x="202503" y="159925"/>
                    </a:cubicBezTo>
                    <a:cubicBezTo>
                      <a:pt x="205741" y="167354"/>
                      <a:pt x="208503" y="174974"/>
                      <a:pt x="210789" y="182689"/>
                    </a:cubicBezTo>
                    <a:cubicBezTo>
                      <a:pt x="212884" y="189738"/>
                      <a:pt x="219552" y="194405"/>
                      <a:pt x="226600" y="194405"/>
                    </a:cubicBezTo>
                    <a:cubicBezTo>
                      <a:pt x="228125" y="194405"/>
                      <a:pt x="229839" y="194215"/>
                      <a:pt x="231554" y="19373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7"/>
              <p:cNvSpPr/>
              <p:nvPr/>
            </p:nvSpPr>
            <p:spPr>
              <a:xfrm>
                <a:off x="8438673" y="4487631"/>
                <a:ext cx="69698" cy="69699"/>
              </a:xfrm>
              <a:custGeom>
                <a:avLst/>
                <a:gdLst/>
                <a:ahLst/>
                <a:cxnLst/>
                <a:rect l="l" t="t" r="r" b="b"/>
                <a:pathLst>
                  <a:path w="69698" h="69699" extrusionOk="0">
                    <a:moveTo>
                      <a:pt x="41338" y="64842"/>
                    </a:moveTo>
                    <a:cubicBezTo>
                      <a:pt x="44577" y="68080"/>
                      <a:pt x="48863" y="69699"/>
                      <a:pt x="53054" y="69699"/>
                    </a:cubicBezTo>
                    <a:cubicBezTo>
                      <a:pt x="57245" y="69699"/>
                      <a:pt x="61436" y="68175"/>
                      <a:pt x="64770" y="64842"/>
                    </a:cubicBezTo>
                    <a:cubicBezTo>
                      <a:pt x="71342" y="58460"/>
                      <a:pt x="71342" y="47887"/>
                      <a:pt x="64770" y="41410"/>
                    </a:cubicBezTo>
                    <a:lnTo>
                      <a:pt x="28289" y="4929"/>
                    </a:lnTo>
                    <a:cubicBezTo>
                      <a:pt x="21907" y="-1643"/>
                      <a:pt x="11335" y="-1643"/>
                      <a:pt x="4858" y="4929"/>
                    </a:cubicBezTo>
                    <a:cubicBezTo>
                      <a:pt x="-1619" y="11311"/>
                      <a:pt x="-1619" y="21884"/>
                      <a:pt x="4858" y="28361"/>
                    </a:cubicBezTo>
                    <a:lnTo>
                      <a:pt x="41338" y="64842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7"/>
              <p:cNvSpPr/>
              <p:nvPr/>
            </p:nvSpPr>
            <p:spPr>
              <a:xfrm>
                <a:off x="8352853" y="4705920"/>
                <a:ext cx="84677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84677" h="34290" extrusionOk="0">
                    <a:moveTo>
                      <a:pt x="68199" y="476"/>
                    </a:moveTo>
                    <a:lnTo>
                      <a:pt x="16669" y="0"/>
                    </a:lnTo>
                    <a:cubicBezTo>
                      <a:pt x="7811" y="476"/>
                      <a:pt x="0" y="7429"/>
                      <a:pt x="0" y="16764"/>
                    </a:cubicBezTo>
                    <a:cubicBezTo>
                      <a:pt x="0" y="26098"/>
                      <a:pt x="7239" y="33719"/>
                      <a:pt x="16478" y="33814"/>
                    </a:cubicBezTo>
                    <a:lnTo>
                      <a:pt x="68009" y="34290"/>
                    </a:lnTo>
                    <a:lnTo>
                      <a:pt x="68104" y="34290"/>
                    </a:lnTo>
                    <a:cubicBezTo>
                      <a:pt x="77152" y="34290"/>
                      <a:pt x="84582" y="26765"/>
                      <a:pt x="84677" y="17526"/>
                    </a:cubicBezTo>
                    <a:cubicBezTo>
                      <a:pt x="84582" y="8096"/>
                      <a:pt x="77343" y="571"/>
                      <a:pt x="68199" y="47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7"/>
              <p:cNvSpPr/>
              <p:nvPr/>
            </p:nvSpPr>
            <p:spPr>
              <a:xfrm>
                <a:off x="8437480" y="4878519"/>
                <a:ext cx="74298" cy="65145"/>
              </a:xfrm>
              <a:custGeom>
                <a:avLst/>
                <a:gdLst/>
                <a:ahLst/>
                <a:cxnLst/>
                <a:rect l="l" t="t" r="r" b="b"/>
                <a:pathLst>
                  <a:path w="74298" h="65145" extrusionOk="0">
                    <a:moveTo>
                      <a:pt x="47103" y="3519"/>
                    </a:moveTo>
                    <a:lnTo>
                      <a:pt x="6336" y="35618"/>
                    </a:lnTo>
                    <a:cubicBezTo>
                      <a:pt x="-903" y="41333"/>
                      <a:pt x="-2141" y="51715"/>
                      <a:pt x="3669" y="58859"/>
                    </a:cubicBezTo>
                    <a:cubicBezTo>
                      <a:pt x="6908" y="63050"/>
                      <a:pt x="11765" y="65146"/>
                      <a:pt x="16719" y="65146"/>
                    </a:cubicBezTo>
                    <a:cubicBezTo>
                      <a:pt x="20433" y="65146"/>
                      <a:pt x="24052" y="63908"/>
                      <a:pt x="27196" y="61526"/>
                    </a:cubicBezTo>
                    <a:lnTo>
                      <a:pt x="67963" y="29427"/>
                    </a:lnTo>
                    <a:cubicBezTo>
                      <a:pt x="75202" y="23712"/>
                      <a:pt x="76440" y="13330"/>
                      <a:pt x="70630" y="6186"/>
                    </a:cubicBezTo>
                    <a:cubicBezTo>
                      <a:pt x="64820" y="-958"/>
                      <a:pt x="54343" y="-2005"/>
                      <a:pt x="47103" y="3519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7"/>
              <p:cNvSpPr/>
              <p:nvPr/>
            </p:nvSpPr>
            <p:spPr>
              <a:xfrm>
                <a:off x="9195268" y="4491036"/>
                <a:ext cx="70818" cy="69723"/>
              </a:xfrm>
              <a:custGeom>
                <a:avLst/>
                <a:gdLst/>
                <a:ahLst/>
                <a:cxnLst/>
                <a:rect l="l" t="t" r="r" b="b"/>
                <a:pathLst>
                  <a:path w="70818" h="69723" extrusionOk="0">
                    <a:moveTo>
                      <a:pt x="42076" y="4858"/>
                    </a:moveTo>
                    <a:lnTo>
                      <a:pt x="4929" y="41434"/>
                    </a:lnTo>
                    <a:cubicBezTo>
                      <a:pt x="-1643" y="47816"/>
                      <a:pt x="-1643" y="58389"/>
                      <a:pt x="4929" y="64865"/>
                    </a:cubicBezTo>
                    <a:cubicBezTo>
                      <a:pt x="8167" y="68104"/>
                      <a:pt x="12549" y="69723"/>
                      <a:pt x="16835" y="69723"/>
                    </a:cubicBezTo>
                    <a:cubicBezTo>
                      <a:pt x="21121" y="69723"/>
                      <a:pt x="25408" y="68104"/>
                      <a:pt x="28742" y="64865"/>
                    </a:cubicBezTo>
                    <a:lnTo>
                      <a:pt x="65889" y="28289"/>
                    </a:lnTo>
                    <a:cubicBezTo>
                      <a:pt x="72461" y="21908"/>
                      <a:pt x="72461" y="11335"/>
                      <a:pt x="65889" y="4858"/>
                    </a:cubicBezTo>
                    <a:cubicBezTo>
                      <a:pt x="59412" y="-1714"/>
                      <a:pt x="48553" y="-1524"/>
                      <a:pt x="42076" y="485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7"/>
              <p:cNvSpPr/>
              <p:nvPr/>
            </p:nvSpPr>
            <p:spPr>
              <a:xfrm>
                <a:off x="9266109" y="4709329"/>
                <a:ext cx="85725" cy="3431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34310" extrusionOk="0">
                    <a:moveTo>
                      <a:pt x="68866" y="21"/>
                    </a:moveTo>
                    <a:lnTo>
                      <a:pt x="16670" y="497"/>
                    </a:lnTo>
                    <a:cubicBezTo>
                      <a:pt x="7430" y="497"/>
                      <a:pt x="-94" y="8117"/>
                      <a:pt x="1" y="17547"/>
                    </a:cubicBezTo>
                    <a:cubicBezTo>
                      <a:pt x="96" y="26881"/>
                      <a:pt x="7621" y="34310"/>
                      <a:pt x="16765" y="34310"/>
                    </a:cubicBezTo>
                    <a:cubicBezTo>
                      <a:pt x="16765" y="34310"/>
                      <a:pt x="16765" y="34310"/>
                      <a:pt x="16860" y="34310"/>
                    </a:cubicBezTo>
                    <a:lnTo>
                      <a:pt x="69057" y="33834"/>
                    </a:lnTo>
                    <a:cubicBezTo>
                      <a:pt x="78296" y="33834"/>
                      <a:pt x="85726" y="26214"/>
                      <a:pt x="85726" y="16785"/>
                    </a:cubicBezTo>
                    <a:cubicBezTo>
                      <a:pt x="85726" y="7355"/>
                      <a:pt x="78391" y="-456"/>
                      <a:pt x="68866" y="2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7"/>
              <p:cNvSpPr/>
              <p:nvPr/>
            </p:nvSpPr>
            <p:spPr>
              <a:xfrm>
                <a:off x="9191860" y="4881963"/>
                <a:ext cx="74298" cy="65130"/>
              </a:xfrm>
              <a:custGeom>
                <a:avLst/>
                <a:gdLst/>
                <a:ahLst/>
                <a:cxnLst/>
                <a:rect l="l" t="t" r="r" b="b"/>
                <a:pathLst>
                  <a:path w="74298" h="65130" extrusionOk="0">
                    <a:moveTo>
                      <a:pt x="67963" y="35603"/>
                    </a:moveTo>
                    <a:lnTo>
                      <a:pt x="27196" y="3599"/>
                    </a:lnTo>
                    <a:cubicBezTo>
                      <a:pt x="19957" y="-2116"/>
                      <a:pt x="9480" y="-877"/>
                      <a:pt x="3669" y="6266"/>
                    </a:cubicBezTo>
                    <a:cubicBezTo>
                      <a:pt x="-2141" y="13410"/>
                      <a:pt x="-903" y="23792"/>
                      <a:pt x="6336" y="29507"/>
                    </a:cubicBezTo>
                    <a:lnTo>
                      <a:pt x="47103" y="61511"/>
                    </a:lnTo>
                    <a:cubicBezTo>
                      <a:pt x="50151" y="63892"/>
                      <a:pt x="53771" y="65131"/>
                      <a:pt x="57485" y="65131"/>
                    </a:cubicBezTo>
                    <a:cubicBezTo>
                      <a:pt x="62343" y="65131"/>
                      <a:pt x="67296" y="63035"/>
                      <a:pt x="70630" y="58844"/>
                    </a:cubicBezTo>
                    <a:cubicBezTo>
                      <a:pt x="76440" y="51700"/>
                      <a:pt x="75202" y="41318"/>
                      <a:pt x="67963" y="3560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7"/>
            <p:cNvGrpSpPr/>
            <p:nvPr/>
          </p:nvGrpSpPr>
          <p:grpSpPr>
            <a:xfrm rot="816607">
              <a:off x="7208321" y="5223116"/>
              <a:ext cx="715862" cy="804271"/>
              <a:chOff x="6479476" y="1449514"/>
              <a:chExt cx="954404" cy="1072133"/>
            </a:xfrm>
          </p:grpSpPr>
          <p:sp>
            <p:nvSpPr>
              <p:cNvPr id="1289" name="Google Shape;1289;p7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avLst/>
                <a:gdLst/>
                <a:ahLst/>
                <a:cxnLst/>
                <a:rect l="l" t="t" r="r" b="b"/>
                <a:pathLst>
                  <a:path w="954404" h="1072133" extrusionOk="0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7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310895" extrusionOk="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7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avLst/>
                <a:gdLst/>
                <a:ahLst/>
                <a:cxnLst/>
                <a:rect l="l" t="t" r="r" b="b"/>
                <a:pathLst>
                  <a:path w="190928" h="190809" extrusionOk="0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2" name="Google Shape;1292;p7"/>
            <p:cNvGrpSpPr/>
            <p:nvPr/>
          </p:nvGrpSpPr>
          <p:grpSpPr>
            <a:xfrm rot="-1503216">
              <a:off x="7159250" y="3543685"/>
              <a:ext cx="813890" cy="1023327"/>
              <a:chOff x="6477570" y="1322641"/>
              <a:chExt cx="1052702" cy="1323593"/>
            </a:xfrm>
          </p:grpSpPr>
          <p:sp>
            <p:nvSpPr>
              <p:cNvPr id="1293" name="Google Shape;1293;p7"/>
              <p:cNvSpPr/>
              <p:nvPr/>
            </p:nvSpPr>
            <p:spPr>
              <a:xfrm>
                <a:off x="6477570" y="1428940"/>
                <a:ext cx="121158" cy="402716"/>
              </a:xfrm>
              <a:custGeom>
                <a:avLst/>
                <a:gdLst/>
                <a:ahLst/>
                <a:cxnLst/>
                <a:rect l="l" t="t" r="r" b="b"/>
                <a:pathLst>
                  <a:path w="121158" h="402716" extrusionOk="0">
                    <a:moveTo>
                      <a:pt x="0" y="385000"/>
                    </a:moveTo>
                    <a:lnTo>
                      <a:pt x="0" y="118015"/>
                    </a:lnTo>
                    <a:cubicBezTo>
                      <a:pt x="0" y="64103"/>
                      <a:pt x="36290" y="18574"/>
                      <a:pt x="85725" y="4572"/>
                    </a:cubicBezTo>
                    <a:cubicBezTo>
                      <a:pt x="96012" y="1619"/>
                      <a:pt x="106871" y="0"/>
                      <a:pt x="118110" y="0"/>
                    </a:cubicBezTo>
                    <a:lnTo>
                      <a:pt x="121158" y="0"/>
                    </a:lnTo>
                    <a:lnTo>
                      <a:pt x="121158" y="35433"/>
                    </a:lnTo>
                    <a:lnTo>
                      <a:pt x="118110" y="35433"/>
                    </a:lnTo>
                    <a:cubicBezTo>
                      <a:pt x="106585" y="35433"/>
                      <a:pt x="95631" y="37814"/>
                      <a:pt x="85725" y="42005"/>
                    </a:cubicBezTo>
                    <a:cubicBezTo>
                      <a:pt x="56197" y="54673"/>
                      <a:pt x="35433" y="83915"/>
                      <a:pt x="35433" y="118015"/>
                    </a:cubicBezTo>
                    <a:lnTo>
                      <a:pt x="35433" y="385000"/>
                    </a:lnTo>
                    <a:cubicBezTo>
                      <a:pt x="35433" y="394811"/>
                      <a:pt x="27527" y="402717"/>
                      <a:pt x="17717" y="402717"/>
                    </a:cubicBezTo>
                    <a:cubicBezTo>
                      <a:pt x="7906" y="402717"/>
                      <a:pt x="0" y="394811"/>
                      <a:pt x="0" y="38500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7"/>
              <p:cNvSpPr/>
              <p:nvPr/>
            </p:nvSpPr>
            <p:spPr>
              <a:xfrm>
                <a:off x="6669595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7"/>
              <p:cNvSpPr/>
              <p:nvPr/>
            </p:nvSpPr>
            <p:spPr>
              <a:xfrm>
                <a:off x="6917626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7"/>
              <p:cNvSpPr/>
              <p:nvPr/>
            </p:nvSpPr>
            <p:spPr>
              <a:xfrm>
                <a:off x="7165657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7"/>
              <p:cNvSpPr/>
              <p:nvPr/>
            </p:nvSpPr>
            <p:spPr>
              <a:xfrm>
                <a:off x="6477570" y="1429035"/>
                <a:ext cx="1052702" cy="1217199"/>
              </a:xfrm>
              <a:custGeom>
                <a:avLst/>
                <a:gdLst/>
                <a:ahLst/>
                <a:cxnLst/>
                <a:rect l="l" t="t" r="r" b="b"/>
                <a:pathLst>
                  <a:path w="1052702" h="1217199" extrusionOk="0">
                    <a:moveTo>
                      <a:pt x="1052703" y="117920"/>
                    </a:moveTo>
                    <a:lnTo>
                      <a:pt x="1052703" y="1099090"/>
                    </a:lnTo>
                    <a:cubicBezTo>
                      <a:pt x="1052703" y="1164241"/>
                      <a:pt x="999649" y="1217200"/>
                      <a:pt x="934498" y="1217200"/>
                    </a:cubicBezTo>
                    <a:lnTo>
                      <a:pt x="118110" y="1217200"/>
                    </a:lnTo>
                    <a:cubicBezTo>
                      <a:pt x="52959" y="1217200"/>
                      <a:pt x="0" y="1164241"/>
                      <a:pt x="0" y="1099090"/>
                    </a:cubicBezTo>
                    <a:lnTo>
                      <a:pt x="0" y="1066038"/>
                    </a:lnTo>
                    <a:cubicBezTo>
                      <a:pt x="0" y="1056227"/>
                      <a:pt x="7906" y="1048321"/>
                      <a:pt x="17717" y="1048321"/>
                    </a:cubicBezTo>
                    <a:cubicBezTo>
                      <a:pt x="27527" y="1048321"/>
                      <a:pt x="35433" y="1056227"/>
                      <a:pt x="35433" y="1066038"/>
                    </a:cubicBezTo>
                    <a:lnTo>
                      <a:pt x="35433" y="1099090"/>
                    </a:lnTo>
                    <a:cubicBezTo>
                      <a:pt x="35433" y="1144619"/>
                      <a:pt x="72485" y="1181672"/>
                      <a:pt x="118110" y="1181672"/>
                    </a:cubicBezTo>
                    <a:lnTo>
                      <a:pt x="934498" y="1181672"/>
                    </a:lnTo>
                    <a:cubicBezTo>
                      <a:pt x="980027" y="1181672"/>
                      <a:pt x="1017175" y="1144715"/>
                      <a:pt x="1017175" y="1099090"/>
                    </a:cubicBezTo>
                    <a:lnTo>
                      <a:pt x="1017175" y="117920"/>
                    </a:lnTo>
                    <a:cubicBezTo>
                      <a:pt x="1017175" y="85630"/>
                      <a:pt x="998601" y="57626"/>
                      <a:pt x="971550" y="44006"/>
                    </a:cubicBezTo>
                    <a:cubicBezTo>
                      <a:pt x="960882" y="38672"/>
                      <a:pt x="948880" y="35624"/>
                      <a:pt x="936117" y="35338"/>
                    </a:cubicBezTo>
                    <a:lnTo>
                      <a:pt x="936117" y="0"/>
                    </a:lnTo>
                    <a:cubicBezTo>
                      <a:pt x="948500" y="95"/>
                      <a:pt x="960406" y="2191"/>
                      <a:pt x="971550" y="5905"/>
                    </a:cubicBezTo>
                    <a:cubicBezTo>
                      <a:pt x="1018604" y="21431"/>
                      <a:pt x="1052703" y="65723"/>
                      <a:pt x="1052703" y="1179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7"/>
              <p:cNvSpPr/>
              <p:nvPr/>
            </p:nvSpPr>
            <p:spPr>
              <a:xfrm>
                <a:off x="6646830" y="1913476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7"/>
              <p:cNvSpPr/>
              <p:nvPr/>
            </p:nvSpPr>
            <p:spPr>
              <a:xfrm>
                <a:off x="6646830" y="1747837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7"/>
              <p:cNvSpPr/>
              <p:nvPr/>
            </p:nvSpPr>
            <p:spPr>
              <a:xfrm>
                <a:off x="6646830" y="2079307"/>
                <a:ext cx="714279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2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7"/>
              <p:cNvSpPr/>
              <p:nvPr/>
            </p:nvSpPr>
            <p:spPr>
              <a:xfrm>
                <a:off x="6646830" y="2232373"/>
                <a:ext cx="714279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2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7"/>
              <p:cNvSpPr/>
              <p:nvPr/>
            </p:nvSpPr>
            <p:spPr>
              <a:xfrm>
                <a:off x="6646830" y="2398203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7"/>
              <p:cNvSpPr/>
              <p:nvPr/>
            </p:nvSpPr>
            <p:spPr>
              <a:xfrm>
                <a:off x="6478713" y="1870138"/>
                <a:ext cx="35433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529209" extrusionOk="0">
                    <a:moveTo>
                      <a:pt x="17717" y="529209"/>
                    </a:moveTo>
                    <a:cubicBezTo>
                      <a:pt x="7906" y="529209"/>
                      <a:pt x="0" y="521303"/>
                      <a:pt x="0" y="511493"/>
                    </a:cubicBezTo>
                    <a:lnTo>
                      <a:pt x="0" y="17717"/>
                    </a:lnTo>
                    <a:cubicBezTo>
                      <a:pt x="0" y="7906"/>
                      <a:pt x="7906" y="0"/>
                      <a:pt x="17717" y="0"/>
                    </a:cubicBezTo>
                    <a:cubicBezTo>
                      <a:pt x="27527" y="0"/>
                      <a:pt x="35433" y="7906"/>
                      <a:pt x="35433" y="17717"/>
                    </a:cubicBezTo>
                    <a:lnTo>
                      <a:pt x="35433" y="511397"/>
                    </a:lnTo>
                    <a:cubicBezTo>
                      <a:pt x="35433" y="521208"/>
                      <a:pt x="27527" y="529209"/>
                      <a:pt x="17717" y="529209"/>
                    </a:cubicBezTo>
                    <a:lnTo>
                      <a:pt x="17717" y="52920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7"/>
              <p:cNvSpPr/>
              <p:nvPr/>
            </p:nvSpPr>
            <p:spPr>
              <a:xfrm>
                <a:off x="6563295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7"/>
              <p:cNvSpPr/>
              <p:nvPr/>
            </p:nvSpPr>
            <p:spPr>
              <a:xfrm>
                <a:off x="6811327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7"/>
              <p:cNvSpPr/>
              <p:nvPr/>
            </p:nvSpPr>
            <p:spPr>
              <a:xfrm>
                <a:off x="7059358" y="1322641"/>
                <a:ext cx="141731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1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8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7"/>
              <p:cNvSpPr/>
              <p:nvPr/>
            </p:nvSpPr>
            <p:spPr>
              <a:xfrm>
                <a:off x="7307388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8" name="Google Shape;1308;p7"/>
            <p:cNvGrpSpPr/>
            <p:nvPr/>
          </p:nvGrpSpPr>
          <p:grpSpPr>
            <a:xfrm rot="-2191663">
              <a:off x="3996262" y="5973879"/>
              <a:ext cx="749389" cy="733099"/>
              <a:chOff x="8352853" y="4404169"/>
              <a:chExt cx="998981" cy="977265"/>
            </a:xfrm>
          </p:grpSpPr>
          <p:sp>
            <p:nvSpPr>
              <p:cNvPr id="1309" name="Google Shape;1309;p7"/>
              <p:cNvSpPr/>
              <p:nvPr/>
            </p:nvSpPr>
            <p:spPr>
              <a:xfrm>
                <a:off x="8527832" y="4404169"/>
                <a:ext cx="638812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638812" h="977265" extrusionOk="0">
                    <a:moveTo>
                      <a:pt x="512726" y="67628"/>
                    </a:moveTo>
                    <a:cubicBezTo>
                      <a:pt x="439383" y="11335"/>
                      <a:pt x="360326" y="1048"/>
                      <a:pt x="318987" y="0"/>
                    </a:cubicBezTo>
                    <a:cubicBezTo>
                      <a:pt x="278410" y="1143"/>
                      <a:pt x="199448" y="11335"/>
                      <a:pt x="126106" y="67628"/>
                    </a:cubicBezTo>
                    <a:cubicBezTo>
                      <a:pt x="99436" y="88106"/>
                      <a:pt x="11901" y="164497"/>
                      <a:pt x="566" y="290322"/>
                    </a:cubicBezTo>
                    <a:cubicBezTo>
                      <a:pt x="281" y="295084"/>
                      <a:pt x="-8864" y="407003"/>
                      <a:pt x="58478" y="503111"/>
                    </a:cubicBezTo>
                    <a:cubicBezTo>
                      <a:pt x="71051" y="521017"/>
                      <a:pt x="82005" y="532543"/>
                      <a:pt x="92673" y="543687"/>
                    </a:cubicBezTo>
                    <a:cubicBezTo>
                      <a:pt x="106103" y="557689"/>
                      <a:pt x="117628" y="569690"/>
                      <a:pt x="130868" y="593407"/>
                    </a:cubicBezTo>
                    <a:cubicBezTo>
                      <a:pt x="149251" y="626364"/>
                      <a:pt x="160396" y="663607"/>
                      <a:pt x="164110" y="704374"/>
                    </a:cubicBezTo>
                    <a:cubicBezTo>
                      <a:pt x="162206" y="707041"/>
                      <a:pt x="161062" y="710374"/>
                      <a:pt x="161062" y="713899"/>
                    </a:cubicBezTo>
                    <a:lnTo>
                      <a:pt x="161062" y="839724"/>
                    </a:lnTo>
                    <a:cubicBezTo>
                      <a:pt x="161062" y="868489"/>
                      <a:pt x="183256" y="892207"/>
                      <a:pt x="211354" y="894779"/>
                    </a:cubicBezTo>
                    <a:lnTo>
                      <a:pt x="211354" y="908685"/>
                    </a:lnTo>
                    <a:cubicBezTo>
                      <a:pt x="211354" y="946499"/>
                      <a:pt x="242120" y="977265"/>
                      <a:pt x="280030" y="977265"/>
                    </a:cubicBezTo>
                    <a:lnTo>
                      <a:pt x="358706" y="977265"/>
                    </a:lnTo>
                    <a:cubicBezTo>
                      <a:pt x="396616" y="977265"/>
                      <a:pt x="427381" y="946499"/>
                      <a:pt x="427381" y="908685"/>
                    </a:cubicBezTo>
                    <a:lnTo>
                      <a:pt x="427381" y="894779"/>
                    </a:lnTo>
                    <a:cubicBezTo>
                      <a:pt x="455480" y="892207"/>
                      <a:pt x="477674" y="868489"/>
                      <a:pt x="477674" y="839724"/>
                    </a:cubicBezTo>
                    <a:lnTo>
                      <a:pt x="477674" y="713899"/>
                    </a:lnTo>
                    <a:cubicBezTo>
                      <a:pt x="477674" y="710374"/>
                      <a:pt x="476531" y="707041"/>
                      <a:pt x="474626" y="704374"/>
                    </a:cubicBezTo>
                    <a:cubicBezTo>
                      <a:pt x="478340" y="663702"/>
                      <a:pt x="489580" y="626364"/>
                      <a:pt x="507868" y="593503"/>
                    </a:cubicBezTo>
                    <a:cubicBezTo>
                      <a:pt x="521108" y="569786"/>
                      <a:pt x="532633" y="557879"/>
                      <a:pt x="546063" y="543782"/>
                    </a:cubicBezTo>
                    <a:cubicBezTo>
                      <a:pt x="556731" y="532638"/>
                      <a:pt x="567684" y="521113"/>
                      <a:pt x="580258" y="503206"/>
                    </a:cubicBezTo>
                    <a:cubicBezTo>
                      <a:pt x="647599" y="407098"/>
                      <a:pt x="638646" y="295084"/>
                      <a:pt x="638170" y="290417"/>
                    </a:cubicBezTo>
                    <a:cubicBezTo>
                      <a:pt x="626930" y="164592"/>
                      <a:pt x="539300" y="88106"/>
                      <a:pt x="512726" y="67628"/>
                    </a:cubicBezTo>
                    <a:close/>
                    <a:moveTo>
                      <a:pt x="264885" y="430625"/>
                    </a:moveTo>
                    <a:lnTo>
                      <a:pt x="236691" y="430625"/>
                    </a:lnTo>
                    <a:cubicBezTo>
                      <a:pt x="227166" y="430054"/>
                      <a:pt x="218403" y="425482"/>
                      <a:pt x="212497" y="418052"/>
                    </a:cubicBezTo>
                    <a:cubicBezTo>
                      <a:pt x="207163" y="411289"/>
                      <a:pt x="204973" y="403003"/>
                      <a:pt x="206306" y="395288"/>
                    </a:cubicBezTo>
                    <a:cubicBezTo>
                      <a:pt x="207926" y="385858"/>
                      <a:pt x="214783" y="379952"/>
                      <a:pt x="218594" y="377380"/>
                    </a:cubicBezTo>
                    <a:cubicBezTo>
                      <a:pt x="224213" y="373571"/>
                      <a:pt x="231071" y="371475"/>
                      <a:pt x="236881" y="371475"/>
                    </a:cubicBezTo>
                    <a:cubicBezTo>
                      <a:pt x="238310" y="371475"/>
                      <a:pt x="239834" y="371665"/>
                      <a:pt x="241453" y="371761"/>
                    </a:cubicBezTo>
                    <a:cubicBezTo>
                      <a:pt x="254693" y="374618"/>
                      <a:pt x="264504" y="387191"/>
                      <a:pt x="264885" y="401288"/>
                    </a:cubicBezTo>
                    <a:lnTo>
                      <a:pt x="264885" y="430625"/>
                    </a:lnTo>
                    <a:close/>
                    <a:moveTo>
                      <a:pt x="298222" y="464153"/>
                    </a:moveTo>
                    <a:lnTo>
                      <a:pt x="327274" y="464153"/>
                    </a:lnTo>
                    <a:cubicBezTo>
                      <a:pt x="327655" y="464153"/>
                      <a:pt x="328131" y="464058"/>
                      <a:pt x="328512" y="464058"/>
                    </a:cubicBezTo>
                    <a:lnTo>
                      <a:pt x="341656" y="464058"/>
                    </a:lnTo>
                    <a:lnTo>
                      <a:pt x="341656" y="697325"/>
                    </a:lnTo>
                    <a:lnTo>
                      <a:pt x="298222" y="697325"/>
                    </a:lnTo>
                    <a:lnTo>
                      <a:pt x="298222" y="464153"/>
                    </a:lnTo>
                    <a:close/>
                    <a:moveTo>
                      <a:pt x="394139" y="908780"/>
                    </a:moveTo>
                    <a:cubicBezTo>
                      <a:pt x="394139" y="928306"/>
                      <a:pt x="378233" y="944213"/>
                      <a:pt x="358706" y="944213"/>
                    </a:cubicBezTo>
                    <a:lnTo>
                      <a:pt x="280030" y="944213"/>
                    </a:lnTo>
                    <a:cubicBezTo>
                      <a:pt x="260503" y="944213"/>
                      <a:pt x="244597" y="928306"/>
                      <a:pt x="244597" y="908780"/>
                    </a:cubicBezTo>
                    <a:lnTo>
                      <a:pt x="244597" y="895159"/>
                    </a:lnTo>
                    <a:lnTo>
                      <a:pt x="394139" y="895159"/>
                    </a:lnTo>
                    <a:lnTo>
                      <a:pt x="394139" y="908780"/>
                    </a:lnTo>
                    <a:close/>
                    <a:moveTo>
                      <a:pt x="422428" y="861631"/>
                    </a:moveTo>
                    <a:lnTo>
                      <a:pt x="216403" y="861631"/>
                    </a:lnTo>
                    <a:cubicBezTo>
                      <a:pt x="204211" y="861631"/>
                      <a:pt x="194400" y="851821"/>
                      <a:pt x="194400" y="839629"/>
                    </a:cubicBezTo>
                    <a:lnTo>
                      <a:pt x="194400" y="739616"/>
                    </a:lnTo>
                    <a:lnTo>
                      <a:pt x="444526" y="739616"/>
                    </a:lnTo>
                    <a:lnTo>
                      <a:pt x="444526" y="839629"/>
                    </a:lnTo>
                    <a:cubicBezTo>
                      <a:pt x="444431" y="851725"/>
                      <a:pt x="434620" y="861631"/>
                      <a:pt x="422428" y="861631"/>
                    </a:cubicBezTo>
                    <a:close/>
                    <a:moveTo>
                      <a:pt x="553016" y="483965"/>
                    </a:moveTo>
                    <a:cubicBezTo>
                      <a:pt x="541872" y="499872"/>
                      <a:pt x="531776" y="510445"/>
                      <a:pt x="522060" y="520637"/>
                    </a:cubicBezTo>
                    <a:cubicBezTo>
                      <a:pt x="508344" y="534924"/>
                      <a:pt x="494247" y="549878"/>
                      <a:pt x="478912" y="577215"/>
                    </a:cubicBezTo>
                    <a:cubicBezTo>
                      <a:pt x="458814" y="613124"/>
                      <a:pt x="446527" y="653415"/>
                      <a:pt x="441955" y="697230"/>
                    </a:cubicBezTo>
                    <a:lnTo>
                      <a:pt x="374899" y="697230"/>
                    </a:lnTo>
                    <a:lnTo>
                      <a:pt x="374899" y="504158"/>
                    </a:lnTo>
                    <a:cubicBezTo>
                      <a:pt x="374994" y="503491"/>
                      <a:pt x="375089" y="502825"/>
                      <a:pt x="375089" y="502158"/>
                    </a:cubicBezTo>
                    <a:lnTo>
                      <a:pt x="375089" y="463867"/>
                    </a:lnTo>
                    <a:lnTo>
                      <a:pt x="405283" y="463867"/>
                    </a:lnTo>
                    <a:cubicBezTo>
                      <a:pt x="424333" y="462724"/>
                      <a:pt x="441955" y="453580"/>
                      <a:pt x="453670" y="438721"/>
                    </a:cubicBezTo>
                    <a:cubicBezTo>
                      <a:pt x="464910" y="424529"/>
                      <a:pt x="469672" y="406527"/>
                      <a:pt x="466529" y="389477"/>
                    </a:cubicBezTo>
                    <a:cubicBezTo>
                      <a:pt x="463767" y="373475"/>
                      <a:pt x="454337" y="359378"/>
                      <a:pt x="439954" y="349853"/>
                    </a:cubicBezTo>
                    <a:cubicBezTo>
                      <a:pt x="425286" y="340042"/>
                      <a:pt x="407188" y="336232"/>
                      <a:pt x="391663" y="339566"/>
                    </a:cubicBezTo>
                    <a:cubicBezTo>
                      <a:pt x="363564" y="345567"/>
                      <a:pt x="342609" y="371475"/>
                      <a:pt x="341847" y="401574"/>
                    </a:cubicBezTo>
                    <a:lnTo>
                      <a:pt x="341847" y="430721"/>
                    </a:lnTo>
                    <a:lnTo>
                      <a:pt x="312605" y="430721"/>
                    </a:lnTo>
                    <a:cubicBezTo>
                      <a:pt x="312129" y="430721"/>
                      <a:pt x="311748" y="430816"/>
                      <a:pt x="311272" y="430816"/>
                    </a:cubicBezTo>
                    <a:lnTo>
                      <a:pt x="298127" y="430816"/>
                    </a:lnTo>
                    <a:lnTo>
                      <a:pt x="298127" y="401193"/>
                    </a:lnTo>
                    <a:cubicBezTo>
                      <a:pt x="297365" y="371475"/>
                      <a:pt x="276410" y="345472"/>
                      <a:pt x="248311" y="339471"/>
                    </a:cubicBezTo>
                    <a:cubicBezTo>
                      <a:pt x="232690" y="336042"/>
                      <a:pt x="214688" y="340042"/>
                      <a:pt x="200020" y="349758"/>
                    </a:cubicBezTo>
                    <a:cubicBezTo>
                      <a:pt x="185828" y="359283"/>
                      <a:pt x="176398" y="373380"/>
                      <a:pt x="173445" y="389382"/>
                    </a:cubicBezTo>
                    <a:cubicBezTo>
                      <a:pt x="170492" y="406432"/>
                      <a:pt x="175064" y="424339"/>
                      <a:pt x="186304" y="438626"/>
                    </a:cubicBezTo>
                    <a:cubicBezTo>
                      <a:pt x="197924" y="453580"/>
                      <a:pt x="215641" y="462820"/>
                      <a:pt x="235643" y="463963"/>
                    </a:cubicBezTo>
                    <a:lnTo>
                      <a:pt x="264028" y="463963"/>
                    </a:lnTo>
                    <a:lnTo>
                      <a:pt x="264028" y="697230"/>
                    </a:lnTo>
                    <a:lnTo>
                      <a:pt x="196876" y="697230"/>
                    </a:lnTo>
                    <a:cubicBezTo>
                      <a:pt x="192304" y="653415"/>
                      <a:pt x="180017" y="613029"/>
                      <a:pt x="159919" y="577215"/>
                    </a:cubicBezTo>
                    <a:cubicBezTo>
                      <a:pt x="144584" y="549783"/>
                      <a:pt x="130487" y="535019"/>
                      <a:pt x="116771" y="520637"/>
                    </a:cubicBezTo>
                    <a:cubicBezTo>
                      <a:pt x="106960" y="510445"/>
                      <a:pt x="96864" y="499872"/>
                      <a:pt x="85815" y="483965"/>
                    </a:cubicBezTo>
                    <a:cubicBezTo>
                      <a:pt x="25331" y="397764"/>
                      <a:pt x="33428" y="297466"/>
                      <a:pt x="33808" y="293275"/>
                    </a:cubicBezTo>
                    <a:cubicBezTo>
                      <a:pt x="43905" y="181070"/>
                      <a:pt x="122581" y="112490"/>
                      <a:pt x="146489" y="94107"/>
                    </a:cubicBezTo>
                    <a:cubicBezTo>
                      <a:pt x="212307" y="43434"/>
                      <a:pt x="283459" y="34290"/>
                      <a:pt x="319082" y="33338"/>
                    </a:cubicBezTo>
                    <a:cubicBezTo>
                      <a:pt x="355563" y="34290"/>
                      <a:pt x="426619" y="43529"/>
                      <a:pt x="492533" y="94107"/>
                    </a:cubicBezTo>
                    <a:cubicBezTo>
                      <a:pt x="516440" y="112395"/>
                      <a:pt x="595117" y="180975"/>
                      <a:pt x="605213" y="293275"/>
                    </a:cubicBezTo>
                    <a:cubicBezTo>
                      <a:pt x="605404" y="297847"/>
                      <a:pt x="613310" y="397859"/>
                      <a:pt x="553016" y="483965"/>
                    </a:cubicBezTo>
                    <a:close/>
                    <a:moveTo>
                      <a:pt x="375089" y="430721"/>
                    </a:moveTo>
                    <a:lnTo>
                      <a:pt x="375089" y="402050"/>
                    </a:lnTo>
                    <a:cubicBezTo>
                      <a:pt x="375565" y="387477"/>
                      <a:pt x="385376" y="374904"/>
                      <a:pt x="398616" y="372046"/>
                    </a:cubicBezTo>
                    <a:cubicBezTo>
                      <a:pt x="405379" y="370618"/>
                      <a:pt x="414237" y="372713"/>
                      <a:pt x="421381" y="377476"/>
                    </a:cubicBezTo>
                    <a:cubicBezTo>
                      <a:pt x="425286" y="380143"/>
                      <a:pt x="432049" y="385953"/>
                      <a:pt x="433668" y="395383"/>
                    </a:cubicBezTo>
                    <a:cubicBezTo>
                      <a:pt x="435097" y="403003"/>
                      <a:pt x="432811" y="411385"/>
                      <a:pt x="427477" y="418147"/>
                    </a:cubicBezTo>
                    <a:cubicBezTo>
                      <a:pt x="421571" y="425577"/>
                      <a:pt x="412808" y="430149"/>
                      <a:pt x="404236" y="430721"/>
                    </a:cubicBezTo>
                    <a:lnTo>
                      <a:pt x="375089" y="430721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7"/>
              <p:cNvSpPr/>
              <p:nvPr/>
            </p:nvSpPr>
            <p:spPr>
              <a:xfrm>
                <a:off x="9064919" y="4703636"/>
                <a:ext cx="36598" cy="54862"/>
              </a:xfrm>
              <a:custGeom>
                <a:avLst/>
                <a:gdLst/>
                <a:ahLst/>
                <a:cxnLst/>
                <a:rect l="l" t="t" r="r" b="b"/>
                <a:pathLst>
                  <a:path w="36598" h="54862" extrusionOk="0">
                    <a:moveTo>
                      <a:pt x="11453" y="856"/>
                    </a:moveTo>
                    <a:cubicBezTo>
                      <a:pt x="2785" y="3713"/>
                      <a:pt x="-1978" y="13143"/>
                      <a:pt x="785" y="21906"/>
                    </a:cubicBezTo>
                    <a:cubicBezTo>
                      <a:pt x="2594" y="27335"/>
                      <a:pt x="3451" y="32955"/>
                      <a:pt x="3451" y="38289"/>
                    </a:cubicBezTo>
                    <a:cubicBezTo>
                      <a:pt x="3451" y="47433"/>
                      <a:pt x="10976" y="54863"/>
                      <a:pt x="19929" y="54863"/>
                    </a:cubicBezTo>
                    <a:cubicBezTo>
                      <a:pt x="29074" y="54767"/>
                      <a:pt x="36408" y="47243"/>
                      <a:pt x="36598" y="38003"/>
                    </a:cubicBezTo>
                    <a:cubicBezTo>
                      <a:pt x="36503" y="29241"/>
                      <a:pt x="35074" y="20287"/>
                      <a:pt x="32312" y="11619"/>
                    </a:cubicBezTo>
                    <a:cubicBezTo>
                      <a:pt x="29454" y="2856"/>
                      <a:pt x="20215" y="-2097"/>
                      <a:pt x="11453" y="85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7"/>
              <p:cNvSpPr/>
              <p:nvPr/>
            </p:nvSpPr>
            <p:spPr>
              <a:xfrm>
                <a:off x="8842151" y="4478368"/>
                <a:ext cx="243324" cy="194404"/>
              </a:xfrm>
              <a:custGeom>
                <a:avLst/>
                <a:gdLst/>
                <a:ahLst/>
                <a:cxnLst/>
                <a:rect l="l" t="t" r="r" b="b"/>
                <a:pathLst>
                  <a:path w="243324" h="194404" extrusionOk="0">
                    <a:moveTo>
                      <a:pt x="231554" y="193738"/>
                    </a:moveTo>
                    <a:cubicBezTo>
                      <a:pt x="240316" y="191071"/>
                      <a:pt x="245270" y="181832"/>
                      <a:pt x="242603" y="173069"/>
                    </a:cubicBezTo>
                    <a:cubicBezTo>
                      <a:pt x="239840" y="164211"/>
                      <a:pt x="236602" y="155353"/>
                      <a:pt x="232983" y="146875"/>
                    </a:cubicBezTo>
                    <a:cubicBezTo>
                      <a:pt x="213266" y="101251"/>
                      <a:pt x="183548" y="65056"/>
                      <a:pt x="144590" y="39243"/>
                    </a:cubicBezTo>
                    <a:cubicBezTo>
                      <a:pt x="96585" y="7525"/>
                      <a:pt x="48674" y="476"/>
                      <a:pt x="16765" y="0"/>
                    </a:cubicBezTo>
                    <a:cubicBezTo>
                      <a:pt x="16670" y="0"/>
                      <a:pt x="16670" y="0"/>
                      <a:pt x="16574" y="0"/>
                    </a:cubicBezTo>
                    <a:cubicBezTo>
                      <a:pt x="7525" y="0"/>
                      <a:pt x="96" y="7334"/>
                      <a:pt x="1" y="16383"/>
                    </a:cubicBezTo>
                    <a:cubicBezTo>
                      <a:pt x="-94" y="25527"/>
                      <a:pt x="7240" y="33052"/>
                      <a:pt x="16384" y="33147"/>
                    </a:cubicBezTo>
                    <a:cubicBezTo>
                      <a:pt x="38768" y="33338"/>
                      <a:pt x="82869" y="38195"/>
                      <a:pt x="126303" y="66865"/>
                    </a:cubicBezTo>
                    <a:cubicBezTo>
                      <a:pt x="159831" y="88963"/>
                      <a:pt x="185453" y="120301"/>
                      <a:pt x="202503" y="159925"/>
                    </a:cubicBezTo>
                    <a:cubicBezTo>
                      <a:pt x="205741" y="167354"/>
                      <a:pt x="208503" y="174974"/>
                      <a:pt x="210789" y="182689"/>
                    </a:cubicBezTo>
                    <a:cubicBezTo>
                      <a:pt x="212884" y="189738"/>
                      <a:pt x="219552" y="194405"/>
                      <a:pt x="226600" y="194405"/>
                    </a:cubicBezTo>
                    <a:cubicBezTo>
                      <a:pt x="228125" y="194405"/>
                      <a:pt x="229839" y="194215"/>
                      <a:pt x="231554" y="19373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7"/>
              <p:cNvSpPr/>
              <p:nvPr/>
            </p:nvSpPr>
            <p:spPr>
              <a:xfrm>
                <a:off x="8438673" y="4487631"/>
                <a:ext cx="69698" cy="69699"/>
              </a:xfrm>
              <a:custGeom>
                <a:avLst/>
                <a:gdLst/>
                <a:ahLst/>
                <a:cxnLst/>
                <a:rect l="l" t="t" r="r" b="b"/>
                <a:pathLst>
                  <a:path w="69698" h="69699" extrusionOk="0">
                    <a:moveTo>
                      <a:pt x="41338" y="64842"/>
                    </a:moveTo>
                    <a:cubicBezTo>
                      <a:pt x="44577" y="68080"/>
                      <a:pt x="48863" y="69699"/>
                      <a:pt x="53054" y="69699"/>
                    </a:cubicBezTo>
                    <a:cubicBezTo>
                      <a:pt x="57245" y="69699"/>
                      <a:pt x="61436" y="68175"/>
                      <a:pt x="64770" y="64842"/>
                    </a:cubicBezTo>
                    <a:cubicBezTo>
                      <a:pt x="71342" y="58460"/>
                      <a:pt x="71342" y="47887"/>
                      <a:pt x="64770" y="41410"/>
                    </a:cubicBezTo>
                    <a:lnTo>
                      <a:pt x="28289" y="4929"/>
                    </a:lnTo>
                    <a:cubicBezTo>
                      <a:pt x="21907" y="-1643"/>
                      <a:pt x="11335" y="-1643"/>
                      <a:pt x="4858" y="4929"/>
                    </a:cubicBezTo>
                    <a:cubicBezTo>
                      <a:pt x="-1619" y="11311"/>
                      <a:pt x="-1619" y="21884"/>
                      <a:pt x="4858" y="28361"/>
                    </a:cubicBezTo>
                    <a:lnTo>
                      <a:pt x="41338" y="64842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7"/>
              <p:cNvSpPr/>
              <p:nvPr/>
            </p:nvSpPr>
            <p:spPr>
              <a:xfrm>
                <a:off x="8352853" y="4705920"/>
                <a:ext cx="84677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84677" h="34290" extrusionOk="0">
                    <a:moveTo>
                      <a:pt x="68199" y="476"/>
                    </a:moveTo>
                    <a:lnTo>
                      <a:pt x="16669" y="0"/>
                    </a:lnTo>
                    <a:cubicBezTo>
                      <a:pt x="7811" y="476"/>
                      <a:pt x="0" y="7429"/>
                      <a:pt x="0" y="16764"/>
                    </a:cubicBezTo>
                    <a:cubicBezTo>
                      <a:pt x="0" y="26098"/>
                      <a:pt x="7239" y="33719"/>
                      <a:pt x="16478" y="33814"/>
                    </a:cubicBezTo>
                    <a:lnTo>
                      <a:pt x="68009" y="34290"/>
                    </a:lnTo>
                    <a:lnTo>
                      <a:pt x="68104" y="34290"/>
                    </a:lnTo>
                    <a:cubicBezTo>
                      <a:pt x="77152" y="34290"/>
                      <a:pt x="84582" y="26765"/>
                      <a:pt x="84677" y="17526"/>
                    </a:cubicBezTo>
                    <a:cubicBezTo>
                      <a:pt x="84582" y="8096"/>
                      <a:pt x="77343" y="571"/>
                      <a:pt x="68199" y="47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7"/>
              <p:cNvSpPr/>
              <p:nvPr/>
            </p:nvSpPr>
            <p:spPr>
              <a:xfrm>
                <a:off x="8437480" y="4878519"/>
                <a:ext cx="74298" cy="65145"/>
              </a:xfrm>
              <a:custGeom>
                <a:avLst/>
                <a:gdLst/>
                <a:ahLst/>
                <a:cxnLst/>
                <a:rect l="l" t="t" r="r" b="b"/>
                <a:pathLst>
                  <a:path w="74298" h="65145" extrusionOk="0">
                    <a:moveTo>
                      <a:pt x="47103" y="3519"/>
                    </a:moveTo>
                    <a:lnTo>
                      <a:pt x="6336" y="35618"/>
                    </a:lnTo>
                    <a:cubicBezTo>
                      <a:pt x="-903" y="41333"/>
                      <a:pt x="-2141" y="51715"/>
                      <a:pt x="3669" y="58859"/>
                    </a:cubicBezTo>
                    <a:cubicBezTo>
                      <a:pt x="6908" y="63050"/>
                      <a:pt x="11765" y="65146"/>
                      <a:pt x="16719" y="65146"/>
                    </a:cubicBezTo>
                    <a:cubicBezTo>
                      <a:pt x="20433" y="65146"/>
                      <a:pt x="24052" y="63908"/>
                      <a:pt x="27196" y="61526"/>
                    </a:cubicBezTo>
                    <a:lnTo>
                      <a:pt x="67963" y="29427"/>
                    </a:lnTo>
                    <a:cubicBezTo>
                      <a:pt x="75202" y="23712"/>
                      <a:pt x="76440" y="13330"/>
                      <a:pt x="70630" y="6186"/>
                    </a:cubicBezTo>
                    <a:cubicBezTo>
                      <a:pt x="64820" y="-958"/>
                      <a:pt x="54343" y="-2005"/>
                      <a:pt x="47103" y="3519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7"/>
              <p:cNvSpPr/>
              <p:nvPr/>
            </p:nvSpPr>
            <p:spPr>
              <a:xfrm>
                <a:off x="9195268" y="4491036"/>
                <a:ext cx="70818" cy="69723"/>
              </a:xfrm>
              <a:custGeom>
                <a:avLst/>
                <a:gdLst/>
                <a:ahLst/>
                <a:cxnLst/>
                <a:rect l="l" t="t" r="r" b="b"/>
                <a:pathLst>
                  <a:path w="70818" h="69723" extrusionOk="0">
                    <a:moveTo>
                      <a:pt x="42076" y="4858"/>
                    </a:moveTo>
                    <a:lnTo>
                      <a:pt x="4929" y="41434"/>
                    </a:lnTo>
                    <a:cubicBezTo>
                      <a:pt x="-1643" y="47816"/>
                      <a:pt x="-1643" y="58389"/>
                      <a:pt x="4929" y="64865"/>
                    </a:cubicBezTo>
                    <a:cubicBezTo>
                      <a:pt x="8167" y="68104"/>
                      <a:pt x="12549" y="69723"/>
                      <a:pt x="16835" y="69723"/>
                    </a:cubicBezTo>
                    <a:cubicBezTo>
                      <a:pt x="21121" y="69723"/>
                      <a:pt x="25408" y="68104"/>
                      <a:pt x="28742" y="64865"/>
                    </a:cubicBezTo>
                    <a:lnTo>
                      <a:pt x="65889" y="28289"/>
                    </a:lnTo>
                    <a:cubicBezTo>
                      <a:pt x="72461" y="21908"/>
                      <a:pt x="72461" y="11335"/>
                      <a:pt x="65889" y="4858"/>
                    </a:cubicBezTo>
                    <a:cubicBezTo>
                      <a:pt x="59412" y="-1714"/>
                      <a:pt x="48553" y="-1524"/>
                      <a:pt x="42076" y="485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7"/>
              <p:cNvSpPr/>
              <p:nvPr/>
            </p:nvSpPr>
            <p:spPr>
              <a:xfrm>
                <a:off x="9266109" y="4709329"/>
                <a:ext cx="85725" cy="3431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34310" extrusionOk="0">
                    <a:moveTo>
                      <a:pt x="68866" y="21"/>
                    </a:moveTo>
                    <a:lnTo>
                      <a:pt x="16670" y="497"/>
                    </a:lnTo>
                    <a:cubicBezTo>
                      <a:pt x="7430" y="497"/>
                      <a:pt x="-94" y="8117"/>
                      <a:pt x="1" y="17547"/>
                    </a:cubicBezTo>
                    <a:cubicBezTo>
                      <a:pt x="96" y="26881"/>
                      <a:pt x="7621" y="34310"/>
                      <a:pt x="16765" y="34310"/>
                    </a:cubicBezTo>
                    <a:cubicBezTo>
                      <a:pt x="16765" y="34310"/>
                      <a:pt x="16765" y="34310"/>
                      <a:pt x="16860" y="34310"/>
                    </a:cubicBezTo>
                    <a:lnTo>
                      <a:pt x="69057" y="33834"/>
                    </a:lnTo>
                    <a:cubicBezTo>
                      <a:pt x="78296" y="33834"/>
                      <a:pt x="85726" y="26214"/>
                      <a:pt x="85726" y="16785"/>
                    </a:cubicBezTo>
                    <a:cubicBezTo>
                      <a:pt x="85726" y="7355"/>
                      <a:pt x="78391" y="-456"/>
                      <a:pt x="68866" y="2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7"/>
              <p:cNvSpPr/>
              <p:nvPr/>
            </p:nvSpPr>
            <p:spPr>
              <a:xfrm>
                <a:off x="9191860" y="4881963"/>
                <a:ext cx="74298" cy="65130"/>
              </a:xfrm>
              <a:custGeom>
                <a:avLst/>
                <a:gdLst/>
                <a:ahLst/>
                <a:cxnLst/>
                <a:rect l="l" t="t" r="r" b="b"/>
                <a:pathLst>
                  <a:path w="74298" h="65130" extrusionOk="0">
                    <a:moveTo>
                      <a:pt x="67963" y="35603"/>
                    </a:moveTo>
                    <a:lnTo>
                      <a:pt x="27196" y="3599"/>
                    </a:lnTo>
                    <a:cubicBezTo>
                      <a:pt x="19957" y="-2116"/>
                      <a:pt x="9480" y="-877"/>
                      <a:pt x="3669" y="6266"/>
                    </a:cubicBezTo>
                    <a:cubicBezTo>
                      <a:pt x="-2141" y="13410"/>
                      <a:pt x="-903" y="23792"/>
                      <a:pt x="6336" y="29507"/>
                    </a:cubicBezTo>
                    <a:lnTo>
                      <a:pt x="47103" y="61511"/>
                    </a:lnTo>
                    <a:cubicBezTo>
                      <a:pt x="50151" y="63892"/>
                      <a:pt x="53771" y="65131"/>
                      <a:pt x="57485" y="65131"/>
                    </a:cubicBezTo>
                    <a:cubicBezTo>
                      <a:pt x="62343" y="65131"/>
                      <a:pt x="67296" y="63035"/>
                      <a:pt x="70630" y="58844"/>
                    </a:cubicBezTo>
                    <a:cubicBezTo>
                      <a:pt x="76440" y="51700"/>
                      <a:pt x="75202" y="41318"/>
                      <a:pt x="67963" y="3560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8" name="Google Shape;1318;p7"/>
            <p:cNvGrpSpPr/>
            <p:nvPr/>
          </p:nvGrpSpPr>
          <p:grpSpPr>
            <a:xfrm rot="816607">
              <a:off x="5044883" y="4764104"/>
              <a:ext cx="715862" cy="804271"/>
              <a:chOff x="6479476" y="1449514"/>
              <a:chExt cx="954404" cy="1072133"/>
            </a:xfrm>
          </p:grpSpPr>
          <p:sp>
            <p:nvSpPr>
              <p:cNvPr id="1319" name="Google Shape;1319;p7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avLst/>
                <a:gdLst/>
                <a:ahLst/>
                <a:cxnLst/>
                <a:rect l="l" t="t" r="r" b="b"/>
                <a:pathLst>
                  <a:path w="954404" h="1072133" extrusionOk="0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7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310895" extrusionOk="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7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avLst/>
                <a:gdLst/>
                <a:ahLst/>
                <a:cxnLst/>
                <a:rect l="l" t="t" r="r" b="b"/>
                <a:pathLst>
                  <a:path w="190928" h="190809" extrusionOk="0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2" name="Google Shape;1322;p7"/>
            <p:cNvGrpSpPr/>
            <p:nvPr/>
          </p:nvGrpSpPr>
          <p:grpSpPr>
            <a:xfrm>
              <a:off x="866121" y="2722723"/>
              <a:ext cx="989891" cy="989871"/>
              <a:chOff x="8213288" y="4257484"/>
              <a:chExt cx="1305236" cy="1305210"/>
            </a:xfrm>
          </p:grpSpPr>
          <p:sp>
            <p:nvSpPr>
              <p:cNvPr id="1323" name="Google Shape;1323;p7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7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7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7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7" name="Google Shape;1327;p7"/>
            <p:cNvGrpSpPr/>
            <p:nvPr/>
          </p:nvGrpSpPr>
          <p:grpSpPr>
            <a:xfrm>
              <a:off x="3061037" y="3243630"/>
              <a:ext cx="884917" cy="823085"/>
              <a:chOff x="4577619" y="1347766"/>
              <a:chExt cx="1179575" cy="1097300"/>
            </a:xfrm>
          </p:grpSpPr>
          <p:sp>
            <p:nvSpPr>
              <p:cNvPr id="1328" name="Google Shape;1328;p7"/>
              <p:cNvSpPr/>
              <p:nvPr/>
            </p:nvSpPr>
            <p:spPr>
              <a:xfrm>
                <a:off x="4577619" y="1347766"/>
                <a:ext cx="1179575" cy="1097300"/>
              </a:xfrm>
              <a:custGeom>
                <a:avLst/>
                <a:gdLst/>
                <a:ahLst/>
                <a:cxnLst/>
                <a:rect l="l" t="t" r="r" b="b"/>
                <a:pathLst>
                  <a:path w="1179575" h="1097300" extrusionOk="0">
                    <a:moveTo>
                      <a:pt x="1164717" y="790786"/>
                    </a:moveTo>
                    <a:cubicBezTo>
                      <a:pt x="1172909" y="790786"/>
                      <a:pt x="1179481" y="784214"/>
                      <a:pt x="1179481" y="776023"/>
                    </a:cubicBezTo>
                    <a:lnTo>
                      <a:pt x="1179481" y="721254"/>
                    </a:lnTo>
                    <a:cubicBezTo>
                      <a:pt x="1179481" y="713062"/>
                      <a:pt x="1172909" y="706395"/>
                      <a:pt x="1164717" y="706395"/>
                    </a:cubicBezTo>
                    <a:lnTo>
                      <a:pt x="784670" y="706395"/>
                    </a:lnTo>
                    <a:cubicBezTo>
                      <a:pt x="848678" y="663437"/>
                      <a:pt x="875252" y="580855"/>
                      <a:pt x="889349" y="536945"/>
                    </a:cubicBezTo>
                    <a:cubicBezTo>
                      <a:pt x="906875" y="482272"/>
                      <a:pt x="933355" y="399690"/>
                      <a:pt x="888206" y="317870"/>
                    </a:cubicBezTo>
                    <a:cubicBezTo>
                      <a:pt x="882491" y="307583"/>
                      <a:pt x="829342" y="216810"/>
                      <a:pt x="721519" y="206618"/>
                    </a:cubicBezTo>
                    <a:cubicBezTo>
                      <a:pt x="705707" y="205189"/>
                      <a:pt x="690944" y="205761"/>
                      <a:pt x="677228" y="207571"/>
                    </a:cubicBezTo>
                    <a:cubicBezTo>
                      <a:pt x="695611" y="191759"/>
                      <a:pt x="711803" y="171661"/>
                      <a:pt x="721900" y="150611"/>
                    </a:cubicBezTo>
                    <a:cubicBezTo>
                      <a:pt x="750665" y="91461"/>
                      <a:pt x="731711" y="31930"/>
                      <a:pt x="722281" y="9165"/>
                    </a:cubicBezTo>
                    <a:cubicBezTo>
                      <a:pt x="719423" y="2307"/>
                      <a:pt x="711994" y="-1408"/>
                      <a:pt x="704850" y="497"/>
                    </a:cubicBezTo>
                    <a:cubicBezTo>
                      <a:pt x="677418" y="7831"/>
                      <a:pt x="610267" y="31930"/>
                      <a:pt x="579025" y="98986"/>
                    </a:cubicBezTo>
                    <a:cubicBezTo>
                      <a:pt x="560165" y="139562"/>
                      <a:pt x="550926" y="204618"/>
                      <a:pt x="578834" y="229859"/>
                    </a:cubicBezTo>
                    <a:cubicBezTo>
                      <a:pt x="578072" y="229573"/>
                      <a:pt x="577215" y="229383"/>
                      <a:pt x="576548" y="229097"/>
                    </a:cubicBezTo>
                    <a:cubicBezTo>
                      <a:pt x="551212" y="216334"/>
                      <a:pt x="510635" y="202141"/>
                      <a:pt x="461486" y="206618"/>
                    </a:cubicBezTo>
                    <a:cubicBezTo>
                      <a:pt x="353663" y="216715"/>
                      <a:pt x="300514" y="307583"/>
                      <a:pt x="294799" y="317870"/>
                    </a:cubicBezTo>
                    <a:cubicBezTo>
                      <a:pt x="249555" y="399690"/>
                      <a:pt x="276035" y="482367"/>
                      <a:pt x="293656" y="537040"/>
                    </a:cubicBezTo>
                    <a:cubicBezTo>
                      <a:pt x="307753" y="580855"/>
                      <a:pt x="334232" y="663342"/>
                      <a:pt x="398145" y="706395"/>
                    </a:cubicBezTo>
                    <a:lnTo>
                      <a:pt x="166021" y="706395"/>
                    </a:lnTo>
                    <a:cubicBezTo>
                      <a:pt x="74581" y="706395"/>
                      <a:pt x="0" y="772117"/>
                      <a:pt x="0" y="852889"/>
                    </a:cubicBezTo>
                    <a:lnTo>
                      <a:pt x="0" y="950902"/>
                    </a:lnTo>
                    <a:cubicBezTo>
                      <a:pt x="0" y="1031674"/>
                      <a:pt x="74390" y="1097301"/>
                      <a:pt x="166021" y="1097301"/>
                    </a:cubicBezTo>
                    <a:lnTo>
                      <a:pt x="1164812" y="1097301"/>
                    </a:lnTo>
                    <a:cubicBezTo>
                      <a:pt x="1173004" y="1097301"/>
                      <a:pt x="1179576" y="1090729"/>
                      <a:pt x="1179576" y="1082537"/>
                    </a:cubicBezTo>
                    <a:lnTo>
                      <a:pt x="1179576" y="1027768"/>
                    </a:lnTo>
                    <a:cubicBezTo>
                      <a:pt x="1179576" y="1019577"/>
                      <a:pt x="1173004" y="1013005"/>
                      <a:pt x="1164812" y="1013005"/>
                    </a:cubicBezTo>
                    <a:lnTo>
                      <a:pt x="1102995" y="1013005"/>
                    </a:lnTo>
                    <a:lnTo>
                      <a:pt x="1102995" y="790786"/>
                    </a:lnTo>
                    <a:lnTo>
                      <a:pt x="1164717" y="790786"/>
                    </a:lnTo>
                    <a:close/>
                    <a:moveTo>
                      <a:pt x="605600" y="111559"/>
                    </a:moveTo>
                    <a:cubicBezTo>
                      <a:pt x="627698" y="64315"/>
                      <a:pt x="672084" y="42407"/>
                      <a:pt x="699421" y="33073"/>
                    </a:cubicBezTo>
                    <a:cubicBezTo>
                      <a:pt x="707136" y="56885"/>
                      <a:pt x="714565" y="97652"/>
                      <a:pt x="695039" y="137562"/>
                    </a:cubicBezTo>
                    <a:cubicBezTo>
                      <a:pt x="677418" y="173947"/>
                      <a:pt x="642176" y="201284"/>
                      <a:pt x="618077" y="208428"/>
                    </a:cubicBezTo>
                    <a:cubicBezTo>
                      <a:pt x="610076" y="210904"/>
                      <a:pt x="603409" y="211000"/>
                      <a:pt x="599789" y="208809"/>
                    </a:cubicBezTo>
                    <a:cubicBezTo>
                      <a:pt x="586645" y="200998"/>
                      <a:pt x="587121" y="151373"/>
                      <a:pt x="605600" y="111559"/>
                    </a:cubicBezTo>
                    <a:close/>
                    <a:moveTo>
                      <a:pt x="321850" y="527896"/>
                    </a:moveTo>
                    <a:cubicBezTo>
                      <a:pt x="304895" y="475128"/>
                      <a:pt x="281654" y="402833"/>
                      <a:pt x="320707" y="332253"/>
                    </a:cubicBezTo>
                    <a:cubicBezTo>
                      <a:pt x="322707" y="328729"/>
                      <a:pt x="370046" y="245004"/>
                      <a:pt x="464344" y="236146"/>
                    </a:cubicBezTo>
                    <a:cubicBezTo>
                      <a:pt x="469773" y="235574"/>
                      <a:pt x="475202" y="235384"/>
                      <a:pt x="480441" y="235384"/>
                    </a:cubicBezTo>
                    <a:cubicBezTo>
                      <a:pt x="515303" y="235384"/>
                      <a:pt x="544163" y="245956"/>
                      <a:pt x="563309" y="255481"/>
                    </a:cubicBezTo>
                    <a:cubicBezTo>
                      <a:pt x="580454" y="264054"/>
                      <a:pt x="602837" y="264054"/>
                      <a:pt x="619887" y="255481"/>
                    </a:cubicBezTo>
                    <a:cubicBezTo>
                      <a:pt x="641890" y="244528"/>
                      <a:pt x="676847" y="232145"/>
                      <a:pt x="718947" y="236146"/>
                    </a:cubicBezTo>
                    <a:cubicBezTo>
                      <a:pt x="813245" y="245004"/>
                      <a:pt x="860584" y="328729"/>
                      <a:pt x="862584" y="332253"/>
                    </a:cubicBezTo>
                    <a:cubicBezTo>
                      <a:pt x="901541" y="402833"/>
                      <a:pt x="878396" y="475128"/>
                      <a:pt x="861441" y="527992"/>
                    </a:cubicBezTo>
                    <a:cubicBezTo>
                      <a:pt x="844772" y="580189"/>
                      <a:pt x="813626" y="677344"/>
                      <a:pt x="729520" y="699632"/>
                    </a:cubicBezTo>
                    <a:cubicBezTo>
                      <a:pt x="682181" y="712205"/>
                      <a:pt x="637318" y="696203"/>
                      <a:pt x="607981" y="680582"/>
                    </a:cubicBezTo>
                    <a:cubicBezTo>
                      <a:pt x="597694" y="675153"/>
                      <a:pt x="585597" y="675153"/>
                      <a:pt x="575310" y="680582"/>
                    </a:cubicBezTo>
                    <a:cubicBezTo>
                      <a:pt x="545973" y="696203"/>
                      <a:pt x="501110" y="712205"/>
                      <a:pt x="453771" y="699632"/>
                    </a:cubicBezTo>
                    <a:cubicBezTo>
                      <a:pt x="369761" y="677248"/>
                      <a:pt x="338614" y="580189"/>
                      <a:pt x="321850" y="527896"/>
                    </a:cubicBezTo>
                    <a:close/>
                    <a:moveTo>
                      <a:pt x="592646" y="706395"/>
                    </a:moveTo>
                    <a:lnTo>
                      <a:pt x="590074" y="706395"/>
                    </a:lnTo>
                    <a:cubicBezTo>
                      <a:pt x="591026" y="706109"/>
                      <a:pt x="591884" y="706109"/>
                      <a:pt x="592646" y="706395"/>
                    </a:cubicBezTo>
                    <a:close/>
                    <a:moveTo>
                      <a:pt x="1149858" y="1042723"/>
                    </a:moveTo>
                    <a:lnTo>
                      <a:pt x="1149858" y="1067869"/>
                    </a:lnTo>
                    <a:lnTo>
                      <a:pt x="165925" y="1067869"/>
                    </a:lnTo>
                    <a:cubicBezTo>
                      <a:pt x="156210" y="1067869"/>
                      <a:pt x="146685" y="1067011"/>
                      <a:pt x="137541" y="1065297"/>
                    </a:cubicBezTo>
                    <a:cubicBezTo>
                      <a:pt x="75914" y="1054057"/>
                      <a:pt x="29528" y="1007099"/>
                      <a:pt x="29528" y="950997"/>
                    </a:cubicBezTo>
                    <a:lnTo>
                      <a:pt x="29528" y="852985"/>
                    </a:lnTo>
                    <a:cubicBezTo>
                      <a:pt x="29528" y="788500"/>
                      <a:pt x="90773" y="736113"/>
                      <a:pt x="165925" y="736113"/>
                    </a:cubicBezTo>
                    <a:lnTo>
                      <a:pt x="165925" y="736018"/>
                    </a:lnTo>
                    <a:lnTo>
                      <a:pt x="1101185" y="736018"/>
                    </a:lnTo>
                    <a:lnTo>
                      <a:pt x="1149858" y="736018"/>
                    </a:lnTo>
                    <a:lnTo>
                      <a:pt x="1149858" y="761164"/>
                    </a:lnTo>
                    <a:lnTo>
                      <a:pt x="1102900" y="761164"/>
                    </a:lnTo>
                    <a:lnTo>
                      <a:pt x="1073277" y="761164"/>
                    </a:lnTo>
                    <a:lnTo>
                      <a:pt x="168307" y="761164"/>
                    </a:lnTo>
                    <a:cubicBezTo>
                      <a:pt x="110204" y="761164"/>
                      <a:pt x="62865" y="803264"/>
                      <a:pt x="62865" y="854794"/>
                    </a:cubicBezTo>
                    <a:lnTo>
                      <a:pt x="62865" y="949092"/>
                    </a:lnTo>
                    <a:cubicBezTo>
                      <a:pt x="62865" y="988049"/>
                      <a:pt x="90011" y="1021672"/>
                      <a:pt x="128397" y="1035674"/>
                    </a:cubicBezTo>
                    <a:cubicBezTo>
                      <a:pt x="140684" y="1040246"/>
                      <a:pt x="154210" y="1042723"/>
                      <a:pt x="168307" y="1042723"/>
                    </a:cubicBezTo>
                    <a:lnTo>
                      <a:pt x="1102900" y="1042723"/>
                    </a:lnTo>
                    <a:lnTo>
                      <a:pt x="1149858" y="1042723"/>
                    </a:lnTo>
                    <a:close/>
                    <a:moveTo>
                      <a:pt x="1073277" y="849365"/>
                    </a:moveTo>
                    <a:cubicBezTo>
                      <a:pt x="1072896" y="849365"/>
                      <a:pt x="1072515" y="849270"/>
                      <a:pt x="1072039" y="849270"/>
                    </a:cubicBezTo>
                    <a:lnTo>
                      <a:pt x="162116" y="849270"/>
                    </a:lnTo>
                    <a:cubicBezTo>
                      <a:pt x="153924" y="849270"/>
                      <a:pt x="147257" y="855937"/>
                      <a:pt x="147257" y="864129"/>
                    </a:cubicBezTo>
                    <a:cubicBezTo>
                      <a:pt x="147257" y="872320"/>
                      <a:pt x="153924" y="878988"/>
                      <a:pt x="162116" y="878988"/>
                    </a:cubicBezTo>
                    <a:lnTo>
                      <a:pt x="1072039" y="878988"/>
                    </a:lnTo>
                    <a:cubicBezTo>
                      <a:pt x="1072420" y="878988"/>
                      <a:pt x="1072801" y="878893"/>
                      <a:pt x="1073277" y="878893"/>
                    </a:cubicBezTo>
                    <a:lnTo>
                      <a:pt x="1073277" y="925851"/>
                    </a:lnTo>
                    <a:cubicBezTo>
                      <a:pt x="1073277" y="925851"/>
                      <a:pt x="1073277" y="925851"/>
                      <a:pt x="1073277" y="925851"/>
                    </a:cubicBezTo>
                    <a:lnTo>
                      <a:pt x="518827" y="925851"/>
                    </a:lnTo>
                    <a:cubicBezTo>
                      <a:pt x="510635" y="925851"/>
                      <a:pt x="504063" y="932518"/>
                      <a:pt x="504063" y="940710"/>
                    </a:cubicBezTo>
                    <a:cubicBezTo>
                      <a:pt x="504063" y="948901"/>
                      <a:pt x="510635" y="955569"/>
                      <a:pt x="518827" y="955569"/>
                    </a:cubicBezTo>
                    <a:lnTo>
                      <a:pt x="1073277" y="955569"/>
                    </a:lnTo>
                    <a:cubicBezTo>
                      <a:pt x="1073277" y="955569"/>
                      <a:pt x="1073277" y="955569"/>
                      <a:pt x="1073277" y="955569"/>
                    </a:cubicBezTo>
                    <a:lnTo>
                      <a:pt x="1073277" y="1013005"/>
                    </a:lnTo>
                    <a:lnTo>
                      <a:pt x="168307" y="1013005"/>
                    </a:lnTo>
                    <a:cubicBezTo>
                      <a:pt x="126492" y="1013005"/>
                      <a:pt x="92488" y="984239"/>
                      <a:pt x="92488" y="948997"/>
                    </a:cubicBezTo>
                    <a:lnTo>
                      <a:pt x="92488" y="854794"/>
                    </a:lnTo>
                    <a:cubicBezTo>
                      <a:pt x="92488" y="819457"/>
                      <a:pt x="126587" y="790786"/>
                      <a:pt x="168307" y="790786"/>
                    </a:cubicBezTo>
                    <a:lnTo>
                      <a:pt x="1073277" y="790786"/>
                    </a:lnTo>
                    <a:lnTo>
                      <a:pt x="1073277" y="8493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7"/>
              <p:cNvSpPr/>
              <p:nvPr/>
            </p:nvSpPr>
            <p:spPr>
              <a:xfrm>
                <a:off x="4730686" y="2273616"/>
                <a:ext cx="307562" cy="29718"/>
              </a:xfrm>
              <a:custGeom>
                <a:avLst/>
                <a:gdLst/>
                <a:ahLst/>
                <a:cxnLst/>
                <a:rect l="l" t="t" r="r" b="b"/>
                <a:pathLst>
                  <a:path w="307562" h="29718" extrusionOk="0">
                    <a:moveTo>
                      <a:pt x="14859" y="29718"/>
                    </a:moveTo>
                    <a:lnTo>
                      <a:pt x="292703" y="29718"/>
                    </a:lnTo>
                    <a:cubicBezTo>
                      <a:pt x="300800" y="29718"/>
                      <a:pt x="307562" y="23051"/>
                      <a:pt x="307562" y="14859"/>
                    </a:cubicBezTo>
                    <a:cubicBezTo>
                      <a:pt x="307562" y="6668"/>
                      <a:pt x="300895" y="0"/>
                      <a:pt x="292703" y="0"/>
                    </a:cubicBez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cubicBezTo>
                      <a:pt x="0" y="23051"/>
                      <a:pt x="6667" y="29718"/>
                      <a:pt x="14859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0" name="Google Shape;1330;p7"/>
            <p:cNvGrpSpPr/>
            <p:nvPr/>
          </p:nvGrpSpPr>
          <p:grpSpPr>
            <a:xfrm>
              <a:off x="2691556" y="5835295"/>
              <a:ext cx="605323" cy="968522"/>
              <a:chOff x="6621910" y="4285247"/>
              <a:chExt cx="782982" cy="1252777"/>
            </a:xfrm>
          </p:grpSpPr>
          <p:sp>
            <p:nvSpPr>
              <p:cNvPr id="1331" name="Google Shape;1331;p7"/>
              <p:cNvSpPr/>
              <p:nvPr/>
            </p:nvSpPr>
            <p:spPr>
              <a:xfrm>
                <a:off x="6621910" y="4285247"/>
                <a:ext cx="782982" cy="1252777"/>
              </a:xfrm>
              <a:custGeom>
                <a:avLst/>
                <a:gdLst/>
                <a:ahLst/>
                <a:cxnLst/>
                <a:rect l="l" t="t" r="r" b="b"/>
                <a:pathLst>
                  <a:path w="782982" h="1252777" extrusionOk="0">
                    <a:moveTo>
                      <a:pt x="777205" y="215315"/>
                    </a:moveTo>
                    <a:cubicBezTo>
                      <a:pt x="769204" y="188264"/>
                      <a:pt x="753297" y="165213"/>
                      <a:pt x="731580" y="148449"/>
                    </a:cubicBezTo>
                    <a:cubicBezTo>
                      <a:pt x="737581" y="85489"/>
                      <a:pt x="719293" y="33197"/>
                      <a:pt x="677764" y="10813"/>
                    </a:cubicBezTo>
                    <a:cubicBezTo>
                      <a:pt x="643855" y="-7475"/>
                      <a:pt x="600897" y="-2427"/>
                      <a:pt x="556606" y="24910"/>
                    </a:cubicBezTo>
                    <a:cubicBezTo>
                      <a:pt x="515077" y="50627"/>
                      <a:pt x="476596" y="93490"/>
                      <a:pt x="448402" y="145782"/>
                    </a:cubicBezTo>
                    <a:cubicBezTo>
                      <a:pt x="445068" y="151878"/>
                      <a:pt x="442020" y="158069"/>
                      <a:pt x="439067" y="164261"/>
                    </a:cubicBezTo>
                    <a:cubicBezTo>
                      <a:pt x="429923" y="180643"/>
                      <a:pt x="342103" y="342949"/>
                      <a:pt x="332863" y="360095"/>
                    </a:cubicBezTo>
                    <a:cubicBezTo>
                      <a:pt x="332578" y="360475"/>
                      <a:pt x="332292" y="360952"/>
                      <a:pt x="332101" y="361333"/>
                    </a:cubicBezTo>
                    <a:cubicBezTo>
                      <a:pt x="322195" y="379621"/>
                      <a:pt x="311908" y="398575"/>
                      <a:pt x="301431" y="417816"/>
                    </a:cubicBezTo>
                    <a:cubicBezTo>
                      <a:pt x="300859" y="418864"/>
                      <a:pt x="300478" y="419912"/>
                      <a:pt x="300193" y="420959"/>
                    </a:cubicBezTo>
                    <a:cubicBezTo>
                      <a:pt x="231994" y="547451"/>
                      <a:pt x="154841" y="689945"/>
                      <a:pt x="110455" y="771860"/>
                    </a:cubicBezTo>
                    <a:lnTo>
                      <a:pt x="73593" y="840155"/>
                    </a:lnTo>
                    <a:cubicBezTo>
                      <a:pt x="67878" y="850632"/>
                      <a:pt x="64068" y="861872"/>
                      <a:pt x="62163" y="873492"/>
                    </a:cubicBezTo>
                    <a:cubicBezTo>
                      <a:pt x="33683" y="925880"/>
                      <a:pt x="4251" y="1004175"/>
                      <a:pt x="13014" y="1095901"/>
                    </a:cubicBezTo>
                    <a:cubicBezTo>
                      <a:pt x="13586" y="1101235"/>
                      <a:pt x="14252" y="1106569"/>
                      <a:pt x="14919" y="1111712"/>
                    </a:cubicBezTo>
                    <a:cubicBezTo>
                      <a:pt x="14824" y="1112474"/>
                      <a:pt x="14919" y="1113332"/>
                      <a:pt x="15014" y="1114189"/>
                    </a:cubicBezTo>
                    <a:cubicBezTo>
                      <a:pt x="18348" y="1135430"/>
                      <a:pt x="23396" y="1156289"/>
                      <a:pt x="30349" y="1176673"/>
                    </a:cubicBezTo>
                    <a:lnTo>
                      <a:pt x="30349" y="1176673"/>
                    </a:lnTo>
                    <a:lnTo>
                      <a:pt x="1870" y="1229632"/>
                    </a:lnTo>
                    <a:cubicBezTo>
                      <a:pt x="-2226" y="1237252"/>
                      <a:pt x="631" y="1246777"/>
                      <a:pt x="8251" y="1250873"/>
                    </a:cubicBezTo>
                    <a:cubicBezTo>
                      <a:pt x="10537" y="1252111"/>
                      <a:pt x="13109" y="1252778"/>
                      <a:pt x="15586" y="1252778"/>
                    </a:cubicBezTo>
                    <a:cubicBezTo>
                      <a:pt x="21110" y="1252778"/>
                      <a:pt x="26539" y="1249825"/>
                      <a:pt x="29302" y="1244491"/>
                    </a:cubicBezTo>
                    <a:lnTo>
                      <a:pt x="57020" y="1192961"/>
                    </a:lnTo>
                    <a:cubicBezTo>
                      <a:pt x="78451" y="1188960"/>
                      <a:pt x="99311" y="1182959"/>
                      <a:pt x="119313" y="1174863"/>
                    </a:cubicBezTo>
                    <a:cubicBezTo>
                      <a:pt x="120646" y="1174673"/>
                      <a:pt x="121885" y="1174387"/>
                      <a:pt x="123123" y="1174006"/>
                    </a:cubicBezTo>
                    <a:cubicBezTo>
                      <a:pt x="125980" y="1172672"/>
                      <a:pt x="128838" y="1171529"/>
                      <a:pt x="131600" y="1170291"/>
                    </a:cubicBezTo>
                    <a:cubicBezTo>
                      <a:pt x="231422" y="1125619"/>
                      <a:pt x="285905" y="1040084"/>
                      <a:pt x="312575" y="982363"/>
                    </a:cubicBezTo>
                    <a:cubicBezTo>
                      <a:pt x="314766" y="979220"/>
                      <a:pt x="316766" y="975981"/>
                      <a:pt x="318576" y="972647"/>
                    </a:cubicBezTo>
                    <a:cubicBezTo>
                      <a:pt x="318671" y="972552"/>
                      <a:pt x="318766" y="972171"/>
                      <a:pt x="318862" y="971981"/>
                    </a:cubicBezTo>
                    <a:lnTo>
                      <a:pt x="352295" y="909973"/>
                    </a:lnTo>
                    <a:cubicBezTo>
                      <a:pt x="396681" y="827582"/>
                      <a:pt x="477643" y="676896"/>
                      <a:pt x="549176" y="543356"/>
                    </a:cubicBezTo>
                    <a:cubicBezTo>
                      <a:pt x="549462" y="542784"/>
                      <a:pt x="549748" y="542213"/>
                      <a:pt x="549938" y="541641"/>
                    </a:cubicBezTo>
                    <a:lnTo>
                      <a:pt x="550033" y="541355"/>
                    </a:lnTo>
                    <a:lnTo>
                      <a:pt x="578608" y="487920"/>
                    </a:lnTo>
                    <a:lnTo>
                      <a:pt x="578799" y="487634"/>
                    </a:lnTo>
                    <a:cubicBezTo>
                      <a:pt x="668239" y="320661"/>
                      <a:pt x="685955" y="286181"/>
                      <a:pt x="689956" y="277703"/>
                    </a:cubicBezTo>
                    <a:cubicBezTo>
                      <a:pt x="690146" y="277227"/>
                      <a:pt x="690527" y="276751"/>
                      <a:pt x="690622" y="276465"/>
                    </a:cubicBezTo>
                    <a:cubicBezTo>
                      <a:pt x="693289" y="271417"/>
                      <a:pt x="695956" y="266464"/>
                      <a:pt x="698338" y="261415"/>
                    </a:cubicBezTo>
                    <a:cubicBezTo>
                      <a:pt x="697099" y="274941"/>
                      <a:pt x="693099" y="288181"/>
                      <a:pt x="686527" y="300468"/>
                    </a:cubicBezTo>
                    <a:lnTo>
                      <a:pt x="529364" y="590981"/>
                    </a:lnTo>
                    <a:cubicBezTo>
                      <a:pt x="499932" y="645559"/>
                      <a:pt x="511553" y="712424"/>
                      <a:pt x="557844" y="753858"/>
                    </a:cubicBezTo>
                    <a:cubicBezTo>
                      <a:pt x="560797" y="756430"/>
                      <a:pt x="564512" y="757858"/>
                      <a:pt x="568321" y="757858"/>
                    </a:cubicBezTo>
                    <a:cubicBezTo>
                      <a:pt x="571370" y="757858"/>
                      <a:pt x="574513" y="756906"/>
                      <a:pt x="577465" y="754906"/>
                    </a:cubicBezTo>
                    <a:cubicBezTo>
                      <a:pt x="583371" y="750715"/>
                      <a:pt x="585562" y="742999"/>
                      <a:pt x="582895" y="736237"/>
                    </a:cubicBezTo>
                    <a:cubicBezTo>
                      <a:pt x="577656" y="723664"/>
                      <a:pt x="575084" y="710424"/>
                      <a:pt x="575084" y="697184"/>
                    </a:cubicBezTo>
                    <a:cubicBezTo>
                      <a:pt x="575084" y="680516"/>
                      <a:pt x="579275" y="663942"/>
                      <a:pt x="587371" y="648892"/>
                    </a:cubicBezTo>
                    <a:lnTo>
                      <a:pt x="766918" y="316851"/>
                    </a:lnTo>
                    <a:cubicBezTo>
                      <a:pt x="783872" y="285514"/>
                      <a:pt x="787587" y="249414"/>
                      <a:pt x="777205" y="215315"/>
                    </a:cubicBezTo>
                    <a:close/>
                    <a:moveTo>
                      <a:pt x="425542" y="396671"/>
                    </a:moveTo>
                    <a:cubicBezTo>
                      <a:pt x="427732" y="397432"/>
                      <a:pt x="429828" y="398099"/>
                      <a:pt x="432019" y="398861"/>
                    </a:cubicBezTo>
                    <a:cubicBezTo>
                      <a:pt x="434876" y="399909"/>
                      <a:pt x="437734" y="400957"/>
                      <a:pt x="440591" y="402100"/>
                    </a:cubicBezTo>
                    <a:cubicBezTo>
                      <a:pt x="449640" y="405719"/>
                      <a:pt x="458498" y="409815"/>
                      <a:pt x="467166" y="414482"/>
                    </a:cubicBezTo>
                    <a:cubicBezTo>
                      <a:pt x="471071" y="416578"/>
                      <a:pt x="474881" y="418768"/>
                      <a:pt x="478596" y="421055"/>
                    </a:cubicBezTo>
                    <a:cubicBezTo>
                      <a:pt x="481072" y="422483"/>
                      <a:pt x="483454" y="424007"/>
                      <a:pt x="485835" y="425722"/>
                    </a:cubicBezTo>
                    <a:cubicBezTo>
                      <a:pt x="491169" y="429056"/>
                      <a:pt x="496217" y="432675"/>
                      <a:pt x="501170" y="436485"/>
                    </a:cubicBezTo>
                    <a:cubicBezTo>
                      <a:pt x="502885" y="437818"/>
                      <a:pt x="504599" y="439152"/>
                      <a:pt x="506218" y="440581"/>
                    </a:cubicBezTo>
                    <a:cubicBezTo>
                      <a:pt x="508695" y="442486"/>
                      <a:pt x="511171" y="444486"/>
                      <a:pt x="513648" y="446772"/>
                    </a:cubicBezTo>
                    <a:cubicBezTo>
                      <a:pt x="513838" y="446772"/>
                      <a:pt x="513934" y="446963"/>
                      <a:pt x="514124" y="447248"/>
                    </a:cubicBezTo>
                    <a:cubicBezTo>
                      <a:pt x="517267" y="449915"/>
                      <a:pt x="520411" y="452773"/>
                      <a:pt x="523459" y="455916"/>
                    </a:cubicBezTo>
                    <a:cubicBezTo>
                      <a:pt x="524030" y="456297"/>
                      <a:pt x="524602" y="456868"/>
                      <a:pt x="525173" y="457631"/>
                    </a:cubicBezTo>
                    <a:cubicBezTo>
                      <a:pt x="528316" y="460488"/>
                      <a:pt x="531269" y="463726"/>
                      <a:pt x="534127" y="466965"/>
                    </a:cubicBezTo>
                    <a:cubicBezTo>
                      <a:pt x="535460" y="468394"/>
                      <a:pt x="536889" y="469918"/>
                      <a:pt x="538032" y="471442"/>
                    </a:cubicBezTo>
                    <a:cubicBezTo>
                      <a:pt x="539365" y="472966"/>
                      <a:pt x="540508" y="474585"/>
                      <a:pt x="541842" y="476109"/>
                    </a:cubicBezTo>
                    <a:cubicBezTo>
                      <a:pt x="543366" y="478014"/>
                      <a:pt x="544985" y="479919"/>
                      <a:pt x="546414" y="481919"/>
                    </a:cubicBezTo>
                    <a:lnTo>
                      <a:pt x="534317" y="504493"/>
                    </a:lnTo>
                    <a:cubicBezTo>
                      <a:pt x="513648" y="475728"/>
                      <a:pt x="486883" y="452106"/>
                      <a:pt x="455736" y="435342"/>
                    </a:cubicBezTo>
                    <a:cubicBezTo>
                      <a:pt x="421827" y="417054"/>
                      <a:pt x="384298" y="407720"/>
                      <a:pt x="345722" y="407720"/>
                    </a:cubicBezTo>
                    <a:lnTo>
                      <a:pt x="342388" y="407720"/>
                    </a:lnTo>
                    <a:cubicBezTo>
                      <a:pt x="346675" y="399909"/>
                      <a:pt x="350866" y="392289"/>
                      <a:pt x="354962" y="384574"/>
                    </a:cubicBezTo>
                    <a:cubicBezTo>
                      <a:pt x="356581" y="384669"/>
                      <a:pt x="358200" y="384669"/>
                      <a:pt x="359724" y="384764"/>
                    </a:cubicBezTo>
                    <a:cubicBezTo>
                      <a:pt x="363915" y="384955"/>
                      <a:pt x="368106" y="385240"/>
                      <a:pt x="372297" y="385622"/>
                    </a:cubicBezTo>
                    <a:cubicBezTo>
                      <a:pt x="375536" y="385812"/>
                      <a:pt x="378774" y="386193"/>
                      <a:pt x="382012" y="386765"/>
                    </a:cubicBezTo>
                    <a:cubicBezTo>
                      <a:pt x="385251" y="387146"/>
                      <a:pt x="388489" y="387622"/>
                      <a:pt x="391633" y="388193"/>
                    </a:cubicBezTo>
                    <a:cubicBezTo>
                      <a:pt x="396395" y="389050"/>
                      <a:pt x="401158" y="390003"/>
                      <a:pt x="405920" y="391146"/>
                    </a:cubicBezTo>
                    <a:cubicBezTo>
                      <a:pt x="412492" y="392670"/>
                      <a:pt x="419065" y="394575"/>
                      <a:pt x="425542" y="396671"/>
                    </a:cubicBezTo>
                    <a:close/>
                    <a:moveTo>
                      <a:pt x="57877" y="1160766"/>
                    </a:moveTo>
                    <a:cubicBezTo>
                      <a:pt x="55972" y="1154575"/>
                      <a:pt x="54162" y="1148383"/>
                      <a:pt x="52543" y="1142192"/>
                    </a:cubicBezTo>
                    <a:lnTo>
                      <a:pt x="77879" y="1155908"/>
                    </a:lnTo>
                    <a:cubicBezTo>
                      <a:pt x="71402" y="1157718"/>
                      <a:pt x="64639" y="1159337"/>
                      <a:pt x="57877" y="1160766"/>
                    </a:cubicBezTo>
                    <a:close/>
                    <a:moveTo>
                      <a:pt x="118932" y="1141621"/>
                    </a:moveTo>
                    <a:cubicBezTo>
                      <a:pt x="118837" y="1141621"/>
                      <a:pt x="118741" y="1141716"/>
                      <a:pt x="118551" y="1141811"/>
                    </a:cubicBezTo>
                    <a:lnTo>
                      <a:pt x="45113" y="1101997"/>
                    </a:lnTo>
                    <a:cubicBezTo>
                      <a:pt x="44732" y="1098949"/>
                      <a:pt x="44446" y="1095996"/>
                      <a:pt x="44161" y="1092758"/>
                    </a:cubicBezTo>
                    <a:cubicBezTo>
                      <a:pt x="38446" y="1032179"/>
                      <a:pt x="50923" y="977696"/>
                      <a:pt x="68259" y="933881"/>
                    </a:cubicBezTo>
                    <a:cubicBezTo>
                      <a:pt x="75784" y="914831"/>
                      <a:pt x="84166" y="897781"/>
                      <a:pt x="92453" y="883207"/>
                    </a:cubicBezTo>
                    <a:cubicBezTo>
                      <a:pt x="97882" y="873492"/>
                      <a:pt x="103311" y="864824"/>
                      <a:pt x="108264" y="857395"/>
                    </a:cubicBezTo>
                    <a:cubicBezTo>
                      <a:pt x="127695" y="852632"/>
                      <a:pt x="174653" y="845584"/>
                      <a:pt x="221802" y="872540"/>
                    </a:cubicBezTo>
                    <a:cubicBezTo>
                      <a:pt x="265045" y="897305"/>
                      <a:pt x="283333" y="935881"/>
                      <a:pt x="290287" y="955883"/>
                    </a:cubicBezTo>
                    <a:cubicBezTo>
                      <a:pt x="288667" y="959598"/>
                      <a:pt x="286953" y="963503"/>
                      <a:pt x="285143" y="967504"/>
                    </a:cubicBezTo>
                    <a:cubicBezTo>
                      <a:pt x="277142" y="984934"/>
                      <a:pt x="266379" y="1005223"/>
                      <a:pt x="252282" y="1025987"/>
                    </a:cubicBezTo>
                    <a:cubicBezTo>
                      <a:pt x="223421" y="1068850"/>
                      <a:pt x="180654" y="1113903"/>
                      <a:pt x="118932" y="1141621"/>
                    </a:cubicBezTo>
                    <a:close/>
                    <a:moveTo>
                      <a:pt x="325053" y="895399"/>
                    </a:moveTo>
                    <a:lnTo>
                      <a:pt x="310003" y="923308"/>
                    </a:lnTo>
                    <a:cubicBezTo>
                      <a:pt x="297812" y="898829"/>
                      <a:pt x="275713" y="867587"/>
                      <a:pt x="237232" y="845584"/>
                    </a:cubicBezTo>
                    <a:cubicBezTo>
                      <a:pt x="191608" y="819485"/>
                      <a:pt x="146269" y="819771"/>
                      <a:pt x="117979" y="823867"/>
                    </a:cubicBezTo>
                    <a:lnTo>
                      <a:pt x="137982" y="786719"/>
                    </a:lnTo>
                    <a:cubicBezTo>
                      <a:pt x="181892" y="705757"/>
                      <a:pt x="257711" y="565644"/>
                      <a:pt x="325339" y="440295"/>
                    </a:cubicBezTo>
                    <a:cubicBezTo>
                      <a:pt x="365820" y="436295"/>
                      <a:pt x="405730" y="444200"/>
                      <a:pt x="441258" y="463250"/>
                    </a:cubicBezTo>
                    <a:cubicBezTo>
                      <a:pt x="472690" y="480205"/>
                      <a:pt x="499075" y="505446"/>
                      <a:pt x="517744" y="536402"/>
                    </a:cubicBezTo>
                    <a:cubicBezTo>
                      <a:pt x="447259" y="667942"/>
                      <a:pt x="368582" y="814437"/>
                      <a:pt x="325053" y="895399"/>
                    </a:cubicBezTo>
                    <a:close/>
                    <a:moveTo>
                      <a:pt x="663381" y="260939"/>
                    </a:moveTo>
                    <a:cubicBezTo>
                      <a:pt x="663000" y="261606"/>
                      <a:pt x="662619" y="262178"/>
                      <a:pt x="662238" y="262844"/>
                    </a:cubicBezTo>
                    <a:cubicBezTo>
                      <a:pt x="661952" y="263416"/>
                      <a:pt x="661666" y="264082"/>
                      <a:pt x="661476" y="264654"/>
                    </a:cubicBezTo>
                    <a:cubicBezTo>
                      <a:pt x="659857" y="267988"/>
                      <a:pt x="648141" y="291705"/>
                      <a:pt x="562416" y="451820"/>
                    </a:cubicBezTo>
                    <a:cubicBezTo>
                      <a:pt x="554034" y="441914"/>
                      <a:pt x="544985" y="432580"/>
                      <a:pt x="535174" y="424103"/>
                    </a:cubicBezTo>
                    <a:cubicBezTo>
                      <a:pt x="531936" y="421245"/>
                      <a:pt x="528697" y="418483"/>
                      <a:pt x="525268" y="415816"/>
                    </a:cubicBezTo>
                    <a:cubicBezTo>
                      <a:pt x="522125" y="413244"/>
                      <a:pt x="518982" y="410863"/>
                      <a:pt x="515743" y="408482"/>
                    </a:cubicBezTo>
                    <a:cubicBezTo>
                      <a:pt x="515362" y="408005"/>
                      <a:pt x="514886" y="407720"/>
                      <a:pt x="514505" y="407624"/>
                    </a:cubicBezTo>
                    <a:cubicBezTo>
                      <a:pt x="511362" y="405338"/>
                      <a:pt x="508219" y="403148"/>
                      <a:pt x="505075" y="400957"/>
                    </a:cubicBezTo>
                    <a:cubicBezTo>
                      <a:pt x="501837" y="398766"/>
                      <a:pt x="498598" y="396671"/>
                      <a:pt x="495265" y="394670"/>
                    </a:cubicBezTo>
                    <a:cubicBezTo>
                      <a:pt x="491264" y="392194"/>
                      <a:pt x="487264" y="389908"/>
                      <a:pt x="483168" y="387717"/>
                    </a:cubicBezTo>
                    <a:cubicBezTo>
                      <a:pt x="482787" y="387431"/>
                      <a:pt x="482406" y="387241"/>
                      <a:pt x="482025" y="387050"/>
                    </a:cubicBezTo>
                    <a:cubicBezTo>
                      <a:pt x="481930" y="387050"/>
                      <a:pt x="481930" y="386955"/>
                      <a:pt x="481834" y="386955"/>
                    </a:cubicBezTo>
                    <a:cubicBezTo>
                      <a:pt x="477548" y="384669"/>
                      <a:pt x="473262" y="382478"/>
                      <a:pt x="468880" y="380383"/>
                    </a:cubicBezTo>
                    <a:cubicBezTo>
                      <a:pt x="468880" y="380383"/>
                      <a:pt x="468880" y="380383"/>
                      <a:pt x="468785" y="380383"/>
                    </a:cubicBezTo>
                    <a:cubicBezTo>
                      <a:pt x="466023" y="379049"/>
                      <a:pt x="463261" y="377811"/>
                      <a:pt x="460498" y="376668"/>
                    </a:cubicBezTo>
                    <a:cubicBezTo>
                      <a:pt x="459737" y="376192"/>
                      <a:pt x="458974" y="375906"/>
                      <a:pt x="458212" y="375620"/>
                    </a:cubicBezTo>
                    <a:cubicBezTo>
                      <a:pt x="455450" y="374477"/>
                      <a:pt x="452783" y="373334"/>
                      <a:pt x="450021" y="372287"/>
                    </a:cubicBezTo>
                    <a:cubicBezTo>
                      <a:pt x="447354" y="371239"/>
                      <a:pt x="444592" y="370191"/>
                      <a:pt x="441829" y="369239"/>
                    </a:cubicBezTo>
                    <a:cubicBezTo>
                      <a:pt x="439067" y="368286"/>
                      <a:pt x="436305" y="367333"/>
                      <a:pt x="433543" y="366476"/>
                    </a:cubicBezTo>
                    <a:cubicBezTo>
                      <a:pt x="430114" y="365333"/>
                      <a:pt x="426589" y="364286"/>
                      <a:pt x="423065" y="363333"/>
                    </a:cubicBezTo>
                    <a:cubicBezTo>
                      <a:pt x="419827" y="362381"/>
                      <a:pt x="416493" y="361618"/>
                      <a:pt x="413159" y="360857"/>
                    </a:cubicBezTo>
                    <a:cubicBezTo>
                      <a:pt x="410587" y="360190"/>
                      <a:pt x="407920" y="359618"/>
                      <a:pt x="405253" y="359047"/>
                    </a:cubicBezTo>
                    <a:cubicBezTo>
                      <a:pt x="404872" y="358951"/>
                      <a:pt x="404491" y="358856"/>
                      <a:pt x="404015" y="358761"/>
                    </a:cubicBezTo>
                    <a:cubicBezTo>
                      <a:pt x="393252" y="356475"/>
                      <a:pt x="382393" y="354951"/>
                      <a:pt x="371440" y="354094"/>
                    </a:cubicBezTo>
                    <a:cubicBezTo>
                      <a:pt x="425637" y="254081"/>
                      <a:pt x="464213" y="182834"/>
                      <a:pt x="466309" y="179024"/>
                    </a:cubicBezTo>
                    <a:cubicBezTo>
                      <a:pt x="466499" y="178548"/>
                      <a:pt x="466690" y="178262"/>
                      <a:pt x="466880" y="177881"/>
                    </a:cubicBezTo>
                    <a:cubicBezTo>
                      <a:pt x="469738" y="172071"/>
                      <a:pt x="472595" y="166261"/>
                      <a:pt x="475738" y="160355"/>
                    </a:cubicBezTo>
                    <a:cubicBezTo>
                      <a:pt x="501456" y="112921"/>
                      <a:pt x="535937" y="74154"/>
                      <a:pt x="572989" y="51294"/>
                    </a:cubicBezTo>
                    <a:cubicBezTo>
                      <a:pt x="607279" y="30148"/>
                      <a:pt x="639187" y="25481"/>
                      <a:pt x="662809" y="38149"/>
                    </a:cubicBezTo>
                    <a:cubicBezTo>
                      <a:pt x="689384" y="52437"/>
                      <a:pt x="702053" y="87203"/>
                      <a:pt x="701005" y="130447"/>
                    </a:cubicBezTo>
                    <a:cubicBezTo>
                      <a:pt x="700719" y="141020"/>
                      <a:pt x="699671" y="152068"/>
                      <a:pt x="697671" y="163594"/>
                    </a:cubicBezTo>
                    <a:cubicBezTo>
                      <a:pt x="697671" y="163975"/>
                      <a:pt x="697576" y="164356"/>
                      <a:pt x="697480" y="164832"/>
                    </a:cubicBezTo>
                    <a:cubicBezTo>
                      <a:pt x="695195" y="177881"/>
                      <a:pt x="691861" y="191407"/>
                      <a:pt x="687384" y="205123"/>
                    </a:cubicBezTo>
                    <a:cubicBezTo>
                      <a:pt x="681383" y="223697"/>
                      <a:pt x="673382" y="242461"/>
                      <a:pt x="663381" y="260939"/>
                    </a:cubicBezTo>
                    <a:close/>
                    <a:moveTo>
                      <a:pt x="739105" y="302182"/>
                    </a:moveTo>
                    <a:lnTo>
                      <a:pt x="559558" y="634129"/>
                    </a:lnTo>
                    <a:cubicBezTo>
                      <a:pt x="553177" y="646035"/>
                      <a:pt x="548700" y="658513"/>
                      <a:pt x="546033" y="671372"/>
                    </a:cubicBezTo>
                    <a:cubicBezTo>
                      <a:pt x="542413" y="649464"/>
                      <a:pt x="545652" y="626223"/>
                      <a:pt x="556701" y="605840"/>
                    </a:cubicBezTo>
                    <a:lnTo>
                      <a:pt x="713863" y="315327"/>
                    </a:lnTo>
                    <a:cubicBezTo>
                      <a:pt x="730818" y="283895"/>
                      <a:pt x="734533" y="247985"/>
                      <a:pt x="724150" y="213695"/>
                    </a:cubicBezTo>
                    <a:cubicBezTo>
                      <a:pt x="723198" y="210362"/>
                      <a:pt x="722055" y="207028"/>
                      <a:pt x="720721" y="203884"/>
                    </a:cubicBezTo>
                    <a:cubicBezTo>
                      <a:pt x="722531" y="197693"/>
                      <a:pt x="724150" y="191692"/>
                      <a:pt x="725484" y="185597"/>
                    </a:cubicBezTo>
                    <a:cubicBezTo>
                      <a:pt x="735295" y="196646"/>
                      <a:pt x="742629" y="209790"/>
                      <a:pt x="746915" y="224363"/>
                    </a:cubicBezTo>
                    <a:cubicBezTo>
                      <a:pt x="754821" y="250557"/>
                      <a:pt x="752059" y="278180"/>
                      <a:pt x="739105" y="3021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7"/>
              <p:cNvSpPr/>
              <p:nvPr/>
            </p:nvSpPr>
            <p:spPr>
              <a:xfrm>
                <a:off x="6676831" y="5208793"/>
                <a:ext cx="59449" cy="140541"/>
              </a:xfrm>
              <a:custGeom>
                <a:avLst/>
                <a:gdLst/>
                <a:ahLst/>
                <a:cxnLst/>
                <a:rect l="l" t="t" r="r" b="b"/>
                <a:pathLst>
                  <a:path w="59449" h="140541" extrusionOk="0">
                    <a:moveTo>
                      <a:pt x="49723" y="1191"/>
                    </a:moveTo>
                    <a:cubicBezTo>
                      <a:pt x="47437" y="238"/>
                      <a:pt x="45056" y="-143"/>
                      <a:pt x="42865" y="48"/>
                    </a:cubicBezTo>
                    <a:cubicBezTo>
                      <a:pt x="37055" y="334"/>
                      <a:pt x="31626" y="3953"/>
                      <a:pt x="29244" y="9763"/>
                    </a:cubicBezTo>
                    <a:cubicBezTo>
                      <a:pt x="26577" y="16240"/>
                      <a:pt x="24101" y="22717"/>
                      <a:pt x="21815" y="29385"/>
                    </a:cubicBezTo>
                    <a:cubicBezTo>
                      <a:pt x="17719" y="40910"/>
                      <a:pt x="14100" y="52721"/>
                      <a:pt x="11052" y="64627"/>
                    </a:cubicBezTo>
                    <a:cubicBezTo>
                      <a:pt x="6003" y="83772"/>
                      <a:pt x="2384" y="103489"/>
                      <a:pt x="98" y="123206"/>
                    </a:cubicBezTo>
                    <a:cubicBezTo>
                      <a:pt x="-854" y="131683"/>
                      <a:pt x="5242" y="139398"/>
                      <a:pt x="13814" y="140446"/>
                    </a:cubicBezTo>
                    <a:cubicBezTo>
                      <a:pt x="14385" y="140541"/>
                      <a:pt x="14957" y="140541"/>
                      <a:pt x="15624" y="140541"/>
                    </a:cubicBezTo>
                    <a:cubicBezTo>
                      <a:pt x="23434" y="140541"/>
                      <a:pt x="30197" y="134731"/>
                      <a:pt x="31245" y="126921"/>
                    </a:cubicBezTo>
                    <a:cubicBezTo>
                      <a:pt x="33340" y="108633"/>
                      <a:pt x="36769" y="90345"/>
                      <a:pt x="41341" y="72533"/>
                    </a:cubicBezTo>
                    <a:cubicBezTo>
                      <a:pt x="42389" y="68532"/>
                      <a:pt x="43437" y="64532"/>
                      <a:pt x="44675" y="60531"/>
                    </a:cubicBezTo>
                    <a:cubicBezTo>
                      <a:pt x="48104" y="48816"/>
                      <a:pt x="52009" y="37195"/>
                      <a:pt x="56581" y="25956"/>
                    </a:cubicBezTo>
                    <a:cubicBezTo>
                      <a:pt x="57153" y="24527"/>
                      <a:pt x="57724" y="23098"/>
                      <a:pt x="58296" y="21670"/>
                    </a:cubicBezTo>
                    <a:cubicBezTo>
                      <a:pt x="61534" y="13573"/>
                      <a:pt x="57724" y="4429"/>
                      <a:pt x="49723" y="119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7"/>
              <p:cNvSpPr/>
              <p:nvPr/>
            </p:nvSpPr>
            <p:spPr>
              <a:xfrm>
                <a:off x="7098580" y="4430398"/>
                <a:ext cx="50333" cy="67496"/>
              </a:xfrm>
              <a:custGeom>
                <a:avLst/>
                <a:gdLst/>
                <a:ahLst/>
                <a:cxnLst/>
                <a:rect l="l" t="t" r="r" b="b"/>
                <a:pathLst>
                  <a:path w="50333" h="67496" extrusionOk="0">
                    <a:moveTo>
                      <a:pt x="42216" y="1870"/>
                    </a:moveTo>
                    <a:cubicBezTo>
                      <a:pt x="34692" y="-2226"/>
                      <a:pt x="25262" y="632"/>
                      <a:pt x="21261" y="8251"/>
                    </a:cubicBezTo>
                    <a:lnTo>
                      <a:pt x="1830" y="44446"/>
                    </a:lnTo>
                    <a:cubicBezTo>
                      <a:pt x="-2170" y="52067"/>
                      <a:pt x="592" y="61496"/>
                      <a:pt x="8117" y="65592"/>
                    </a:cubicBezTo>
                    <a:cubicBezTo>
                      <a:pt x="10403" y="66830"/>
                      <a:pt x="12975" y="67497"/>
                      <a:pt x="15451" y="67497"/>
                    </a:cubicBezTo>
                    <a:cubicBezTo>
                      <a:pt x="20880" y="67497"/>
                      <a:pt x="26309" y="64449"/>
                      <a:pt x="29072" y="59305"/>
                    </a:cubicBezTo>
                    <a:lnTo>
                      <a:pt x="48503" y="23110"/>
                    </a:lnTo>
                    <a:cubicBezTo>
                      <a:pt x="52503" y="15395"/>
                      <a:pt x="49741" y="5966"/>
                      <a:pt x="42216" y="187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7"/>
              <p:cNvSpPr/>
              <p:nvPr/>
            </p:nvSpPr>
            <p:spPr>
              <a:xfrm>
                <a:off x="7028818" y="4505875"/>
                <a:ext cx="80087" cy="121178"/>
              </a:xfrm>
              <a:custGeom>
                <a:avLst/>
                <a:gdLst/>
                <a:ahLst/>
                <a:cxnLst/>
                <a:rect l="l" t="t" r="r" b="b"/>
                <a:pathLst>
                  <a:path w="80087" h="121178" extrusionOk="0">
                    <a:moveTo>
                      <a:pt x="71878" y="1830"/>
                    </a:moveTo>
                    <a:cubicBezTo>
                      <a:pt x="64354" y="-2170"/>
                      <a:pt x="54829" y="592"/>
                      <a:pt x="50733" y="8117"/>
                    </a:cubicBezTo>
                    <a:lnTo>
                      <a:pt x="1870" y="98223"/>
                    </a:lnTo>
                    <a:cubicBezTo>
                      <a:pt x="-2226" y="105748"/>
                      <a:pt x="631" y="115178"/>
                      <a:pt x="8251" y="119274"/>
                    </a:cubicBezTo>
                    <a:cubicBezTo>
                      <a:pt x="10537" y="120512"/>
                      <a:pt x="13109" y="121179"/>
                      <a:pt x="15681" y="121179"/>
                    </a:cubicBezTo>
                    <a:cubicBezTo>
                      <a:pt x="21205" y="121179"/>
                      <a:pt x="26635" y="118131"/>
                      <a:pt x="29397" y="112987"/>
                    </a:cubicBezTo>
                    <a:lnTo>
                      <a:pt x="78260" y="22881"/>
                    </a:lnTo>
                    <a:cubicBezTo>
                      <a:pt x="82261" y="15261"/>
                      <a:pt x="79498" y="5831"/>
                      <a:pt x="71878" y="183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5" name="Google Shape;1335;p7"/>
            <p:cNvSpPr/>
            <p:nvPr/>
          </p:nvSpPr>
          <p:spPr>
            <a:xfrm rot="1962777">
              <a:off x="3947037" y="4505765"/>
              <a:ext cx="890069" cy="890068"/>
            </a:xfrm>
            <a:custGeom>
              <a:avLst/>
              <a:gdLst/>
              <a:ahLst/>
              <a:cxnLst/>
              <a:rect l="l" t="t" r="r" b="b"/>
              <a:pathLst>
                <a:path w="1152144" h="1152143" extrusionOk="0">
                  <a:moveTo>
                    <a:pt x="1120426" y="823150"/>
                  </a:moveTo>
                  <a:lnTo>
                    <a:pt x="852107" y="554831"/>
                  </a:lnTo>
                  <a:lnTo>
                    <a:pt x="1019080" y="387858"/>
                  </a:lnTo>
                  <a:cubicBezTo>
                    <a:pt x="1019937" y="387191"/>
                    <a:pt x="1020890" y="386429"/>
                    <a:pt x="1021651" y="385667"/>
                  </a:cubicBezTo>
                  <a:lnTo>
                    <a:pt x="1088708" y="318325"/>
                  </a:lnTo>
                  <a:cubicBezTo>
                    <a:pt x="1121664" y="285274"/>
                    <a:pt x="1121664" y="231553"/>
                    <a:pt x="1088708" y="198501"/>
                  </a:cubicBezTo>
                  <a:lnTo>
                    <a:pt x="983933" y="93345"/>
                  </a:lnTo>
                  <a:cubicBezTo>
                    <a:pt x="951071" y="60293"/>
                    <a:pt x="897541" y="60293"/>
                    <a:pt x="864584" y="93345"/>
                  </a:cubicBezTo>
                  <a:lnTo>
                    <a:pt x="806482" y="151638"/>
                  </a:lnTo>
                  <a:cubicBezTo>
                    <a:pt x="804958" y="152495"/>
                    <a:pt x="803434" y="153638"/>
                    <a:pt x="802100" y="154972"/>
                  </a:cubicBezTo>
                  <a:lnTo>
                    <a:pt x="627126" y="329946"/>
                  </a:lnTo>
                  <a:lnTo>
                    <a:pt x="605885" y="308705"/>
                  </a:lnTo>
                  <a:lnTo>
                    <a:pt x="328898" y="31718"/>
                  </a:lnTo>
                  <a:cubicBezTo>
                    <a:pt x="308420" y="11239"/>
                    <a:pt x="281178" y="0"/>
                    <a:pt x="252032" y="0"/>
                  </a:cubicBezTo>
                  <a:cubicBezTo>
                    <a:pt x="222885" y="0"/>
                    <a:pt x="195644" y="11239"/>
                    <a:pt x="175165" y="31718"/>
                  </a:cubicBezTo>
                  <a:lnTo>
                    <a:pt x="31718" y="175070"/>
                  </a:lnTo>
                  <a:cubicBezTo>
                    <a:pt x="11240" y="195548"/>
                    <a:pt x="0" y="222885"/>
                    <a:pt x="0" y="252031"/>
                  </a:cubicBezTo>
                  <a:cubicBezTo>
                    <a:pt x="0" y="281178"/>
                    <a:pt x="11240" y="308420"/>
                    <a:pt x="31718" y="328898"/>
                  </a:cubicBezTo>
                  <a:lnTo>
                    <a:pt x="329946" y="627126"/>
                  </a:lnTo>
                  <a:lnTo>
                    <a:pt x="322612" y="634460"/>
                  </a:lnTo>
                  <a:lnTo>
                    <a:pt x="216884" y="740188"/>
                  </a:lnTo>
                  <a:cubicBezTo>
                    <a:pt x="215837" y="741140"/>
                    <a:pt x="214979" y="742283"/>
                    <a:pt x="214217" y="743331"/>
                  </a:cubicBezTo>
                  <a:cubicBezTo>
                    <a:pt x="214122" y="743426"/>
                    <a:pt x="214122" y="743522"/>
                    <a:pt x="214122" y="743522"/>
                  </a:cubicBezTo>
                  <a:cubicBezTo>
                    <a:pt x="210788" y="745807"/>
                    <a:pt x="208121" y="749046"/>
                    <a:pt x="206502" y="752856"/>
                  </a:cubicBezTo>
                  <a:lnTo>
                    <a:pt x="124206" y="950500"/>
                  </a:lnTo>
                  <a:cubicBezTo>
                    <a:pt x="123825" y="951357"/>
                    <a:pt x="123539" y="952309"/>
                    <a:pt x="123254" y="953167"/>
                  </a:cubicBezTo>
                  <a:lnTo>
                    <a:pt x="68199" y="1085564"/>
                  </a:lnTo>
                  <a:cubicBezTo>
                    <a:pt x="64675" y="1093661"/>
                    <a:pt x="66580" y="1102995"/>
                    <a:pt x="72771" y="1109186"/>
                  </a:cubicBezTo>
                  <a:cubicBezTo>
                    <a:pt x="76962" y="1113377"/>
                    <a:pt x="82487" y="1115568"/>
                    <a:pt x="88106" y="1115568"/>
                  </a:cubicBezTo>
                  <a:cubicBezTo>
                    <a:pt x="90964" y="1115568"/>
                    <a:pt x="93821" y="1114901"/>
                    <a:pt x="96107" y="1113473"/>
                  </a:cubicBezTo>
                  <a:lnTo>
                    <a:pt x="226790" y="1059275"/>
                  </a:lnTo>
                  <a:cubicBezTo>
                    <a:pt x="228410" y="1058989"/>
                    <a:pt x="229934" y="1058513"/>
                    <a:pt x="231458" y="1057751"/>
                  </a:cubicBezTo>
                  <a:lnTo>
                    <a:pt x="429101" y="975455"/>
                  </a:lnTo>
                  <a:cubicBezTo>
                    <a:pt x="433102" y="973836"/>
                    <a:pt x="436340" y="971169"/>
                    <a:pt x="438626" y="967740"/>
                  </a:cubicBezTo>
                  <a:cubicBezTo>
                    <a:pt x="439769" y="966978"/>
                    <a:pt x="440817" y="966121"/>
                    <a:pt x="441770" y="965168"/>
                  </a:cubicBezTo>
                  <a:lnTo>
                    <a:pt x="547592" y="859441"/>
                  </a:lnTo>
                  <a:lnTo>
                    <a:pt x="554927" y="852106"/>
                  </a:lnTo>
                  <a:lnTo>
                    <a:pt x="823151" y="1120331"/>
                  </a:lnTo>
                  <a:cubicBezTo>
                    <a:pt x="843629" y="1140809"/>
                    <a:pt x="870966" y="1152144"/>
                    <a:pt x="900113" y="1152144"/>
                  </a:cubicBezTo>
                  <a:cubicBezTo>
                    <a:pt x="929259" y="1152144"/>
                    <a:pt x="956501" y="1140809"/>
                    <a:pt x="976979" y="1120331"/>
                  </a:cubicBezTo>
                  <a:lnTo>
                    <a:pt x="1120426" y="976979"/>
                  </a:lnTo>
                  <a:cubicBezTo>
                    <a:pt x="1140905" y="956500"/>
                    <a:pt x="1152144" y="929164"/>
                    <a:pt x="1152144" y="900017"/>
                  </a:cubicBezTo>
                  <a:cubicBezTo>
                    <a:pt x="1152144" y="870871"/>
                    <a:pt x="1140905" y="843629"/>
                    <a:pt x="1120426" y="823150"/>
                  </a:cubicBezTo>
                  <a:close/>
                  <a:moveTo>
                    <a:pt x="821531" y="524256"/>
                  </a:moveTo>
                  <a:lnTo>
                    <a:pt x="800291" y="503015"/>
                  </a:lnTo>
                  <a:lnTo>
                    <a:pt x="752951" y="455676"/>
                  </a:lnTo>
                  <a:lnTo>
                    <a:pt x="752951" y="455581"/>
                  </a:lnTo>
                  <a:lnTo>
                    <a:pt x="735425" y="438150"/>
                  </a:lnTo>
                  <a:lnTo>
                    <a:pt x="657892" y="360521"/>
                  </a:lnTo>
                  <a:lnTo>
                    <a:pt x="812387" y="206026"/>
                  </a:lnTo>
                  <a:lnTo>
                    <a:pt x="812387" y="206026"/>
                  </a:lnTo>
                  <a:lnTo>
                    <a:pt x="904494" y="298513"/>
                  </a:lnTo>
                  <a:lnTo>
                    <a:pt x="780479" y="422529"/>
                  </a:lnTo>
                  <a:cubicBezTo>
                    <a:pt x="772001" y="430911"/>
                    <a:pt x="772001" y="444627"/>
                    <a:pt x="780479" y="453104"/>
                  </a:cubicBezTo>
                  <a:cubicBezTo>
                    <a:pt x="784669" y="457295"/>
                    <a:pt x="790289" y="459486"/>
                    <a:pt x="795814" y="459486"/>
                  </a:cubicBezTo>
                  <a:cubicBezTo>
                    <a:pt x="801434" y="459486"/>
                    <a:pt x="806958" y="457295"/>
                    <a:pt x="811149" y="453104"/>
                  </a:cubicBezTo>
                  <a:lnTo>
                    <a:pt x="935069" y="329184"/>
                  </a:lnTo>
                  <a:lnTo>
                    <a:pt x="935069" y="329184"/>
                  </a:lnTo>
                  <a:lnTo>
                    <a:pt x="975836" y="370046"/>
                  </a:lnTo>
                  <a:lnTo>
                    <a:pt x="821531" y="524256"/>
                  </a:lnTo>
                  <a:close/>
                  <a:moveTo>
                    <a:pt x="894874" y="124111"/>
                  </a:moveTo>
                  <a:cubicBezTo>
                    <a:pt x="911066" y="107918"/>
                    <a:pt x="937165" y="107918"/>
                    <a:pt x="953357" y="124111"/>
                  </a:cubicBezTo>
                  <a:lnTo>
                    <a:pt x="1058132" y="229267"/>
                  </a:lnTo>
                  <a:cubicBezTo>
                    <a:pt x="1065752" y="237077"/>
                    <a:pt x="1070039" y="247459"/>
                    <a:pt x="1070039" y="258604"/>
                  </a:cubicBezTo>
                  <a:cubicBezTo>
                    <a:pt x="1070039" y="269653"/>
                    <a:pt x="1065848" y="280035"/>
                    <a:pt x="1058132" y="287846"/>
                  </a:cubicBezTo>
                  <a:lnTo>
                    <a:pt x="1012031" y="334232"/>
                  </a:lnTo>
                  <a:lnTo>
                    <a:pt x="848582" y="170783"/>
                  </a:lnTo>
                  <a:lnTo>
                    <a:pt x="894874" y="124111"/>
                  </a:lnTo>
                  <a:close/>
                  <a:moveTo>
                    <a:pt x="128302" y="1053941"/>
                  </a:moveTo>
                  <a:lnTo>
                    <a:pt x="151829" y="997172"/>
                  </a:lnTo>
                  <a:lnTo>
                    <a:pt x="185071" y="1030414"/>
                  </a:lnTo>
                  <a:lnTo>
                    <a:pt x="128302" y="1053941"/>
                  </a:lnTo>
                  <a:close/>
                  <a:moveTo>
                    <a:pt x="228410" y="1012222"/>
                  </a:moveTo>
                  <a:lnTo>
                    <a:pt x="169736" y="953643"/>
                  </a:lnTo>
                  <a:lnTo>
                    <a:pt x="233934" y="799433"/>
                  </a:lnTo>
                  <a:lnTo>
                    <a:pt x="382619" y="948023"/>
                  </a:lnTo>
                  <a:lnTo>
                    <a:pt x="228410" y="1012222"/>
                  </a:lnTo>
                  <a:close/>
                  <a:moveTo>
                    <a:pt x="426530" y="919258"/>
                  </a:moveTo>
                  <a:lnTo>
                    <a:pt x="262795" y="755523"/>
                  </a:lnTo>
                  <a:lnTo>
                    <a:pt x="353282" y="665131"/>
                  </a:lnTo>
                  <a:lnTo>
                    <a:pt x="360617" y="657797"/>
                  </a:lnTo>
                  <a:lnTo>
                    <a:pt x="503015" y="800195"/>
                  </a:lnTo>
                  <a:lnTo>
                    <a:pt x="524256" y="821436"/>
                  </a:lnTo>
                  <a:lnTo>
                    <a:pt x="516922" y="828770"/>
                  </a:lnTo>
                  <a:lnTo>
                    <a:pt x="426530" y="919258"/>
                  </a:lnTo>
                  <a:close/>
                  <a:moveTo>
                    <a:pt x="1089755" y="946213"/>
                  </a:moveTo>
                  <a:lnTo>
                    <a:pt x="946404" y="1089660"/>
                  </a:lnTo>
                  <a:cubicBezTo>
                    <a:pt x="934117" y="1101852"/>
                    <a:pt x="917639" y="1108710"/>
                    <a:pt x="900113" y="1108710"/>
                  </a:cubicBezTo>
                  <a:cubicBezTo>
                    <a:pt x="882491" y="1108710"/>
                    <a:pt x="866013" y="1101852"/>
                    <a:pt x="853726" y="1089660"/>
                  </a:cubicBezTo>
                  <a:lnTo>
                    <a:pt x="564261" y="800195"/>
                  </a:lnTo>
                  <a:lnTo>
                    <a:pt x="533686" y="769620"/>
                  </a:lnTo>
                  <a:lnTo>
                    <a:pt x="369951" y="605885"/>
                  </a:lnTo>
                  <a:lnTo>
                    <a:pt x="339376" y="575215"/>
                  </a:lnTo>
                  <a:lnTo>
                    <a:pt x="62294" y="298132"/>
                  </a:lnTo>
                  <a:cubicBezTo>
                    <a:pt x="50006" y="285940"/>
                    <a:pt x="43244" y="269462"/>
                    <a:pt x="43244" y="251841"/>
                  </a:cubicBezTo>
                  <a:cubicBezTo>
                    <a:pt x="43244" y="234220"/>
                    <a:pt x="50006" y="217837"/>
                    <a:pt x="62294" y="205549"/>
                  </a:cubicBezTo>
                  <a:lnTo>
                    <a:pt x="205740" y="62103"/>
                  </a:lnTo>
                  <a:cubicBezTo>
                    <a:pt x="217932" y="49911"/>
                    <a:pt x="234410" y="43053"/>
                    <a:pt x="252032" y="43053"/>
                  </a:cubicBezTo>
                  <a:cubicBezTo>
                    <a:pt x="269653" y="43053"/>
                    <a:pt x="286036" y="49911"/>
                    <a:pt x="298323" y="62103"/>
                  </a:cubicBezTo>
                  <a:lnTo>
                    <a:pt x="304610" y="68389"/>
                  </a:lnTo>
                  <a:lnTo>
                    <a:pt x="326041" y="89821"/>
                  </a:lnTo>
                  <a:cubicBezTo>
                    <a:pt x="325088" y="90488"/>
                    <a:pt x="324231" y="91154"/>
                    <a:pt x="323374" y="92012"/>
                  </a:cubicBezTo>
                  <a:lnTo>
                    <a:pt x="279654" y="135731"/>
                  </a:lnTo>
                  <a:cubicBezTo>
                    <a:pt x="271177" y="144113"/>
                    <a:pt x="271177" y="157734"/>
                    <a:pt x="279654" y="166211"/>
                  </a:cubicBezTo>
                  <a:cubicBezTo>
                    <a:pt x="283845" y="170402"/>
                    <a:pt x="289465" y="172498"/>
                    <a:pt x="294894" y="172498"/>
                  </a:cubicBezTo>
                  <a:cubicBezTo>
                    <a:pt x="300514" y="172498"/>
                    <a:pt x="305943" y="170307"/>
                    <a:pt x="310134" y="166211"/>
                  </a:cubicBezTo>
                  <a:lnTo>
                    <a:pt x="353854" y="122491"/>
                  </a:lnTo>
                  <a:cubicBezTo>
                    <a:pt x="354711" y="121634"/>
                    <a:pt x="355378" y="120777"/>
                    <a:pt x="356045" y="119824"/>
                  </a:cubicBezTo>
                  <a:lnTo>
                    <a:pt x="397478" y="161258"/>
                  </a:lnTo>
                  <a:lnTo>
                    <a:pt x="418910" y="182689"/>
                  </a:lnTo>
                  <a:cubicBezTo>
                    <a:pt x="418243" y="183261"/>
                    <a:pt x="417481" y="183737"/>
                    <a:pt x="416814" y="184309"/>
                  </a:cubicBezTo>
                  <a:lnTo>
                    <a:pt x="329946" y="268986"/>
                  </a:lnTo>
                  <a:cubicBezTo>
                    <a:pt x="321374" y="277368"/>
                    <a:pt x="321278" y="291084"/>
                    <a:pt x="329660" y="299656"/>
                  </a:cubicBezTo>
                  <a:cubicBezTo>
                    <a:pt x="333851" y="304038"/>
                    <a:pt x="339471" y="306133"/>
                    <a:pt x="345186" y="306133"/>
                  </a:cubicBezTo>
                  <a:cubicBezTo>
                    <a:pt x="350711" y="306133"/>
                    <a:pt x="356235" y="304133"/>
                    <a:pt x="360426" y="299942"/>
                  </a:cubicBezTo>
                  <a:lnTo>
                    <a:pt x="447294" y="215265"/>
                  </a:lnTo>
                  <a:cubicBezTo>
                    <a:pt x="448056" y="214598"/>
                    <a:pt x="448532" y="213741"/>
                    <a:pt x="449199" y="212979"/>
                  </a:cubicBezTo>
                  <a:lnTo>
                    <a:pt x="489585" y="253365"/>
                  </a:lnTo>
                  <a:lnTo>
                    <a:pt x="511112" y="274891"/>
                  </a:lnTo>
                  <a:cubicBezTo>
                    <a:pt x="510159" y="275558"/>
                    <a:pt x="509302" y="276225"/>
                    <a:pt x="508445" y="277082"/>
                  </a:cubicBezTo>
                  <a:lnTo>
                    <a:pt x="464725" y="320802"/>
                  </a:lnTo>
                  <a:cubicBezTo>
                    <a:pt x="456248" y="329184"/>
                    <a:pt x="456248" y="342805"/>
                    <a:pt x="464725" y="351282"/>
                  </a:cubicBezTo>
                  <a:cubicBezTo>
                    <a:pt x="468916" y="355473"/>
                    <a:pt x="474536" y="357568"/>
                    <a:pt x="479965" y="357568"/>
                  </a:cubicBezTo>
                  <a:cubicBezTo>
                    <a:pt x="485394" y="357568"/>
                    <a:pt x="490919" y="355378"/>
                    <a:pt x="495205" y="351282"/>
                  </a:cubicBezTo>
                  <a:lnTo>
                    <a:pt x="538925" y="307562"/>
                  </a:lnTo>
                  <a:cubicBezTo>
                    <a:pt x="539782" y="306705"/>
                    <a:pt x="540449" y="305848"/>
                    <a:pt x="541115" y="304895"/>
                  </a:cubicBezTo>
                  <a:lnTo>
                    <a:pt x="575310" y="338995"/>
                  </a:lnTo>
                  <a:lnTo>
                    <a:pt x="582644" y="346329"/>
                  </a:lnTo>
                  <a:lnTo>
                    <a:pt x="604076" y="367855"/>
                  </a:lnTo>
                  <a:cubicBezTo>
                    <a:pt x="603409" y="368332"/>
                    <a:pt x="602647" y="368808"/>
                    <a:pt x="602075" y="369475"/>
                  </a:cubicBezTo>
                  <a:lnTo>
                    <a:pt x="596551" y="374904"/>
                  </a:lnTo>
                  <a:lnTo>
                    <a:pt x="515207" y="454152"/>
                  </a:lnTo>
                  <a:cubicBezTo>
                    <a:pt x="506635" y="462534"/>
                    <a:pt x="506540" y="476250"/>
                    <a:pt x="514921" y="484727"/>
                  </a:cubicBezTo>
                  <a:cubicBezTo>
                    <a:pt x="518255" y="488251"/>
                    <a:pt x="522637" y="490252"/>
                    <a:pt x="527114" y="490918"/>
                  </a:cubicBezTo>
                  <a:cubicBezTo>
                    <a:pt x="528161" y="491109"/>
                    <a:pt x="529304" y="491204"/>
                    <a:pt x="530447" y="491204"/>
                  </a:cubicBezTo>
                  <a:cubicBezTo>
                    <a:pt x="535972" y="491204"/>
                    <a:pt x="541306" y="489109"/>
                    <a:pt x="545687" y="485013"/>
                  </a:cubicBezTo>
                  <a:lnTo>
                    <a:pt x="627126" y="405574"/>
                  </a:lnTo>
                  <a:lnTo>
                    <a:pt x="632460" y="400336"/>
                  </a:lnTo>
                  <a:cubicBezTo>
                    <a:pt x="633222" y="399669"/>
                    <a:pt x="633698" y="398812"/>
                    <a:pt x="634270" y="398050"/>
                  </a:cubicBezTo>
                  <a:lnTo>
                    <a:pt x="696277" y="460057"/>
                  </a:lnTo>
                  <a:cubicBezTo>
                    <a:pt x="695420" y="460724"/>
                    <a:pt x="694468" y="461391"/>
                    <a:pt x="693706" y="462153"/>
                  </a:cubicBezTo>
                  <a:lnTo>
                    <a:pt x="649986" y="505873"/>
                  </a:lnTo>
                  <a:cubicBezTo>
                    <a:pt x="641509" y="514255"/>
                    <a:pt x="641509" y="527875"/>
                    <a:pt x="649986" y="536353"/>
                  </a:cubicBezTo>
                  <a:cubicBezTo>
                    <a:pt x="654177" y="540544"/>
                    <a:pt x="659797" y="542639"/>
                    <a:pt x="665226" y="542639"/>
                  </a:cubicBezTo>
                  <a:cubicBezTo>
                    <a:pt x="670655" y="542639"/>
                    <a:pt x="676275" y="540448"/>
                    <a:pt x="680466" y="536353"/>
                  </a:cubicBezTo>
                  <a:lnTo>
                    <a:pt x="724186" y="492633"/>
                  </a:lnTo>
                  <a:cubicBezTo>
                    <a:pt x="725043" y="491871"/>
                    <a:pt x="725710" y="490918"/>
                    <a:pt x="726376" y="490061"/>
                  </a:cubicBezTo>
                  <a:lnTo>
                    <a:pt x="728377" y="492062"/>
                  </a:lnTo>
                  <a:lnTo>
                    <a:pt x="767429" y="531114"/>
                  </a:lnTo>
                  <a:lnTo>
                    <a:pt x="769715" y="533305"/>
                  </a:lnTo>
                  <a:lnTo>
                    <a:pt x="789051" y="552736"/>
                  </a:lnTo>
                  <a:cubicBezTo>
                    <a:pt x="788194" y="553403"/>
                    <a:pt x="787241" y="553879"/>
                    <a:pt x="786479" y="554641"/>
                  </a:cubicBezTo>
                  <a:lnTo>
                    <a:pt x="781336" y="559689"/>
                  </a:lnTo>
                  <a:lnTo>
                    <a:pt x="700373" y="639223"/>
                  </a:lnTo>
                  <a:cubicBezTo>
                    <a:pt x="696944" y="642652"/>
                    <a:pt x="694849" y="646938"/>
                    <a:pt x="694182" y="651415"/>
                  </a:cubicBezTo>
                  <a:cubicBezTo>
                    <a:pt x="693230" y="657892"/>
                    <a:pt x="695134" y="664845"/>
                    <a:pt x="700088" y="669893"/>
                  </a:cubicBezTo>
                  <a:cubicBezTo>
                    <a:pt x="704279" y="674275"/>
                    <a:pt x="709898" y="676465"/>
                    <a:pt x="715518" y="676465"/>
                  </a:cubicBezTo>
                  <a:cubicBezTo>
                    <a:pt x="720947" y="676465"/>
                    <a:pt x="726472" y="674370"/>
                    <a:pt x="730568" y="670179"/>
                  </a:cubicBezTo>
                  <a:lnTo>
                    <a:pt x="811911" y="590264"/>
                  </a:lnTo>
                  <a:lnTo>
                    <a:pt x="816674" y="585597"/>
                  </a:lnTo>
                  <a:cubicBezTo>
                    <a:pt x="817531" y="584740"/>
                    <a:pt x="818293" y="583692"/>
                    <a:pt x="819055" y="582739"/>
                  </a:cubicBezTo>
                  <a:lnTo>
                    <a:pt x="859536" y="623221"/>
                  </a:lnTo>
                  <a:lnTo>
                    <a:pt x="880967" y="644652"/>
                  </a:lnTo>
                  <a:cubicBezTo>
                    <a:pt x="880301" y="645223"/>
                    <a:pt x="879539" y="645700"/>
                    <a:pt x="878967" y="646366"/>
                  </a:cubicBezTo>
                  <a:lnTo>
                    <a:pt x="835247" y="690658"/>
                  </a:lnTo>
                  <a:cubicBezTo>
                    <a:pt x="826770" y="699135"/>
                    <a:pt x="826770" y="712946"/>
                    <a:pt x="835247" y="721519"/>
                  </a:cubicBezTo>
                  <a:cubicBezTo>
                    <a:pt x="839438" y="725710"/>
                    <a:pt x="845058" y="727900"/>
                    <a:pt x="850487" y="727900"/>
                  </a:cubicBezTo>
                  <a:cubicBezTo>
                    <a:pt x="856107" y="727900"/>
                    <a:pt x="861536" y="725710"/>
                    <a:pt x="865727" y="721519"/>
                  </a:cubicBezTo>
                  <a:lnTo>
                    <a:pt x="909447" y="677228"/>
                  </a:lnTo>
                  <a:cubicBezTo>
                    <a:pt x="910114" y="676561"/>
                    <a:pt x="910685" y="675704"/>
                    <a:pt x="911257" y="674941"/>
                  </a:cubicBezTo>
                  <a:lnTo>
                    <a:pt x="974122" y="737806"/>
                  </a:lnTo>
                  <a:cubicBezTo>
                    <a:pt x="973265" y="738378"/>
                    <a:pt x="972407" y="739045"/>
                    <a:pt x="971741" y="739712"/>
                  </a:cubicBezTo>
                  <a:lnTo>
                    <a:pt x="885634" y="823627"/>
                  </a:lnTo>
                  <a:cubicBezTo>
                    <a:pt x="877157" y="831913"/>
                    <a:pt x="876967" y="845534"/>
                    <a:pt x="885349" y="854012"/>
                  </a:cubicBezTo>
                  <a:cubicBezTo>
                    <a:pt x="889540" y="858298"/>
                    <a:pt x="895159" y="860488"/>
                    <a:pt x="900684" y="860488"/>
                  </a:cubicBezTo>
                  <a:cubicBezTo>
                    <a:pt x="906018" y="860488"/>
                    <a:pt x="911447" y="858488"/>
                    <a:pt x="915734" y="854297"/>
                  </a:cubicBezTo>
                  <a:lnTo>
                    <a:pt x="1001840" y="770382"/>
                  </a:lnTo>
                  <a:cubicBezTo>
                    <a:pt x="1002697" y="769525"/>
                    <a:pt x="1003364" y="768667"/>
                    <a:pt x="1004030" y="767715"/>
                  </a:cubicBezTo>
                  <a:lnTo>
                    <a:pt x="1044702" y="808387"/>
                  </a:lnTo>
                  <a:lnTo>
                    <a:pt x="1066133" y="829818"/>
                  </a:lnTo>
                  <a:cubicBezTo>
                    <a:pt x="1065467" y="830389"/>
                    <a:pt x="1064705" y="830866"/>
                    <a:pt x="1064133" y="831532"/>
                  </a:cubicBezTo>
                  <a:lnTo>
                    <a:pt x="1020413" y="875824"/>
                  </a:lnTo>
                  <a:cubicBezTo>
                    <a:pt x="1011936" y="884301"/>
                    <a:pt x="1011936" y="898112"/>
                    <a:pt x="1020413" y="906685"/>
                  </a:cubicBezTo>
                  <a:cubicBezTo>
                    <a:pt x="1024604" y="910876"/>
                    <a:pt x="1030224" y="913066"/>
                    <a:pt x="1035653" y="913066"/>
                  </a:cubicBezTo>
                  <a:cubicBezTo>
                    <a:pt x="1041083" y="913066"/>
                    <a:pt x="1046702" y="911066"/>
                    <a:pt x="1050893" y="906685"/>
                  </a:cubicBezTo>
                  <a:lnTo>
                    <a:pt x="1094613" y="862393"/>
                  </a:lnTo>
                  <a:cubicBezTo>
                    <a:pt x="1095089" y="861917"/>
                    <a:pt x="1095566" y="861250"/>
                    <a:pt x="1095947" y="860679"/>
                  </a:cubicBezTo>
                  <a:cubicBezTo>
                    <a:pt x="1104233" y="871823"/>
                    <a:pt x="1108805" y="885349"/>
                    <a:pt x="1108805" y="899731"/>
                  </a:cubicBezTo>
                  <a:cubicBezTo>
                    <a:pt x="1108805" y="917543"/>
                    <a:pt x="1102043" y="933926"/>
                    <a:pt x="1089755" y="946213"/>
                  </a:cubicBezTo>
                  <a:close/>
                </a:path>
              </a:pathLst>
            </a:custGeom>
            <a:solidFill>
              <a:srgbClr val="FFFFFF">
                <a:alpha val="4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7"/>
            <p:cNvGrpSpPr/>
            <p:nvPr/>
          </p:nvGrpSpPr>
          <p:grpSpPr>
            <a:xfrm rot="1458646">
              <a:off x="2050521" y="3240065"/>
              <a:ext cx="722862" cy="1045420"/>
              <a:chOff x="6594769" y="2752153"/>
              <a:chExt cx="953209" cy="1378553"/>
            </a:xfrm>
          </p:grpSpPr>
          <p:sp>
            <p:nvSpPr>
              <p:cNvPr id="1337" name="Google Shape;1337;p7"/>
              <p:cNvSpPr/>
              <p:nvPr/>
            </p:nvSpPr>
            <p:spPr>
              <a:xfrm>
                <a:off x="6594769" y="2752153"/>
                <a:ext cx="953209" cy="1378553"/>
              </a:xfrm>
              <a:custGeom>
                <a:avLst/>
                <a:gdLst/>
                <a:ahLst/>
                <a:cxnLst/>
                <a:rect l="l" t="t" r="r" b="b"/>
                <a:pathLst>
                  <a:path w="953209" h="1378553" extrusionOk="0">
                    <a:moveTo>
                      <a:pt x="945697" y="822198"/>
                    </a:moveTo>
                    <a:cubicBezTo>
                      <a:pt x="937696" y="816673"/>
                      <a:pt x="926838" y="818674"/>
                      <a:pt x="921313" y="826580"/>
                    </a:cubicBezTo>
                    <a:cubicBezTo>
                      <a:pt x="893881" y="866299"/>
                      <a:pt x="861496" y="901541"/>
                      <a:pt x="825206" y="931926"/>
                    </a:cubicBezTo>
                    <a:lnTo>
                      <a:pt x="756626" y="784098"/>
                    </a:lnTo>
                    <a:cubicBezTo>
                      <a:pt x="752530" y="775430"/>
                      <a:pt x="742148" y="771525"/>
                      <a:pt x="733385" y="775621"/>
                    </a:cubicBezTo>
                    <a:cubicBezTo>
                      <a:pt x="724622" y="779717"/>
                      <a:pt x="720812" y="790099"/>
                      <a:pt x="724907" y="798862"/>
                    </a:cubicBezTo>
                    <a:lnTo>
                      <a:pt x="796916" y="954024"/>
                    </a:lnTo>
                    <a:lnTo>
                      <a:pt x="811775" y="986219"/>
                    </a:lnTo>
                    <a:lnTo>
                      <a:pt x="833207" y="1032320"/>
                    </a:lnTo>
                    <a:cubicBezTo>
                      <a:pt x="866258" y="1103948"/>
                      <a:pt x="839589" y="1188148"/>
                      <a:pt x="773771" y="1228249"/>
                    </a:cubicBezTo>
                    <a:lnTo>
                      <a:pt x="691665" y="1051179"/>
                    </a:lnTo>
                    <a:lnTo>
                      <a:pt x="676901" y="1019461"/>
                    </a:lnTo>
                    <a:lnTo>
                      <a:pt x="519453" y="680180"/>
                    </a:lnTo>
                    <a:cubicBezTo>
                      <a:pt x="563554" y="667226"/>
                      <a:pt x="600130" y="636460"/>
                      <a:pt x="620704" y="596170"/>
                    </a:cubicBezTo>
                    <a:cubicBezTo>
                      <a:pt x="632896" y="608457"/>
                      <a:pt x="643183" y="623030"/>
                      <a:pt x="650898" y="639604"/>
                    </a:cubicBezTo>
                    <a:lnTo>
                      <a:pt x="694523" y="733711"/>
                    </a:lnTo>
                    <a:cubicBezTo>
                      <a:pt x="698618" y="742474"/>
                      <a:pt x="709001" y="746379"/>
                      <a:pt x="717764" y="742283"/>
                    </a:cubicBezTo>
                    <a:cubicBezTo>
                      <a:pt x="726527" y="738188"/>
                      <a:pt x="730337" y="727805"/>
                      <a:pt x="726241" y="719042"/>
                    </a:cubicBezTo>
                    <a:lnTo>
                      <a:pt x="682616" y="624935"/>
                    </a:lnTo>
                    <a:cubicBezTo>
                      <a:pt x="670806" y="599504"/>
                      <a:pt x="654041" y="577882"/>
                      <a:pt x="633944" y="560832"/>
                    </a:cubicBezTo>
                    <a:cubicBezTo>
                      <a:pt x="637182" y="547973"/>
                      <a:pt x="638897" y="534543"/>
                      <a:pt x="638897" y="520637"/>
                    </a:cubicBezTo>
                    <a:cubicBezTo>
                      <a:pt x="638897" y="435007"/>
                      <a:pt x="573746" y="364236"/>
                      <a:pt x="490307" y="355283"/>
                    </a:cubicBezTo>
                    <a:lnTo>
                      <a:pt x="490307" y="205264"/>
                    </a:lnTo>
                    <a:cubicBezTo>
                      <a:pt x="538980" y="196882"/>
                      <a:pt x="576032" y="154496"/>
                      <a:pt x="576032" y="103442"/>
                    </a:cubicBezTo>
                    <a:cubicBezTo>
                      <a:pt x="576032" y="46482"/>
                      <a:pt x="529550" y="0"/>
                      <a:pt x="472590" y="0"/>
                    </a:cubicBezTo>
                    <a:cubicBezTo>
                      <a:pt x="415631" y="0"/>
                      <a:pt x="369149" y="46292"/>
                      <a:pt x="369149" y="103442"/>
                    </a:cubicBezTo>
                    <a:cubicBezTo>
                      <a:pt x="369149" y="154400"/>
                      <a:pt x="406201" y="196787"/>
                      <a:pt x="454874" y="205264"/>
                    </a:cubicBezTo>
                    <a:lnTo>
                      <a:pt x="454874" y="355283"/>
                    </a:lnTo>
                    <a:cubicBezTo>
                      <a:pt x="371530" y="364141"/>
                      <a:pt x="306284" y="435007"/>
                      <a:pt x="306284" y="520637"/>
                    </a:cubicBezTo>
                    <a:cubicBezTo>
                      <a:pt x="306284" y="535114"/>
                      <a:pt x="308093" y="549116"/>
                      <a:pt x="311618" y="562451"/>
                    </a:cubicBezTo>
                    <a:cubicBezTo>
                      <a:pt x="292091" y="579406"/>
                      <a:pt x="276089" y="600647"/>
                      <a:pt x="264850" y="624935"/>
                    </a:cubicBezTo>
                    <a:lnTo>
                      <a:pt x="125404" y="925449"/>
                    </a:lnTo>
                    <a:cubicBezTo>
                      <a:pt x="90066" y="894779"/>
                      <a:pt x="58634" y="859250"/>
                      <a:pt x="32154" y="819436"/>
                    </a:cubicBezTo>
                    <a:cubicBezTo>
                      <a:pt x="26725" y="811339"/>
                      <a:pt x="15866" y="809149"/>
                      <a:pt x="7865" y="814483"/>
                    </a:cubicBezTo>
                    <a:cubicBezTo>
                      <a:pt x="-231" y="819817"/>
                      <a:pt x="-2422" y="830675"/>
                      <a:pt x="2913" y="838772"/>
                    </a:cubicBezTo>
                    <a:cubicBezTo>
                      <a:pt x="33107" y="884110"/>
                      <a:pt x="69302" y="924211"/>
                      <a:pt x="110069" y="958405"/>
                    </a:cubicBezTo>
                    <a:lnTo>
                      <a:pt x="82637" y="1017556"/>
                    </a:lnTo>
                    <a:cubicBezTo>
                      <a:pt x="41108" y="1107091"/>
                      <a:pt x="76064" y="1212628"/>
                      <a:pt x="160170" y="1260729"/>
                    </a:cubicBezTo>
                    <a:lnTo>
                      <a:pt x="121308" y="1354455"/>
                    </a:lnTo>
                    <a:cubicBezTo>
                      <a:pt x="117689" y="1363408"/>
                      <a:pt x="121880" y="1373600"/>
                      <a:pt x="130928" y="1377315"/>
                    </a:cubicBezTo>
                    <a:cubicBezTo>
                      <a:pt x="133119" y="1378172"/>
                      <a:pt x="135405" y="1378553"/>
                      <a:pt x="137596" y="1378553"/>
                    </a:cubicBezTo>
                    <a:cubicBezTo>
                      <a:pt x="144549" y="1378553"/>
                      <a:pt x="151122" y="1374457"/>
                      <a:pt x="153884" y="1367695"/>
                    </a:cubicBezTo>
                    <a:lnTo>
                      <a:pt x="198651" y="1259777"/>
                    </a:lnTo>
                    <a:cubicBezTo>
                      <a:pt x="199223" y="1258348"/>
                      <a:pt x="199508" y="1256824"/>
                      <a:pt x="199699" y="1255395"/>
                    </a:cubicBezTo>
                    <a:lnTo>
                      <a:pt x="219987" y="1211961"/>
                    </a:lnTo>
                    <a:cubicBezTo>
                      <a:pt x="223988" y="1203198"/>
                      <a:pt x="220178" y="1192816"/>
                      <a:pt x="211415" y="1188720"/>
                    </a:cubicBezTo>
                    <a:cubicBezTo>
                      <a:pt x="202652" y="1184624"/>
                      <a:pt x="192269" y="1188530"/>
                      <a:pt x="188174" y="1197197"/>
                    </a:cubicBezTo>
                    <a:lnTo>
                      <a:pt x="173696" y="1228344"/>
                    </a:lnTo>
                    <a:cubicBezTo>
                      <a:pt x="107878" y="1188244"/>
                      <a:pt x="81113" y="1103948"/>
                      <a:pt x="114260" y="1032415"/>
                    </a:cubicBezTo>
                    <a:lnTo>
                      <a:pt x="138263" y="980599"/>
                    </a:lnTo>
                    <a:lnTo>
                      <a:pt x="153407" y="948214"/>
                    </a:lnTo>
                    <a:lnTo>
                      <a:pt x="296568" y="639699"/>
                    </a:lnTo>
                    <a:cubicBezTo>
                      <a:pt x="303807" y="624078"/>
                      <a:pt x="313427" y="609981"/>
                      <a:pt x="325239" y="597789"/>
                    </a:cubicBezTo>
                    <a:cubicBezTo>
                      <a:pt x="346289" y="637889"/>
                      <a:pt x="383341" y="668369"/>
                      <a:pt x="427823" y="680752"/>
                    </a:cubicBezTo>
                    <a:lnTo>
                      <a:pt x="272184" y="1015937"/>
                    </a:lnTo>
                    <a:lnTo>
                      <a:pt x="257421" y="1047655"/>
                    </a:lnTo>
                    <a:lnTo>
                      <a:pt x="214367" y="1140523"/>
                    </a:lnTo>
                    <a:cubicBezTo>
                      <a:pt x="210272" y="1149287"/>
                      <a:pt x="214082" y="1159669"/>
                      <a:pt x="222845" y="1163764"/>
                    </a:cubicBezTo>
                    <a:cubicBezTo>
                      <a:pt x="231608" y="1167860"/>
                      <a:pt x="241990" y="1163955"/>
                      <a:pt x="246086" y="1155192"/>
                    </a:cubicBezTo>
                    <a:lnTo>
                      <a:pt x="290186" y="1060132"/>
                    </a:lnTo>
                    <a:cubicBezTo>
                      <a:pt x="343907" y="1078611"/>
                      <a:pt x="400867" y="1089184"/>
                      <a:pt x="459350" y="1091184"/>
                    </a:cubicBezTo>
                    <a:lnTo>
                      <a:pt x="459350" y="1165574"/>
                    </a:lnTo>
                    <a:cubicBezTo>
                      <a:pt x="459350" y="1175290"/>
                      <a:pt x="466971" y="1183005"/>
                      <a:pt x="476496" y="1183005"/>
                    </a:cubicBezTo>
                    <a:cubicBezTo>
                      <a:pt x="485830" y="1183005"/>
                      <a:pt x="493640" y="1175195"/>
                      <a:pt x="493640" y="1165574"/>
                    </a:cubicBezTo>
                    <a:lnTo>
                      <a:pt x="493640" y="1091279"/>
                    </a:lnTo>
                    <a:cubicBezTo>
                      <a:pt x="550409" y="1089850"/>
                      <a:pt x="605845" y="1080230"/>
                      <a:pt x="658423" y="1063085"/>
                    </a:cubicBezTo>
                    <a:lnTo>
                      <a:pt x="747672" y="1255395"/>
                    </a:lnTo>
                    <a:cubicBezTo>
                      <a:pt x="747863" y="1256824"/>
                      <a:pt x="748148" y="1258348"/>
                      <a:pt x="748720" y="1259777"/>
                    </a:cubicBezTo>
                    <a:lnTo>
                      <a:pt x="793488" y="1367695"/>
                    </a:lnTo>
                    <a:cubicBezTo>
                      <a:pt x="796345" y="1374457"/>
                      <a:pt x="802917" y="1378553"/>
                      <a:pt x="809775" y="1378553"/>
                    </a:cubicBezTo>
                    <a:cubicBezTo>
                      <a:pt x="811966" y="1378553"/>
                      <a:pt x="814252" y="1378077"/>
                      <a:pt x="816443" y="1377315"/>
                    </a:cubicBezTo>
                    <a:cubicBezTo>
                      <a:pt x="825491" y="1373600"/>
                      <a:pt x="829682" y="1363408"/>
                      <a:pt x="826063" y="1354455"/>
                    </a:cubicBezTo>
                    <a:lnTo>
                      <a:pt x="787201" y="1260824"/>
                    </a:lnTo>
                    <a:cubicBezTo>
                      <a:pt x="871307" y="1212723"/>
                      <a:pt x="906168" y="1107091"/>
                      <a:pt x="864734" y="1017651"/>
                    </a:cubicBezTo>
                    <a:lnTo>
                      <a:pt x="840160" y="964787"/>
                    </a:lnTo>
                    <a:cubicBezTo>
                      <a:pt x="881784" y="931259"/>
                      <a:pt x="918932" y="891635"/>
                      <a:pt x="949983" y="846677"/>
                    </a:cubicBezTo>
                    <a:cubicBezTo>
                      <a:pt x="955603" y="838676"/>
                      <a:pt x="953698" y="827627"/>
                      <a:pt x="945697" y="822198"/>
                    </a:cubicBezTo>
                    <a:close/>
                    <a:moveTo>
                      <a:pt x="404296" y="103442"/>
                    </a:moveTo>
                    <a:cubicBezTo>
                      <a:pt x="404296" y="65722"/>
                      <a:pt x="434966" y="35147"/>
                      <a:pt x="472590" y="35147"/>
                    </a:cubicBezTo>
                    <a:cubicBezTo>
                      <a:pt x="510309" y="35147"/>
                      <a:pt x="540884" y="65818"/>
                      <a:pt x="540884" y="103442"/>
                    </a:cubicBezTo>
                    <a:cubicBezTo>
                      <a:pt x="540884" y="140398"/>
                      <a:pt x="511357" y="170497"/>
                      <a:pt x="474781" y="171641"/>
                    </a:cubicBezTo>
                    <a:cubicBezTo>
                      <a:pt x="474019" y="171545"/>
                      <a:pt x="473352" y="171450"/>
                      <a:pt x="472590" y="171450"/>
                    </a:cubicBezTo>
                    <a:cubicBezTo>
                      <a:pt x="471828" y="171450"/>
                      <a:pt x="471161" y="171545"/>
                      <a:pt x="470399" y="171641"/>
                    </a:cubicBezTo>
                    <a:cubicBezTo>
                      <a:pt x="433728" y="170497"/>
                      <a:pt x="404296" y="140398"/>
                      <a:pt x="404296" y="103442"/>
                    </a:cubicBezTo>
                    <a:close/>
                    <a:moveTo>
                      <a:pt x="353337" y="574834"/>
                    </a:moveTo>
                    <a:cubicBezTo>
                      <a:pt x="348289" y="563975"/>
                      <a:pt x="344765" y="552450"/>
                      <a:pt x="342955" y="540258"/>
                    </a:cubicBezTo>
                    <a:cubicBezTo>
                      <a:pt x="341907" y="533876"/>
                      <a:pt x="341431" y="527209"/>
                      <a:pt x="341431" y="520541"/>
                    </a:cubicBezTo>
                    <a:cubicBezTo>
                      <a:pt x="341431" y="448246"/>
                      <a:pt x="400200" y="389287"/>
                      <a:pt x="472590" y="389287"/>
                    </a:cubicBezTo>
                    <a:cubicBezTo>
                      <a:pt x="544980" y="389287"/>
                      <a:pt x="603845" y="448246"/>
                      <a:pt x="603845" y="520541"/>
                    </a:cubicBezTo>
                    <a:cubicBezTo>
                      <a:pt x="603845" y="526828"/>
                      <a:pt x="603368" y="533019"/>
                      <a:pt x="602511" y="539115"/>
                    </a:cubicBezTo>
                    <a:cubicBezTo>
                      <a:pt x="600797" y="551307"/>
                      <a:pt x="597368" y="562927"/>
                      <a:pt x="592415" y="573786"/>
                    </a:cubicBezTo>
                    <a:cubicBezTo>
                      <a:pt x="576222" y="610267"/>
                      <a:pt x="543837" y="637984"/>
                      <a:pt x="504404" y="647795"/>
                    </a:cubicBezTo>
                    <a:cubicBezTo>
                      <a:pt x="496498" y="649891"/>
                      <a:pt x="488306" y="651129"/>
                      <a:pt x="479924" y="651605"/>
                    </a:cubicBezTo>
                    <a:cubicBezTo>
                      <a:pt x="477448" y="651701"/>
                      <a:pt x="475067" y="651796"/>
                      <a:pt x="472590" y="651796"/>
                    </a:cubicBezTo>
                    <a:cubicBezTo>
                      <a:pt x="470876" y="651796"/>
                      <a:pt x="469256" y="651796"/>
                      <a:pt x="467542" y="651701"/>
                    </a:cubicBezTo>
                    <a:cubicBezTo>
                      <a:pt x="459160" y="651415"/>
                      <a:pt x="450873" y="650272"/>
                      <a:pt x="442967" y="648367"/>
                    </a:cubicBezTo>
                    <a:cubicBezTo>
                      <a:pt x="402963" y="639127"/>
                      <a:pt x="369911" y="611410"/>
                      <a:pt x="353337" y="574834"/>
                    </a:cubicBezTo>
                    <a:close/>
                    <a:moveTo>
                      <a:pt x="493736" y="1056323"/>
                    </a:moveTo>
                    <a:lnTo>
                      <a:pt x="493736" y="1000506"/>
                    </a:lnTo>
                    <a:cubicBezTo>
                      <a:pt x="493736" y="990790"/>
                      <a:pt x="486116" y="983075"/>
                      <a:pt x="476591" y="983075"/>
                    </a:cubicBezTo>
                    <a:cubicBezTo>
                      <a:pt x="467066" y="983075"/>
                      <a:pt x="459446" y="990886"/>
                      <a:pt x="459446" y="1000506"/>
                    </a:cubicBezTo>
                    <a:lnTo>
                      <a:pt x="459446" y="1056227"/>
                    </a:lnTo>
                    <a:cubicBezTo>
                      <a:pt x="406106" y="1054322"/>
                      <a:pt x="354194" y="1044797"/>
                      <a:pt x="305141" y="1028129"/>
                    </a:cubicBezTo>
                    <a:lnTo>
                      <a:pt x="463637" y="686752"/>
                    </a:lnTo>
                    <a:cubicBezTo>
                      <a:pt x="466589" y="686848"/>
                      <a:pt x="469638" y="686943"/>
                      <a:pt x="472590" y="686943"/>
                    </a:cubicBezTo>
                    <a:cubicBezTo>
                      <a:pt x="476305" y="686943"/>
                      <a:pt x="480020" y="686848"/>
                      <a:pt x="483734" y="686562"/>
                    </a:cubicBezTo>
                    <a:lnTo>
                      <a:pt x="643755" y="1031272"/>
                    </a:lnTo>
                    <a:cubicBezTo>
                      <a:pt x="595748" y="1046416"/>
                      <a:pt x="545361" y="1054989"/>
                      <a:pt x="493736" y="10563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7"/>
              <p:cNvSpPr/>
              <p:nvPr/>
            </p:nvSpPr>
            <p:spPr>
              <a:xfrm>
                <a:off x="7034783" y="3243642"/>
                <a:ext cx="58292" cy="58293"/>
              </a:xfrm>
              <a:custGeom>
                <a:avLst/>
                <a:gdLst/>
                <a:ahLst/>
                <a:cxnLst/>
                <a:rect l="l" t="t" r="r" b="b"/>
                <a:pathLst>
                  <a:path w="58292" h="58293" extrusionOk="0">
                    <a:moveTo>
                      <a:pt x="58293" y="29147"/>
                    </a:moveTo>
                    <a:cubicBezTo>
                      <a:pt x="58293" y="13049"/>
                      <a:pt x="45244" y="0"/>
                      <a:pt x="29146" y="0"/>
                    </a:cubicBezTo>
                    <a:cubicBezTo>
                      <a:pt x="13049" y="0"/>
                      <a:pt x="0" y="13049"/>
                      <a:pt x="0" y="29147"/>
                    </a:cubicBezTo>
                    <a:cubicBezTo>
                      <a:pt x="0" y="45244"/>
                      <a:pt x="13049" y="58293"/>
                      <a:pt x="29146" y="58293"/>
                    </a:cubicBezTo>
                    <a:cubicBezTo>
                      <a:pt x="45148" y="58293"/>
                      <a:pt x="58293" y="45244"/>
                      <a:pt x="58293" y="29147"/>
                    </a:cubicBezTo>
                    <a:close/>
                    <a:moveTo>
                      <a:pt x="23051" y="29147"/>
                    </a:moveTo>
                    <a:cubicBezTo>
                      <a:pt x="23051" y="25718"/>
                      <a:pt x="25718" y="23051"/>
                      <a:pt x="29146" y="23051"/>
                    </a:cubicBezTo>
                    <a:cubicBezTo>
                      <a:pt x="32480" y="23051"/>
                      <a:pt x="35243" y="25718"/>
                      <a:pt x="35243" y="29147"/>
                    </a:cubicBezTo>
                    <a:cubicBezTo>
                      <a:pt x="35243" y="32576"/>
                      <a:pt x="32576" y="35243"/>
                      <a:pt x="29146" y="35243"/>
                    </a:cubicBezTo>
                    <a:cubicBezTo>
                      <a:pt x="25718" y="35243"/>
                      <a:pt x="23051" y="32576"/>
                      <a:pt x="23051" y="291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9" name="Google Shape;1339;p7"/>
            <p:cNvGrpSpPr/>
            <p:nvPr/>
          </p:nvGrpSpPr>
          <p:grpSpPr>
            <a:xfrm rot="1155841">
              <a:off x="1195103" y="4480795"/>
              <a:ext cx="1088710" cy="940486"/>
              <a:chOff x="4473320" y="1359978"/>
              <a:chExt cx="1435607" cy="1240155"/>
            </a:xfrm>
          </p:grpSpPr>
          <p:sp>
            <p:nvSpPr>
              <p:cNvPr id="1340" name="Google Shape;1340;p7"/>
              <p:cNvSpPr/>
              <p:nvPr/>
            </p:nvSpPr>
            <p:spPr>
              <a:xfrm>
                <a:off x="4473320" y="1359978"/>
                <a:ext cx="1435607" cy="901826"/>
              </a:xfrm>
              <a:custGeom>
                <a:avLst/>
                <a:gdLst/>
                <a:ahLst/>
                <a:cxnLst/>
                <a:rect l="l" t="t" r="r" b="b"/>
                <a:pathLst>
                  <a:path w="1435607" h="901826" extrusionOk="0">
                    <a:moveTo>
                      <a:pt x="1418177" y="598361"/>
                    </a:moveTo>
                    <a:lnTo>
                      <a:pt x="1330547" y="598361"/>
                    </a:lnTo>
                    <a:cubicBezTo>
                      <a:pt x="1322642" y="267176"/>
                      <a:pt x="1050989" y="0"/>
                      <a:pt x="717804" y="0"/>
                    </a:cubicBezTo>
                    <a:cubicBezTo>
                      <a:pt x="384715" y="0"/>
                      <a:pt x="112967" y="267081"/>
                      <a:pt x="105156" y="598265"/>
                    </a:cubicBezTo>
                    <a:lnTo>
                      <a:pt x="17526" y="598265"/>
                    </a:lnTo>
                    <a:cubicBezTo>
                      <a:pt x="7811" y="598265"/>
                      <a:pt x="0" y="606076"/>
                      <a:pt x="0" y="615791"/>
                    </a:cubicBezTo>
                    <a:lnTo>
                      <a:pt x="0" y="884301"/>
                    </a:lnTo>
                    <a:cubicBezTo>
                      <a:pt x="0" y="894017"/>
                      <a:pt x="7811" y="901827"/>
                      <a:pt x="17526" y="901827"/>
                    </a:cubicBezTo>
                    <a:lnTo>
                      <a:pt x="1418082" y="901827"/>
                    </a:lnTo>
                    <a:cubicBezTo>
                      <a:pt x="1427798" y="901827"/>
                      <a:pt x="1435608" y="894017"/>
                      <a:pt x="1435608" y="884301"/>
                    </a:cubicBezTo>
                    <a:lnTo>
                      <a:pt x="1435608" y="615887"/>
                    </a:lnTo>
                    <a:cubicBezTo>
                      <a:pt x="1435608" y="606171"/>
                      <a:pt x="1427798" y="598361"/>
                      <a:pt x="1418177" y="598361"/>
                    </a:cubicBezTo>
                    <a:close/>
                    <a:moveTo>
                      <a:pt x="1400651" y="866870"/>
                    </a:moveTo>
                    <a:lnTo>
                      <a:pt x="1266444" y="866870"/>
                    </a:lnTo>
                    <a:lnTo>
                      <a:pt x="1266444" y="759333"/>
                    </a:lnTo>
                    <a:cubicBezTo>
                      <a:pt x="1266444" y="749618"/>
                      <a:pt x="1258824" y="741807"/>
                      <a:pt x="1249299" y="741807"/>
                    </a:cubicBezTo>
                    <a:cubicBezTo>
                      <a:pt x="1239774" y="741807"/>
                      <a:pt x="1232154" y="749618"/>
                      <a:pt x="1232154" y="759333"/>
                    </a:cubicBezTo>
                    <a:lnTo>
                      <a:pt x="1232154" y="866870"/>
                    </a:lnTo>
                    <a:lnTo>
                      <a:pt x="1115568" y="866870"/>
                    </a:lnTo>
                    <a:lnTo>
                      <a:pt x="1115568" y="759333"/>
                    </a:lnTo>
                    <a:cubicBezTo>
                      <a:pt x="1115568" y="749618"/>
                      <a:pt x="1107662" y="741807"/>
                      <a:pt x="1097852" y="741807"/>
                    </a:cubicBezTo>
                    <a:cubicBezTo>
                      <a:pt x="1088041" y="741807"/>
                      <a:pt x="1080135" y="749618"/>
                      <a:pt x="1080135" y="759333"/>
                    </a:cubicBezTo>
                    <a:lnTo>
                      <a:pt x="1080135" y="866870"/>
                    </a:lnTo>
                    <a:lnTo>
                      <a:pt x="963549" y="866870"/>
                    </a:lnTo>
                    <a:lnTo>
                      <a:pt x="963549" y="759333"/>
                    </a:lnTo>
                    <a:cubicBezTo>
                      <a:pt x="963549" y="749618"/>
                      <a:pt x="955643" y="741807"/>
                      <a:pt x="945833" y="741807"/>
                    </a:cubicBezTo>
                    <a:cubicBezTo>
                      <a:pt x="936022" y="741807"/>
                      <a:pt x="928116" y="749618"/>
                      <a:pt x="928116" y="759333"/>
                    </a:cubicBezTo>
                    <a:lnTo>
                      <a:pt x="928116" y="866870"/>
                    </a:lnTo>
                    <a:lnTo>
                      <a:pt x="811530" y="866870"/>
                    </a:lnTo>
                    <a:lnTo>
                      <a:pt x="811530" y="759333"/>
                    </a:lnTo>
                    <a:cubicBezTo>
                      <a:pt x="811530" y="749618"/>
                      <a:pt x="803624" y="741807"/>
                      <a:pt x="793814" y="741807"/>
                    </a:cubicBezTo>
                    <a:cubicBezTo>
                      <a:pt x="784003" y="741807"/>
                      <a:pt x="776097" y="749618"/>
                      <a:pt x="776097" y="759333"/>
                    </a:cubicBezTo>
                    <a:lnTo>
                      <a:pt x="776097" y="866870"/>
                    </a:lnTo>
                    <a:lnTo>
                      <a:pt x="659511" y="866870"/>
                    </a:lnTo>
                    <a:lnTo>
                      <a:pt x="659511" y="759333"/>
                    </a:lnTo>
                    <a:cubicBezTo>
                      <a:pt x="659511" y="749618"/>
                      <a:pt x="651891" y="741807"/>
                      <a:pt x="642366" y="741807"/>
                    </a:cubicBezTo>
                    <a:cubicBezTo>
                      <a:pt x="632841" y="741807"/>
                      <a:pt x="625221" y="749618"/>
                      <a:pt x="625221" y="759333"/>
                    </a:cubicBezTo>
                    <a:lnTo>
                      <a:pt x="625221" y="866870"/>
                    </a:lnTo>
                    <a:lnTo>
                      <a:pt x="508635" y="866870"/>
                    </a:lnTo>
                    <a:lnTo>
                      <a:pt x="508635" y="759333"/>
                    </a:lnTo>
                    <a:cubicBezTo>
                      <a:pt x="508635" y="749618"/>
                      <a:pt x="500729" y="741807"/>
                      <a:pt x="490918" y="741807"/>
                    </a:cubicBezTo>
                    <a:cubicBezTo>
                      <a:pt x="481108" y="741807"/>
                      <a:pt x="473202" y="749618"/>
                      <a:pt x="473202" y="759333"/>
                    </a:cubicBezTo>
                    <a:lnTo>
                      <a:pt x="473202" y="866870"/>
                    </a:lnTo>
                    <a:lnTo>
                      <a:pt x="356616" y="866870"/>
                    </a:lnTo>
                    <a:lnTo>
                      <a:pt x="356616" y="759333"/>
                    </a:lnTo>
                    <a:cubicBezTo>
                      <a:pt x="356616" y="749618"/>
                      <a:pt x="348710" y="741807"/>
                      <a:pt x="338900" y="741807"/>
                    </a:cubicBezTo>
                    <a:cubicBezTo>
                      <a:pt x="329089" y="741807"/>
                      <a:pt x="321183" y="749618"/>
                      <a:pt x="321183" y="759333"/>
                    </a:cubicBezTo>
                    <a:lnTo>
                      <a:pt x="321183" y="866870"/>
                    </a:lnTo>
                    <a:lnTo>
                      <a:pt x="204597" y="866870"/>
                    </a:lnTo>
                    <a:lnTo>
                      <a:pt x="204597" y="759333"/>
                    </a:lnTo>
                    <a:cubicBezTo>
                      <a:pt x="204597" y="749618"/>
                      <a:pt x="196691" y="741807"/>
                      <a:pt x="186880" y="741807"/>
                    </a:cubicBezTo>
                    <a:cubicBezTo>
                      <a:pt x="177070" y="741807"/>
                      <a:pt x="169164" y="749618"/>
                      <a:pt x="169164" y="759333"/>
                    </a:cubicBezTo>
                    <a:lnTo>
                      <a:pt x="169164" y="866870"/>
                    </a:lnTo>
                    <a:lnTo>
                      <a:pt x="35052" y="866870"/>
                    </a:lnTo>
                    <a:lnTo>
                      <a:pt x="35052" y="633317"/>
                    </a:lnTo>
                    <a:lnTo>
                      <a:pt x="122587" y="633317"/>
                    </a:lnTo>
                    <a:cubicBezTo>
                      <a:pt x="132302" y="633317"/>
                      <a:pt x="140113" y="625507"/>
                      <a:pt x="140113" y="615791"/>
                    </a:cubicBezTo>
                    <a:lnTo>
                      <a:pt x="140113" y="612839"/>
                    </a:lnTo>
                    <a:cubicBezTo>
                      <a:pt x="140113" y="294227"/>
                      <a:pt x="399383" y="34957"/>
                      <a:pt x="717899" y="34957"/>
                    </a:cubicBezTo>
                    <a:cubicBezTo>
                      <a:pt x="1036415" y="34957"/>
                      <a:pt x="1295686" y="294227"/>
                      <a:pt x="1295686" y="612839"/>
                    </a:cubicBezTo>
                    <a:lnTo>
                      <a:pt x="1295686" y="615791"/>
                    </a:lnTo>
                    <a:cubicBezTo>
                      <a:pt x="1295686" y="625507"/>
                      <a:pt x="1303496" y="633317"/>
                      <a:pt x="1313212" y="633317"/>
                    </a:cubicBezTo>
                    <a:lnTo>
                      <a:pt x="1400747" y="633317"/>
                    </a:lnTo>
                    <a:lnTo>
                      <a:pt x="1400747" y="86687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7"/>
              <p:cNvSpPr/>
              <p:nvPr/>
            </p:nvSpPr>
            <p:spPr>
              <a:xfrm>
                <a:off x="4829079" y="1610962"/>
                <a:ext cx="723614" cy="382333"/>
              </a:xfrm>
              <a:custGeom>
                <a:avLst/>
                <a:gdLst/>
                <a:ahLst/>
                <a:cxnLst/>
                <a:rect l="l" t="t" r="r" b="b"/>
                <a:pathLst>
                  <a:path w="723614" h="382333" extrusionOk="0">
                    <a:moveTo>
                      <a:pt x="361855" y="0"/>
                    </a:moveTo>
                    <a:cubicBezTo>
                      <a:pt x="162401" y="0"/>
                      <a:pt x="0" y="162401"/>
                      <a:pt x="0" y="361855"/>
                    </a:cubicBezTo>
                    <a:cubicBezTo>
                      <a:pt x="0" y="363474"/>
                      <a:pt x="0" y="365284"/>
                      <a:pt x="190" y="366903"/>
                    </a:cubicBezTo>
                    <a:cubicBezTo>
                      <a:pt x="1238" y="375666"/>
                      <a:pt x="8668" y="382333"/>
                      <a:pt x="17621" y="382333"/>
                    </a:cubicBezTo>
                    <a:lnTo>
                      <a:pt x="286321" y="382333"/>
                    </a:lnTo>
                    <a:cubicBezTo>
                      <a:pt x="295561" y="382333"/>
                      <a:pt x="303085" y="375190"/>
                      <a:pt x="303848" y="366141"/>
                    </a:cubicBezTo>
                    <a:cubicBezTo>
                      <a:pt x="306229" y="336042"/>
                      <a:pt x="331660" y="312325"/>
                      <a:pt x="361950" y="312325"/>
                    </a:cubicBezTo>
                    <a:cubicBezTo>
                      <a:pt x="392335" y="312325"/>
                      <a:pt x="417767" y="335947"/>
                      <a:pt x="420052" y="366141"/>
                    </a:cubicBezTo>
                    <a:cubicBezTo>
                      <a:pt x="420719" y="375380"/>
                      <a:pt x="428434" y="382333"/>
                      <a:pt x="437578" y="382333"/>
                    </a:cubicBezTo>
                    <a:lnTo>
                      <a:pt x="706279" y="382333"/>
                    </a:lnTo>
                    <a:cubicBezTo>
                      <a:pt x="715137" y="382333"/>
                      <a:pt x="722662" y="375761"/>
                      <a:pt x="723424" y="366903"/>
                    </a:cubicBezTo>
                    <a:cubicBezTo>
                      <a:pt x="723614" y="365284"/>
                      <a:pt x="723614" y="363474"/>
                      <a:pt x="723614" y="361855"/>
                    </a:cubicBezTo>
                    <a:cubicBezTo>
                      <a:pt x="723709" y="162401"/>
                      <a:pt x="561308" y="0"/>
                      <a:pt x="361855" y="0"/>
                    </a:cubicBezTo>
                    <a:close/>
                    <a:moveTo>
                      <a:pt x="452437" y="347377"/>
                    </a:moveTo>
                    <a:cubicBezTo>
                      <a:pt x="441960" y="307086"/>
                      <a:pt x="405003" y="277368"/>
                      <a:pt x="362141" y="277368"/>
                    </a:cubicBezTo>
                    <a:cubicBezTo>
                      <a:pt x="319278" y="277368"/>
                      <a:pt x="282321" y="306991"/>
                      <a:pt x="271843" y="347377"/>
                    </a:cubicBezTo>
                    <a:lnTo>
                      <a:pt x="35719" y="347377"/>
                    </a:lnTo>
                    <a:cubicBezTo>
                      <a:pt x="43339" y="173926"/>
                      <a:pt x="186880" y="35052"/>
                      <a:pt x="362141" y="35052"/>
                    </a:cubicBezTo>
                    <a:cubicBezTo>
                      <a:pt x="537115" y="35052"/>
                      <a:pt x="680466" y="173260"/>
                      <a:pt x="688562" y="347377"/>
                    </a:cubicBezTo>
                    <a:lnTo>
                      <a:pt x="452437" y="34737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7"/>
              <p:cNvSpPr/>
              <p:nvPr/>
            </p:nvSpPr>
            <p:spPr>
              <a:xfrm>
                <a:off x="4549806" y="2379630"/>
                <a:ext cx="1327118" cy="220503"/>
              </a:xfrm>
              <a:custGeom>
                <a:avLst/>
                <a:gdLst/>
                <a:ahLst/>
                <a:cxnLst/>
                <a:rect l="l" t="t" r="r" b="b"/>
                <a:pathLst>
                  <a:path w="1327118" h="220503" extrusionOk="0">
                    <a:moveTo>
                      <a:pt x="1315307" y="93536"/>
                    </a:moveTo>
                    <a:lnTo>
                      <a:pt x="1195197" y="51816"/>
                    </a:lnTo>
                    <a:cubicBezTo>
                      <a:pt x="1193864" y="50863"/>
                      <a:pt x="1192340" y="50006"/>
                      <a:pt x="1190720" y="49435"/>
                    </a:cubicBezTo>
                    <a:lnTo>
                      <a:pt x="1072134" y="7906"/>
                    </a:lnTo>
                    <a:cubicBezTo>
                      <a:pt x="1070419" y="6286"/>
                      <a:pt x="1068515" y="4953"/>
                      <a:pt x="1066228" y="4096"/>
                    </a:cubicBezTo>
                    <a:lnTo>
                      <a:pt x="1057275" y="952"/>
                    </a:lnTo>
                    <a:cubicBezTo>
                      <a:pt x="1055370" y="381"/>
                      <a:pt x="1053465" y="0"/>
                      <a:pt x="1051465" y="0"/>
                    </a:cubicBezTo>
                    <a:lnTo>
                      <a:pt x="350234" y="0"/>
                    </a:lnTo>
                    <a:cubicBezTo>
                      <a:pt x="350139" y="0"/>
                      <a:pt x="350044" y="0"/>
                      <a:pt x="349853" y="0"/>
                    </a:cubicBezTo>
                    <a:cubicBezTo>
                      <a:pt x="349758" y="0"/>
                      <a:pt x="349663" y="0"/>
                      <a:pt x="349472" y="0"/>
                    </a:cubicBezTo>
                    <a:lnTo>
                      <a:pt x="183737" y="0"/>
                    </a:lnTo>
                    <a:lnTo>
                      <a:pt x="183261" y="0"/>
                    </a:lnTo>
                    <a:lnTo>
                      <a:pt x="17526" y="0"/>
                    </a:lnTo>
                    <a:cubicBezTo>
                      <a:pt x="7811" y="0"/>
                      <a:pt x="0" y="7810"/>
                      <a:pt x="0" y="17526"/>
                    </a:cubicBezTo>
                    <a:lnTo>
                      <a:pt x="0" y="202978"/>
                    </a:lnTo>
                    <a:cubicBezTo>
                      <a:pt x="0" y="212693"/>
                      <a:pt x="7811" y="220504"/>
                      <a:pt x="17526" y="220504"/>
                    </a:cubicBezTo>
                    <a:lnTo>
                      <a:pt x="183261" y="220504"/>
                    </a:lnTo>
                    <a:lnTo>
                      <a:pt x="183737" y="220504"/>
                    </a:lnTo>
                    <a:lnTo>
                      <a:pt x="349472" y="220504"/>
                    </a:lnTo>
                    <a:cubicBezTo>
                      <a:pt x="349567" y="220504"/>
                      <a:pt x="349663" y="220504"/>
                      <a:pt x="349853" y="220504"/>
                    </a:cubicBezTo>
                    <a:cubicBezTo>
                      <a:pt x="349949" y="220504"/>
                      <a:pt x="350044" y="220504"/>
                      <a:pt x="350234" y="220504"/>
                    </a:cubicBezTo>
                    <a:lnTo>
                      <a:pt x="1049846" y="220504"/>
                    </a:lnTo>
                    <a:cubicBezTo>
                      <a:pt x="1051846" y="220504"/>
                      <a:pt x="1053846" y="220123"/>
                      <a:pt x="1055656" y="219551"/>
                    </a:cubicBezTo>
                    <a:lnTo>
                      <a:pt x="1066324" y="215837"/>
                    </a:lnTo>
                    <a:cubicBezTo>
                      <a:pt x="1068134" y="215170"/>
                      <a:pt x="1069848" y="214217"/>
                      <a:pt x="1071277" y="212979"/>
                    </a:cubicBezTo>
                    <a:lnTo>
                      <a:pt x="1190911" y="170402"/>
                    </a:lnTo>
                    <a:cubicBezTo>
                      <a:pt x="1191197" y="170307"/>
                      <a:pt x="1191387" y="170117"/>
                      <a:pt x="1191673" y="169926"/>
                    </a:cubicBezTo>
                    <a:lnTo>
                      <a:pt x="1315402" y="126301"/>
                    </a:lnTo>
                    <a:cubicBezTo>
                      <a:pt x="1322451" y="123730"/>
                      <a:pt x="1327118" y="117253"/>
                      <a:pt x="1327118" y="109728"/>
                    </a:cubicBezTo>
                    <a:cubicBezTo>
                      <a:pt x="1327023" y="102584"/>
                      <a:pt x="1322356" y="95917"/>
                      <a:pt x="1315307" y="93536"/>
                    </a:cubicBezTo>
                    <a:close/>
                    <a:moveTo>
                      <a:pt x="35147" y="35052"/>
                    </a:moveTo>
                    <a:lnTo>
                      <a:pt x="165925" y="35052"/>
                    </a:lnTo>
                    <a:lnTo>
                      <a:pt x="165925" y="185356"/>
                    </a:lnTo>
                    <a:lnTo>
                      <a:pt x="35147" y="185356"/>
                    </a:lnTo>
                    <a:lnTo>
                      <a:pt x="35147" y="35052"/>
                    </a:lnTo>
                    <a:close/>
                    <a:moveTo>
                      <a:pt x="1077944" y="47053"/>
                    </a:moveTo>
                    <a:lnTo>
                      <a:pt x="1167098" y="78105"/>
                    </a:lnTo>
                    <a:lnTo>
                      <a:pt x="1167098" y="141542"/>
                    </a:lnTo>
                    <a:lnTo>
                      <a:pt x="1077944" y="173260"/>
                    </a:lnTo>
                    <a:lnTo>
                      <a:pt x="1077944" y="47053"/>
                    </a:lnTo>
                    <a:close/>
                    <a:moveTo>
                      <a:pt x="332042" y="185452"/>
                    </a:moveTo>
                    <a:lnTo>
                      <a:pt x="201263" y="185452"/>
                    </a:lnTo>
                    <a:lnTo>
                      <a:pt x="201263" y="35147"/>
                    </a:lnTo>
                    <a:lnTo>
                      <a:pt x="332042" y="35147"/>
                    </a:lnTo>
                    <a:lnTo>
                      <a:pt x="332042" y="185452"/>
                    </a:lnTo>
                    <a:close/>
                    <a:moveTo>
                      <a:pt x="367760" y="35052"/>
                    </a:moveTo>
                    <a:lnTo>
                      <a:pt x="1039082" y="35052"/>
                    </a:lnTo>
                    <a:lnTo>
                      <a:pt x="1039082" y="185356"/>
                    </a:lnTo>
                    <a:lnTo>
                      <a:pt x="367760" y="185356"/>
                    </a:lnTo>
                    <a:lnTo>
                      <a:pt x="367760" y="35052"/>
                    </a:lnTo>
                    <a:close/>
                    <a:moveTo>
                      <a:pt x="1202531" y="129159"/>
                    </a:moveTo>
                    <a:lnTo>
                      <a:pt x="1202531" y="91345"/>
                    </a:lnTo>
                    <a:lnTo>
                      <a:pt x="1256728" y="110109"/>
                    </a:lnTo>
                    <a:lnTo>
                      <a:pt x="1202531" y="12915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7"/>
            <p:cNvGrpSpPr/>
            <p:nvPr/>
          </p:nvGrpSpPr>
          <p:grpSpPr>
            <a:xfrm rot="-465114">
              <a:off x="2574189" y="4464274"/>
              <a:ext cx="840079" cy="973459"/>
              <a:chOff x="4648224" y="2791086"/>
              <a:chExt cx="1107654" cy="1283517"/>
            </a:xfrm>
          </p:grpSpPr>
          <p:sp>
            <p:nvSpPr>
              <p:cNvPr id="1344" name="Google Shape;1344;p7"/>
              <p:cNvSpPr/>
              <p:nvPr/>
            </p:nvSpPr>
            <p:spPr>
              <a:xfrm>
                <a:off x="4648224" y="2791086"/>
                <a:ext cx="1107654" cy="1283517"/>
              </a:xfrm>
              <a:custGeom>
                <a:avLst/>
                <a:gdLst/>
                <a:ahLst/>
                <a:cxnLst/>
                <a:rect l="l" t="t" r="r" b="b"/>
                <a:pathLst>
                  <a:path w="1107654" h="1283517" extrusionOk="0">
                    <a:moveTo>
                      <a:pt x="1010673" y="51649"/>
                    </a:moveTo>
                    <a:cubicBezTo>
                      <a:pt x="908470" y="-26932"/>
                      <a:pt x="765499" y="-14645"/>
                      <a:pt x="678250" y="80319"/>
                    </a:cubicBezTo>
                    <a:lnTo>
                      <a:pt x="95511" y="714684"/>
                    </a:lnTo>
                    <a:cubicBezTo>
                      <a:pt x="95130" y="715065"/>
                      <a:pt x="94939" y="715541"/>
                      <a:pt x="94558" y="715827"/>
                    </a:cubicBezTo>
                    <a:cubicBezTo>
                      <a:pt x="84843" y="728305"/>
                      <a:pt x="80747" y="743831"/>
                      <a:pt x="82747" y="759642"/>
                    </a:cubicBezTo>
                    <a:cubicBezTo>
                      <a:pt x="84747" y="775358"/>
                      <a:pt x="92749" y="789456"/>
                      <a:pt x="105322" y="798981"/>
                    </a:cubicBezTo>
                    <a:lnTo>
                      <a:pt x="116656" y="807648"/>
                    </a:lnTo>
                    <a:lnTo>
                      <a:pt x="53696" y="979289"/>
                    </a:lnTo>
                    <a:cubicBezTo>
                      <a:pt x="51029" y="986528"/>
                      <a:pt x="53315" y="994529"/>
                      <a:pt x="59411" y="999291"/>
                    </a:cubicBezTo>
                    <a:lnTo>
                      <a:pt x="99892" y="1030533"/>
                    </a:lnTo>
                    <a:lnTo>
                      <a:pt x="60840" y="1081301"/>
                    </a:lnTo>
                    <a:cubicBezTo>
                      <a:pt x="57982" y="1085016"/>
                      <a:pt x="56744" y="1089779"/>
                      <a:pt x="57316" y="1094256"/>
                    </a:cubicBezTo>
                    <a:cubicBezTo>
                      <a:pt x="57887" y="1098828"/>
                      <a:pt x="60173" y="1103018"/>
                      <a:pt x="63983" y="1105876"/>
                    </a:cubicBezTo>
                    <a:lnTo>
                      <a:pt x="93701" y="1128736"/>
                    </a:lnTo>
                    <a:lnTo>
                      <a:pt x="3595" y="1246274"/>
                    </a:lnTo>
                    <a:cubicBezTo>
                      <a:pt x="-311" y="1251418"/>
                      <a:pt x="-1073" y="1258276"/>
                      <a:pt x="1499" y="1264182"/>
                    </a:cubicBezTo>
                    <a:cubicBezTo>
                      <a:pt x="4071" y="1269992"/>
                      <a:pt x="9786" y="1273992"/>
                      <a:pt x="16168" y="1274468"/>
                    </a:cubicBezTo>
                    <a:lnTo>
                      <a:pt x="146660" y="1283517"/>
                    </a:lnTo>
                    <a:lnTo>
                      <a:pt x="147898" y="1283517"/>
                    </a:lnTo>
                    <a:cubicBezTo>
                      <a:pt x="153232" y="1283517"/>
                      <a:pt x="158376" y="1280946"/>
                      <a:pt x="161995" y="1276755"/>
                    </a:cubicBezTo>
                    <a:lnTo>
                      <a:pt x="208096" y="1216652"/>
                    </a:lnTo>
                    <a:lnTo>
                      <a:pt x="239814" y="1241036"/>
                    </a:lnTo>
                    <a:cubicBezTo>
                      <a:pt x="242958" y="1243512"/>
                      <a:pt x="246672" y="1244655"/>
                      <a:pt x="250483" y="1244655"/>
                    </a:cubicBezTo>
                    <a:cubicBezTo>
                      <a:pt x="255626" y="1244655"/>
                      <a:pt x="260865" y="1242274"/>
                      <a:pt x="264294" y="1237892"/>
                    </a:cubicBezTo>
                    <a:lnTo>
                      <a:pt x="303251" y="1187220"/>
                    </a:lnTo>
                    <a:lnTo>
                      <a:pt x="337446" y="1213604"/>
                    </a:lnTo>
                    <a:cubicBezTo>
                      <a:pt x="340494" y="1216080"/>
                      <a:pt x="344399" y="1217223"/>
                      <a:pt x="348114" y="1217223"/>
                    </a:cubicBezTo>
                    <a:cubicBezTo>
                      <a:pt x="351448" y="1217223"/>
                      <a:pt x="354972" y="1216366"/>
                      <a:pt x="357925" y="1214175"/>
                    </a:cubicBezTo>
                    <a:lnTo>
                      <a:pt x="510420" y="1110353"/>
                    </a:lnTo>
                    <a:lnTo>
                      <a:pt x="520516" y="1118068"/>
                    </a:lnTo>
                    <a:cubicBezTo>
                      <a:pt x="531280" y="1126355"/>
                      <a:pt x="543948" y="1130355"/>
                      <a:pt x="556616" y="1130355"/>
                    </a:cubicBezTo>
                    <a:cubicBezTo>
                      <a:pt x="574523" y="1130355"/>
                      <a:pt x="592049" y="1122449"/>
                      <a:pt x="603574" y="1107209"/>
                    </a:cubicBezTo>
                    <a:cubicBezTo>
                      <a:pt x="603955" y="1106733"/>
                      <a:pt x="604241" y="1106352"/>
                      <a:pt x="604527" y="1105971"/>
                    </a:cubicBezTo>
                    <a:lnTo>
                      <a:pt x="760832" y="861369"/>
                    </a:lnTo>
                    <a:cubicBezTo>
                      <a:pt x="765976" y="853178"/>
                      <a:pt x="763594" y="842415"/>
                      <a:pt x="755498" y="837176"/>
                    </a:cubicBezTo>
                    <a:cubicBezTo>
                      <a:pt x="747402" y="832032"/>
                      <a:pt x="736543" y="834414"/>
                      <a:pt x="731305" y="842510"/>
                    </a:cubicBezTo>
                    <a:lnTo>
                      <a:pt x="575666" y="1086255"/>
                    </a:lnTo>
                    <a:cubicBezTo>
                      <a:pt x="567379" y="1096446"/>
                      <a:pt x="552425" y="1098256"/>
                      <a:pt x="542043" y="1090255"/>
                    </a:cubicBezTo>
                    <a:lnTo>
                      <a:pt x="171235" y="805172"/>
                    </a:lnTo>
                    <a:lnTo>
                      <a:pt x="148375" y="787551"/>
                    </a:lnTo>
                    <a:cubicBezTo>
                      <a:pt x="148279" y="787455"/>
                      <a:pt x="148184" y="787455"/>
                      <a:pt x="148089" y="787360"/>
                    </a:cubicBezTo>
                    <a:lnTo>
                      <a:pt x="126943" y="771072"/>
                    </a:lnTo>
                    <a:cubicBezTo>
                      <a:pt x="121800" y="767072"/>
                      <a:pt x="118561" y="761357"/>
                      <a:pt x="117704" y="754975"/>
                    </a:cubicBezTo>
                    <a:cubicBezTo>
                      <a:pt x="117037" y="748689"/>
                      <a:pt x="118561" y="742593"/>
                      <a:pt x="122181" y="737544"/>
                    </a:cubicBezTo>
                    <a:lnTo>
                      <a:pt x="704349" y="103846"/>
                    </a:lnTo>
                    <a:cubicBezTo>
                      <a:pt x="779215" y="22407"/>
                      <a:pt x="901802" y="11739"/>
                      <a:pt x="989527" y="79176"/>
                    </a:cubicBezTo>
                    <a:cubicBezTo>
                      <a:pt x="1077253" y="146613"/>
                      <a:pt x="1098493" y="267866"/>
                      <a:pt x="1038962" y="361116"/>
                    </a:cubicBezTo>
                    <a:lnTo>
                      <a:pt x="789883" y="751165"/>
                    </a:lnTo>
                    <a:cubicBezTo>
                      <a:pt x="789026" y="752498"/>
                      <a:pt x="788455" y="753832"/>
                      <a:pt x="788073" y="755261"/>
                    </a:cubicBezTo>
                    <a:lnTo>
                      <a:pt x="772262" y="780026"/>
                    </a:lnTo>
                    <a:cubicBezTo>
                      <a:pt x="767214" y="788122"/>
                      <a:pt x="769500" y="798695"/>
                      <a:pt x="777596" y="803933"/>
                    </a:cubicBezTo>
                    <a:cubicBezTo>
                      <a:pt x="780454" y="805743"/>
                      <a:pt x="783692" y="806696"/>
                      <a:pt x="786931" y="806696"/>
                    </a:cubicBezTo>
                    <a:cubicBezTo>
                      <a:pt x="792550" y="806696"/>
                      <a:pt x="798265" y="803933"/>
                      <a:pt x="801504" y="798599"/>
                    </a:cubicBezTo>
                    <a:lnTo>
                      <a:pt x="819506" y="770406"/>
                    </a:lnTo>
                    <a:cubicBezTo>
                      <a:pt x="819982" y="769644"/>
                      <a:pt x="820268" y="768977"/>
                      <a:pt x="820649" y="768215"/>
                    </a:cubicBezTo>
                    <a:lnTo>
                      <a:pt x="1068680" y="379881"/>
                    </a:lnTo>
                    <a:cubicBezTo>
                      <a:pt x="1137736" y="271391"/>
                      <a:pt x="1112971" y="130135"/>
                      <a:pt x="1010673" y="51649"/>
                    </a:cubicBezTo>
                    <a:close/>
                    <a:moveTo>
                      <a:pt x="139707" y="1247799"/>
                    </a:moveTo>
                    <a:lnTo>
                      <a:pt x="51029" y="1241607"/>
                    </a:lnTo>
                    <a:lnTo>
                      <a:pt x="121228" y="1149882"/>
                    </a:lnTo>
                    <a:lnTo>
                      <a:pt x="180093" y="1195125"/>
                    </a:lnTo>
                    <a:lnTo>
                      <a:pt x="139707" y="1247799"/>
                    </a:lnTo>
                    <a:close/>
                    <a:moveTo>
                      <a:pt x="247149" y="1202555"/>
                    </a:moveTo>
                    <a:lnTo>
                      <a:pt x="229337" y="1188839"/>
                    </a:lnTo>
                    <a:lnTo>
                      <a:pt x="115037" y="1100923"/>
                    </a:lnTo>
                    <a:lnTo>
                      <a:pt x="99130" y="1088636"/>
                    </a:lnTo>
                    <a:lnTo>
                      <a:pt x="127515" y="1051774"/>
                    </a:lnTo>
                    <a:lnTo>
                      <a:pt x="275438" y="1165788"/>
                    </a:lnTo>
                    <a:lnTo>
                      <a:pt x="247149" y="1202555"/>
                    </a:lnTo>
                    <a:close/>
                    <a:moveTo>
                      <a:pt x="480892" y="1088255"/>
                    </a:moveTo>
                    <a:lnTo>
                      <a:pt x="348781" y="1178075"/>
                    </a:lnTo>
                    <a:lnTo>
                      <a:pt x="324682" y="1159502"/>
                    </a:lnTo>
                    <a:lnTo>
                      <a:pt x="296869" y="1138071"/>
                    </a:lnTo>
                    <a:lnTo>
                      <a:pt x="148851" y="1023961"/>
                    </a:lnTo>
                    <a:lnTo>
                      <a:pt x="121228" y="1002720"/>
                    </a:lnTo>
                    <a:lnTo>
                      <a:pt x="90843" y="979289"/>
                    </a:lnTo>
                    <a:lnTo>
                      <a:pt x="145803" y="830032"/>
                    </a:lnTo>
                    <a:lnTo>
                      <a:pt x="211525" y="880610"/>
                    </a:lnTo>
                    <a:lnTo>
                      <a:pt x="480892" y="10882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7"/>
              <p:cNvSpPr/>
              <p:nvPr/>
            </p:nvSpPr>
            <p:spPr>
              <a:xfrm>
                <a:off x="5046004" y="2971573"/>
                <a:ext cx="536065" cy="640115"/>
              </a:xfrm>
              <a:custGeom>
                <a:avLst/>
                <a:gdLst/>
                <a:ahLst/>
                <a:cxnLst/>
                <a:rect l="l" t="t" r="r" b="b"/>
                <a:pathLst>
                  <a:path w="536065" h="640115" extrusionOk="0">
                    <a:moveTo>
                      <a:pt x="535264" y="81379"/>
                    </a:moveTo>
                    <a:cubicBezTo>
                      <a:pt x="532026" y="56519"/>
                      <a:pt x="519358" y="34611"/>
                      <a:pt x="499641" y="19371"/>
                    </a:cubicBezTo>
                    <a:cubicBezTo>
                      <a:pt x="458684" y="-12061"/>
                      <a:pt x="399914" y="-4441"/>
                      <a:pt x="368482" y="36421"/>
                    </a:cubicBezTo>
                    <a:lnTo>
                      <a:pt x="19295" y="489811"/>
                    </a:lnTo>
                    <a:cubicBezTo>
                      <a:pt x="-12042" y="530673"/>
                      <a:pt x="-4422" y="589347"/>
                      <a:pt x="36440" y="620780"/>
                    </a:cubicBezTo>
                    <a:cubicBezTo>
                      <a:pt x="53395" y="633829"/>
                      <a:pt x="73492" y="640116"/>
                      <a:pt x="93400" y="640116"/>
                    </a:cubicBezTo>
                    <a:cubicBezTo>
                      <a:pt x="121498" y="640116"/>
                      <a:pt x="149311" y="627543"/>
                      <a:pt x="167599" y="603730"/>
                    </a:cubicBezTo>
                    <a:lnTo>
                      <a:pt x="516786" y="150340"/>
                    </a:lnTo>
                    <a:cubicBezTo>
                      <a:pt x="531835" y="130623"/>
                      <a:pt x="538503" y="106239"/>
                      <a:pt x="535264" y="81379"/>
                    </a:cubicBezTo>
                    <a:close/>
                    <a:moveTo>
                      <a:pt x="489068" y="129004"/>
                    </a:moveTo>
                    <a:lnTo>
                      <a:pt x="139882" y="582394"/>
                    </a:lnTo>
                    <a:cubicBezTo>
                      <a:pt x="130452" y="594681"/>
                      <a:pt x="116641" y="602587"/>
                      <a:pt x="101115" y="604587"/>
                    </a:cubicBezTo>
                    <a:cubicBezTo>
                      <a:pt x="85589" y="606588"/>
                      <a:pt x="70254" y="602492"/>
                      <a:pt x="57967" y="593062"/>
                    </a:cubicBezTo>
                    <a:cubicBezTo>
                      <a:pt x="32344" y="573441"/>
                      <a:pt x="27582" y="536769"/>
                      <a:pt x="47203" y="511242"/>
                    </a:cubicBezTo>
                    <a:lnTo>
                      <a:pt x="396390" y="57852"/>
                    </a:lnTo>
                    <a:cubicBezTo>
                      <a:pt x="407820" y="42898"/>
                      <a:pt x="425251" y="35088"/>
                      <a:pt x="442777" y="35088"/>
                    </a:cubicBezTo>
                    <a:cubicBezTo>
                      <a:pt x="455159" y="35088"/>
                      <a:pt x="467637" y="39088"/>
                      <a:pt x="478400" y="47184"/>
                    </a:cubicBezTo>
                    <a:cubicBezTo>
                      <a:pt x="490687" y="56614"/>
                      <a:pt x="498593" y="70425"/>
                      <a:pt x="500593" y="85951"/>
                    </a:cubicBezTo>
                    <a:cubicBezTo>
                      <a:pt x="502594" y="101477"/>
                      <a:pt x="498498" y="116812"/>
                      <a:pt x="489068" y="129004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7"/>
            <p:cNvGrpSpPr/>
            <p:nvPr/>
          </p:nvGrpSpPr>
          <p:grpSpPr>
            <a:xfrm>
              <a:off x="1076838" y="5770623"/>
              <a:ext cx="989891" cy="989871"/>
              <a:chOff x="8213288" y="4257484"/>
              <a:chExt cx="1305236" cy="1305210"/>
            </a:xfrm>
          </p:grpSpPr>
          <p:sp>
            <p:nvSpPr>
              <p:cNvPr id="1347" name="Google Shape;1347;p7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7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7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7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1" name="Google Shape;1351;p7"/>
            <p:cNvGrpSpPr/>
            <p:nvPr/>
          </p:nvGrpSpPr>
          <p:grpSpPr>
            <a:xfrm>
              <a:off x="3897126" y="2792273"/>
              <a:ext cx="989891" cy="989871"/>
              <a:chOff x="8213288" y="4257484"/>
              <a:chExt cx="1305236" cy="1305210"/>
            </a:xfrm>
          </p:grpSpPr>
          <p:sp>
            <p:nvSpPr>
              <p:cNvPr id="1352" name="Google Shape;1352;p7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7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7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7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6" name="Google Shape;1356;p7"/>
            <p:cNvGrpSpPr/>
            <p:nvPr/>
          </p:nvGrpSpPr>
          <p:grpSpPr>
            <a:xfrm rot="816607">
              <a:off x="166121" y="5320541"/>
              <a:ext cx="715862" cy="804271"/>
              <a:chOff x="6479476" y="1449514"/>
              <a:chExt cx="954404" cy="1072133"/>
            </a:xfrm>
          </p:grpSpPr>
          <p:sp>
            <p:nvSpPr>
              <p:cNvPr id="1357" name="Google Shape;1357;p7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avLst/>
                <a:gdLst/>
                <a:ahLst/>
                <a:cxnLst/>
                <a:rect l="l" t="t" r="r" b="b"/>
                <a:pathLst>
                  <a:path w="954404" h="1072133" extrusionOk="0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7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310895" extrusionOk="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7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avLst/>
                <a:gdLst/>
                <a:ahLst/>
                <a:cxnLst/>
                <a:rect l="l" t="t" r="r" b="b"/>
                <a:pathLst>
                  <a:path w="190928" h="190809" extrusionOk="0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0" name="Google Shape;1360;p7"/>
            <p:cNvGrpSpPr/>
            <p:nvPr/>
          </p:nvGrpSpPr>
          <p:grpSpPr>
            <a:xfrm rot="-1503216">
              <a:off x="358738" y="3640697"/>
              <a:ext cx="813890" cy="1023327"/>
              <a:chOff x="6477570" y="1322641"/>
              <a:chExt cx="1052702" cy="1323593"/>
            </a:xfrm>
          </p:grpSpPr>
          <p:sp>
            <p:nvSpPr>
              <p:cNvPr id="1361" name="Google Shape;1361;p7"/>
              <p:cNvSpPr/>
              <p:nvPr/>
            </p:nvSpPr>
            <p:spPr>
              <a:xfrm>
                <a:off x="6477570" y="1428940"/>
                <a:ext cx="121158" cy="402716"/>
              </a:xfrm>
              <a:custGeom>
                <a:avLst/>
                <a:gdLst/>
                <a:ahLst/>
                <a:cxnLst/>
                <a:rect l="l" t="t" r="r" b="b"/>
                <a:pathLst>
                  <a:path w="121158" h="402716" extrusionOk="0">
                    <a:moveTo>
                      <a:pt x="0" y="385000"/>
                    </a:moveTo>
                    <a:lnTo>
                      <a:pt x="0" y="118015"/>
                    </a:lnTo>
                    <a:cubicBezTo>
                      <a:pt x="0" y="64103"/>
                      <a:pt x="36290" y="18574"/>
                      <a:pt x="85725" y="4572"/>
                    </a:cubicBezTo>
                    <a:cubicBezTo>
                      <a:pt x="96012" y="1619"/>
                      <a:pt x="106871" y="0"/>
                      <a:pt x="118110" y="0"/>
                    </a:cubicBezTo>
                    <a:lnTo>
                      <a:pt x="121158" y="0"/>
                    </a:lnTo>
                    <a:lnTo>
                      <a:pt x="121158" y="35433"/>
                    </a:lnTo>
                    <a:lnTo>
                      <a:pt x="118110" y="35433"/>
                    </a:lnTo>
                    <a:cubicBezTo>
                      <a:pt x="106585" y="35433"/>
                      <a:pt x="95631" y="37814"/>
                      <a:pt x="85725" y="42005"/>
                    </a:cubicBezTo>
                    <a:cubicBezTo>
                      <a:pt x="56197" y="54673"/>
                      <a:pt x="35433" y="83915"/>
                      <a:pt x="35433" y="118015"/>
                    </a:cubicBezTo>
                    <a:lnTo>
                      <a:pt x="35433" y="385000"/>
                    </a:lnTo>
                    <a:cubicBezTo>
                      <a:pt x="35433" y="394811"/>
                      <a:pt x="27527" y="402717"/>
                      <a:pt x="17717" y="402717"/>
                    </a:cubicBezTo>
                    <a:cubicBezTo>
                      <a:pt x="7906" y="402717"/>
                      <a:pt x="0" y="394811"/>
                      <a:pt x="0" y="38500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7"/>
              <p:cNvSpPr/>
              <p:nvPr/>
            </p:nvSpPr>
            <p:spPr>
              <a:xfrm>
                <a:off x="6669595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7"/>
              <p:cNvSpPr/>
              <p:nvPr/>
            </p:nvSpPr>
            <p:spPr>
              <a:xfrm>
                <a:off x="6917626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7"/>
              <p:cNvSpPr/>
              <p:nvPr/>
            </p:nvSpPr>
            <p:spPr>
              <a:xfrm>
                <a:off x="7165657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7"/>
              <p:cNvSpPr/>
              <p:nvPr/>
            </p:nvSpPr>
            <p:spPr>
              <a:xfrm>
                <a:off x="6477570" y="1429035"/>
                <a:ext cx="1052702" cy="1217199"/>
              </a:xfrm>
              <a:custGeom>
                <a:avLst/>
                <a:gdLst/>
                <a:ahLst/>
                <a:cxnLst/>
                <a:rect l="l" t="t" r="r" b="b"/>
                <a:pathLst>
                  <a:path w="1052702" h="1217199" extrusionOk="0">
                    <a:moveTo>
                      <a:pt x="1052703" y="117920"/>
                    </a:moveTo>
                    <a:lnTo>
                      <a:pt x="1052703" y="1099090"/>
                    </a:lnTo>
                    <a:cubicBezTo>
                      <a:pt x="1052703" y="1164241"/>
                      <a:pt x="999649" y="1217200"/>
                      <a:pt x="934498" y="1217200"/>
                    </a:cubicBezTo>
                    <a:lnTo>
                      <a:pt x="118110" y="1217200"/>
                    </a:lnTo>
                    <a:cubicBezTo>
                      <a:pt x="52959" y="1217200"/>
                      <a:pt x="0" y="1164241"/>
                      <a:pt x="0" y="1099090"/>
                    </a:cubicBezTo>
                    <a:lnTo>
                      <a:pt x="0" y="1066038"/>
                    </a:lnTo>
                    <a:cubicBezTo>
                      <a:pt x="0" y="1056227"/>
                      <a:pt x="7906" y="1048321"/>
                      <a:pt x="17717" y="1048321"/>
                    </a:cubicBezTo>
                    <a:cubicBezTo>
                      <a:pt x="27527" y="1048321"/>
                      <a:pt x="35433" y="1056227"/>
                      <a:pt x="35433" y="1066038"/>
                    </a:cubicBezTo>
                    <a:lnTo>
                      <a:pt x="35433" y="1099090"/>
                    </a:lnTo>
                    <a:cubicBezTo>
                      <a:pt x="35433" y="1144619"/>
                      <a:pt x="72485" y="1181672"/>
                      <a:pt x="118110" y="1181672"/>
                    </a:cubicBezTo>
                    <a:lnTo>
                      <a:pt x="934498" y="1181672"/>
                    </a:lnTo>
                    <a:cubicBezTo>
                      <a:pt x="980027" y="1181672"/>
                      <a:pt x="1017175" y="1144715"/>
                      <a:pt x="1017175" y="1099090"/>
                    </a:cubicBezTo>
                    <a:lnTo>
                      <a:pt x="1017175" y="117920"/>
                    </a:lnTo>
                    <a:cubicBezTo>
                      <a:pt x="1017175" y="85630"/>
                      <a:pt x="998601" y="57626"/>
                      <a:pt x="971550" y="44006"/>
                    </a:cubicBezTo>
                    <a:cubicBezTo>
                      <a:pt x="960882" y="38672"/>
                      <a:pt x="948880" y="35624"/>
                      <a:pt x="936117" y="35338"/>
                    </a:cubicBezTo>
                    <a:lnTo>
                      <a:pt x="936117" y="0"/>
                    </a:lnTo>
                    <a:cubicBezTo>
                      <a:pt x="948500" y="95"/>
                      <a:pt x="960406" y="2191"/>
                      <a:pt x="971550" y="5905"/>
                    </a:cubicBezTo>
                    <a:cubicBezTo>
                      <a:pt x="1018604" y="21431"/>
                      <a:pt x="1052703" y="65723"/>
                      <a:pt x="1052703" y="1179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7"/>
              <p:cNvSpPr/>
              <p:nvPr/>
            </p:nvSpPr>
            <p:spPr>
              <a:xfrm>
                <a:off x="6646830" y="1913476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7"/>
              <p:cNvSpPr/>
              <p:nvPr/>
            </p:nvSpPr>
            <p:spPr>
              <a:xfrm>
                <a:off x="6646830" y="1747837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7"/>
              <p:cNvSpPr/>
              <p:nvPr/>
            </p:nvSpPr>
            <p:spPr>
              <a:xfrm>
                <a:off x="6646830" y="2079307"/>
                <a:ext cx="714279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2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7"/>
              <p:cNvSpPr/>
              <p:nvPr/>
            </p:nvSpPr>
            <p:spPr>
              <a:xfrm>
                <a:off x="6646830" y="2232373"/>
                <a:ext cx="714279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2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7"/>
              <p:cNvSpPr/>
              <p:nvPr/>
            </p:nvSpPr>
            <p:spPr>
              <a:xfrm>
                <a:off x="6646830" y="2398203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7"/>
              <p:cNvSpPr/>
              <p:nvPr/>
            </p:nvSpPr>
            <p:spPr>
              <a:xfrm>
                <a:off x="6478713" y="1870138"/>
                <a:ext cx="35433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529209" extrusionOk="0">
                    <a:moveTo>
                      <a:pt x="17717" y="529209"/>
                    </a:moveTo>
                    <a:cubicBezTo>
                      <a:pt x="7906" y="529209"/>
                      <a:pt x="0" y="521303"/>
                      <a:pt x="0" y="511493"/>
                    </a:cubicBezTo>
                    <a:lnTo>
                      <a:pt x="0" y="17717"/>
                    </a:lnTo>
                    <a:cubicBezTo>
                      <a:pt x="0" y="7906"/>
                      <a:pt x="7906" y="0"/>
                      <a:pt x="17717" y="0"/>
                    </a:cubicBezTo>
                    <a:cubicBezTo>
                      <a:pt x="27527" y="0"/>
                      <a:pt x="35433" y="7906"/>
                      <a:pt x="35433" y="17717"/>
                    </a:cubicBezTo>
                    <a:lnTo>
                      <a:pt x="35433" y="511397"/>
                    </a:lnTo>
                    <a:cubicBezTo>
                      <a:pt x="35433" y="521208"/>
                      <a:pt x="27527" y="529209"/>
                      <a:pt x="17717" y="529209"/>
                    </a:cubicBezTo>
                    <a:lnTo>
                      <a:pt x="17717" y="52920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7"/>
              <p:cNvSpPr/>
              <p:nvPr/>
            </p:nvSpPr>
            <p:spPr>
              <a:xfrm>
                <a:off x="6563295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7"/>
              <p:cNvSpPr/>
              <p:nvPr/>
            </p:nvSpPr>
            <p:spPr>
              <a:xfrm>
                <a:off x="6811327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7"/>
              <p:cNvSpPr/>
              <p:nvPr/>
            </p:nvSpPr>
            <p:spPr>
              <a:xfrm>
                <a:off x="7059358" y="1322641"/>
                <a:ext cx="141731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1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8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7"/>
              <p:cNvSpPr/>
              <p:nvPr/>
            </p:nvSpPr>
            <p:spPr>
              <a:xfrm>
                <a:off x="7307388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76" name="Google Shape;1376;p7"/>
          <p:cNvGrpSpPr/>
          <p:nvPr/>
        </p:nvGrpSpPr>
        <p:grpSpPr>
          <a:xfrm rot="5400000">
            <a:off x="4712784" y="-620733"/>
            <a:ext cx="2766381" cy="12192150"/>
            <a:chOff x="9044760" y="0"/>
            <a:chExt cx="3147191" cy="6871527"/>
          </a:xfrm>
        </p:grpSpPr>
        <p:sp>
          <p:nvSpPr>
            <p:cNvPr id="1377" name="Google Shape;1377;p7"/>
            <p:cNvSpPr/>
            <p:nvPr/>
          </p:nvSpPr>
          <p:spPr>
            <a:xfrm>
              <a:off x="9044760" y="0"/>
              <a:ext cx="31401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" dist="38100" algn="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8" name="Google Shape;1378;p7"/>
            <p:cNvGrpSpPr/>
            <p:nvPr/>
          </p:nvGrpSpPr>
          <p:grpSpPr>
            <a:xfrm>
              <a:off x="9051747" y="0"/>
              <a:ext cx="3139895" cy="2556056"/>
              <a:chOff x="2117558" y="0"/>
              <a:chExt cx="2031900" cy="3438332"/>
            </a:xfrm>
          </p:grpSpPr>
          <p:sp>
            <p:nvSpPr>
              <p:cNvPr id="1379" name="Google Shape;1379;p7"/>
              <p:cNvSpPr/>
              <p:nvPr/>
            </p:nvSpPr>
            <p:spPr>
              <a:xfrm>
                <a:off x="2117558" y="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7"/>
              <p:cNvSpPr/>
              <p:nvPr/>
            </p:nvSpPr>
            <p:spPr>
              <a:xfrm>
                <a:off x="2117558" y="24124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7"/>
              <p:cNvSpPr/>
              <p:nvPr/>
            </p:nvSpPr>
            <p:spPr>
              <a:xfrm>
                <a:off x="2117558" y="48249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7"/>
              <p:cNvSpPr/>
              <p:nvPr/>
            </p:nvSpPr>
            <p:spPr>
              <a:xfrm>
                <a:off x="2117558" y="723747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7"/>
              <p:cNvSpPr/>
              <p:nvPr/>
            </p:nvSpPr>
            <p:spPr>
              <a:xfrm>
                <a:off x="2117558" y="964996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7"/>
              <p:cNvSpPr/>
              <p:nvPr/>
            </p:nvSpPr>
            <p:spPr>
              <a:xfrm>
                <a:off x="2117558" y="1206245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7"/>
              <p:cNvSpPr/>
              <p:nvPr/>
            </p:nvSpPr>
            <p:spPr>
              <a:xfrm>
                <a:off x="2117558" y="1447494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7"/>
              <p:cNvSpPr/>
              <p:nvPr/>
            </p:nvSpPr>
            <p:spPr>
              <a:xfrm>
                <a:off x="2117558" y="1688743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7"/>
              <p:cNvSpPr/>
              <p:nvPr/>
            </p:nvSpPr>
            <p:spPr>
              <a:xfrm>
                <a:off x="2117558" y="192999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7"/>
              <p:cNvSpPr/>
              <p:nvPr/>
            </p:nvSpPr>
            <p:spPr>
              <a:xfrm>
                <a:off x="2117558" y="2171241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7"/>
              <p:cNvSpPr/>
              <p:nvPr/>
            </p:nvSpPr>
            <p:spPr>
              <a:xfrm>
                <a:off x="2117558" y="241249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7"/>
              <p:cNvSpPr/>
              <p:nvPr/>
            </p:nvSpPr>
            <p:spPr>
              <a:xfrm>
                <a:off x="2117558" y="265373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7"/>
              <p:cNvSpPr/>
              <p:nvPr/>
            </p:nvSpPr>
            <p:spPr>
              <a:xfrm>
                <a:off x="2117558" y="289498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7"/>
              <p:cNvSpPr/>
              <p:nvPr/>
            </p:nvSpPr>
            <p:spPr>
              <a:xfrm>
                <a:off x="2117558" y="313623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3" name="Google Shape;1393;p7"/>
            <p:cNvGrpSpPr/>
            <p:nvPr/>
          </p:nvGrpSpPr>
          <p:grpSpPr>
            <a:xfrm>
              <a:off x="9051747" y="2527006"/>
              <a:ext cx="3139895" cy="2556056"/>
              <a:chOff x="2117558" y="0"/>
              <a:chExt cx="2031900" cy="3438332"/>
            </a:xfrm>
          </p:grpSpPr>
          <p:sp>
            <p:nvSpPr>
              <p:cNvPr id="1394" name="Google Shape;1394;p7"/>
              <p:cNvSpPr/>
              <p:nvPr/>
            </p:nvSpPr>
            <p:spPr>
              <a:xfrm>
                <a:off x="2117558" y="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7"/>
              <p:cNvSpPr/>
              <p:nvPr/>
            </p:nvSpPr>
            <p:spPr>
              <a:xfrm>
                <a:off x="2117558" y="24124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7"/>
              <p:cNvSpPr/>
              <p:nvPr/>
            </p:nvSpPr>
            <p:spPr>
              <a:xfrm>
                <a:off x="2117558" y="48249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7"/>
              <p:cNvSpPr/>
              <p:nvPr/>
            </p:nvSpPr>
            <p:spPr>
              <a:xfrm>
                <a:off x="2117558" y="723747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7"/>
              <p:cNvSpPr/>
              <p:nvPr/>
            </p:nvSpPr>
            <p:spPr>
              <a:xfrm>
                <a:off x="2117558" y="964996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7"/>
              <p:cNvSpPr/>
              <p:nvPr/>
            </p:nvSpPr>
            <p:spPr>
              <a:xfrm>
                <a:off x="2117558" y="1206245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7"/>
              <p:cNvSpPr/>
              <p:nvPr/>
            </p:nvSpPr>
            <p:spPr>
              <a:xfrm>
                <a:off x="2117558" y="1447494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7"/>
              <p:cNvSpPr/>
              <p:nvPr/>
            </p:nvSpPr>
            <p:spPr>
              <a:xfrm>
                <a:off x="2117558" y="1688743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7"/>
              <p:cNvSpPr/>
              <p:nvPr/>
            </p:nvSpPr>
            <p:spPr>
              <a:xfrm>
                <a:off x="2117558" y="192999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7"/>
              <p:cNvSpPr/>
              <p:nvPr/>
            </p:nvSpPr>
            <p:spPr>
              <a:xfrm>
                <a:off x="2117558" y="2171241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7"/>
              <p:cNvSpPr/>
              <p:nvPr/>
            </p:nvSpPr>
            <p:spPr>
              <a:xfrm>
                <a:off x="2117558" y="241249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7"/>
              <p:cNvSpPr/>
              <p:nvPr/>
            </p:nvSpPr>
            <p:spPr>
              <a:xfrm>
                <a:off x="2117558" y="265373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7"/>
              <p:cNvSpPr/>
              <p:nvPr/>
            </p:nvSpPr>
            <p:spPr>
              <a:xfrm>
                <a:off x="2117558" y="289498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7"/>
              <p:cNvSpPr/>
              <p:nvPr/>
            </p:nvSpPr>
            <p:spPr>
              <a:xfrm>
                <a:off x="2117558" y="313623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8" name="Google Shape;1408;p7"/>
            <p:cNvSpPr/>
            <p:nvPr/>
          </p:nvSpPr>
          <p:spPr>
            <a:xfrm>
              <a:off x="9051851" y="5032747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9051851" y="5212089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9051851" y="5391431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9051851" y="5570774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9051851" y="5750116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9051851" y="5929458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9051851" y="6108800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9051851" y="6288143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9051851" y="6467485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9051851" y="6646827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8" name="Google Shape;1418;p7"/>
          <p:cNvSpPr/>
          <p:nvPr/>
        </p:nvSpPr>
        <p:spPr>
          <a:xfrm>
            <a:off x="99309" y="111105"/>
            <a:ext cx="11988000" cy="6631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7"/>
          <p:cNvSpPr/>
          <p:nvPr/>
        </p:nvSpPr>
        <p:spPr>
          <a:xfrm>
            <a:off x="587700" y="458175"/>
            <a:ext cx="9219600" cy="5305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7"/>
          <p:cNvSpPr txBox="1">
            <a:spLocks noGrp="1"/>
          </p:cNvSpPr>
          <p:nvPr>
            <p:ph type="body" idx="1"/>
          </p:nvPr>
        </p:nvSpPr>
        <p:spPr>
          <a:xfrm>
            <a:off x="773875" y="3324427"/>
            <a:ext cx="8826000" cy="273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21" name="Google Shape;1421;p7"/>
          <p:cNvSpPr txBox="1">
            <a:spLocks noGrp="1"/>
          </p:cNvSpPr>
          <p:nvPr>
            <p:ph type="title"/>
          </p:nvPr>
        </p:nvSpPr>
        <p:spPr>
          <a:xfrm>
            <a:off x="773916" y="1809575"/>
            <a:ext cx="8826000" cy="141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22" name="Google Shape;1422;p7"/>
          <p:cNvSpPr/>
          <p:nvPr/>
        </p:nvSpPr>
        <p:spPr>
          <a:xfrm rot="5400000">
            <a:off x="-310258" y="5966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 1 2 1 2">
  <p:cSld name="CUSTOM_1_1_2_1_2">
    <p:bg>
      <p:bgPr>
        <a:solidFill>
          <a:schemeClr val="accent1"/>
        </a:solidFill>
        <a:effectLst/>
      </p:bgPr>
    </p:bg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1302159" y="6751558"/>
                </a:moveTo>
                <a:cubicBezTo>
                  <a:pt x="11360901" y="6751558"/>
                  <a:pt x="11411301" y="6787272"/>
                  <a:pt x="11432829" y="6838171"/>
                </a:cubicBezTo>
                <a:lnTo>
                  <a:pt x="11436832" y="6858000"/>
                </a:lnTo>
                <a:lnTo>
                  <a:pt x="11167485" y="6858000"/>
                </a:lnTo>
                <a:lnTo>
                  <a:pt x="11171489" y="6838171"/>
                </a:lnTo>
                <a:cubicBezTo>
                  <a:pt x="11193017" y="6787272"/>
                  <a:pt x="11243418" y="6751558"/>
                  <a:pt x="11302159" y="6751558"/>
                </a:cubicBezTo>
                <a:close/>
                <a:moveTo>
                  <a:pt x="1477907" y="6751557"/>
                </a:moveTo>
                <a:cubicBezTo>
                  <a:pt x="1536649" y="6751557"/>
                  <a:pt x="1587049" y="6787271"/>
                  <a:pt x="1608578" y="6838170"/>
                </a:cubicBezTo>
                <a:lnTo>
                  <a:pt x="1612581" y="6858000"/>
                </a:lnTo>
                <a:lnTo>
                  <a:pt x="1343234" y="6858000"/>
                </a:lnTo>
                <a:lnTo>
                  <a:pt x="1347238" y="6838170"/>
                </a:lnTo>
                <a:cubicBezTo>
                  <a:pt x="1368766" y="6787271"/>
                  <a:pt x="1419165" y="6751557"/>
                  <a:pt x="1477907" y="6751557"/>
                </a:cubicBezTo>
                <a:close/>
                <a:moveTo>
                  <a:pt x="9264702" y="6741219"/>
                </a:moveTo>
                <a:cubicBezTo>
                  <a:pt x="9300074" y="6741219"/>
                  <a:pt x="9328747" y="6769894"/>
                  <a:pt x="9328747" y="6805264"/>
                </a:cubicBezTo>
                <a:cubicBezTo>
                  <a:pt x="9328747" y="6822950"/>
                  <a:pt x="9321579" y="6838961"/>
                  <a:pt x="9309989" y="6850551"/>
                </a:cubicBezTo>
                <a:lnTo>
                  <a:pt x="9298940" y="6858000"/>
                </a:lnTo>
                <a:lnTo>
                  <a:pt x="9230464" y="6858000"/>
                </a:lnTo>
                <a:lnTo>
                  <a:pt x="9219415" y="6850551"/>
                </a:lnTo>
                <a:cubicBezTo>
                  <a:pt x="9207825" y="6838961"/>
                  <a:pt x="9200657" y="6822950"/>
                  <a:pt x="9200657" y="6805264"/>
                </a:cubicBezTo>
                <a:cubicBezTo>
                  <a:pt x="9200657" y="6769894"/>
                  <a:pt x="9229331" y="6741219"/>
                  <a:pt x="9264702" y="6741219"/>
                </a:cubicBezTo>
                <a:close/>
                <a:moveTo>
                  <a:pt x="3515364" y="6741218"/>
                </a:moveTo>
                <a:cubicBezTo>
                  <a:pt x="3550735" y="6741218"/>
                  <a:pt x="3579409" y="6769893"/>
                  <a:pt x="3579409" y="6805263"/>
                </a:cubicBezTo>
                <a:cubicBezTo>
                  <a:pt x="3579409" y="6822948"/>
                  <a:pt x="3572241" y="6838960"/>
                  <a:pt x="3560651" y="6850550"/>
                </a:cubicBezTo>
                <a:lnTo>
                  <a:pt x="3549600" y="6858000"/>
                </a:lnTo>
                <a:lnTo>
                  <a:pt x="3481128" y="6858000"/>
                </a:lnTo>
                <a:lnTo>
                  <a:pt x="3470077" y="6850550"/>
                </a:lnTo>
                <a:cubicBezTo>
                  <a:pt x="3458488" y="6838960"/>
                  <a:pt x="3451319" y="6822948"/>
                  <a:pt x="3451319" y="6805263"/>
                </a:cubicBezTo>
                <a:cubicBezTo>
                  <a:pt x="3451319" y="6769893"/>
                  <a:pt x="3479992" y="6741218"/>
                  <a:pt x="3515364" y="6741218"/>
                </a:cubicBezTo>
                <a:close/>
                <a:moveTo>
                  <a:pt x="12192000" y="6733835"/>
                </a:moveTo>
                <a:lnTo>
                  <a:pt x="12192000" y="6858000"/>
                </a:lnTo>
                <a:lnTo>
                  <a:pt x="12083869" y="6858000"/>
                </a:lnTo>
                <a:lnTo>
                  <a:pt x="12092731" y="6814109"/>
                </a:lnTo>
                <a:cubicBezTo>
                  <a:pt x="12107083" y="6780176"/>
                  <a:pt x="12134268" y="6752992"/>
                  <a:pt x="12168200" y="6738640"/>
                </a:cubicBezTo>
                <a:close/>
                <a:moveTo>
                  <a:pt x="556666" y="6727494"/>
                </a:moveTo>
                <a:cubicBezTo>
                  <a:pt x="615406" y="6727494"/>
                  <a:pt x="665807" y="6763208"/>
                  <a:pt x="687335" y="6814107"/>
                </a:cubicBezTo>
                <a:lnTo>
                  <a:pt x="696197" y="6858000"/>
                </a:lnTo>
                <a:lnTo>
                  <a:pt x="417135" y="6858000"/>
                </a:lnTo>
                <a:lnTo>
                  <a:pt x="425997" y="6814107"/>
                </a:lnTo>
                <a:cubicBezTo>
                  <a:pt x="447525" y="6763208"/>
                  <a:pt x="497925" y="6727494"/>
                  <a:pt x="556666" y="6727494"/>
                </a:cubicBezTo>
                <a:close/>
                <a:moveTo>
                  <a:pt x="7639361" y="6724872"/>
                </a:moveTo>
                <a:cubicBezTo>
                  <a:pt x="7674732" y="6724872"/>
                  <a:pt x="7703407" y="6753547"/>
                  <a:pt x="7703407" y="6788917"/>
                </a:cubicBezTo>
                <a:cubicBezTo>
                  <a:pt x="7703407" y="6824289"/>
                  <a:pt x="7674732" y="6852962"/>
                  <a:pt x="7639361" y="6852962"/>
                </a:cubicBezTo>
                <a:cubicBezTo>
                  <a:pt x="7603989" y="6852962"/>
                  <a:pt x="7575316" y="6824289"/>
                  <a:pt x="7575316" y="6788917"/>
                </a:cubicBezTo>
                <a:cubicBezTo>
                  <a:pt x="7575316" y="6753547"/>
                  <a:pt x="7603989" y="6724872"/>
                  <a:pt x="7639361" y="6724872"/>
                </a:cubicBezTo>
                <a:close/>
                <a:moveTo>
                  <a:pt x="11626958" y="6718529"/>
                </a:moveTo>
                <a:cubicBezTo>
                  <a:pt x="11644644" y="6718529"/>
                  <a:pt x="11658982" y="6732866"/>
                  <a:pt x="11658982" y="6750552"/>
                </a:cubicBezTo>
                <a:cubicBezTo>
                  <a:pt x="11658982" y="6768237"/>
                  <a:pt x="11644644" y="6782574"/>
                  <a:pt x="11626958" y="6782574"/>
                </a:cubicBezTo>
                <a:cubicBezTo>
                  <a:pt x="11609274" y="6782574"/>
                  <a:pt x="11594936" y="6768237"/>
                  <a:pt x="11594936" y="6750552"/>
                </a:cubicBezTo>
                <a:cubicBezTo>
                  <a:pt x="11594936" y="6732866"/>
                  <a:pt x="11609274" y="6718529"/>
                  <a:pt x="11626958" y="6718529"/>
                </a:cubicBezTo>
                <a:close/>
                <a:moveTo>
                  <a:pt x="1153108" y="6718528"/>
                </a:moveTo>
                <a:cubicBezTo>
                  <a:pt x="1170792" y="6718528"/>
                  <a:pt x="1185130" y="6732865"/>
                  <a:pt x="1185130" y="6750551"/>
                </a:cubicBezTo>
                <a:cubicBezTo>
                  <a:pt x="1185130" y="6768236"/>
                  <a:pt x="1170792" y="6782573"/>
                  <a:pt x="1153108" y="6782573"/>
                </a:cubicBezTo>
                <a:cubicBezTo>
                  <a:pt x="1135422" y="6782573"/>
                  <a:pt x="1121084" y="6768236"/>
                  <a:pt x="1121084" y="6750551"/>
                </a:cubicBezTo>
                <a:cubicBezTo>
                  <a:pt x="1121084" y="6732865"/>
                  <a:pt x="1135422" y="6718528"/>
                  <a:pt x="1153108" y="6718528"/>
                </a:cubicBezTo>
                <a:close/>
                <a:moveTo>
                  <a:pt x="7191046" y="6692851"/>
                </a:moveTo>
                <a:cubicBezTo>
                  <a:pt x="7208732" y="6692851"/>
                  <a:pt x="7223069" y="6707187"/>
                  <a:pt x="7223069" y="6724874"/>
                </a:cubicBezTo>
                <a:cubicBezTo>
                  <a:pt x="7223069" y="6742559"/>
                  <a:pt x="7208732" y="6756896"/>
                  <a:pt x="7191046" y="6756896"/>
                </a:cubicBezTo>
                <a:cubicBezTo>
                  <a:pt x="7173361" y="6756896"/>
                  <a:pt x="7159024" y="6742559"/>
                  <a:pt x="7159024" y="6724874"/>
                </a:cubicBezTo>
                <a:cubicBezTo>
                  <a:pt x="7159024" y="6707187"/>
                  <a:pt x="7173361" y="6692851"/>
                  <a:pt x="7191046" y="6692851"/>
                </a:cubicBezTo>
                <a:close/>
                <a:moveTo>
                  <a:pt x="6029089" y="6692851"/>
                </a:moveTo>
                <a:cubicBezTo>
                  <a:pt x="6064460" y="6692851"/>
                  <a:pt x="6093133" y="6721525"/>
                  <a:pt x="6093133" y="6756896"/>
                </a:cubicBezTo>
                <a:cubicBezTo>
                  <a:pt x="6093133" y="6792267"/>
                  <a:pt x="6064460" y="6820941"/>
                  <a:pt x="6029089" y="6820941"/>
                </a:cubicBezTo>
                <a:cubicBezTo>
                  <a:pt x="5993717" y="6820941"/>
                  <a:pt x="5965043" y="6792267"/>
                  <a:pt x="5965043" y="6756896"/>
                </a:cubicBezTo>
                <a:cubicBezTo>
                  <a:pt x="5965043" y="6721525"/>
                  <a:pt x="5993717" y="6692851"/>
                  <a:pt x="6029089" y="6692851"/>
                </a:cubicBezTo>
                <a:close/>
                <a:moveTo>
                  <a:pt x="8446238" y="6671075"/>
                </a:moveTo>
                <a:cubicBezTo>
                  <a:pt x="8463924" y="6671075"/>
                  <a:pt x="8478262" y="6685411"/>
                  <a:pt x="8478262" y="6703098"/>
                </a:cubicBezTo>
                <a:cubicBezTo>
                  <a:pt x="8478262" y="6720783"/>
                  <a:pt x="8463924" y="6735119"/>
                  <a:pt x="8446238" y="6735119"/>
                </a:cubicBezTo>
                <a:cubicBezTo>
                  <a:pt x="8428554" y="6735119"/>
                  <a:pt x="8414216" y="6720783"/>
                  <a:pt x="8414216" y="6703098"/>
                </a:cubicBezTo>
                <a:cubicBezTo>
                  <a:pt x="8414216" y="6685411"/>
                  <a:pt x="8428554" y="6671075"/>
                  <a:pt x="8446238" y="6671075"/>
                </a:cubicBezTo>
                <a:close/>
                <a:moveTo>
                  <a:pt x="6422509" y="6642530"/>
                </a:moveTo>
                <a:cubicBezTo>
                  <a:pt x="6500827" y="6642530"/>
                  <a:pt x="6564319" y="6706021"/>
                  <a:pt x="6564319" y="6784343"/>
                </a:cubicBezTo>
                <a:cubicBezTo>
                  <a:pt x="6564319" y="6803924"/>
                  <a:pt x="6560351" y="6822578"/>
                  <a:pt x="6553175" y="6839544"/>
                </a:cubicBezTo>
                <a:lnTo>
                  <a:pt x="6540732" y="6858000"/>
                </a:lnTo>
                <a:lnTo>
                  <a:pt x="6304282" y="6858000"/>
                </a:lnTo>
                <a:lnTo>
                  <a:pt x="6291839" y="6839544"/>
                </a:lnTo>
                <a:cubicBezTo>
                  <a:pt x="6284663" y="6822578"/>
                  <a:pt x="6280694" y="6803924"/>
                  <a:pt x="6280694" y="6784343"/>
                </a:cubicBezTo>
                <a:cubicBezTo>
                  <a:pt x="6280694" y="6706021"/>
                  <a:pt x="6344188" y="6642530"/>
                  <a:pt x="6422509" y="6642530"/>
                </a:cubicBezTo>
                <a:close/>
                <a:moveTo>
                  <a:pt x="10689157" y="6622461"/>
                </a:moveTo>
                <a:cubicBezTo>
                  <a:pt x="10724528" y="6622461"/>
                  <a:pt x="10753202" y="6651136"/>
                  <a:pt x="10753202" y="6686506"/>
                </a:cubicBezTo>
                <a:cubicBezTo>
                  <a:pt x="10753202" y="6721878"/>
                  <a:pt x="10724528" y="6750551"/>
                  <a:pt x="10689157" y="6750551"/>
                </a:cubicBezTo>
                <a:cubicBezTo>
                  <a:pt x="10653786" y="6750551"/>
                  <a:pt x="10625112" y="6721878"/>
                  <a:pt x="10625112" y="6686506"/>
                </a:cubicBezTo>
                <a:cubicBezTo>
                  <a:pt x="10625112" y="6651136"/>
                  <a:pt x="10653786" y="6622461"/>
                  <a:pt x="10689157" y="6622461"/>
                </a:cubicBezTo>
                <a:close/>
                <a:moveTo>
                  <a:pt x="2090909" y="6622460"/>
                </a:moveTo>
                <a:cubicBezTo>
                  <a:pt x="2126280" y="6622460"/>
                  <a:pt x="2154954" y="6651135"/>
                  <a:pt x="2154954" y="6686505"/>
                </a:cubicBezTo>
                <a:cubicBezTo>
                  <a:pt x="2154954" y="6721876"/>
                  <a:pt x="2126280" y="6750550"/>
                  <a:pt x="2090909" y="6750550"/>
                </a:cubicBezTo>
                <a:cubicBezTo>
                  <a:pt x="2055538" y="6750550"/>
                  <a:pt x="2026864" y="6721876"/>
                  <a:pt x="2026864" y="6686505"/>
                </a:cubicBezTo>
                <a:cubicBezTo>
                  <a:pt x="2026864" y="6651135"/>
                  <a:pt x="2055538" y="6622460"/>
                  <a:pt x="2090909" y="6622460"/>
                </a:cubicBezTo>
                <a:close/>
                <a:moveTo>
                  <a:pt x="10069841" y="6571958"/>
                </a:moveTo>
                <a:cubicBezTo>
                  <a:pt x="10105213" y="6571958"/>
                  <a:pt x="10133886" y="6600633"/>
                  <a:pt x="10133886" y="6636003"/>
                </a:cubicBezTo>
                <a:cubicBezTo>
                  <a:pt x="10133886" y="6671374"/>
                  <a:pt x="10105213" y="6700048"/>
                  <a:pt x="10069841" y="6700048"/>
                </a:cubicBezTo>
                <a:cubicBezTo>
                  <a:pt x="10034470" y="6700048"/>
                  <a:pt x="10005796" y="6671374"/>
                  <a:pt x="10005796" y="6636003"/>
                </a:cubicBezTo>
                <a:cubicBezTo>
                  <a:pt x="10005796" y="6600633"/>
                  <a:pt x="10034470" y="6571958"/>
                  <a:pt x="10069841" y="6571958"/>
                </a:cubicBezTo>
                <a:close/>
                <a:moveTo>
                  <a:pt x="2710225" y="6571957"/>
                </a:moveTo>
                <a:cubicBezTo>
                  <a:pt x="2745596" y="6571957"/>
                  <a:pt x="2774270" y="6600631"/>
                  <a:pt x="2774270" y="6636002"/>
                </a:cubicBezTo>
                <a:cubicBezTo>
                  <a:pt x="2774270" y="6671373"/>
                  <a:pt x="2745596" y="6700047"/>
                  <a:pt x="2710225" y="6700047"/>
                </a:cubicBezTo>
                <a:cubicBezTo>
                  <a:pt x="2674853" y="6700047"/>
                  <a:pt x="2646180" y="6671373"/>
                  <a:pt x="2646180" y="6636002"/>
                </a:cubicBezTo>
                <a:cubicBezTo>
                  <a:pt x="2646180" y="6600631"/>
                  <a:pt x="2674853" y="6571957"/>
                  <a:pt x="2710225" y="6571957"/>
                </a:cubicBezTo>
                <a:close/>
                <a:moveTo>
                  <a:pt x="4604634" y="6529261"/>
                </a:moveTo>
                <a:cubicBezTo>
                  <a:pt x="4682956" y="6529261"/>
                  <a:pt x="4746447" y="6592753"/>
                  <a:pt x="4746447" y="6671075"/>
                </a:cubicBezTo>
                <a:cubicBezTo>
                  <a:pt x="4746447" y="6749398"/>
                  <a:pt x="4682956" y="6812889"/>
                  <a:pt x="4604634" y="6812889"/>
                </a:cubicBezTo>
                <a:cubicBezTo>
                  <a:pt x="4526311" y="6812889"/>
                  <a:pt x="4462818" y="6749398"/>
                  <a:pt x="4462818" y="6671075"/>
                </a:cubicBezTo>
                <a:cubicBezTo>
                  <a:pt x="4462818" y="6592753"/>
                  <a:pt x="4526311" y="6529261"/>
                  <a:pt x="4604634" y="6529261"/>
                </a:cubicBezTo>
                <a:close/>
                <a:moveTo>
                  <a:pt x="6770179" y="6519014"/>
                </a:moveTo>
                <a:cubicBezTo>
                  <a:pt x="6805550" y="6519014"/>
                  <a:pt x="6834223" y="6547689"/>
                  <a:pt x="6834223" y="6583059"/>
                </a:cubicBezTo>
                <a:cubicBezTo>
                  <a:pt x="6834223" y="6618430"/>
                  <a:pt x="6805550" y="6647104"/>
                  <a:pt x="6770179" y="6647104"/>
                </a:cubicBezTo>
                <a:cubicBezTo>
                  <a:pt x="6734807" y="6647104"/>
                  <a:pt x="6706133" y="6618430"/>
                  <a:pt x="6706133" y="6583059"/>
                </a:cubicBezTo>
                <a:cubicBezTo>
                  <a:pt x="6706133" y="6547689"/>
                  <a:pt x="6734807" y="6519014"/>
                  <a:pt x="6770179" y="6519014"/>
                </a:cubicBezTo>
                <a:close/>
                <a:moveTo>
                  <a:pt x="5525877" y="6505290"/>
                </a:moveTo>
                <a:cubicBezTo>
                  <a:pt x="5604199" y="6505290"/>
                  <a:pt x="5667691" y="6568782"/>
                  <a:pt x="5667691" y="6647104"/>
                </a:cubicBezTo>
                <a:cubicBezTo>
                  <a:pt x="5667691" y="6725427"/>
                  <a:pt x="5604199" y="6788919"/>
                  <a:pt x="5525877" y="6788919"/>
                </a:cubicBezTo>
                <a:cubicBezTo>
                  <a:pt x="5447554" y="6788919"/>
                  <a:pt x="5384062" y="6725427"/>
                  <a:pt x="5384062" y="6647104"/>
                </a:cubicBezTo>
                <a:cubicBezTo>
                  <a:pt x="5384062" y="6568782"/>
                  <a:pt x="5447554" y="6505290"/>
                  <a:pt x="5525877" y="6505290"/>
                </a:cubicBezTo>
                <a:close/>
                <a:moveTo>
                  <a:pt x="4929433" y="6496324"/>
                </a:moveTo>
                <a:cubicBezTo>
                  <a:pt x="4947119" y="6496324"/>
                  <a:pt x="4961456" y="6510661"/>
                  <a:pt x="4961456" y="6528347"/>
                </a:cubicBezTo>
                <a:cubicBezTo>
                  <a:pt x="4961456" y="6546032"/>
                  <a:pt x="4947119" y="6560369"/>
                  <a:pt x="4929433" y="6560369"/>
                </a:cubicBezTo>
                <a:cubicBezTo>
                  <a:pt x="4911748" y="6560369"/>
                  <a:pt x="4897411" y="6546032"/>
                  <a:pt x="4897411" y="6528347"/>
                </a:cubicBezTo>
                <a:cubicBezTo>
                  <a:pt x="4897411" y="6510661"/>
                  <a:pt x="4911748" y="6496324"/>
                  <a:pt x="4929433" y="6496324"/>
                </a:cubicBezTo>
                <a:close/>
                <a:moveTo>
                  <a:pt x="11334180" y="6449631"/>
                </a:moveTo>
                <a:cubicBezTo>
                  <a:pt x="11351866" y="6449631"/>
                  <a:pt x="11366204" y="6463968"/>
                  <a:pt x="11366204" y="6481654"/>
                </a:cubicBezTo>
                <a:cubicBezTo>
                  <a:pt x="11366204" y="6499339"/>
                  <a:pt x="11351866" y="6513676"/>
                  <a:pt x="11334180" y="6513676"/>
                </a:cubicBezTo>
                <a:cubicBezTo>
                  <a:pt x="11316494" y="6513676"/>
                  <a:pt x="11302158" y="6499339"/>
                  <a:pt x="11302158" y="6481654"/>
                </a:cubicBezTo>
                <a:cubicBezTo>
                  <a:pt x="11302158" y="6463968"/>
                  <a:pt x="11316494" y="6449631"/>
                  <a:pt x="11334180" y="6449631"/>
                </a:cubicBezTo>
                <a:close/>
                <a:moveTo>
                  <a:pt x="1445887" y="6449630"/>
                </a:moveTo>
                <a:cubicBezTo>
                  <a:pt x="1463572" y="6449630"/>
                  <a:pt x="1477908" y="6463967"/>
                  <a:pt x="1477908" y="6481653"/>
                </a:cubicBezTo>
                <a:cubicBezTo>
                  <a:pt x="1477908" y="6499338"/>
                  <a:pt x="1463572" y="6513675"/>
                  <a:pt x="1445887" y="6513675"/>
                </a:cubicBezTo>
                <a:cubicBezTo>
                  <a:pt x="1428200" y="6513675"/>
                  <a:pt x="1413862" y="6499338"/>
                  <a:pt x="1413862" y="6481653"/>
                </a:cubicBezTo>
                <a:cubicBezTo>
                  <a:pt x="1413862" y="6463967"/>
                  <a:pt x="1428200" y="6449630"/>
                  <a:pt x="1445887" y="6449630"/>
                </a:cubicBezTo>
                <a:close/>
                <a:moveTo>
                  <a:pt x="9557479" y="6430143"/>
                </a:moveTo>
                <a:cubicBezTo>
                  <a:pt x="9575166" y="6430143"/>
                  <a:pt x="9589502" y="6444480"/>
                  <a:pt x="9589502" y="6462166"/>
                </a:cubicBezTo>
                <a:cubicBezTo>
                  <a:pt x="9589502" y="6479851"/>
                  <a:pt x="9575166" y="6494188"/>
                  <a:pt x="9557479" y="6494188"/>
                </a:cubicBezTo>
                <a:cubicBezTo>
                  <a:pt x="9539794" y="6494188"/>
                  <a:pt x="9525457" y="6479851"/>
                  <a:pt x="9525457" y="6462166"/>
                </a:cubicBezTo>
                <a:cubicBezTo>
                  <a:pt x="9525457" y="6444480"/>
                  <a:pt x="9539794" y="6430143"/>
                  <a:pt x="9557479" y="6430143"/>
                </a:cubicBezTo>
                <a:close/>
                <a:moveTo>
                  <a:pt x="3222587" y="6430142"/>
                </a:moveTo>
                <a:cubicBezTo>
                  <a:pt x="3240272" y="6430142"/>
                  <a:pt x="3254609" y="6444478"/>
                  <a:pt x="3254609" y="6462165"/>
                </a:cubicBezTo>
                <a:cubicBezTo>
                  <a:pt x="3254609" y="6479850"/>
                  <a:pt x="3240272" y="6494187"/>
                  <a:pt x="3222587" y="6494187"/>
                </a:cubicBezTo>
                <a:cubicBezTo>
                  <a:pt x="3204900" y="6494187"/>
                  <a:pt x="3190564" y="6479850"/>
                  <a:pt x="3190564" y="6462165"/>
                </a:cubicBezTo>
                <a:cubicBezTo>
                  <a:pt x="3190564" y="6444478"/>
                  <a:pt x="3204900" y="6430142"/>
                  <a:pt x="3222587" y="6430142"/>
                </a:cubicBezTo>
                <a:close/>
                <a:moveTo>
                  <a:pt x="8194634" y="6400256"/>
                </a:moveTo>
                <a:cubicBezTo>
                  <a:pt x="8230005" y="6400256"/>
                  <a:pt x="8258679" y="6428931"/>
                  <a:pt x="8258679" y="6464301"/>
                </a:cubicBezTo>
                <a:cubicBezTo>
                  <a:pt x="8258679" y="6499672"/>
                  <a:pt x="8230005" y="6528346"/>
                  <a:pt x="8194634" y="6528346"/>
                </a:cubicBezTo>
                <a:cubicBezTo>
                  <a:pt x="8159262" y="6528346"/>
                  <a:pt x="8130589" y="6499672"/>
                  <a:pt x="8130589" y="6464301"/>
                </a:cubicBezTo>
                <a:cubicBezTo>
                  <a:pt x="8130589" y="6428931"/>
                  <a:pt x="8159262" y="6400256"/>
                  <a:pt x="8194634" y="6400256"/>
                </a:cubicBezTo>
                <a:close/>
                <a:moveTo>
                  <a:pt x="7575316" y="6349751"/>
                </a:moveTo>
                <a:cubicBezTo>
                  <a:pt x="7610687" y="6349751"/>
                  <a:pt x="7639361" y="6378426"/>
                  <a:pt x="7639361" y="6413796"/>
                </a:cubicBezTo>
                <a:cubicBezTo>
                  <a:pt x="7639361" y="6449168"/>
                  <a:pt x="7610687" y="6477841"/>
                  <a:pt x="7575316" y="6477841"/>
                </a:cubicBezTo>
                <a:cubicBezTo>
                  <a:pt x="7539945" y="6477841"/>
                  <a:pt x="7511272" y="6449168"/>
                  <a:pt x="7511272" y="6413796"/>
                </a:cubicBezTo>
                <a:cubicBezTo>
                  <a:pt x="7511272" y="6378426"/>
                  <a:pt x="7539945" y="6349751"/>
                  <a:pt x="7575316" y="6349751"/>
                </a:cubicBezTo>
                <a:close/>
                <a:moveTo>
                  <a:pt x="131222" y="6288328"/>
                </a:moveTo>
                <a:cubicBezTo>
                  <a:pt x="209544" y="6288328"/>
                  <a:pt x="273037" y="6351820"/>
                  <a:pt x="273037" y="6430142"/>
                </a:cubicBezTo>
                <a:cubicBezTo>
                  <a:pt x="273037" y="6508465"/>
                  <a:pt x="209544" y="6571957"/>
                  <a:pt x="131222" y="6571957"/>
                </a:cubicBezTo>
                <a:cubicBezTo>
                  <a:pt x="72482" y="6571957"/>
                  <a:pt x="22081" y="6536242"/>
                  <a:pt x="552" y="6485343"/>
                </a:cubicBezTo>
                <a:lnTo>
                  <a:pt x="0" y="6482610"/>
                </a:lnTo>
                <a:lnTo>
                  <a:pt x="0" y="6377674"/>
                </a:lnTo>
                <a:lnTo>
                  <a:pt x="552" y="6374941"/>
                </a:lnTo>
                <a:cubicBezTo>
                  <a:pt x="22081" y="6324042"/>
                  <a:pt x="72482" y="6288328"/>
                  <a:pt x="131222" y="6288328"/>
                </a:cubicBezTo>
                <a:close/>
                <a:moveTo>
                  <a:pt x="11851117" y="6257495"/>
                </a:moveTo>
                <a:cubicBezTo>
                  <a:pt x="11886488" y="6257495"/>
                  <a:pt x="11915162" y="6286170"/>
                  <a:pt x="11915162" y="6321540"/>
                </a:cubicBezTo>
                <a:cubicBezTo>
                  <a:pt x="11915162" y="6356912"/>
                  <a:pt x="11886488" y="6385585"/>
                  <a:pt x="11851117" y="6385585"/>
                </a:cubicBezTo>
                <a:cubicBezTo>
                  <a:pt x="11815746" y="6385585"/>
                  <a:pt x="11787072" y="6356912"/>
                  <a:pt x="11787072" y="6321540"/>
                </a:cubicBezTo>
                <a:cubicBezTo>
                  <a:pt x="11787072" y="6286170"/>
                  <a:pt x="11815746" y="6257495"/>
                  <a:pt x="11851117" y="6257495"/>
                </a:cubicBezTo>
                <a:close/>
                <a:moveTo>
                  <a:pt x="928949" y="6257494"/>
                </a:moveTo>
                <a:cubicBezTo>
                  <a:pt x="964320" y="6257494"/>
                  <a:pt x="992994" y="6286169"/>
                  <a:pt x="992994" y="6321539"/>
                </a:cubicBezTo>
                <a:cubicBezTo>
                  <a:pt x="992994" y="6356910"/>
                  <a:pt x="964320" y="6385584"/>
                  <a:pt x="928949" y="6385584"/>
                </a:cubicBezTo>
                <a:cubicBezTo>
                  <a:pt x="893578" y="6385584"/>
                  <a:pt x="864904" y="6356910"/>
                  <a:pt x="864904" y="6321539"/>
                </a:cubicBezTo>
                <a:cubicBezTo>
                  <a:pt x="864904" y="6286169"/>
                  <a:pt x="893578" y="6257494"/>
                  <a:pt x="928949" y="6257494"/>
                </a:cubicBezTo>
                <a:close/>
                <a:moveTo>
                  <a:pt x="4636655" y="6227334"/>
                </a:moveTo>
                <a:cubicBezTo>
                  <a:pt x="4654342" y="6227334"/>
                  <a:pt x="4668678" y="6241671"/>
                  <a:pt x="4668678" y="6259357"/>
                </a:cubicBezTo>
                <a:cubicBezTo>
                  <a:pt x="4668678" y="6277042"/>
                  <a:pt x="4654342" y="6291379"/>
                  <a:pt x="4636655" y="6291379"/>
                </a:cubicBezTo>
                <a:cubicBezTo>
                  <a:pt x="4618970" y="6291379"/>
                  <a:pt x="4604634" y="6277042"/>
                  <a:pt x="4604634" y="6259357"/>
                </a:cubicBezTo>
                <a:cubicBezTo>
                  <a:pt x="4604634" y="6241671"/>
                  <a:pt x="4618970" y="6227334"/>
                  <a:pt x="4636655" y="6227334"/>
                </a:cubicBezTo>
                <a:close/>
                <a:moveTo>
                  <a:pt x="9045210" y="6219709"/>
                </a:moveTo>
                <a:cubicBezTo>
                  <a:pt x="9062896" y="6219709"/>
                  <a:pt x="9077233" y="6234046"/>
                  <a:pt x="9077233" y="6251732"/>
                </a:cubicBezTo>
                <a:cubicBezTo>
                  <a:pt x="9077233" y="6269417"/>
                  <a:pt x="9062896" y="6283754"/>
                  <a:pt x="9045210" y="6283754"/>
                </a:cubicBezTo>
                <a:cubicBezTo>
                  <a:pt x="9027525" y="6283754"/>
                  <a:pt x="9013188" y="6269417"/>
                  <a:pt x="9013188" y="6251732"/>
                </a:cubicBezTo>
                <a:cubicBezTo>
                  <a:pt x="9013188" y="6234046"/>
                  <a:pt x="9027525" y="6219709"/>
                  <a:pt x="9045210" y="6219709"/>
                </a:cubicBezTo>
                <a:close/>
                <a:moveTo>
                  <a:pt x="3734856" y="6219708"/>
                </a:moveTo>
                <a:cubicBezTo>
                  <a:pt x="3752541" y="6219708"/>
                  <a:pt x="3766878" y="6234044"/>
                  <a:pt x="3766878" y="6251731"/>
                </a:cubicBezTo>
                <a:cubicBezTo>
                  <a:pt x="3766878" y="6269416"/>
                  <a:pt x="3752541" y="6283753"/>
                  <a:pt x="3734856" y="6283753"/>
                </a:cubicBezTo>
                <a:cubicBezTo>
                  <a:pt x="3717170" y="6283753"/>
                  <a:pt x="3702833" y="6269416"/>
                  <a:pt x="3702833" y="6251731"/>
                </a:cubicBezTo>
                <a:cubicBezTo>
                  <a:pt x="3702833" y="6234044"/>
                  <a:pt x="3717170" y="6219708"/>
                  <a:pt x="3734856" y="6219708"/>
                </a:cubicBezTo>
                <a:close/>
                <a:moveTo>
                  <a:pt x="7062956" y="6207937"/>
                </a:moveTo>
                <a:cubicBezTo>
                  <a:pt x="7080642" y="6207937"/>
                  <a:pt x="7094979" y="6222274"/>
                  <a:pt x="7094979" y="6239961"/>
                </a:cubicBezTo>
                <a:cubicBezTo>
                  <a:pt x="7094979" y="6257646"/>
                  <a:pt x="7080642" y="6271982"/>
                  <a:pt x="7062956" y="6271982"/>
                </a:cubicBezTo>
                <a:cubicBezTo>
                  <a:pt x="7045271" y="6271982"/>
                  <a:pt x="7030934" y="6257646"/>
                  <a:pt x="7030934" y="6239961"/>
                </a:cubicBezTo>
                <a:cubicBezTo>
                  <a:pt x="7030934" y="6222274"/>
                  <a:pt x="7045271" y="6207937"/>
                  <a:pt x="7062956" y="6207937"/>
                </a:cubicBezTo>
                <a:close/>
                <a:moveTo>
                  <a:pt x="5951320" y="6066123"/>
                </a:moveTo>
                <a:cubicBezTo>
                  <a:pt x="6029641" y="6066123"/>
                  <a:pt x="6093133" y="6129614"/>
                  <a:pt x="6093133" y="6207936"/>
                </a:cubicBezTo>
                <a:cubicBezTo>
                  <a:pt x="6093133" y="6286259"/>
                  <a:pt x="6029641" y="6349751"/>
                  <a:pt x="5951320" y="6349751"/>
                </a:cubicBezTo>
                <a:cubicBezTo>
                  <a:pt x="5872997" y="6349751"/>
                  <a:pt x="5809505" y="6286259"/>
                  <a:pt x="5809505" y="6207936"/>
                </a:cubicBezTo>
                <a:cubicBezTo>
                  <a:pt x="5809505" y="6129614"/>
                  <a:pt x="5872997" y="6066123"/>
                  <a:pt x="5951320" y="6066123"/>
                </a:cubicBezTo>
                <a:close/>
                <a:moveTo>
                  <a:pt x="9685569" y="6041298"/>
                </a:moveTo>
                <a:cubicBezTo>
                  <a:pt x="9703256" y="6041298"/>
                  <a:pt x="9717592" y="6055635"/>
                  <a:pt x="9717592" y="6073321"/>
                </a:cubicBezTo>
                <a:cubicBezTo>
                  <a:pt x="9717592" y="6091006"/>
                  <a:pt x="9703256" y="6105343"/>
                  <a:pt x="9685569" y="6105343"/>
                </a:cubicBezTo>
                <a:cubicBezTo>
                  <a:pt x="9667884" y="6105343"/>
                  <a:pt x="9653547" y="6091006"/>
                  <a:pt x="9653547" y="6073321"/>
                </a:cubicBezTo>
                <a:cubicBezTo>
                  <a:pt x="9653547" y="6055635"/>
                  <a:pt x="9667884" y="6041298"/>
                  <a:pt x="9685569" y="6041298"/>
                </a:cubicBezTo>
                <a:close/>
                <a:moveTo>
                  <a:pt x="3094497" y="6041297"/>
                </a:moveTo>
                <a:cubicBezTo>
                  <a:pt x="3112182" y="6041297"/>
                  <a:pt x="3126519" y="6055633"/>
                  <a:pt x="3126519" y="6073320"/>
                </a:cubicBezTo>
                <a:cubicBezTo>
                  <a:pt x="3126519" y="6091005"/>
                  <a:pt x="3112182" y="6105341"/>
                  <a:pt x="3094497" y="6105341"/>
                </a:cubicBezTo>
                <a:cubicBezTo>
                  <a:pt x="3076811" y="6105341"/>
                  <a:pt x="3062474" y="6091005"/>
                  <a:pt x="3062474" y="6073320"/>
                </a:cubicBezTo>
                <a:cubicBezTo>
                  <a:pt x="3062474" y="6055633"/>
                  <a:pt x="3076811" y="6041297"/>
                  <a:pt x="3094497" y="6041297"/>
                </a:cubicBezTo>
                <a:close/>
                <a:moveTo>
                  <a:pt x="5153592" y="6035198"/>
                </a:moveTo>
                <a:cubicBezTo>
                  <a:pt x="5188964" y="6035198"/>
                  <a:pt x="5217637" y="6063873"/>
                  <a:pt x="5217637" y="6099243"/>
                </a:cubicBezTo>
                <a:cubicBezTo>
                  <a:pt x="5217637" y="6134614"/>
                  <a:pt x="5188964" y="6163288"/>
                  <a:pt x="5153592" y="6163288"/>
                </a:cubicBezTo>
                <a:cubicBezTo>
                  <a:pt x="5118220" y="6163288"/>
                  <a:pt x="5089547" y="6134614"/>
                  <a:pt x="5089547" y="6099243"/>
                </a:cubicBezTo>
                <a:cubicBezTo>
                  <a:pt x="5089547" y="6063873"/>
                  <a:pt x="5118220" y="6035198"/>
                  <a:pt x="5153592" y="6035198"/>
                </a:cubicBezTo>
                <a:close/>
                <a:moveTo>
                  <a:pt x="6550596" y="5997503"/>
                </a:moveTo>
                <a:cubicBezTo>
                  <a:pt x="6568283" y="5997503"/>
                  <a:pt x="6582620" y="6011840"/>
                  <a:pt x="6582620" y="6029526"/>
                </a:cubicBezTo>
                <a:cubicBezTo>
                  <a:pt x="6582620" y="6047212"/>
                  <a:pt x="6568283" y="6061548"/>
                  <a:pt x="6550596" y="6061548"/>
                </a:cubicBezTo>
                <a:cubicBezTo>
                  <a:pt x="6532913" y="6061548"/>
                  <a:pt x="6518576" y="6047212"/>
                  <a:pt x="6518576" y="6029526"/>
                </a:cubicBezTo>
                <a:cubicBezTo>
                  <a:pt x="6518576" y="6011840"/>
                  <a:pt x="6532913" y="5997503"/>
                  <a:pt x="6550596" y="5997503"/>
                </a:cubicBezTo>
                <a:close/>
                <a:moveTo>
                  <a:pt x="12192000" y="5968472"/>
                </a:moveTo>
                <a:lnTo>
                  <a:pt x="12192000" y="6061607"/>
                </a:lnTo>
                <a:lnTo>
                  <a:pt x="12190100" y="6060326"/>
                </a:lnTo>
                <a:cubicBezTo>
                  <a:pt x="12178510" y="6048736"/>
                  <a:pt x="12171342" y="6032725"/>
                  <a:pt x="12171342" y="6015039"/>
                </a:cubicBezTo>
                <a:cubicBezTo>
                  <a:pt x="12171342" y="5997354"/>
                  <a:pt x="12178510" y="5981343"/>
                  <a:pt x="12190100" y="5969753"/>
                </a:cubicBezTo>
                <a:close/>
                <a:moveTo>
                  <a:pt x="544679" y="5950993"/>
                </a:moveTo>
                <a:cubicBezTo>
                  <a:pt x="580051" y="5950993"/>
                  <a:pt x="608724" y="5979668"/>
                  <a:pt x="608724" y="6015038"/>
                </a:cubicBezTo>
                <a:cubicBezTo>
                  <a:pt x="608724" y="6050409"/>
                  <a:pt x="580051" y="6079083"/>
                  <a:pt x="544679" y="6079083"/>
                </a:cubicBezTo>
                <a:cubicBezTo>
                  <a:pt x="509308" y="6079083"/>
                  <a:pt x="480634" y="6050409"/>
                  <a:pt x="480634" y="6015038"/>
                </a:cubicBezTo>
                <a:cubicBezTo>
                  <a:pt x="480634" y="5979668"/>
                  <a:pt x="509308" y="5950993"/>
                  <a:pt x="544679" y="5950993"/>
                </a:cubicBezTo>
                <a:close/>
                <a:moveTo>
                  <a:pt x="11787071" y="5918971"/>
                </a:moveTo>
                <a:cubicBezTo>
                  <a:pt x="11804757" y="5918971"/>
                  <a:pt x="11819095" y="5933308"/>
                  <a:pt x="11819095" y="5950994"/>
                </a:cubicBezTo>
                <a:cubicBezTo>
                  <a:pt x="11819095" y="5968679"/>
                  <a:pt x="11804757" y="5983016"/>
                  <a:pt x="11787071" y="5983016"/>
                </a:cubicBezTo>
                <a:cubicBezTo>
                  <a:pt x="11769386" y="5983016"/>
                  <a:pt x="11755050" y="5968679"/>
                  <a:pt x="11755050" y="5950994"/>
                </a:cubicBezTo>
                <a:cubicBezTo>
                  <a:pt x="11755050" y="5933308"/>
                  <a:pt x="11769386" y="5918971"/>
                  <a:pt x="11787071" y="5918971"/>
                </a:cubicBezTo>
                <a:close/>
                <a:moveTo>
                  <a:pt x="10625112" y="5918971"/>
                </a:moveTo>
                <a:cubicBezTo>
                  <a:pt x="10660484" y="5918971"/>
                  <a:pt x="10689157" y="5947646"/>
                  <a:pt x="10689157" y="5983016"/>
                </a:cubicBezTo>
                <a:cubicBezTo>
                  <a:pt x="10689157" y="6018388"/>
                  <a:pt x="10660484" y="6047061"/>
                  <a:pt x="10625112" y="6047061"/>
                </a:cubicBezTo>
                <a:cubicBezTo>
                  <a:pt x="10589740" y="6047061"/>
                  <a:pt x="10561067" y="6018388"/>
                  <a:pt x="10561067" y="5983016"/>
                </a:cubicBezTo>
                <a:cubicBezTo>
                  <a:pt x="10561067" y="5947646"/>
                  <a:pt x="10589740" y="5918971"/>
                  <a:pt x="10625112" y="5918971"/>
                </a:cubicBezTo>
                <a:close/>
                <a:moveTo>
                  <a:pt x="2154954" y="5918970"/>
                </a:moveTo>
                <a:cubicBezTo>
                  <a:pt x="2190325" y="5918970"/>
                  <a:pt x="2218999" y="5947645"/>
                  <a:pt x="2218999" y="5983015"/>
                </a:cubicBezTo>
                <a:cubicBezTo>
                  <a:pt x="2218999" y="6018386"/>
                  <a:pt x="2190325" y="6047060"/>
                  <a:pt x="2154954" y="6047060"/>
                </a:cubicBezTo>
                <a:cubicBezTo>
                  <a:pt x="2119583" y="6047060"/>
                  <a:pt x="2090909" y="6018386"/>
                  <a:pt x="2090909" y="5983015"/>
                </a:cubicBezTo>
                <a:cubicBezTo>
                  <a:pt x="2090909" y="5947645"/>
                  <a:pt x="2119583" y="5918970"/>
                  <a:pt x="2154954" y="5918970"/>
                </a:cubicBezTo>
                <a:close/>
                <a:moveTo>
                  <a:pt x="992995" y="5918970"/>
                </a:moveTo>
                <a:cubicBezTo>
                  <a:pt x="1010680" y="5918970"/>
                  <a:pt x="1025016" y="5933307"/>
                  <a:pt x="1025016" y="5950993"/>
                </a:cubicBezTo>
                <a:cubicBezTo>
                  <a:pt x="1025016" y="5968678"/>
                  <a:pt x="1010680" y="5983015"/>
                  <a:pt x="992995" y="5983015"/>
                </a:cubicBezTo>
                <a:cubicBezTo>
                  <a:pt x="975309" y="5983015"/>
                  <a:pt x="960971" y="5968678"/>
                  <a:pt x="960971" y="5950993"/>
                </a:cubicBezTo>
                <a:cubicBezTo>
                  <a:pt x="960971" y="5933307"/>
                  <a:pt x="975309" y="5918970"/>
                  <a:pt x="992995" y="5918970"/>
                </a:cubicBezTo>
                <a:close/>
                <a:moveTo>
                  <a:pt x="11018532" y="5868650"/>
                </a:moveTo>
                <a:cubicBezTo>
                  <a:pt x="11096853" y="5868650"/>
                  <a:pt x="11160344" y="5932142"/>
                  <a:pt x="11160344" y="6010464"/>
                </a:cubicBezTo>
                <a:cubicBezTo>
                  <a:pt x="11160344" y="6088787"/>
                  <a:pt x="11096853" y="6152279"/>
                  <a:pt x="11018532" y="6152279"/>
                </a:cubicBezTo>
                <a:cubicBezTo>
                  <a:pt x="10940211" y="6152279"/>
                  <a:pt x="10876718" y="6088787"/>
                  <a:pt x="10876718" y="6010464"/>
                </a:cubicBezTo>
                <a:cubicBezTo>
                  <a:pt x="10876718" y="5932142"/>
                  <a:pt x="10940211" y="5868650"/>
                  <a:pt x="11018532" y="5868650"/>
                </a:cubicBezTo>
                <a:close/>
                <a:moveTo>
                  <a:pt x="1761533" y="5868649"/>
                </a:moveTo>
                <a:cubicBezTo>
                  <a:pt x="1839855" y="5868649"/>
                  <a:pt x="1903348" y="5932141"/>
                  <a:pt x="1903348" y="6010463"/>
                </a:cubicBezTo>
                <a:cubicBezTo>
                  <a:pt x="1903348" y="6088786"/>
                  <a:pt x="1839855" y="6152278"/>
                  <a:pt x="1761533" y="6152278"/>
                </a:cubicBezTo>
                <a:cubicBezTo>
                  <a:pt x="1683213" y="6152278"/>
                  <a:pt x="1619722" y="6088786"/>
                  <a:pt x="1619722" y="6010463"/>
                </a:cubicBezTo>
                <a:cubicBezTo>
                  <a:pt x="1619722" y="5932141"/>
                  <a:pt x="1683213" y="5868649"/>
                  <a:pt x="1761533" y="5868649"/>
                </a:cubicBezTo>
                <a:close/>
                <a:moveTo>
                  <a:pt x="7191048" y="5819092"/>
                </a:moveTo>
                <a:cubicBezTo>
                  <a:pt x="7208735" y="5819092"/>
                  <a:pt x="7223071" y="5833429"/>
                  <a:pt x="7223071" y="5851115"/>
                </a:cubicBezTo>
                <a:cubicBezTo>
                  <a:pt x="7223071" y="5868801"/>
                  <a:pt x="7208735" y="5883137"/>
                  <a:pt x="7191048" y="5883137"/>
                </a:cubicBezTo>
                <a:cubicBezTo>
                  <a:pt x="7173363" y="5883137"/>
                  <a:pt x="7159027" y="5868801"/>
                  <a:pt x="7159027" y="5851115"/>
                </a:cubicBezTo>
                <a:cubicBezTo>
                  <a:pt x="7159027" y="5833429"/>
                  <a:pt x="7173363" y="5819092"/>
                  <a:pt x="7191048" y="5819092"/>
                </a:cubicBezTo>
                <a:close/>
                <a:moveTo>
                  <a:pt x="9200657" y="5755473"/>
                </a:moveTo>
                <a:cubicBezTo>
                  <a:pt x="9278979" y="5755473"/>
                  <a:pt x="9342471" y="5818965"/>
                  <a:pt x="9342471" y="5897287"/>
                </a:cubicBezTo>
                <a:cubicBezTo>
                  <a:pt x="9342471" y="5975610"/>
                  <a:pt x="9278979" y="6039102"/>
                  <a:pt x="9200657" y="6039102"/>
                </a:cubicBezTo>
                <a:cubicBezTo>
                  <a:pt x="9122334" y="6039102"/>
                  <a:pt x="9058842" y="5975610"/>
                  <a:pt x="9058842" y="5897287"/>
                </a:cubicBezTo>
                <a:cubicBezTo>
                  <a:pt x="9058842" y="5818965"/>
                  <a:pt x="9122334" y="5755473"/>
                  <a:pt x="9200657" y="5755473"/>
                </a:cubicBezTo>
                <a:close/>
                <a:moveTo>
                  <a:pt x="3579409" y="5755472"/>
                </a:moveTo>
                <a:cubicBezTo>
                  <a:pt x="3657732" y="5755472"/>
                  <a:pt x="3721224" y="5818964"/>
                  <a:pt x="3721224" y="5897286"/>
                </a:cubicBezTo>
                <a:cubicBezTo>
                  <a:pt x="3721224" y="5975609"/>
                  <a:pt x="3657732" y="6039101"/>
                  <a:pt x="3579409" y="6039101"/>
                </a:cubicBezTo>
                <a:cubicBezTo>
                  <a:pt x="3501087" y="6039101"/>
                  <a:pt x="3437595" y="5975609"/>
                  <a:pt x="3437595" y="5897286"/>
                </a:cubicBezTo>
                <a:cubicBezTo>
                  <a:pt x="3437595" y="5818964"/>
                  <a:pt x="3501087" y="5755472"/>
                  <a:pt x="3579409" y="5755472"/>
                </a:cubicBezTo>
                <a:close/>
                <a:moveTo>
                  <a:pt x="11366204" y="5745134"/>
                </a:moveTo>
                <a:cubicBezTo>
                  <a:pt x="11401575" y="5745134"/>
                  <a:pt x="11430249" y="5773809"/>
                  <a:pt x="11430249" y="5809179"/>
                </a:cubicBezTo>
                <a:cubicBezTo>
                  <a:pt x="11430249" y="5844551"/>
                  <a:pt x="11401575" y="5873224"/>
                  <a:pt x="11366204" y="5873224"/>
                </a:cubicBezTo>
                <a:cubicBezTo>
                  <a:pt x="11330832" y="5873224"/>
                  <a:pt x="11302158" y="5844551"/>
                  <a:pt x="11302158" y="5809179"/>
                </a:cubicBezTo>
                <a:cubicBezTo>
                  <a:pt x="11302158" y="5773809"/>
                  <a:pt x="11330832" y="5745134"/>
                  <a:pt x="11366204" y="5745134"/>
                </a:cubicBezTo>
                <a:close/>
                <a:moveTo>
                  <a:pt x="1413862" y="5745133"/>
                </a:moveTo>
                <a:cubicBezTo>
                  <a:pt x="1449234" y="5745133"/>
                  <a:pt x="1477908" y="5773808"/>
                  <a:pt x="1477908" y="5809178"/>
                </a:cubicBezTo>
                <a:cubicBezTo>
                  <a:pt x="1477908" y="5844550"/>
                  <a:pt x="1449234" y="5873223"/>
                  <a:pt x="1413862" y="5873223"/>
                </a:cubicBezTo>
                <a:cubicBezTo>
                  <a:pt x="1378491" y="5873223"/>
                  <a:pt x="1349817" y="5844550"/>
                  <a:pt x="1349817" y="5809178"/>
                </a:cubicBezTo>
                <a:cubicBezTo>
                  <a:pt x="1349817" y="5773808"/>
                  <a:pt x="1378491" y="5745133"/>
                  <a:pt x="1413862" y="5745133"/>
                </a:cubicBezTo>
                <a:close/>
                <a:moveTo>
                  <a:pt x="10121901" y="5731411"/>
                </a:moveTo>
                <a:cubicBezTo>
                  <a:pt x="10200222" y="5731411"/>
                  <a:pt x="10263714" y="5794903"/>
                  <a:pt x="10263714" y="5873224"/>
                </a:cubicBezTo>
                <a:cubicBezTo>
                  <a:pt x="10263714" y="5951547"/>
                  <a:pt x="10200222" y="6015039"/>
                  <a:pt x="10121901" y="6015039"/>
                </a:cubicBezTo>
                <a:cubicBezTo>
                  <a:pt x="10043578" y="6015039"/>
                  <a:pt x="9980086" y="5951547"/>
                  <a:pt x="9980086" y="5873224"/>
                </a:cubicBezTo>
                <a:cubicBezTo>
                  <a:pt x="9980086" y="5794903"/>
                  <a:pt x="10043578" y="5731411"/>
                  <a:pt x="10121901" y="5731411"/>
                </a:cubicBezTo>
                <a:close/>
                <a:moveTo>
                  <a:pt x="2658165" y="5731409"/>
                </a:moveTo>
                <a:cubicBezTo>
                  <a:pt x="2736488" y="5731409"/>
                  <a:pt x="2799980" y="5794901"/>
                  <a:pt x="2799980" y="5873223"/>
                </a:cubicBezTo>
                <a:cubicBezTo>
                  <a:pt x="2799980" y="5951546"/>
                  <a:pt x="2736488" y="6015038"/>
                  <a:pt x="2658165" y="6015038"/>
                </a:cubicBezTo>
                <a:cubicBezTo>
                  <a:pt x="2579843" y="6015038"/>
                  <a:pt x="2516351" y="5951546"/>
                  <a:pt x="2516351" y="5873223"/>
                </a:cubicBezTo>
                <a:cubicBezTo>
                  <a:pt x="2516351" y="5794901"/>
                  <a:pt x="2579843" y="5731409"/>
                  <a:pt x="2658165" y="5731409"/>
                </a:cubicBezTo>
                <a:close/>
                <a:moveTo>
                  <a:pt x="5537863" y="5728697"/>
                </a:moveTo>
                <a:cubicBezTo>
                  <a:pt x="5573234" y="5728697"/>
                  <a:pt x="5601908" y="5757372"/>
                  <a:pt x="5601908" y="5792742"/>
                </a:cubicBezTo>
                <a:cubicBezTo>
                  <a:pt x="5601908" y="5828114"/>
                  <a:pt x="5573234" y="5856787"/>
                  <a:pt x="5537863" y="5856787"/>
                </a:cubicBezTo>
                <a:cubicBezTo>
                  <a:pt x="5502492" y="5856787"/>
                  <a:pt x="5473818" y="5828114"/>
                  <a:pt x="5473818" y="5792742"/>
                </a:cubicBezTo>
                <a:cubicBezTo>
                  <a:pt x="5473818" y="5757372"/>
                  <a:pt x="5502492" y="5728697"/>
                  <a:pt x="5537863" y="5728697"/>
                </a:cubicBezTo>
                <a:close/>
                <a:moveTo>
                  <a:pt x="9525456" y="5722444"/>
                </a:moveTo>
                <a:cubicBezTo>
                  <a:pt x="9543142" y="5722444"/>
                  <a:pt x="9557479" y="5736781"/>
                  <a:pt x="9557479" y="5754468"/>
                </a:cubicBezTo>
                <a:cubicBezTo>
                  <a:pt x="9557479" y="5772153"/>
                  <a:pt x="9543142" y="5786489"/>
                  <a:pt x="9525456" y="5786489"/>
                </a:cubicBezTo>
                <a:cubicBezTo>
                  <a:pt x="9507771" y="5786489"/>
                  <a:pt x="9493434" y="5772153"/>
                  <a:pt x="9493434" y="5754468"/>
                </a:cubicBezTo>
                <a:cubicBezTo>
                  <a:pt x="9493434" y="5736781"/>
                  <a:pt x="9507771" y="5722444"/>
                  <a:pt x="9525456" y="5722444"/>
                </a:cubicBezTo>
                <a:close/>
                <a:moveTo>
                  <a:pt x="3254610" y="5722443"/>
                </a:moveTo>
                <a:cubicBezTo>
                  <a:pt x="3272295" y="5722443"/>
                  <a:pt x="3286632" y="5736780"/>
                  <a:pt x="3286632" y="5754466"/>
                </a:cubicBezTo>
                <a:cubicBezTo>
                  <a:pt x="3286632" y="5772151"/>
                  <a:pt x="3272295" y="5786488"/>
                  <a:pt x="3254610" y="5786488"/>
                </a:cubicBezTo>
                <a:cubicBezTo>
                  <a:pt x="3236924" y="5786488"/>
                  <a:pt x="3222587" y="5772151"/>
                  <a:pt x="3222587" y="5754466"/>
                </a:cubicBezTo>
                <a:cubicBezTo>
                  <a:pt x="3222587" y="5736780"/>
                  <a:pt x="3236924" y="5722443"/>
                  <a:pt x="3254610" y="5722443"/>
                </a:cubicBezTo>
                <a:close/>
                <a:moveTo>
                  <a:pt x="8130589" y="5696674"/>
                </a:moveTo>
                <a:cubicBezTo>
                  <a:pt x="8165960" y="5696674"/>
                  <a:pt x="8194634" y="5725349"/>
                  <a:pt x="8194634" y="5760719"/>
                </a:cubicBezTo>
                <a:cubicBezTo>
                  <a:pt x="8194634" y="5796090"/>
                  <a:pt x="8165960" y="5824764"/>
                  <a:pt x="8130589" y="5824764"/>
                </a:cubicBezTo>
                <a:cubicBezTo>
                  <a:pt x="8095217" y="5824764"/>
                  <a:pt x="8066544" y="5796090"/>
                  <a:pt x="8066544" y="5760719"/>
                </a:cubicBezTo>
                <a:cubicBezTo>
                  <a:pt x="8066544" y="5725349"/>
                  <a:pt x="8095217" y="5696674"/>
                  <a:pt x="8130589" y="5696674"/>
                </a:cubicBezTo>
                <a:close/>
                <a:moveTo>
                  <a:pt x="5089546" y="5696674"/>
                </a:moveTo>
                <a:cubicBezTo>
                  <a:pt x="5107232" y="5696674"/>
                  <a:pt x="5121569" y="5711011"/>
                  <a:pt x="5121569" y="5728697"/>
                </a:cubicBezTo>
                <a:cubicBezTo>
                  <a:pt x="5121569" y="5746382"/>
                  <a:pt x="5107232" y="5760719"/>
                  <a:pt x="5089546" y="5760719"/>
                </a:cubicBezTo>
                <a:cubicBezTo>
                  <a:pt x="5071861" y="5760719"/>
                  <a:pt x="5057524" y="5746382"/>
                  <a:pt x="5057524" y="5728697"/>
                </a:cubicBezTo>
                <a:cubicBezTo>
                  <a:pt x="5057524" y="5711011"/>
                  <a:pt x="5071861" y="5696674"/>
                  <a:pt x="5089546" y="5696674"/>
                </a:cubicBezTo>
                <a:close/>
                <a:moveTo>
                  <a:pt x="6344739" y="5674990"/>
                </a:moveTo>
                <a:cubicBezTo>
                  <a:pt x="6362425" y="5674990"/>
                  <a:pt x="6376762" y="5689326"/>
                  <a:pt x="6376762" y="5707013"/>
                </a:cubicBezTo>
                <a:cubicBezTo>
                  <a:pt x="6376762" y="5724698"/>
                  <a:pt x="6362425" y="5739035"/>
                  <a:pt x="6344739" y="5739035"/>
                </a:cubicBezTo>
                <a:cubicBezTo>
                  <a:pt x="6327054" y="5739035"/>
                  <a:pt x="6312718" y="5724698"/>
                  <a:pt x="6312718" y="5707013"/>
                </a:cubicBezTo>
                <a:cubicBezTo>
                  <a:pt x="6312718" y="5689326"/>
                  <a:pt x="6327054" y="5674990"/>
                  <a:pt x="6344739" y="5674990"/>
                </a:cubicBezTo>
                <a:close/>
                <a:moveTo>
                  <a:pt x="8524008" y="5646353"/>
                </a:moveTo>
                <a:cubicBezTo>
                  <a:pt x="8602330" y="5646353"/>
                  <a:pt x="8665822" y="5709845"/>
                  <a:pt x="8665822" y="5788167"/>
                </a:cubicBezTo>
                <a:cubicBezTo>
                  <a:pt x="8665822" y="5866490"/>
                  <a:pt x="8602330" y="5929982"/>
                  <a:pt x="8524008" y="5929982"/>
                </a:cubicBezTo>
                <a:cubicBezTo>
                  <a:pt x="8445686" y="5929982"/>
                  <a:pt x="8382193" y="5866490"/>
                  <a:pt x="8382193" y="5788167"/>
                </a:cubicBezTo>
                <a:cubicBezTo>
                  <a:pt x="8382193" y="5709845"/>
                  <a:pt x="8445686" y="5646353"/>
                  <a:pt x="8524008" y="5646353"/>
                </a:cubicBezTo>
                <a:close/>
                <a:moveTo>
                  <a:pt x="4321096" y="5646353"/>
                </a:moveTo>
                <a:cubicBezTo>
                  <a:pt x="4399418" y="5646353"/>
                  <a:pt x="4462910" y="5709845"/>
                  <a:pt x="4462910" y="5788167"/>
                </a:cubicBezTo>
                <a:cubicBezTo>
                  <a:pt x="4462910" y="5866490"/>
                  <a:pt x="4399418" y="5929982"/>
                  <a:pt x="4321096" y="5929982"/>
                </a:cubicBezTo>
                <a:cubicBezTo>
                  <a:pt x="4242773" y="5929982"/>
                  <a:pt x="4179281" y="5866490"/>
                  <a:pt x="4179281" y="5788167"/>
                </a:cubicBezTo>
                <a:cubicBezTo>
                  <a:pt x="4179281" y="5709845"/>
                  <a:pt x="4242773" y="5646353"/>
                  <a:pt x="4321096" y="5646353"/>
                </a:cubicBezTo>
                <a:close/>
                <a:moveTo>
                  <a:pt x="0" y="5628514"/>
                </a:moveTo>
                <a:lnTo>
                  <a:pt x="14336" y="5631408"/>
                </a:lnTo>
                <a:cubicBezTo>
                  <a:pt x="37323" y="5641131"/>
                  <a:pt x="53451" y="5663892"/>
                  <a:pt x="53451" y="5690420"/>
                </a:cubicBezTo>
                <a:cubicBezTo>
                  <a:pt x="53451" y="5716949"/>
                  <a:pt x="37323" y="5739710"/>
                  <a:pt x="14336" y="5749432"/>
                </a:cubicBezTo>
                <a:lnTo>
                  <a:pt x="0" y="5752327"/>
                </a:lnTo>
                <a:close/>
                <a:moveTo>
                  <a:pt x="12171342" y="5575873"/>
                </a:moveTo>
                <a:lnTo>
                  <a:pt x="12192000" y="5580044"/>
                </a:lnTo>
                <a:lnTo>
                  <a:pt x="12192000" y="5699792"/>
                </a:lnTo>
                <a:lnTo>
                  <a:pt x="12171342" y="5703963"/>
                </a:lnTo>
                <a:cubicBezTo>
                  <a:pt x="12135970" y="5703963"/>
                  <a:pt x="12107297" y="5675289"/>
                  <a:pt x="12107297" y="5639918"/>
                </a:cubicBezTo>
                <a:cubicBezTo>
                  <a:pt x="12107297" y="5604548"/>
                  <a:pt x="12135970" y="5575873"/>
                  <a:pt x="12171342" y="5575873"/>
                </a:cubicBezTo>
                <a:close/>
                <a:moveTo>
                  <a:pt x="608724" y="5575872"/>
                </a:moveTo>
                <a:cubicBezTo>
                  <a:pt x="644096" y="5575872"/>
                  <a:pt x="672769" y="5604546"/>
                  <a:pt x="672769" y="5639917"/>
                </a:cubicBezTo>
                <a:cubicBezTo>
                  <a:pt x="672769" y="5675288"/>
                  <a:pt x="644096" y="5703962"/>
                  <a:pt x="608724" y="5703962"/>
                </a:cubicBezTo>
                <a:cubicBezTo>
                  <a:pt x="573353" y="5703962"/>
                  <a:pt x="544679" y="5675288"/>
                  <a:pt x="544679" y="5639917"/>
                </a:cubicBezTo>
                <a:cubicBezTo>
                  <a:pt x="544679" y="5604546"/>
                  <a:pt x="573353" y="5575872"/>
                  <a:pt x="608724" y="5575872"/>
                </a:cubicBezTo>
                <a:close/>
                <a:moveTo>
                  <a:pt x="6706135" y="5533176"/>
                </a:moveTo>
                <a:cubicBezTo>
                  <a:pt x="6784458" y="5533176"/>
                  <a:pt x="6847949" y="5596668"/>
                  <a:pt x="6847949" y="5674990"/>
                </a:cubicBezTo>
                <a:cubicBezTo>
                  <a:pt x="6847949" y="5753313"/>
                  <a:pt x="6784458" y="5816805"/>
                  <a:pt x="6706135" y="5816805"/>
                </a:cubicBezTo>
                <a:cubicBezTo>
                  <a:pt x="6627813" y="5816805"/>
                  <a:pt x="6564320" y="5753313"/>
                  <a:pt x="6564320" y="5674990"/>
                </a:cubicBezTo>
                <a:cubicBezTo>
                  <a:pt x="6564320" y="5596668"/>
                  <a:pt x="6627813" y="5533176"/>
                  <a:pt x="6706135" y="5533176"/>
                </a:cubicBezTo>
                <a:close/>
                <a:moveTo>
                  <a:pt x="4668678" y="5522837"/>
                </a:moveTo>
                <a:cubicBezTo>
                  <a:pt x="4704051" y="5522837"/>
                  <a:pt x="4732723" y="5551512"/>
                  <a:pt x="4732723" y="5586882"/>
                </a:cubicBezTo>
                <a:cubicBezTo>
                  <a:pt x="4732723" y="5622254"/>
                  <a:pt x="4704051" y="5650927"/>
                  <a:pt x="4668678" y="5650927"/>
                </a:cubicBezTo>
                <a:cubicBezTo>
                  <a:pt x="4633307" y="5650927"/>
                  <a:pt x="4604634" y="5622254"/>
                  <a:pt x="4604634" y="5586882"/>
                </a:cubicBezTo>
                <a:cubicBezTo>
                  <a:pt x="4604634" y="5551512"/>
                  <a:pt x="4633307" y="5522837"/>
                  <a:pt x="4668678" y="5522837"/>
                </a:cubicBezTo>
                <a:close/>
                <a:moveTo>
                  <a:pt x="7627376" y="5509113"/>
                </a:moveTo>
                <a:cubicBezTo>
                  <a:pt x="7705698" y="5509113"/>
                  <a:pt x="7769190" y="5572605"/>
                  <a:pt x="7769190" y="5650927"/>
                </a:cubicBezTo>
                <a:cubicBezTo>
                  <a:pt x="7769190" y="5729250"/>
                  <a:pt x="7705698" y="5792742"/>
                  <a:pt x="7627376" y="5792742"/>
                </a:cubicBezTo>
                <a:cubicBezTo>
                  <a:pt x="7549056" y="5792742"/>
                  <a:pt x="7485563" y="5729250"/>
                  <a:pt x="7485563" y="5650927"/>
                </a:cubicBezTo>
                <a:cubicBezTo>
                  <a:pt x="7485563" y="5572605"/>
                  <a:pt x="7549056" y="5509113"/>
                  <a:pt x="7627376" y="5509113"/>
                </a:cubicBezTo>
                <a:close/>
                <a:moveTo>
                  <a:pt x="7030934" y="5500147"/>
                </a:moveTo>
                <a:cubicBezTo>
                  <a:pt x="7048621" y="5500147"/>
                  <a:pt x="7062959" y="5514484"/>
                  <a:pt x="7062959" y="5532170"/>
                </a:cubicBezTo>
                <a:cubicBezTo>
                  <a:pt x="7062959" y="5549855"/>
                  <a:pt x="7048621" y="5564192"/>
                  <a:pt x="7030934" y="5564192"/>
                </a:cubicBezTo>
                <a:cubicBezTo>
                  <a:pt x="7013250" y="5564192"/>
                  <a:pt x="6998912" y="5549855"/>
                  <a:pt x="6998912" y="5532170"/>
                </a:cubicBezTo>
                <a:cubicBezTo>
                  <a:pt x="6998912" y="5514484"/>
                  <a:pt x="7013250" y="5500147"/>
                  <a:pt x="7030934" y="5500147"/>
                </a:cubicBezTo>
                <a:close/>
                <a:moveTo>
                  <a:pt x="9232679" y="5453546"/>
                </a:moveTo>
                <a:cubicBezTo>
                  <a:pt x="9250366" y="5453546"/>
                  <a:pt x="9264702" y="5467883"/>
                  <a:pt x="9264702" y="5485569"/>
                </a:cubicBezTo>
                <a:cubicBezTo>
                  <a:pt x="9264702" y="5503255"/>
                  <a:pt x="9250366" y="5517591"/>
                  <a:pt x="9232679" y="5517591"/>
                </a:cubicBezTo>
                <a:cubicBezTo>
                  <a:pt x="9214994" y="5517591"/>
                  <a:pt x="9200657" y="5503255"/>
                  <a:pt x="9200657" y="5485569"/>
                </a:cubicBezTo>
                <a:cubicBezTo>
                  <a:pt x="9200657" y="5467883"/>
                  <a:pt x="9214994" y="5453546"/>
                  <a:pt x="9232679" y="5453546"/>
                </a:cubicBezTo>
                <a:close/>
                <a:moveTo>
                  <a:pt x="3547387" y="5453545"/>
                </a:moveTo>
                <a:cubicBezTo>
                  <a:pt x="3565072" y="5453545"/>
                  <a:pt x="3579409" y="5467882"/>
                  <a:pt x="3579409" y="5485568"/>
                </a:cubicBezTo>
                <a:cubicBezTo>
                  <a:pt x="3579409" y="5503253"/>
                  <a:pt x="3565072" y="5517590"/>
                  <a:pt x="3547387" y="5517590"/>
                </a:cubicBezTo>
                <a:cubicBezTo>
                  <a:pt x="3529701" y="5517590"/>
                  <a:pt x="3515364" y="5503253"/>
                  <a:pt x="3515364" y="5485568"/>
                </a:cubicBezTo>
                <a:cubicBezTo>
                  <a:pt x="3515364" y="5467882"/>
                  <a:pt x="3529701" y="5453545"/>
                  <a:pt x="3547387" y="5453545"/>
                </a:cubicBezTo>
                <a:close/>
                <a:moveTo>
                  <a:pt x="11658982" y="5434058"/>
                </a:moveTo>
                <a:cubicBezTo>
                  <a:pt x="11676668" y="5434058"/>
                  <a:pt x="11691005" y="5448395"/>
                  <a:pt x="11691005" y="5466081"/>
                </a:cubicBezTo>
                <a:cubicBezTo>
                  <a:pt x="11691005" y="5483766"/>
                  <a:pt x="11676668" y="5498103"/>
                  <a:pt x="11658982" y="5498103"/>
                </a:cubicBezTo>
                <a:cubicBezTo>
                  <a:pt x="11641297" y="5498103"/>
                  <a:pt x="11626960" y="5483766"/>
                  <a:pt x="11626960" y="5466081"/>
                </a:cubicBezTo>
                <a:cubicBezTo>
                  <a:pt x="11626960" y="5448395"/>
                  <a:pt x="11641297" y="5434058"/>
                  <a:pt x="11658982" y="5434058"/>
                </a:cubicBezTo>
                <a:close/>
                <a:moveTo>
                  <a:pt x="1121084" y="5434057"/>
                </a:moveTo>
                <a:cubicBezTo>
                  <a:pt x="1138769" y="5434057"/>
                  <a:pt x="1153106" y="5448394"/>
                  <a:pt x="1153106" y="5466080"/>
                </a:cubicBezTo>
                <a:cubicBezTo>
                  <a:pt x="1153106" y="5483765"/>
                  <a:pt x="1138769" y="5498102"/>
                  <a:pt x="1121084" y="5498102"/>
                </a:cubicBezTo>
                <a:cubicBezTo>
                  <a:pt x="1103398" y="5498102"/>
                  <a:pt x="1089061" y="5483765"/>
                  <a:pt x="1089061" y="5466080"/>
                </a:cubicBezTo>
                <a:cubicBezTo>
                  <a:pt x="1089061" y="5448394"/>
                  <a:pt x="1103398" y="5434057"/>
                  <a:pt x="1121084" y="5434057"/>
                </a:cubicBezTo>
                <a:close/>
                <a:moveTo>
                  <a:pt x="6093133" y="5404079"/>
                </a:moveTo>
                <a:cubicBezTo>
                  <a:pt x="6128505" y="5404079"/>
                  <a:pt x="6157178" y="5432754"/>
                  <a:pt x="6157178" y="5468124"/>
                </a:cubicBezTo>
                <a:cubicBezTo>
                  <a:pt x="6157178" y="5503496"/>
                  <a:pt x="6128505" y="5532169"/>
                  <a:pt x="6093133" y="5532169"/>
                </a:cubicBezTo>
                <a:cubicBezTo>
                  <a:pt x="6057762" y="5532169"/>
                  <a:pt x="6029089" y="5503496"/>
                  <a:pt x="6029089" y="5468124"/>
                </a:cubicBezTo>
                <a:cubicBezTo>
                  <a:pt x="6029089" y="5432754"/>
                  <a:pt x="6057762" y="5404079"/>
                  <a:pt x="6093133" y="5404079"/>
                </a:cubicBezTo>
                <a:close/>
                <a:moveTo>
                  <a:pt x="5473818" y="5353576"/>
                </a:moveTo>
                <a:cubicBezTo>
                  <a:pt x="5509189" y="5353576"/>
                  <a:pt x="5537863" y="5382251"/>
                  <a:pt x="5537863" y="5417621"/>
                </a:cubicBezTo>
                <a:cubicBezTo>
                  <a:pt x="5537863" y="5452992"/>
                  <a:pt x="5509189" y="5481666"/>
                  <a:pt x="5473818" y="5481666"/>
                </a:cubicBezTo>
                <a:cubicBezTo>
                  <a:pt x="5438446" y="5481666"/>
                  <a:pt x="5409773" y="5452992"/>
                  <a:pt x="5409773" y="5417621"/>
                </a:cubicBezTo>
                <a:cubicBezTo>
                  <a:pt x="5409773" y="5382251"/>
                  <a:pt x="5438446" y="5353576"/>
                  <a:pt x="5473818" y="5353576"/>
                </a:cubicBezTo>
                <a:close/>
                <a:moveTo>
                  <a:pt x="10547343" y="5292244"/>
                </a:moveTo>
                <a:cubicBezTo>
                  <a:pt x="10625665" y="5292244"/>
                  <a:pt x="10689157" y="5355736"/>
                  <a:pt x="10689157" y="5434058"/>
                </a:cubicBezTo>
                <a:cubicBezTo>
                  <a:pt x="10689157" y="5512381"/>
                  <a:pt x="10625665" y="5575873"/>
                  <a:pt x="10547343" y="5575873"/>
                </a:cubicBezTo>
                <a:cubicBezTo>
                  <a:pt x="10469020" y="5575873"/>
                  <a:pt x="10405528" y="5512381"/>
                  <a:pt x="10405528" y="5434058"/>
                </a:cubicBezTo>
                <a:cubicBezTo>
                  <a:pt x="10405528" y="5355736"/>
                  <a:pt x="10469020" y="5292244"/>
                  <a:pt x="10547343" y="5292244"/>
                </a:cubicBezTo>
                <a:close/>
                <a:moveTo>
                  <a:pt x="2232723" y="5292243"/>
                </a:moveTo>
                <a:cubicBezTo>
                  <a:pt x="2311046" y="5292243"/>
                  <a:pt x="2374538" y="5355735"/>
                  <a:pt x="2374538" y="5434057"/>
                </a:cubicBezTo>
                <a:cubicBezTo>
                  <a:pt x="2374538" y="5512380"/>
                  <a:pt x="2311046" y="5575872"/>
                  <a:pt x="2232723" y="5575872"/>
                </a:cubicBezTo>
                <a:cubicBezTo>
                  <a:pt x="2154401" y="5575872"/>
                  <a:pt x="2090909" y="5512380"/>
                  <a:pt x="2090909" y="5434057"/>
                </a:cubicBezTo>
                <a:cubicBezTo>
                  <a:pt x="2090909" y="5355735"/>
                  <a:pt x="2154401" y="5292243"/>
                  <a:pt x="2232723" y="5292243"/>
                </a:cubicBezTo>
                <a:close/>
                <a:moveTo>
                  <a:pt x="9749615" y="5261412"/>
                </a:moveTo>
                <a:cubicBezTo>
                  <a:pt x="9784987" y="5261412"/>
                  <a:pt x="9813660" y="5290086"/>
                  <a:pt x="9813660" y="5325457"/>
                </a:cubicBezTo>
                <a:cubicBezTo>
                  <a:pt x="9813660" y="5360828"/>
                  <a:pt x="9784987" y="5389501"/>
                  <a:pt x="9749615" y="5389501"/>
                </a:cubicBezTo>
                <a:cubicBezTo>
                  <a:pt x="9714244" y="5389501"/>
                  <a:pt x="9685570" y="5360828"/>
                  <a:pt x="9685570" y="5325457"/>
                </a:cubicBezTo>
                <a:cubicBezTo>
                  <a:pt x="9685570" y="5290086"/>
                  <a:pt x="9714244" y="5261412"/>
                  <a:pt x="9749615" y="5261412"/>
                </a:cubicBezTo>
                <a:close/>
                <a:moveTo>
                  <a:pt x="3030451" y="5261410"/>
                </a:moveTo>
                <a:cubicBezTo>
                  <a:pt x="3065822" y="5261410"/>
                  <a:pt x="3094496" y="5290085"/>
                  <a:pt x="3094496" y="5325455"/>
                </a:cubicBezTo>
                <a:cubicBezTo>
                  <a:pt x="3094496" y="5360827"/>
                  <a:pt x="3065822" y="5389500"/>
                  <a:pt x="3030451" y="5389500"/>
                </a:cubicBezTo>
                <a:cubicBezTo>
                  <a:pt x="2995079" y="5389500"/>
                  <a:pt x="2966406" y="5360827"/>
                  <a:pt x="2966406" y="5325455"/>
                </a:cubicBezTo>
                <a:cubicBezTo>
                  <a:pt x="2966406" y="5290085"/>
                  <a:pt x="2995079" y="5261410"/>
                  <a:pt x="3030451" y="5261410"/>
                </a:cubicBezTo>
                <a:close/>
                <a:moveTo>
                  <a:pt x="6738156" y="5231249"/>
                </a:moveTo>
                <a:cubicBezTo>
                  <a:pt x="6755842" y="5231249"/>
                  <a:pt x="6770180" y="5245586"/>
                  <a:pt x="6770180" y="5263272"/>
                </a:cubicBezTo>
                <a:cubicBezTo>
                  <a:pt x="6770180" y="5280957"/>
                  <a:pt x="6755842" y="5295294"/>
                  <a:pt x="6738156" y="5295294"/>
                </a:cubicBezTo>
                <a:cubicBezTo>
                  <a:pt x="6720471" y="5295294"/>
                  <a:pt x="6706134" y="5280957"/>
                  <a:pt x="6706134" y="5263272"/>
                </a:cubicBezTo>
                <a:cubicBezTo>
                  <a:pt x="6706134" y="5245586"/>
                  <a:pt x="6720471" y="5231249"/>
                  <a:pt x="6738156" y="5231249"/>
                </a:cubicBezTo>
                <a:close/>
                <a:moveTo>
                  <a:pt x="11146621" y="5223624"/>
                </a:moveTo>
                <a:cubicBezTo>
                  <a:pt x="11164308" y="5223624"/>
                  <a:pt x="11178644" y="5237961"/>
                  <a:pt x="11178644" y="5255647"/>
                </a:cubicBezTo>
                <a:cubicBezTo>
                  <a:pt x="11178644" y="5273332"/>
                  <a:pt x="11164308" y="5287669"/>
                  <a:pt x="11146621" y="5287669"/>
                </a:cubicBezTo>
                <a:cubicBezTo>
                  <a:pt x="11128936" y="5287669"/>
                  <a:pt x="11114600" y="5273332"/>
                  <a:pt x="11114600" y="5255647"/>
                </a:cubicBezTo>
                <a:cubicBezTo>
                  <a:pt x="11114600" y="5237961"/>
                  <a:pt x="11128936" y="5223624"/>
                  <a:pt x="11146621" y="5223624"/>
                </a:cubicBezTo>
                <a:close/>
                <a:moveTo>
                  <a:pt x="1633445" y="5223623"/>
                </a:moveTo>
                <a:cubicBezTo>
                  <a:pt x="1651130" y="5223623"/>
                  <a:pt x="1665467" y="5237959"/>
                  <a:pt x="1665467" y="5255646"/>
                </a:cubicBezTo>
                <a:cubicBezTo>
                  <a:pt x="1665467" y="5273331"/>
                  <a:pt x="1651130" y="5287668"/>
                  <a:pt x="1633445" y="5287668"/>
                </a:cubicBezTo>
                <a:cubicBezTo>
                  <a:pt x="1615758" y="5287668"/>
                  <a:pt x="1601422" y="5273331"/>
                  <a:pt x="1601422" y="5255646"/>
                </a:cubicBezTo>
                <a:cubicBezTo>
                  <a:pt x="1601422" y="5237959"/>
                  <a:pt x="1615758" y="5223623"/>
                  <a:pt x="1633445" y="5223623"/>
                </a:cubicBezTo>
                <a:close/>
                <a:moveTo>
                  <a:pt x="4961456" y="5211761"/>
                </a:moveTo>
                <a:cubicBezTo>
                  <a:pt x="4979142" y="5211761"/>
                  <a:pt x="4993479" y="5226098"/>
                  <a:pt x="4993479" y="5243784"/>
                </a:cubicBezTo>
                <a:cubicBezTo>
                  <a:pt x="4993479" y="5261469"/>
                  <a:pt x="4979142" y="5275806"/>
                  <a:pt x="4961456" y="5275806"/>
                </a:cubicBezTo>
                <a:cubicBezTo>
                  <a:pt x="4943770" y="5275806"/>
                  <a:pt x="4929434" y="5261469"/>
                  <a:pt x="4929434" y="5243784"/>
                </a:cubicBezTo>
                <a:cubicBezTo>
                  <a:pt x="4929434" y="5226098"/>
                  <a:pt x="4943770" y="5211761"/>
                  <a:pt x="4961456" y="5211761"/>
                </a:cubicBezTo>
                <a:close/>
                <a:moveTo>
                  <a:pt x="8052820" y="5069947"/>
                </a:moveTo>
                <a:cubicBezTo>
                  <a:pt x="8131142" y="5069947"/>
                  <a:pt x="8194635" y="5133439"/>
                  <a:pt x="8194635" y="5211761"/>
                </a:cubicBezTo>
                <a:cubicBezTo>
                  <a:pt x="8194635" y="5290084"/>
                  <a:pt x="8131142" y="5353576"/>
                  <a:pt x="8052820" y="5353576"/>
                </a:cubicBezTo>
                <a:cubicBezTo>
                  <a:pt x="7974498" y="5353576"/>
                  <a:pt x="7911005" y="5290084"/>
                  <a:pt x="7911005" y="5211761"/>
                </a:cubicBezTo>
                <a:cubicBezTo>
                  <a:pt x="7911005" y="5133439"/>
                  <a:pt x="7974498" y="5069947"/>
                  <a:pt x="8052820" y="5069947"/>
                </a:cubicBezTo>
                <a:close/>
                <a:moveTo>
                  <a:pt x="11787064" y="5045213"/>
                </a:moveTo>
                <a:cubicBezTo>
                  <a:pt x="11804752" y="5045213"/>
                  <a:pt x="11819088" y="5059550"/>
                  <a:pt x="11819088" y="5077236"/>
                </a:cubicBezTo>
                <a:cubicBezTo>
                  <a:pt x="11819088" y="5094921"/>
                  <a:pt x="11804752" y="5109258"/>
                  <a:pt x="11787064" y="5109258"/>
                </a:cubicBezTo>
                <a:cubicBezTo>
                  <a:pt x="11769378" y="5109258"/>
                  <a:pt x="11755042" y="5094921"/>
                  <a:pt x="11755042" y="5077236"/>
                </a:cubicBezTo>
                <a:cubicBezTo>
                  <a:pt x="11755042" y="5059550"/>
                  <a:pt x="11769378" y="5045213"/>
                  <a:pt x="11787064" y="5045213"/>
                </a:cubicBezTo>
                <a:close/>
                <a:moveTo>
                  <a:pt x="993003" y="5045212"/>
                </a:moveTo>
                <a:cubicBezTo>
                  <a:pt x="1010688" y="5045212"/>
                  <a:pt x="1025024" y="5059548"/>
                  <a:pt x="1025024" y="5077235"/>
                </a:cubicBezTo>
                <a:cubicBezTo>
                  <a:pt x="1025024" y="5094920"/>
                  <a:pt x="1010688" y="5109257"/>
                  <a:pt x="993003" y="5109257"/>
                </a:cubicBezTo>
                <a:cubicBezTo>
                  <a:pt x="975314" y="5109257"/>
                  <a:pt x="960978" y="5094920"/>
                  <a:pt x="960978" y="5077235"/>
                </a:cubicBezTo>
                <a:cubicBezTo>
                  <a:pt x="960978" y="5059548"/>
                  <a:pt x="975314" y="5045212"/>
                  <a:pt x="993003" y="5045212"/>
                </a:cubicBezTo>
                <a:close/>
                <a:moveTo>
                  <a:pt x="7255093" y="5039113"/>
                </a:moveTo>
                <a:cubicBezTo>
                  <a:pt x="7290465" y="5039113"/>
                  <a:pt x="7319138" y="5067788"/>
                  <a:pt x="7319138" y="5103158"/>
                </a:cubicBezTo>
                <a:cubicBezTo>
                  <a:pt x="7319138" y="5138530"/>
                  <a:pt x="7290465" y="5167203"/>
                  <a:pt x="7255093" y="5167203"/>
                </a:cubicBezTo>
                <a:cubicBezTo>
                  <a:pt x="7219722" y="5167203"/>
                  <a:pt x="7191048" y="5138530"/>
                  <a:pt x="7191048" y="5103158"/>
                </a:cubicBezTo>
                <a:cubicBezTo>
                  <a:pt x="7191048" y="5067788"/>
                  <a:pt x="7219722" y="5039113"/>
                  <a:pt x="7255093" y="5039113"/>
                </a:cubicBezTo>
                <a:close/>
                <a:moveTo>
                  <a:pt x="4449186" y="5001327"/>
                </a:moveTo>
                <a:cubicBezTo>
                  <a:pt x="4466873" y="5001327"/>
                  <a:pt x="4481210" y="5015663"/>
                  <a:pt x="4481210" y="5033350"/>
                </a:cubicBezTo>
                <a:cubicBezTo>
                  <a:pt x="4481210" y="5051035"/>
                  <a:pt x="4466873" y="5065372"/>
                  <a:pt x="4449186" y="5065372"/>
                </a:cubicBezTo>
                <a:cubicBezTo>
                  <a:pt x="4431501" y="5065372"/>
                  <a:pt x="4417164" y="5051035"/>
                  <a:pt x="4417164" y="5033350"/>
                </a:cubicBezTo>
                <a:cubicBezTo>
                  <a:pt x="4417164" y="5015663"/>
                  <a:pt x="4431501" y="5001327"/>
                  <a:pt x="4449186" y="5001327"/>
                </a:cubicBezTo>
                <a:close/>
                <a:moveTo>
                  <a:pt x="10133886" y="4954909"/>
                </a:moveTo>
                <a:cubicBezTo>
                  <a:pt x="10169258" y="4954909"/>
                  <a:pt x="10197931" y="4983584"/>
                  <a:pt x="10197931" y="5018954"/>
                </a:cubicBezTo>
                <a:cubicBezTo>
                  <a:pt x="10197931" y="5054326"/>
                  <a:pt x="10169258" y="5082999"/>
                  <a:pt x="10133886" y="5082999"/>
                </a:cubicBezTo>
                <a:cubicBezTo>
                  <a:pt x="10098515" y="5082999"/>
                  <a:pt x="10069841" y="5054326"/>
                  <a:pt x="10069841" y="5018954"/>
                </a:cubicBezTo>
                <a:cubicBezTo>
                  <a:pt x="10069841" y="4983584"/>
                  <a:pt x="10098515" y="4954909"/>
                  <a:pt x="10133886" y="4954909"/>
                </a:cubicBezTo>
                <a:close/>
                <a:moveTo>
                  <a:pt x="2646180" y="4954908"/>
                </a:moveTo>
                <a:cubicBezTo>
                  <a:pt x="2681551" y="4954908"/>
                  <a:pt x="2710225" y="4983583"/>
                  <a:pt x="2710225" y="5018953"/>
                </a:cubicBezTo>
                <a:cubicBezTo>
                  <a:pt x="2710225" y="5054325"/>
                  <a:pt x="2681551" y="5082998"/>
                  <a:pt x="2646180" y="5082998"/>
                </a:cubicBezTo>
                <a:cubicBezTo>
                  <a:pt x="2610808" y="5082998"/>
                  <a:pt x="2582135" y="5054325"/>
                  <a:pt x="2582135" y="5018953"/>
                </a:cubicBezTo>
                <a:cubicBezTo>
                  <a:pt x="2582135" y="4983583"/>
                  <a:pt x="2610808" y="4954908"/>
                  <a:pt x="2646180" y="4954908"/>
                </a:cubicBezTo>
                <a:close/>
                <a:moveTo>
                  <a:pt x="9685569" y="4922886"/>
                </a:moveTo>
                <a:cubicBezTo>
                  <a:pt x="9703256" y="4922886"/>
                  <a:pt x="9717592" y="4937223"/>
                  <a:pt x="9717592" y="4954909"/>
                </a:cubicBezTo>
                <a:cubicBezTo>
                  <a:pt x="9717592" y="4972595"/>
                  <a:pt x="9703256" y="4986931"/>
                  <a:pt x="9685569" y="4986931"/>
                </a:cubicBezTo>
                <a:cubicBezTo>
                  <a:pt x="9667884" y="4986931"/>
                  <a:pt x="9653547" y="4972595"/>
                  <a:pt x="9653547" y="4954909"/>
                </a:cubicBezTo>
                <a:cubicBezTo>
                  <a:pt x="9653547" y="4937223"/>
                  <a:pt x="9667884" y="4922886"/>
                  <a:pt x="9685569" y="4922886"/>
                </a:cubicBezTo>
                <a:close/>
                <a:moveTo>
                  <a:pt x="3094497" y="4922885"/>
                </a:moveTo>
                <a:cubicBezTo>
                  <a:pt x="3112182" y="4922885"/>
                  <a:pt x="3126519" y="4937222"/>
                  <a:pt x="3126519" y="4954908"/>
                </a:cubicBezTo>
                <a:cubicBezTo>
                  <a:pt x="3126519" y="4972593"/>
                  <a:pt x="3112182" y="4986930"/>
                  <a:pt x="3094497" y="4986930"/>
                </a:cubicBezTo>
                <a:cubicBezTo>
                  <a:pt x="3076811" y="4986930"/>
                  <a:pt x="3062474" y="4972593"/>
                  <a:pt x="3062474" y="4954908"/>
                </a:cubicBezTo>
                <a:cubicBezTo>
                  <a:pt x="3062474" y="4937222"/>
                  <a:pt x="3076811" y="4922885"/>
                  <a:pt x="3094497" y="4922885"/>
                </a:cubicBezTo>
                <a:close/>
                <a:moveTo>
                  <a:pt x="53451" y="4922885"/>
                </a:moveTo>
                <a:cubicBezTo>
                  <a:pt x="88823" y="4922885"/>
                  <a:pt x="117496" y="4951560"/>
                  <a:pt x="117496" y="4986930"/>
                </a:cubicBezTo>
                <a:cubicBezTo>
                  <a:pt x="117496" y="5022302"/>
                  <a:pt x="88823" y="5050975"/>
                  <a:pt x="53451" y="5050975"/>
                </a:cubicBezTo>
                <a:cubicBezTo>
                  <a:pt x="35766" y="5050975"/>
                  <a:pt x="19754" y="5043807"/>
                  <a:pt x="8165" y="5032217"/>
                </a:cubicBezTo>
                <a:lnTo>
                  <a:pt x="0" y="5020108"/>
                </a:lnTo>
                <a:lnTo>
                  <a:pt x="0" y="4953753"/>
                </a:lnTo>
                <a:lnTo>
                  <a:pt x="8165" y="4941644"/>
                </a:lnTo>
                <a:cubicBezTo>
                  <a:pt x="19754" y="4930054"/>
                  <a:pt x="35766" y="4922885"/>
                  <a:pt x="53451" y="4922885"/>
                </a:cubicBezTo>
                <a:close/>
                <a:moveTo>
                  <a:pt x="10940762" y="4901111"/>
                </a:moveTo>
                <a:cubicBezTo>
                  <a:pt x="10958449" y="4901111"/>
                  <a:pt x="10972786" y="4915448"/>
                  <a:pt x="10972786" y="4933135"/>
                </a:cubicBezTo>
                <a:cubicBezTo>
                  <a:pt x="10972786" y="4950820"/>
                  <a:pt x="10958449" y="4965156"/>
                  <a:pt x="10940762" y="4965156"/>
                </a:cubicBezTo>
                <a:cubicBezTo>
                  <a:pt x="10923078" y="4965156"/>
                  <a:pt x="10908741" y="4950820"/>
                  <a:pt x="10908741" y="4933135"/>
                </a:cubicBezTo>
                <a:cubicBezTo>
                  <a:pt x="10908741" y="4915448"/>
                  <a:pt x="10923078" y="4901111"/>
                  <a:pt x="10940762" y="4901111"/>
                </a:cubicBezTo>
                <a:close/>
                <a:moveTo>
                  <a:pt x="1839303" y="4901110"/>
                </a:moveTo>
                <a:cubicBezTo>
                  <a:pt x="1856989" y="4901110"/>
                  <a:pt x="1871325" y="4915447"/>
                  <a:pt x="1871325" y="4933133"/>
                </a:cubicBezTo>
                <a:cubicBezTo>
                  <a:pt x="1871325" y="4950818"/>
                  <a:pt x="1856989" y="4965155"/>
                  <a:pt x="1839303" y="4965155"/>
                </a:cubicBezTo>
                <a:cubicBezTo>
                  <a:pt x="1821617" y="4965155"/>
                  <a:pt x="1807280" y="4950818"/>
                  <a:pt x="1807280" y="4933133"/>
                </a:cubicBezTo>
                <a:cubicBezTo>
                  <a:pt x="1807280" y="4915447"/>
                  <a:pt x="1821617" y="4901110"/>
                  <a:pt x="1839303" y="4901110"/>
                </a:cubicBezTo>
                <a:close/>
                <a:moveTo>
                  <a:pt x="8917120" y="4872565"/>
                </a:moveTo>
                <a:cubicBezTo>
                  <a:pt x="8995442" y="4872565"/>
                  <a:pt x="9058934" y="4936057"/>
                  <a:pt x="9058934" y="5014379"/>
                </a:cubicBezTo>
                <a:cubicBezTo>
                  <a:pt x="9058934" y="5092702"/>
                  <a:pt x="8995442" y="5156194"/>
                  <a:pt x="8917120" y="5156194"/>
                </a:cubicBezTo>
                <a:cubicBezTo>
                  <a:pt x="8838798" y="5156194"/>
                  <a:pt x="8775306" y="5092702"/>
                  <a:pt x="8775306" y="5014379"/>
                </a:cubicBezTo>
                <a:cubicBezTo>
                  <a:pt x="8775306" y="4936057"/>
                  <a:pt x="8838798" y="4872565"/>
                  <a:pt x="8917120" y="4872565"/>
                </a:cubicBezTo>
                <a:close/>
                <a:moveTo>
                  <a:pt x="3862946" y="4872564"/>
                </a:moveTo>
                <a:cubicBezTo>
                  <a:pt x="3941269" y="4872564"/>
                  <a:pt x="4004761" y="4936056"/>
                  <a:pt x="4004761" y="5014378"/>
                </a:cubicBezTo>
                <a:cubicBezTo>
                  <a:pt x="4004761" y="5092701"/>
                  <a:pt x="3941269" y="5156193"/>
                  <a:pt x="3862946" y="5156193"/>
                </a:cubicBezTo>
                <a:cubicBezTo>
                  <a:pt x="3784624" y="5156193"/>
                  <a:pt x="3721132" y="5092701"/>
                  <a:pt x="3721132" y="5014378"/>
                </a:cubicBezTo>
                <a:cubicBezTo>
                  <a:pt x="3721132" y="4936056"/>
                  <a:pt x="3784624" y="4872564"/>
                  <a:pt x="3862946" y="4872564"/>
                </a:cubicBezTo>
                <a:close/>
                <a:moveTo>
                  <a:pt x="5089546" y="4822916"/>
                </a:moveTo>
                <a:cubicBezTo>
                  <a:pt x="5107232" y="4822916"/>
                  <a:pt x="5121569" y="4837252"/>
                  <a:pt x="5121569" y="4854939"/>
                </a:cubicBezTo>
                <a:cubicBezTo>
                  <a:pt x="5121569" y="4872624"/>
                  <a:pt x="5107232" y="4886961"/>
                  <a:pt x="5089546" y="4886961"/>
                </a:cubicBezTo>
                <a:cubicBezTo>
                  <a:pt x="5071861" y="4886961"/>
                  <a:pt x="5057524" y="4872624"/>
                  <a:pt x="5057524" y="4854939"/>
                </a:cubicBezTo>
                <a:cubicBezTo>
                  <a:pt x="5057524" y="4837252"/>
                  <a:pt x="5071861" y="4822916"/>
                  <a:pt x="5089546" y="4822916"/>
                </a:cubicBezTo>
                <a:close/>
                <a:moveTo>
                  <a:pt x="11302161" y="4759298"/>
                </a:moveTo>
                <a:cubicBezTo>
                  <a:pt x="11380483" y="4759298"/>
                  <a:pt x="11443975" y="4822790"/>
                  <a:pt x="11443975" y="4901111"/>
                </a:cubicBezTo>
                <a:cubicBezTo>
                  <a:pt x="11443975" y="4979434"/>
                  <a:pt x="11380483" y="5042926"/>
                  <a:pt x="11302161" y="5042926"/>
                </a:cubicBezTo>
                <a:cubicBezTo>
                  <a:pt x="11223840" y="5042926"/>
                  <a:pt x="11160346" y="4979434"/>
                  <a:pt x="11160346" y="4901111"/>
                </a:cubicBezTo>
                <a:cubicBezTo>
                  <a:pt x="11160346" y="4822790"/>
                  <a:pt x="11223840" y="4759298"/>
                  <a:pt x="11302161" y="4759298"/>
                </a:cubicBezTo>
                <a:close/>
                <a:moveTo>
                  <a:pt x="1477905" y="4759297"/>
                </a:moveTo>
                <a:cubicBezTo>
                  <a:pt x="1556226" y="4759297"/>
                  <a:pt x="1619720" y="4822788"/>
                  <a:pt x="1619720" y="4901110"/>
                </a:cubicBezTo>
                <a:cubicBezTo>
                  <a:pt x="1619720" y="4979433"/>
                  <a:pt x="1556226" y="5042925"/>
                  <a:pt x="1477905" y="5042925"/>
                </a:cubicBezTo>
                <a:cubicBezTo>
                  <a:pt x="1399583" y="5042925"/>
                  <a:pt x="1336091" y="4979433"/>
                  <a:pt x="1336091" y="4901110"/>
                </a:cubicBezTo>
                <a:cubicBezTo>
                  <a:pt x="1336091" y="4822788"/>
                  <a:pt x="1399583" y="4759297"/>
                  <a:pt x="1477905" y="4759297"/>
                </a:cubicBezTo>
                <a:close/>
                <a:moveTo>
                  <a:pt x="9264702" y="4749050"/>
                </a:moveTo>
                <a:cubicBezTo>
                  <a:pt x="9300074" y="4749050"/>
                  <a:pt x="9328747" y="4777724"/>
                  <a:pt x="9328747" y="4813094"/>
                </a:cubicBezTo>
                <a:cubicBezTo>
                  <a:pt x="9328747" y="4848466"/>
                  <a:pt x="9300074" y="4877139"/>
                  <a:pt x="9264702" y="4877139"/>
                </a:cubicBezTo>
                <a:cubicBezTo>
                  <a:pt x="9229331" y="4877139"/>
                  <a:pt x="9200657" y="4848466"/>
                  <a:pt x="9200657" y="4813094"/>
                </a:cubicBezTo>
                <a:cubicBezTo>
                  <a:pt x="9200657" y="4777724"/>
                  <a:pt x="9229331" y="4749050"/>
                  <a:pt x="9264702" y="4749050"/>
                </a:cubicBezTo>
                <a:close/>
                <a:moveTo>
                  <a:pt x="3515364" y="4749048"/>
                </a:moveTo>
                <a:cubicBezTo>
                  <a:pt x="3550735" y="4749048"/>
                  <a:pt x="3579409" y="4777723"/>
                  <a:pt x="3579409" y="4813093"/>
                </a:cubicBezTo>
                <a:cubicBezTo>
                  <a:pt x="3579409" y="4848465"/>
                  <a:pt x="3550735" y="4877138"/>
                  <a:pt x="3515364" y="4877138"/>
                </a:cubicBezTo>
                <a:cubicBezTo>
                  <a:pt x="3479992" y="4877138"/>
                  <a:pt x="3451319" y="4848465"/>
                  <a:pt x="3451319" y="4813093"/>
                </a:cubicBezTo>
                <a:cubicBezTo>
                  <a:pt x="3451319" y="4777723"/>
                  <a:pt x="3479992" y="4749048"/>
                  <a:pt x="3515364" y="4749048"/>
                </a:cubicBezTo>
                <a:close/>
                <a:moveTo>
                  <a:pt x="12192000" y="4741666"/>
                </a:moveTo>
                <a:lnTo>
                  <a:pt x="12192000" y="5012614"/>
                </a:lnTo>
                <a:lnTo>
                  <a:pt x="12168202" y="5007810"/>
                </a:lnTo>
                <a:cubicBezTo>
                  <a:pt x="12117303" y="4986281"/>
                  <a:pt x="12081588" y="4935881"/>
                  <a:pt x="12081588" y="4877139"/>
                </a:cubicBezTo>
                <a:cubicBezTo>
                  <a:pt x="12081588" y="4818398"/>
                  <a:pt x="12117303" y="4767999"/>
                  <a:pt x="12168202" y="4746470"/>
                </a:cubicBezTo>
                <a:close/>
                <a:moveTo>
                  <a:pt x="556664" y="4735324"/>
                </a:moveTo>
                <a:cubicBezTo>
                  <a:pt x="634985" y="4735324"/>
                  <a:pt x="698478" y="4798816"/>
                  <a:pt x="698478" y="4877138"/>
                </a:cubicBezTo>
                <a:cubicBezTo>
                  <a:pt x="698478" y="4955461"/>
                  <a:pt x="634985" y="5018953"/>
                  <a:pt x="556664" y="5018953"/>
                </a:cubicBezTo>
                <a:cubicBezTo>
                  <a:pt x="478342" y="5018953"/>
                  <a:pt x="414850" y="4955461"/>
                  <a:pt x="414850" y="4877138"/>
                </a:cubicBezTo>
                <a:cubicBezTo>
                  <a:pt x="414850" y="4798816"/>
                  <a:pt x="478342" y="4735324"/>
                  <a:pt x="556664" y="4735324"/>
                </a:cubicBezTo>
                <a:close/>
                <a:moveTo>
                  <a:pt x="7639363" y="4732612"/>
                </a:moveTo>
                <a:cubicBezTo>
                  <a:pt x="7674735" y="4732612"/>
                  <a:pt x="7703408" y="4761287"/>
                  <a:pt x="7703408" y="4796657"/>
                </a:cubicBezTo>
                <a:cubicBezTo>
                  <a:pt x="7703408" y="4832029"/>
                  <a:pt x="7674735" y="4860702"/>
                  <a:pt x="7639363" y="4860702"/>
                </a:cubicBezTo>
                <a:cubicBezTo>
                  <a:pt x="7603992" y="4860702"/>
                  <a:pt x="7575318" y="4832029"/>
                  <a:pt x="7575318" y="4796657"/>
                </a:cubicBezTo>
                <a:cubicBezTo>
                  <a:pt x="7575318" y="4761287"/>
                  <a:pt x="7603992" y="4732612"/>
                  <a:pt x="7639363" y="4732612"/>
                </a:cubicBezTo>
                <a:close/>
                <a:moveTo>
                  <a:pt x="11626960" y="4726268"/>
                </a:moveTo>
                <a:cubicBezTo>
                  <a:pt x="11644647" y="4726268"/>
                  <a:pt x="11658983" y="4740605"/>
                  <a:pt x="11658983" y="4758291"/>
                </a:cubicBezTo>
                <a:cubicBezTo>
                  <a:pt x="11658983" y="4775976"/>
                  <a:pt x="11644647" y="4790313"/>
                  <a:pt x="11626960" y="4790313"/>
                </a:cubicBezTo>
                <a:cubicBezTo>
                  <a:pt x="11609275" y="4790313"/>
                  <a:pt x="11594938" y="4775976"/>
                  <a:pt x="11594938" y="4758291"/>
                </a:cubicBezTo>
                <a:cubicBezTo>
                  <a:pt x="11594938" y="4740605"/>
                  <a:pt x="11609275" y="4726268"/>
                  <a:pt x="11626960" y="4726268"/>
                </a:cubicBezTo>
                <a:close/>
                <a:moveTo>
                  <a:pt x="1153106" y="4726267"/>
                </a:moveTo>
                <a:cubicBezTo>
                  <a:pt x="1170791" y="4726267"/>
                  <a:pt x="1185128" y="4740603"/>
                  <a:pt x="1185128" y="4758290"/>
                </a:cubicBezTo>
                <a:cubicBezTo>
                  <a:pt x="1185128" y="4775975"/>
                  <a:pt x="1170791" y="4790312"/>
                  <a:pt x="1153106" y="4790312"/>
                </a:cubicBezTo>
                <a:cubicBezTo>
                  <a:pt x="1135419" y="4790312"/>
                  <a:pt x="1121083" y="4775975"/>
                  <a:pt x="1121083" y="4758290"/>
                </a:cubicBezTo>
                <a:cubicBezTo>
                  <a:pt x="1121083" y="4740603"/>
                  <a:pt x="1135419" y="4726267"/>
                  <a:pt x="1153106" y="4726267"/>
                </a:cubicBezTo>
                <a:close/>
                <a:moveTo>
                  <a:pt x="7191047" y="4700589"/>
                </a:moveTo>
                <a:cubicBezTo>
                  <a:pt x="7208734" y="4700589"/>
                  <a:pt x="7223071" y="4714926"/>
                  <a:pt x="7223071" y="4732612"/>
                </a:cubicBezTo>
                <a:cubicBezTo>
                  <a:pt x="7223071" y="4750297"/>
                  <a:pt x="7208734" y="4764634"/>
                  <a:pt x="7191047" y="4764634"/>
                </a:cubicBezTo>
                <a:cubicBezTo>
                  <a:pt x="7173362" y="4764634"/>
                  <a:pt x="7159027" y="4750297"/>
                  <a:pt x="7159027" y="4732612"/>
                </a:cubicBezTo>
                <a:cubicBezTo>
                  <a:pt x="7159027" y="4714926"/>
                  <a:pt x="7173362" y="4700589"/>
                  <a:pt x="7191047" y="4700589"/>
                </a:cubicBezTo>
                <a:close/>
                <a:moveTo>
                  <a:pt x="6029089" y="4700589"/>
                </a:moveTo>
                <a:cubicBezTo>
                  <a:pt x="6064460" y="4700589"/>
                  <a:pt x="6093133" y="4729264"/>
                  <a:pt x="6093133" y="4764634"/>
                </a:cubicBezTo>
                <a:cubicBezTo>
                  <a:pt x="6093133" y="4800006"/>
                  <a:pt x="6064460" y="4828679"/>
                  <a:pt x="6029089" y="4828679"/>
                </a:cubicBezTo>
                <a:cubicBezTo>
                  <a:pt x="5993717" y="4828679"/>
                  <a:pt x="5965043" y="4800006"/>
                  <a:pt x="5965043" y="4764634"/>
                </a:cubicBezTo>
                <a:cubicBezTo>
                  <a:pt x="5965043" y="4729264"/>
                  <a:pt x="5993717" y="4700589"/>
                  <a:pt x="6029089" y="4700589"/>
                </a:cubicBezTo>
                <a:close/>
                <a:moveTo>
                  <a:pt x="8446240" y="4678906"/>
                </a:moveTo>
                <a:cubicBezTo>
                  <a:pt x="8463926" y="4678906"/>
                  <a:pt x="8478264" y="4693243"/>
                  <a:pt x="8478264" y="4710929"/>
                </a:cubicBezTo>
                <a:cubicBezTo>
                  <a:pt x="8478264" y="4728614"/>
                  <a:pt x="8463926" y="4742951"/>
                  <a:pt x="8446240" y="4742951"/>
                </a:cubicBezTo>
                <a:cubicBezTo>
                  <a:pt x="8428556" y="4742951"/>
                  <a:pt x="8414218" y="4728614"/>
                  <a:pt x="8414218" y="4710929"/>
                </a:cubicBezTo>
                <a:cubicBezTo>
                  <a:pt x="8414218" y="4693243"/>
                  <a:pt x="8428556" y="4678906"/>
                  <a:pt x="8446240" y="4678906"/>
                </a:cubicBezTo>
                <a:close/>
                <a:moveTo>
                  <a:pt x="6422509" y="4650268"/>
                </a:moveTo>
                <a:cubicBezTo>
                  <a:pt x="6500830" y="4650268"/>
                  <a:pt x="6564320" y="4713760"/>
                  <a:pt x="6564320" y="4792082"/>
                </a:cubicBezTo>
                <a:cubicBezTo>
                  <a:pt x="6564320" y="4870405"/>
                  <a:pt x="6500830" y="4933897"/>
                  <a:pt x="6422509" y="4933897"/>
                </a:cubicBezTo>
                <a:cubicBezTo>
                  <a:pt x="6344188" y="4933897"/>
                  <a:pt x="6280694" y="4870405"/>
                  <a:pt x="6280694" y="4792082"/>
                </a:cubicBezTo>
                <a:cubicBezTo>
                  <a:pt x="6280694" y="4713760"/>
                  <a:pt x="6344188" y="4650268"/>
                  <a:pt x="6422509" y="4650268"/>
                </a:cubicBezTo>
                <a:close/>
                <a:moveTo>
                  <a:pt x="10689157" y="4630201"/>
                </a:moveTo>
                <a:cubicBezTo>
                  <a:pt x="10724528" y="4630201"/>
                  <a:pt x="10753202" y="4658876"/>
                  <a:pt x="10753202" y="4694246"/>
                </a:cubicBezTo>
                <a:cubicBezTo>
                  <a:pt x="10753202" y="4729617"/>
                  <a:pt x="10724528" y="4758291"/>
                  <a:pt x="10689157" y="4758291"/>
                </a:cubicBezTo>
                <a:cubicBezTo>
                  <a:pt x="10653786" y="4758291"/>
                  <a:pt x="10625112" y="4729617"/>
                  <a:pt x="10625112" y="4694246"/>
                </a:cubicBezTo>
                <a:cubicBezTo>
                  <a:pt x="10625112" y="4658876"/>
                  <a:pt x="10653786" y="4630201"/>
                  <a:pt x="10689157" y="4630201"/>
                </a:cubicBezTo>
                <a:close/>
                <a:moveTo>
                  <a:pt x="2090909" y="4630200"/>
                </a:moveTo>
                <a:cubicBezTo>
                  <a:pt x="2126280" y="4630200"/>
                  <a:pt x="2154954" y="4658874"/>
                  <a:pt x="2154954" y="4694245"/>
                </a:cubicBezTo>
                <a:cubicBezTo>
                  <a:pt x="2154954" y="4729616"/>
                  <a:pt x="2126280" y="4758290"/>
                  <a:pt x="2090909" y="4758290"/>
                </a:cubicBezTo>
                <a:cubicBezTo>
                  <a:pt x="2055538" y="4758290"/>
                  <a:pt x="2026864" y="4729616"/>
                  <a:pt x="2026864" y="4694245"/>
                </a:cubicBezTo>
                <a:cubicBezTo>
                  <a:pt x="2026864" y="4658874"/>
                  <a:pt x="2055538" y="4630200"/>
                  <a:pt x="2090909" y="4630200"/>
                </a:cubicBezTo>
                <a:close/>
                <a:moveTo>
                  <a:pt x="10069841" y="4579788"/>
                </a:moveTo>
                <a:cubicBezTo>
                  <a:pt x="10105213" y="4579788"/>
                  <a:pt x="10133886" y="4608463"/>
                  <a:pt x="10133886" y="4643833"/>
                </a:cubicBezTo>
                <a:cubicBezTo>
                  <a:pt x="10133886" y="4679205"/>
                  <a:pt x="10105213" y="4707878"/>
                  <a:pt x="10069841" y="4707878"/>
                </a:cubicBezTo>
                <a:cubicBezTo>
                  <a:pt x="10034470" y="4707878"/>
                  <a:pt x="10005796" y="4679205"/>
                  <a:pt x="10005796" y="4643833"/>
                </a:cubicBezTo>
                <a:cubicBezTo>
                  <a:pt x="10005796" y="4608463"/>
                  <a:pt x="10034470" y="4579788"/>
                  <a:pt x="10069841" y="4579788"/>
                </a:cubicBezTo>
                <a:close/>
                <a:moveTo>
                  <a:pt x="2710225" y="4579787"/>
                </a:moveTo>
                <a:cubicBezTo>
                  <a:pt x="2745596" y="4579787"/>
                  <a:pt x="2774270" y="4608462"/>
                  <a:pt x="2774270" y="4643832"/>
                </a:cubicBezTo>
                <a:cubicBezTo>
                  <a:pt x="2774270" y="4679203"/>
                  <a:pt x="2745596" y="4707877"/>
                  <a:pt x="2710225" y="4707877"/>
                </a:cubicBezTo>
                <a:cubicBezTo>
                  <a:pt x="2674853" y="4707877"/>
                  <a:pt x="2646180" y="4679203"/>
                  <a:pt x="2646180" y="4643832"/>
                </a:cubicBezTo>
                <a:cubicBezTo>
                  <a:pt x="2646180" y="4608462"/>
                  <a:pt x="2674853" y="4579787"/>
                  <a:pt x="2710225" y="4579787"/>
                </a:cubicBezTo>
                <a:close/>
                <a:moveTo>
                  <a:pt x="4604634" y="4537091"/>
                </a:moveTo>
                <a:cubicBezTo>
                  <a:pt x="4682956" y="4537091"/>
                  <a:pt x="4746447" y="4600583"/>
                  <a:pt x="4746447" y="4678905"/>
                </a:cubicBezTo>
                <a:cubicBezTo>
                  <a:pt x="4746447" y="4757228"/>
                  <a:pt x="4682956" y="4820720"/>
                  <a:pt x="4604634" y="4820720"/>
                </a:cubicBezTo>
                <a:cubicBezTo>
                  <a:pt x="4526311" y="4820720"/>
                  <a:pt x="4462818" y="4757228"/>
                  <a:pt x="4462818" y="4678905"/>
                </a:cubicBezTo>
                <a:cubicBezTo>
                  <a:pt x="4462818" y="4600583"/>
                  <a:pt x="4526311" y="4537091"/>
                  <a:pt x="4604634" y="4537091"/>
                </a:cubicBezTo>
                <a:close/>
                <a:moveTo>
                  <a:pt x="6770180" y="4526752"/>
                </a:moveTo>
                <a:cubicBezTo>
                  <a:pt x="6805552" y="4526752"/>
                  <a:pt x="6834225" y="4555427"/>
                  <a:pt x="6834225" y="4590797"/>
                </a:cubicBezTo>
                <a:cubicBezTo>
                  <a:pt x="6834225" y="4626169"/>
                  <a:pt x="6805552" y="4654842"/>
                  <a:pt x="6770180" y="4654842"/>
                </a:cubicBezTo>
                <a:cubicBezTo>
                  <a:pt x="6734809" y="4654842"/>
                  <a:pt x="6706134" y="4626169"/>
                  <a:pt x="6706134" y="4590797"/>
                </a:cubicBezTo>
                <a:cubicBezTo>
                  <a:pt x="6706134" y="4555427"/>
                  <a:pt x="6734809" y="4526752"/>
                  <a:pt x="6770180" y="4526752"/>
                </a:cubicBezTo>
                <a:close/>
                <a:moveTo>
                  <a:pt x="5525877" y="4513028"/>
                </a:moveTo>
                <a:cubicBezTo>
                  <a:pt x="5604199" y="4513028"/>
                  <a:pt x="5667691" y="4576520"/>
                  <a:pt x="5667691" y="4654842"/>
                </a:cubicBezTo>
                <a:cubicBezTo>
                  <a:pt x="5667691" y="4733165"/>
                  <a:pt x="5604199" y="4796657"/>
                  <a:pt x="5525877" y="4796657"/>
                </a:cubicBezTo>
                <a:cubicBezTo>
                  <a:pt x="5447554" y="4796657"/>
                  <a:pt x="5384062" y="4733165"/>
                  <a:pt x="5384062" y="4654842"/>
                </a:cubicBezTo>
                <a:cubicBezTo>
                  <a:pt x="5384062" y="4576520"/>
                  <a:pt x="5447554" y="4513028"/>
                  <a:pt x="5525877" y="4513028"/>
                </a:cubicBezTo>
                <a:close/>
                <a:moveTo>
                  <a:pt x="4929433" y="4504062"/>
                </a:moveTo>
                <a:cubicBezTo>
                  <a:pt x="4947119" y="4504062"/>
                  <a:pt x="4961456" y="4518399"/>
                  <a:pt x="4961456" y="4536085"/>
                </a:cubicBezTo>
                <a:cubicBezTo>
                  <a:pt x="4961456" y="4553771"/>
                  <a:pt x="4947119" y="4568107"/>
                  <a:pt x="4929433" y="4568107"/>
                </a:cubicBezTo>
                <a:cubicBezTo>
                  <a:pt x="4911748" y="4568107"/>
                  <a:pt x="4897411" y="4553771"/>
                  <a:pt x="4897411" y="4536085"/>
                </a:cubicBezTo>
                <a:cubicBezTo>
                  <a:pt x="4897411" y="4518399"/>
                  <a:pt x="4911748" y="4504062"/>
                  <a:pt x="4929433" y="4504062"/>
                </a:cubicBezTo>
                <a:close/>
                <a:moveTo>
                  <a:pt x="11334182" y="4457370"/>
                </a:moveTo>
                <a:cubicBezTo>
                  <a:pt x="11351868" y="4457370"/>
                  <a:pt x="11366205" y="4471707"/>
                  <a:pt x="11366205" y="4489393"/>
                </a:cubicBezTo>
                <a:cubicBezTo>
                  <a:pt x="11366205" y="4507078"/>
                  <a:pt x="11351868" y="4521415"/>
                  <a:pt x="11334182" y="4521415"/>
                </a:cubicBezTo>
                <a:cubicBezTo>
                  <a:pt x="11316497" y="4521415"/>
                  <a:pt x="11302160" y="4507078"/>
                  <a:pt x="11302160" y="4489393"/>
                </a:cubicBezTo>
                <a:cubicBezTo>
                  <a:pt x="11302160" y="4471707"/>
                  <a:pt x="11316497" y="4457370"/>
                  <a:pt x="11334182" y="4457370"/>
                </a:cubicBezTo>
                <a:close/>
                <a:moveTo>
                  <a:pt x="1445884" y="4457369"/>
                </a:moveTo>
                <a:cubicBezTo>
                  <a:pt x="1463569" y="4457369"/>
                  <a:pt x="1477906" y="4471705"/>
                  <a:pt x="1477906" y="4489392"/>
                </a:cubicBezTo>
                <a:cubicBezTo>
                  <a:pt x="1477906" y="4507077"/>
                  <a:pt x="1463569" y="4521414"/>
                  <a:pt x="1445884" y="4521414"/>
                </a:cubicBezTo>
                <a:cubicBezTo>
                  <a:pt x="1428198" y="4521414"/>
                  <a:pt x="1413861" y="4507077"/>
                  <a:pt x="1413861" y="4489392"/>
                </a:cubicBezTo>
                <a:cubicBezTo>
                  <a:pt x="1413861" y="4471705"/>
                  <a:pt x="1428198" y="4457369"/>
                  <a:pt x="1445884" y="4457369"/>
                </a:cubicBezTo>
                <a:close/>
                <a:moveTo>
                  <a:pt x="9557479" y="4437973"/>
                </a:moveTo>
                <a:cubicBezTo>
                  <a:pt x="9575166" y="4437973"/>
                  <a:pt x="9589502" y="4452310"/>
                  <a:pt x="9589502" y="4469996"/>
                </a:cubicBezTo>
                <a:cubicBezTo>
                  <a:pt x="9589502" y="4487681"/>
                  <a:pt x="9575166" y="4502018"/>
                  <a:pt x="9557479" y="4502018"/>
                </a:cubicBezTo>
                <a:cubicBezTo>
                  <a:pt x="9539794" y="4502018"/>
                  <a:pt x="9525457" y="4487681"/>
                  <a:pt x="9525457" y="4469996"/>
                </a:cubicBezTo>
                <a:cubicBezTo>
                  <a:pt x="9525457" y="4452310"/>
                  <a:pt x="9539794" y="4437973"/>
                  <a:pt x="9557479" y="4437973"/>
                </a:cubicBezTo>
                <a:close/>
                <a:moveTo>
                  <a:pt x="3222587" y="4437972"/>
                </a:moveTo>
                <a:cubicBezTo>
                  <a:pt x="3240272" y="4437972"/>
                  <a:pt x="3254609" y="4452309"/>
                  <a:pt x="3254609" y="4469995"/>
                </a:cubicBezTo>
                <a:cubicBezTo>
                  <a:pt x="3254609" y="4487680"/>
                  <a:pt x="3240272" y="4502017"/>
                  <a:pt x="3222587" y="4502017"/>
                </a:cubicBezTo>
                <a:cubicBezTo>
                  <a:pt x="3204900" y="4502017"/>
                  <a:pt x="3190564" y="4487680"/>
                  <a:pt x="3190564" y="4469995"/>
                </a:cubicBezTo>
                <a:cubicBezTo>
                  <a:pt x="3190564" y="4452309"/>
                  <a:pt x="3204900" y="4437972"/>
                  <a:pt x="3222587" y="4437972"/>
                </a:cubicBezTo>
                <a:close/>
                <a:moveTo>
                  <a:pt x="8194636" y="4407994"/>
                </a:moveTo>
                <a:cubicBezTo>
                  <a:pt x="8230008" y="4407994"/>
                  <a:pt x="8258681" y="4436669"/>
                  <a:pt x="8258681" y="4472039"/>
                </a:cubicBezTo>
                <a:cubicBezTo>
                  <a:pt x="8258681" y="4507411"/>
                  <a:pt x="8230008" y="4536084"/>
                  <a:pt x="8194636" y="4536084"/>
                </a:cubicBezTo>
                <a:cubicBezTo>
                  <a:pt x="8159265" y="4536084"/>
                  <a:pt x="8130591" y="4507411"/>
                  <a:pt x="8130591" y="4472039"/>
                </a:cubicBezTo>
                <a:cubicBezTo>
                  <a:pt x="8130591" y="4436669"/>
                  <a:pt x="8159265" y="4407994"/>
                  <a:pt x="8194636" y="4407994"/>
                </a:cubicBezTo>
                <a:close/>
                <a:moveTo>
                  <a:pt x="7575318" y="4357491"/>
                </a:moveTo>
                <a:cubicBezTo>
                  <a:pt x="7610690" y="4357491"/>
                  <a:pt x="7639363" y="4386166"/>
                  <a:pt x="7639363" y="4421536"/>
                </a:cubicBezTo>
                <a:cubicBezTo>
                  <a:pt x="7639363" y="4456907"/>
                  <a:pt x="7610690" y="4485581"/>
                  <a:pt x="7575318" y="4485581"/>
                </a:cubicBezTo>
                <a:cubicBezTo>
                  <a:pt x="7539947" y="4485581"/>
                  <a:pt x="7511273" y="4456907"/>
                  <a:pt x="7511273" y="4421536"/>
                </a:cubicBezTo>
                <a:cubicBezTo>
                  <a:pt x="7511273" y="4386166"/>
                  <a:pt x="7539947" y="4357491"/>
                  <a:pt x="7575318" y="4357491"/>
                </a:cubicBezTo>
                <a:close/>
                <a:moveTo>
                  <a:pt x="131220" y="4296158"/>
                </a:moveTo>
                <a:cubicBezTo>
                  <a:pt x="209542" y="4296158"/>
                  <a:pt x="273035" y="4359650"/>
                  <a:pt x="273035" y="4437972"/>
                </a:cubicBezTo>
                <a:cubicBezTo>
                  <a:pt x="273035" y="4516295"/>
                  <a:pt x="209542" y="4579787"/>
                  <a:pt x="131220" y="4579787"/>
                </a:cubicBezTo>
                <a:cubicBezTo>
                  <a:pt x="72479" y="4579787"/>
                  <a:pt x="22079" y="4544073"/>
                  <a:pt x="550" y="4493173"/>
                </a:cubicBezTo>
                <a:lnTo>
                  <a:pt x="0" y="4490447"/>
                </a:lnTo>
                <a:lnTo>
                  <a:pt x="0" y="4385497"/>
                </a:lnTo>
                <a:lnTo>
                  <a:pt x="550" y="4382772"/>
                </a:lnTo>
                <a:cubicBezTo>
                  <a:pt x="22079" y="4331873"/>
                  <a:pt x="72479" y="4296158"/>
                  <a:pt x="131220" y="4296158"/>
                </a:cubicBezTo>
                <a:close/>
                <a:moveTo>
                  <a:pt x="11851119" y="4265235"/>
                </a:moveTo>
                <a:cubicBezTo>
                  <a:pt x="11886491" y="4265235"/>
                  <a:pt x="11915164" y="4293908"/>
                  <a:pt x="11915164" y="4329280"/>
                </a:cubicBezTo>
                <a:cubicBezTo>
                  <a:pt x="11915164" y="4364651"/>
                  <a:pt x="11886491" y="4393325"/>
                  <a:pt x="11851119" y="4393325"/>
                </a:cubicBezTo>
                <a:cubicBezTo>
                  <a:pt x="11815748" y="4393325"/>
                  <a:pt x="11787074" y="4364651"/>
                  <a:pt x="11787074" y="4329280"/>
                </a:cubicBezTo>
                <a:cubicBezTo>
                  <a:pt x="11787074" y="4293908"/>
                  <a:pt x="11815748" y="4265235"/>
                  <a:pt x="11851119" y="4265235"/>
                </a:cubicBezTo>
                <a:close/>
                <a:moveTo>
                  <a:pt x="928947" y="4265234"/>
                </a:moveTo>
                <a:cubicBezTo>
                  <a:pt x="964318" y="4265234"/>
                  <a:pt x="992992" y="4293907"/>
                  <a:pt x="992992" y="4329279"/>
                </a:cubicBezTo>
                <a:cubicBezTo>
                  <a:pt x="992992" y="4364650"/>
                  <a:pt x="964318" y="4393324"/>
                  <a:pt x="928947" y="4393324"/>
                </a:cubicBezTo>
                <a:cubicBezTo>
                  <a:pt x="893575" y="4393324"/>
                  <a:pt x="864902" y="4364650"/>
                  <a:pt x="864902" y="4329279"/>
                </a:cubicBezTo>
                <a:cubicBezTo>
                  <a:pt x="864902" y="4293907"/>
                  <a:pt x="893575" y="4265234"/>
                  <a:pt x="928947" y="4265234"/>
                </a:cubicBezTo>
                <a:close/>
                <a:moveTo>
                  <a:pt x="4636655" y="4235164"/>
                </a:moveTo>
                <a:cubicBezTo>
                  <a:pt x="4654342" y="4235164"/>
                  <a:pt x="4668678" y="4249501"/>
                  <a:pt x="4668678" y="4267187"/>
                </a:cubicBezTo>
                <a:cubicBezTo>
                  <a:pt x="4668678" y="4284873"/>
                  <a:pt x="4654342" y="4299209"/>
                  <a:pt x="4636655" y="4299209"/>
                </a:cubicBezTo>
                <a:cubicBezTo>
                  <a:pt x="4618970" y="4299209"/>
                  <a:pt x="4604634" y="4284873"/>
                  <a:pt x="4604634" y="4267187"/>
                </a:cubicBezTo>
                <a:cubicBezTo>
                  <a:pt x="4604634" y="4249501"/>
                  <a:pt x="4618970" y="4235164"/>
                  <a:pt x="4636655" y="4235164"/>
                </a:cubicBezTo>
                <a:close/>
                <a:moveTo>
                  <a:pt x="9045210" y="4227539"/>
                </a:moveTo>
                <a:cubicBezTo>
                  <a:pt x="9062896" y="4227539"/>
                  <a:pt x="9077233" y="4241876"/>
                  <a:pt x="9077233" y="4259562"/>
                </a:cubicBezTo>
                <a:cubicBezTo>
                  <a:pt x="9077233" y="4277247"/>
                  <a:pt x="9062896" y="4291584"/>
                  <a:pt x="9045210" y="4291584"/>
                </a:cubicBezTo>
                <a:cubicBezTo>
                  <a:pt x="9027525" y="4291584"/>
                  <a:pt x="9013188" y="4277247"/>
                  <a:pt x="9013188" y="4259562"/>
                </a:cubicBezTo>
                <a:cubicBezTo>
                  <a:pt x="9013188" y="4241876"/>
                  <a:pt x="9027525" y="4227539"/>
                  <a:pt x="9045210" y="4227539"/>
                </a:cubicBezTo>
                <a:close/>
                <a:moveTo>
                  <a:pt x="3734856" y="4227538"/>
                </a:moveTo>
                <a:cubicBezTo>
                  <a:pt x="3752541" y="4227538"/>
                  <a:pt x="3766878" y="4241875"/>
                  <a:pt x="3766878" y="4259561"/>
                </a:cubicBezTo>
                <a:cubicBezTo>
                  <a:pt x="3766878" y="4277246"/>
                  <a:pt x="3752541" y="4291583"/>
                  <a:pt x="3734856" y="4291583"/>
                </a:cubicBezTo>
                <a:cubicBezTo>
                  <a:pt x="3717170" y="4291583"/>
                  <a:pt x="3702833" y="4277246"/>
                  <a:pt x="3702833" y="4259561"/>
                </a:cubicBezTo>
                <a:cubicBezTo>
                  <a:pt x="3702833" y="4241875"/>
                  <a:pt x="3717170" y="4227538"/>
                  <a:pt x="3734856" y="4227538"/>
                </a:cubicBezTo>
                <a:close/>
                <a:moveTo>
                  <a:pt x="7062959" y="4215676"/>
                </a:moveTo>
                <a:cubicBezTo>
                  <a:pt x="7080645" y="4215676"/>
                  <a:pt x="7094982" y="4230013"/>
                  <a:pt x="7094982" y="4247699"/>
                </a:cubicBezTo>
                <a:cubicBezTo>
                  <a:pt x="7094982" y="4265384"/>
                  <a:pt x="7080645" y="4279721"/>
                  <a:pt x="7062959" y="4279721"/>
                </a:cubicBezTo>
                <a:cubicBezTo>
                  <a:pt x="7045273" y="4279721"/>
                  <a:pt x="7030937" y="4265384"/>
                  <a:pt x="7030937" y="4247699"/>
                </a:cubicBezTo>
                <a:cubicBezTo>
                  <a:pt x="7030937" y="4230013"/>
                  <a:pt x="7045273" y="4215676"/>
                  <a:pt x="7062959" y="4215676"/>
                </a:cubicBezTo>
                <a:close/>
                <a:moveTo>
                  <a:pt x="5951320" y="4073862"/>
                </a:moveTo>
                <a:cubicBezTo>
                  <a:pt x="6029641" y="4073862"/>
                  <a:pt x="6093133" y="4137354"/>
                  <a:pt x="6093133" y="4215676"/>
                </a:cubicBezTo>
                <a:cubicBezTo>
                  <a:pt x="6093133" y="4293999"/>
                  <a:pt x="6029641" y="4357491"/>
                  <a:pt x="5951320" y="4357491"/>
                </a:cubicBezTo>
                <a:cubicBezTo>
                  <a:pt x="5872997" y="4357491"/>
                  <a:pt x="5809505" y="4293999"/>
                  <a:pt x="5809505" y="4215676"/>
                </a:cubicBezTo>
                <a:cubicBezTo>
                  <a:pt x="5809505" y="4137354"/>
                  <a:pt x="5872997" y="4073862"/>
                  <a:pt x="5951320" y="4073862"/>
                </a:cubicBezTo>
                <a:close/>
                <a:moveTo>
                  <a:pt x="9685569" y="4049128"/>
                </a:moveTo>
                <a:cubicBezTo>
                  <a:pt x="9703256" y="4049128"/>
                  <a:pt x="9717592" y="4063465"/>
                  <a:pt x="9717592" y="4081151"/>
                </a:cubicBezTo>
                <a:cubicBezTo>
                  <a:pt x="9717592" y="4098836"/>
                  <a:pt x="9703256" y="4113173"/>
                  <a:pt x="9685569" y="4113173"/>
                </a:cubicBezTo>
                <a:cubicBezTo>
                  <a:pt x="9667884" y="4113173"/>
                  <a:pt x="9653547" y="4098836"/>
                  <a:pt x="9653547" y="4081151"/>
                </a:cubicBezTo>
                <a:cubicBezTo>
                  <a:pt x="9653547" y="4063465"/>
                  <a:pt x="9667884" y="4049128"/>
                  <a:pt x="9685569" y="4049128"/>
                </a:cubicBezTo>
                <a:close/>
                <a:moveTo>
                  <a:pt x="3094497" y="4049127"/>
                </a:moveTo>
                <a:cubicBezTo>
                  <a:pt x="3112182" y="4049127"/>
                  <a:pt x="3126519" y="4063464"/>
                  <a:pt x="3126519" y="4081150"/>
                </a:cubicBezTo>
                <a:cubicBezTo>
                  <a:pt x="3126519" y="4098835"/>
                  <a:pt x="3112182" y="4113172"/>
                  <a:pt x="3094497" y="4113172"/>
                </a:cubicBezTo>
                <a:cubicBezTo>
                  <a:pt x="3076811" y="4113172"/>
                  <a:pt x="3062474" y="4098835"/>
                  <a:pt x="3062474" y="4081150"/>
                </a:cubicBezTo>
                <a:cubicBezTo>
                  <a:pt x="3062474" y="4063464"/>
                  <a:pt x="3076811" y="4049127"/>
                  <a:pt x="3094497" y="4049127"/>
                </a:cubicBezTo>
                <a:close/>
                <a:moveTo>
                  <a:pt x="5153592" y="4043030"/>
                </a:moveTo>
                <a:cubicBezTo>
                  <a:pt x="5188964" y="4043030"/>
                  <a:pt x="5217637" y="4071704"/>
                  <a:pt x="5217637" y="4107074"/>
                </a:cubicBezTo>
                <a:cubicBezTo>
                  <a:pt x="5217637" y="4142446"/>
                  <a:pt x="5188964" y="4171119"/>
                  <a:pt x="5153592" y="4171119"/>
                </a:cubicBezTo>
                <a:cubicBezTo>
                  <a:pt x="5118220" y="4171119"/>
                  <a:pt x="5089547" y="4142446"/>
                  <a:pt x="5089547" y="4107074"/>
                </a:cubicBezTo>
                <a:cubicBezTo>
                  <a:pt x="5089547" y="4071704"/>
                  <a:pt x="5118220" y="4043030"/>
                  <a:pt x="5153592" y="4043030"/>
                </a:cubicBezTo>
                <a:close/>
                <a:moveTo>
                  <a:pt x="6550598" y="4005242"/>
                </a:moveTo>
                <a:cubicBezTo>
                  <a:pt x="6568284" y="4005242"/>
                  <a:pt x="6582621" y="4019579"/>
                  <a:pt x="6582621" y="4037265"/>
                </a:cubicBezTo>
                <a:cubicBezTo>
                  <a:pt x="6582621" y="4054950"/>
                  <a:pt x="6568284" y="4069287"/>
                  <a:pt x="6550598" y="4069287"/>
                </a:cubicBezTo>
                <a:cubicBezTo>
                  <a:pt x="6532913" y="4069287"/>
                  <a:pt x="6518576" y="4054950"/>
                  <a:pt x="6518576" y="4037265"/>
                </a:cubicBezTo>
                <a:cubicBezTo>
                  <a:pt x="6518576" y="4019579"/>
                  <a:pt x="6532913" y="4005242"/>
                  <a:pt x="6550598" y="4005242"/>
                </a:cubicBezTo>
                <a:close/>
                <a:moveTo>
                  <a:pt x="12192000" y="3976205"/>
                </a:moveTo>
                <a:lnTo>
                  <a:pt x="12192000" y="4069351"/>
                </a:lnTo>
                <a:lnTo>
                  <a:pt x="12190092" y="4068065"/>
                </a:lnTo>
                <a:cubicBezTo>
                  <a:pt x="12178502" y="4056475"/>
                  <a:pt x="12171334" y="4040463"/>
                  <a:pt x="12171334" y="4022778"/>
                </a:cubicBezTo>
                <a:cubicBezTo>
                  <a:pt x="12171334" y="4005092"/>
                  <a:pt x="12178502" y="3989081"/>
                  <a:pt x="12190092" y="3977491"/>
                </a:cubicBezTo>
                <a:close/>
                <a:moveTo>
                  <a:pt x="544678" y="3958732"/>
                </a:moveTo>
                <a:lnTo>
                  <a:pt x="544682" y="3958733"/>
                </a:lnTo>
                <a:lnTo>
                  <a:pt x="544687" y="3958732"/>
                </a:lnTo>
                <a:cubicBezTo>
                  <a:pt x="580058" y="3958732"/>
                  <a:pt x="608732" y="3987405"/>
                  <a:pt x="608732" y="4022777"/>
                </a:cubicBezTo>
                <a:cubicBezTo>
                  <a:pt x="608732" y="4058148"/>
                  <a:pt x="580058" y="4086821"/>
                  <a:pt x="544687" y="4086821"/>
                </a:cubicBezTo>
                <a:lnTo>
                  <a:pt x="544682" y="4086819"/>
                </a:lnTo>
                <a:lnTo>
                  <a:pt x="544678" y="4086821"/>
                </a:lnTo>
                <a:cubicBezTo>
                  <a:pt x="509307" y="4086821"/>
                  <a:pt x="480633" y="4058148"/>
                  <a:pt x="480633" y="4022777"/>
                </a:cubicBezTo>
                <a:cubicBezTo>
                  <a:pt x="480633" y="3987405"/>
                  <a:pt x="509307" y="3958732"/>
                  <a:pt x="544678" y="3958732"/>
                </a:cubicBezTo>
                <a:close/>
                <a:moveTo>
                  <a:pt x="11787064" y="3926712"/>
                </a:moveTo>
                <a:cubicBezTo>
                  <a:pt x="11804752" y="3926712"/>
                  <a:pt x="11819088" y="3941048"/>
                  <a:pt x="11819088" y="3958734"/>
                </a:cubicBezTo>
                <a:cubicBezTo>
                  <a:pt x="11819088" y="3976419"/>
                  <a:pt x="11804752" y="3990756"/>
                  <a:pt x="11787064" y="3990756"/>
                </a:cubicBezTo>
                <a:cubicBezTo>
                  <a:pt x="11769378" y="3990756"/>
                  <a:pt x="11755042" y="3976419"/>
                  <a:pt x="11755042" y="3958734"/>
                </a:cubicBezTo>
                <a:cubicBezTo>
                  <a:pt x="11755042" y="3941048"/>
                  <a:pt x="11769378" y="3926712"/>
                  <a:pt x="11787064" y="3926712"/>
                </a:cubicBezTo>
                <a:close/>
                <a:moveTo>
                  <a:pt x="10625112" y="3926711"/>
                </a:moveTo>
                <a:cubicBezTo>
                  <a:pt x="10660484" y="3926711"/>
                  <a:pt x="10689157" y="3955384"/>
                  <a:pt x="10689157" y="3990756"/>
                </a:cubicBezTo>
                <a:cubicBezTo>
                  <a:pt x="10689157" y="4026127"/>
                  <a:pt x="10660484" y="4054801"/>
                  <a:pt x="10625112" y="4054801"/>
                </a:cubicBezTo>
                <a:cubicBezTo>
                  <a:pt x="10589740" y="4054801"/>
                  <a:pt x="10561067" y="4026127"/>
                  <a:pt x="10561067" y="3990756"/>
                </a:cubicBezTo>
                <a:cubicBezTo>
                  <a:pt x="10561067" y="3955384"/>
                  <a:pt x="10589740" y="3926711"/>
                  <a:pt x="10625112" y="3926711"/>
                </a:cubicBezTo>
                <a:close/>
                <a:moveTo>
                  <a:pt x="993003" y="3926711"/>
                </a:moveTo>
                <a:cubicBezTo>
                  <a:pt x="1010688" y="3926711"/>
                  <a:pt x="1025024" y="3941046"/>
                  <a:pt x="1025024" y="3958733"/>
                </a:cubicBezTo>
                <a:cubicBezTo>
                  <a:pt x="1025024" y="3976418"/>
                  <a:pt x="1010688" y="3990755"/>
                  <a:pt x="993003" y="3990755"/>
                </a:cubicBezTo>
                <a:cubicBezTo>
                  <a:pt x="975314" y="3990755"/>
                  <a:pt x="960978" y="3976418"/>
                  <a:pt x="960978" y="3958733"/>
                </a:cubicBezTo>
                <a:cubicBezTo>
                  <a:pt x="960978" y="3941046"/>
                  <a:pt x="975314" y="3926711"/>
                  <a:pt x="993003" y="3926711"/>
                </a:cubicBezTo>
                <a:close/>
                <a:moveTo>
                  <a:pt x="2154954" y="3926710"/>
                </a:moveTo>
                <a:cubicBezTo>
                  <a:pt x="2190325" y="3926710"/>
                  <a:pt x="2218999" y="3955383"/>
                  <a:pt x="2218999" y="3990755"/>
                </a:cubicBezTo>
                <a:cubicBezTo>
                  <a:pt x="2218999" y="4026126"/>
                  <a:pt x="2190325" y="4054800"/>
                  <a:pt x="2154954" y="4054800"/>
                </a:cubicBezTo>
                <a:cubicBezTo>
                  <a:pt x="2119583" y="4054800"/>
                  <a:pt x="2090909" y="4026126"/>
                  <a:pt x="2090909" y="3990755"/>
                </a:cubicBezTo>
                <a:cubicBezTo>
                  <a:pt x="2090909" y="3955383"/>
                  <a:pt x="2119583" y="3926710"/>
                  <a:pt x="2154954" y="3926710"/>
                </a:cubicBezTo>
                <a:close/>
                <a:moveTo>
                  <a:pt x="11018532" y="3876391"/>
                </a:moveTo>
                <a:cubicBezTo>
                  <a:pt x="11096853" y="3876391"/>
                  <a:pt x="11160345" y="3939883"/>
                  <a:pt x="11160345" y="4018204"/>
                </a:cubicBezTo>
                <a:cubicBezTo>
                  <a:pt x="11160345" y="4096527"/>
                  <a:pt x="11096853" y="4160018"/>
                  <a:pt x="11018532" y="4160018"/>
                </a:cubicBezTo>
                <a:cubicBezTo>
                  <a:pt x="10940211" y="4160018"/>
                  <a:pt x="10876718" y="4096527"/>
                  <a:pt x="10876718" y="4018204"/>
                </a:cubicBezTo>
                <a:lnTo>
                  <a:pt x="10882622" y="3988962"/>
                </a:lnTo>
                <a:lnTo>
                  <a:pt x="10887862" y="3963004"/>
                </a:lnTo>
                <a:cubicBezTo>
                  <a:pt x="10909390" y="3912105"/>
                  <a:pt x="10959791" y="3876391"/>
                  <a:pt x="11018532" y="3876391"/>
                </a:cubicBezTo>
                <a:close/>
                <a:moveTo>
                  <a:pt x="1761533" y="3876390"/>
                </a:moveTo>
                <a:cubicBezTo>
                  <a:pt x="1820275" y="3876390"/>
                  <a:pt x="1870676" y="3912104"/>
                  <a:pt x="1892203" y="3963002"/>
                </a:cubicBezTo>
                <a:lnTo>
                  <a:pt x="1897444" y="3988961"/>
                </a:lnTo>
                <a:lnTo>
                  <a:pt x="1903348" y="4018202"/>
                </a:lnTo>
                <a:cubicBezTo>
                  <a:pt x="1903348" y="4096525"/>
                  <a:pt x="1839855" y="4160017"/>
                  <a:pt x="1761533" y="4160017"/>
                </a:cubicBezTo>
                <a:cubicBezTo>
                  <a:pt x="1683213" y="4160017"/>
                  <a:pt x="1619721" y="4096525"/>
                  <a:pt x="1619721" y="4018202"/>
                </a:cubicBezTo>
                <a:cubicBezTo>
                  <a:pt x="1619721" y="3939882"/>
                  <a:pt x="1683213" y="3876390"/>
                  <a:pt x="1761533" y="3876390"/>
                </a:cubicBezTo>
                <a:close/>
                <a:moveTo>
                  <a:pt x="7191040" y="3826831"/>
                </a:moveTo>
                <a:cubicBezTo>
                  <a:pt x="7208729" y="3826831"/>
                  <a:pt x="7223064" y="3841168"/>
                  <a:pt x="7223064" y="3858854"/>
                </a:cubicBezTo>
                <a:cubicBezTo>
                  <a:pt x="7223064" y="3876539"/>
                  <a:pt x="7208729" y="3890876"/>
                  <a:pt x="7191040" y="3890876"/>
                </a:cubicBezTo>
                <a:cubicBezTo>
                  <a:pt x="7173355" y="3890876"/>
                  <a:pt x="7159018" y="3876539"/>
                  <a:pt x="7159018" y="3858854"/>
                </a:cubicBezTo>
                <a:cubicBezTo>
                  <a:pt x="7159018" y="3841168"/>
                  <a:pt x="7173355" y="3826831"/>
                  <a:pt x="7191040" y="3826831"/>
                </a:cubicBezTo>
                <a:close/>
                <a:moveTo>
                  <a:pt x="9200657" y="3763122"/>
                </a:moveTo>
                <a:cubicBezTo>
                  <a:pt x="9278979" y="3763122"/>
                  <a:pt x="9342471" y="3826613"/>
                  <a:pt x="9342471" y="3904936"/>
                </a:cubicBezTo>
                <a:cubicBezTo>
                  <a:pt x="9342471" y="3983258"/>
                  <a:pt x="9278979" y="4046750"/>
                  <a:pt x="9200657" y="4046750"/>
                </a:cubicBezTo>
                <a:cubicBezTo>
                  <a:pt x="9122334" y="4046750"/>
                  <a:pt x="9058842" y="3983258"/>
                  <a:pt x="9058842" y="3904936"/>
                </a:cubicBezTo>
                <a:cubicBezTo>
                  <a:pt x="9058842" y="3826613"/>
                  <a:pt x="9122334" y="3763122"/>
                  <a:pt x="9200657" y="3763122"/>
                </a:cubicBezTo>
                <a:close/>
                <a:moveTo>
                  <a:pt x="3579409" y="3763121"/>
                </a:moveTo>
                <a:cubicBezTo>
                  <a:pt x="3657732" y="3763121"/>
                  <a:pt x="3721224" y="3826612"/>
                  <a:pt x="3721224" y="3904935"/>
                </a:cubicBezTo>
                <a:cubicBezTo>
                  <a:pt x="3721224" y="3983257"/>
                  <a:pt x="3657732" y="4046749"/>
                  <a:pt x="3579409" y="4046749"/>
                </a:cubicBezTo>
                <a:cubicBezTo>
                  <a:pt x="3501087" y="4046749"/>
                  <a:pt x="3437595" y="3983257"/>
                  <a:pt x="3437595" y="3904935"/>
                </a:cubicBezTo>
                <a:cubicBezTo>
                  <a:pt x="3437595" y="3826612"/>
                  <a:pt x="3501087" y="3763121"/>
                  <a:pt x="3579409" y="3763121"/>
                </a:cubicBezTo>
                <a:close/>
                <a:moveTo>
                  <a:pt x="11366196" y="3752881"/>
                </a:moveTo>
                <a:cubicBezTo>
                  <a:pt x="11401568" y="3752881"/>
                  <a:pt x="11430243" y="3781554"/>
                  <a:pt x="11430243" y="3816923"/>
                </a:cubicBezTo>
                <a:cubicBezTo>
                  <a:pt x="11430243" y="3852295"/>
                  <a:pt x="11401568" y="3880969"/>
                  <a:pt x="11366196" y="3880969"/>
                </a:cubicBezTo>
                <a:cubicBezTo>
                  <a:pt x="11330826" y="3880969"/>
                  <a:pt x="11302152" y="3852295"/>
                  <a:pt x="11302152" y="3816923"/>
                </a:cubicBezTo>
                <a:cubicBezTo>
                  <a:pt x="11302152" y="3781554"/>
                  <a:pt x="11330826" y="3752881"/>
                  <a:pt x="11366196" y="3752881"/>
                </a:cubicBezTo>
                <a:close/>
                <a:moveTo>
                  <a:pt x="1413870" y="3752880"/>
                </a:moveTo>
                <a:cubicBezTo>
                  <a:pt x="1449240" y="3752880"/>
                  <a:pt x="1477914" y="3781552"/>
                  <a:pt x="1477914" y="3816922"/>
                </a:cubicBezTo>
                <a:cubicBezTo>
                  <a:pt x="1477914" y="3852294"/>
                  <a:pt x="1449240" y="3880968"/>
                  <a:pt x="1413870" y="3880968"/>
                </a:cubicBezTo>
                <a:cubicBezTo>
                  <a:pt x="1378498" y="3880968"/>
                  <a:pt x="1349823" y="3852294"/>
                  <a:pt x="1349823" y="3816922"/>
                </a:cubicBezTo>
                <a:cubicBezTo>
                  <a:pt x="1349823" y="3781552"/>
                  <a:pt x="1378498" y="3752880"/>
                  <a:pt x="1413870" y="3752880"/>
                </a:cubicBezTo>
                <a:close/>
                <a:moveTo>
                  <a:pt x="10121901" y="3739150"/>
                </a:moveTo>
                <a:cubicBezTo>
                  <a:pt x="10200222" y="3739150"/>
                  <a:pt x="10263714" y="3802642"/>
                  <a:pt x="10263714" y="3880965"/>
                </a:cubicBezTo>
                <a:lnTo>
                  <a:pt x="10263713" y="3880968"/>
                </a:lnTo>
                <a:lnTo>
                  <a:pt x="10263714" y="3880969"/>
                </a:lnTo>
                <a:cubicBezTo>
                  <a:pt x="10263714" y="3959287"/>
                  <a:pt x="10200222" y="4022779"/>
                  <a:pt x="10121901" y="4022779"/>
                </a:cubicBezTo>
                <a:cubicBezTo>
                  <a:pt x="10043578" y="4022779"/>
                  <a:pt x="9980086" y="3959287"/>
                  <a:pt x="9980086" y="3880969"/>
                </a:cubicBezTo>
                <a:lnTo>
                  <a:pt x="9980086" y="3880968"/>
                </a:lnTo>
                <a:lnTo>
                  <a:pt x="9980086" y="3880965"/>
                </a:lnTo>
                <a:cubicBezTo>
                  <a:pt x="9980086" y="3802642"/>
                  <a:pt x="10043578" y="3739150"/>
                  <a:pt x="10121901" y="3739150"/>
                </a:cubicBezTo>
                <a:close/>
                <a:moveTo>
                  <a:pt x="2658165" y="3739149"/>
                </a:moveTo>
                <a:cubicBezTo>
                  <a:pt x="2736488" y="3739149"/>
                  <a:pt x="2799980" y="3802641"/>
                  <a:pt x="2799980" y="3880964"/>
                </a:cubicBezTo>
                <a:lnTo>
                  <a:pt x="2799980" y="3880966"/>
                </a:lnTo>
                <a:lnTo>
                  <a:pt x="2799980" y="3880968"/>
                </a:lnTo>
                <a:cubicBezTo>
                  <a:pt x="2799980" y="3959286"/>
                  <a:pt x="2736488" y="4022778"/>
                  <a:pt x="2658165" y="4022778"/>
                </a:cubicBezTo>
                <a:cubicBezTo>
                  <a:pt x="2579843" y="4022778"/>
                  <a:pt x="2516351" y="3959286"/>
                  <a:pt x="2516351" y="3880968"/>
                </a:cubicBezTo>
                <a:lnTo>
                  <a:pt x="2516353" y="3880966"/>
                </a:lnTo>
                <a:lnTo>
                  <a:pt x="2516351" y="3880964"/>
                </a:lnTo>
                <a:cubicBezTo>
                  <a:pt x="2516351" y="3802641"/>
                  <a:pt x="2579843" y="3739149"/>
                  <a:pt x="2658165" y="3739149"/>
                </a:cubicBezTo>
                <a:close/>
                <a:moveTo>
                  <a:pt x="5537863" y="3736527"/>
                </a:moveTo>
                <a:cubicBezTo>
                  <a:pt x="5573234" y="3736527"/>
                  <a:pt x="5601908" y="3765202"/>
                  <a:pt x="5601908" y="3800572"/>
                </a:cubicBezTo>
                <a:cubicBezTo>
                  <a:pt x="5601908" y="3835944"/>
                  <a:pt x="5573234" y="3864617"/>
                  <a:pt x="5537863" y="3864617"/>
                </a:cubicBezTo>
                <a:cubicBezTo>
                  <a:pt x="5502492" y="3864617"/>
                  <a:pt x="5473818" y="3835944"/>
                  <a:pt x="5473818" y="3800572"/>
                </a:cubicBezTo>
                <a:cubicBezTo>
                  <a:pt x="5473818" y="3765202"/>
                  <a:pt x="5502492" y="3736527"/>
                  <a:pt x="5537863" y="3736527"/>
                </a:cubicBezTo>
                <a:close/>
                <a:moveTo>
                  <a:pt x="9525456" y="3730189"/>
                </a:moveTo>
                <a:cubicBezTo>
                  <a:pt x="9543142" y="3730189"/>
                  <a:pt x="9557479" y="3744526"/>
                  <a:pt x="9557479" y="3762211"/>
                </a:cubicBezTo>
                <a:cubicBezTo>
                  <a:pt x="9557479" y="3779897"/>
                  <a:pt x="9543142" y="3794235"/>
                  <a:pt x="9525456" y="3794235"/>
                </a:cubicBezTo>
                <a:cubicBezTo>
                  <a:pt x="9507771" y="3794235"/>
                  <a:pt x="9493434" y="3779897"/>
                  <a:pt x="9493434" y="3762211"/>
                </a:cubicBezTo>
                <a:cubicBezTo>
                  <a:pt x="9493434" y="3744526"/>
                  <a:pt x="9507771" y="3730189"/>
                  <a:pt x="9525456" y="3730189"/>
                </a:cubicBezTo>
                <a:close/>
                <a:moveTo>
                  <a:pt x="3254610" y="3730188"/>
                </a:moveTo>
                <a:cubicBezTo>
                  <a:pt x="3272295" y="3730188"/>
                  <a:pt x="3286632" y="3744525"/>
                  <a:pt x="3286632" y="3762210"/>
                </a:cubicBezTo>
                <a:cubicBezTo>
                  <a:pt x="3286632" y="3779896"/>
                  <a:pt x="3272295" y="3794234"/>
                  <a:pt x="3254610" y="3794234"/>
                </a:cubicBezTo>
                <a:cubicBezTo>
                  <a:pt x="3236924" y="3794234"/>
                  <a:pt x="3222587" y="3779896"/>
                  <a:pt x="3222587" y="3762210"/>
                </a:cubicBezTo>
                <a:cubicBezTo>
                  <a:pt x="3222587" y="3744525"/>
                  <a:pt x="3236924" y="3730188"/>
                  <a:pt x="3254610" y="3730188"/>
                </a:cubicBezTo>
                <a:close/>
                <a:moveTo>
                  <a:pt x="8130591" y="3704504"/>
                </a:moveTo>
                <a:cubicBezTo>
                  <a:pt x="8165963" y="3704504"/>
                  <a:pt x="8194636" y="3733179"/>
                  <a:pt x="8194636" y="3768549"/>
                </a:cubicBezTo>
                <a:cubicBezTo>
                  <a:pt x="8194636" y="3803921"/>
                  <a:pt x="8165963" y="3832594"/>
                  <a:pt x="8130591" y="3832594"/>
                </a:cubicBezTo>
                <a:cubicBezTo>
                  <a:pt x="8095220" y="3832594"/>
                  <a:pt x="8066546" y="3803921"/>
                  <a:pt x="8066546" y="3768549"/>
                </a:cubicBezTo>
                <a:cubicBezTo>
                  <a:pt x="8066546" y="3733179"/>
                  <a:pt x="8095220" y="3704504"/>
                  <a:pt x="8130591" y="3704504"/>
                </a:cubicBezTo>
                <a:close/>
                <a:moveTo>
                  <a:pt x="5089546" y="3704504"/>
                </a:moveTo>
                <a:cubicBezTo>
                  <a:pt x="5107232" y="3704504"/>
                  <a:pt x="5121569" y="3718841"/>
                  <a:pt x="5121569" y="3736527"/>
                </a:cubicBezTo>
                <a:cubicBezTo>
                  <a:pt x="5121569" y="3754212"/>
                  <a:pt x="5107232" y="3768549"/>
                  <a:pt x="5089546" y="3768549"/>
                </a:cubicBezTo>
                <a:cubicBezTo>
                  <a:pt x="5071861" y="3768549"/>
                  <a:pt x="5057524" y="3754212"/>
                  <a:pt x="5057524" y="3736527"/>
                </a:cubicBezTo>
                <a:cubicBezTo>
                  <a:pt x="5057524" y="3718841"/>
                  <a:pt x="5071861" y="3704504"/>
                  <a:pt x="5089546" y="3704504"/>
                </a:cubicBezTo>
                <a:close/>
                <a:moveTo>
                  <a:pt x="6344739" y="3682729"/>
                </a:moveTo>
                <a:cubicBezTo>
                  <a:pt x="6362425" y="3682729"/>
                  <a:pt x="6376762" y="3697066"/>
                  <a:pt x="6376762" y="3714752"/>
                </a:cubicBezTo>
                <a:cubicBezTo>
                  <a:pt x="6376762" y="3732438"/>
                  <a:pt x="6362425" y="3746774"/>
                  <a:pt x="6344739" y="3746774"/>
                </a:cubicBezTo>
                <a:cubicBezTo>
                  <a:pt x="6327054" y="3746774"/>
                  <a:pt x="6312718" y="3732438"/>
                  <a:pt x="6312718" y="3714752"/>
                </a:cubicBezTo>
                <a:cubicBezTo>
                  <a:pt x="6312718" y="3697066"/>
                  <a:pt x="6327054" y="3682729"/>
                  <a:pt x="6344739" y="3682729"/>
                </a:cubicBezTo>
                <a:close/>
                <a:moveTo>
                  <a:pt x="8524010" y="3654183"/>
                </a:moveTo>
                <a:cubicBezTo>
                  <a:pt x="8602332" y="3654183"/>
                  <a:pt x="8665824" y="3717675"/>
                  <a:pt x="8665824" y="3795997"/>
                </a:cubicBezTo>
                <a:cubicBezTo>
                  <a:pt x="8665824" y="3874320"/>
                  <a:pt x="8602332" y="3937812"/>
                  <a:pt x="8524010" y="3937812"/>
                </a:cubicBezTo>
                <a:cubicBezTo>
                  <a:pt x="8445688" y="3937812"/>
                  <a:pt x="8382196" y="3874320"/>
                  <a:pt x="8382196" y="3795997"/>
                </a:cubicBezTo>
                <a:cubicBezTo>
                  <a:pt x="8382196" y="3717675"/>
                  <a:pt x="8445688" y="3654183"/>
                  <a:pt x="8524010" y="3654183"/>
                </a:cubicBezTo>
                <a:close/>
                <a:moveTo>
                  <a:pt x="4321096" y="3654183"/>
                </a:moveTo>
                <a:cubicBezTo>
                  <a:pt x="4399418" y="3654183"/>
                  <a:pt x="4462910" y="3717675"/>
                  <a:pt x="4462910" y="3795997"/>
                </a:cubicBezTo>
                <a:cubicBezTo>
                  <a:pt x="4462910" y="3874320"/>
                  <a:pt x="4399418" y="3937812"/>
                  <a:pt x="4321096" y="3937812"/>
                </a:cubicBezTo>
                <a:cubicBezTo>
                  <a:pt x="4242773" y="3937812"/>
                  <a:pt x="4179281" y="3874320"/>
                  <a:pt x="4179281" y="3795997"/>
                </a:cubicBezTo>
                <a:cubicBezTo>
                  <a:pt x="4179281" y="3717675"/>
                  <a:pt x="4242773" y="3654183"/>
                  <a:pt x="4321096" y="3654183"/>
                </a:cubicBezTo>
                <a:close/>
                <a:moveTo>
                  <a:pt x="0" y="3636260"/>
                </a:moveTo>
                <a:lnTo>
                  <a:pt x="14342" y="3639155"/>
                </a:lnTo>
                <a:cubicBezTo>
                  <a:pt x="37330" y="3648878"/>
                  <a:pt x="53458" y="3671639"/>
                  <a:pt x="53458" y="3698167"/>
                </a:cubicBezTo>
                <a:cubicBezTo>
                  <a:pt x="53458" y="3724696"/>
                  <a:pt x="37330" y="3747457"/>
                  <a:pt x="14342" y="3757179"/>
                </a:cubicBezTo>
                <a:lnTo>
                  <a:pt x="0" y="3760075"/>
                </a:lnTo>
                <a:close/>
                <a:moveTo>
                  <a:pt x="12171334" y="3583618"/>
                </a:moveTo>
                <a:lnTo>
                  <a:pt x="12192000" y="3587790"/>
                </a:lnTo>
                <a:lnTo>
                  <a:pt x="12192000" y="3707536"/>
                </a:lnTo>
                <a:lnTo>
                  <a:pt x="12171334" y="3711708"/>
                </a:lnTo>
                <a:cubicBezTo>
                  <a:pt x="12135964" y="3711708"/>
                  <a:pt x="12107292" y="3683035"/>
                  <a:pt x="12107292" y="3647663"/>
                </a:cubicBezTo>
                <a:cubicBezTo>
                  <a:pt x="12107292" y="3612291"/>
                  <a:pt x="12135964" y="3583618"/>
                  <a:pt x="12171334" y="3583618"/>
                </a:cubicBezTo>
                <a:close/>
                <a:moveTo>
                  <a:pt x="608732" y="3583616"/>
                </a:moveTo>
                <a:cubicBezTo>
                  <a:pt x="644102" y="3583616"/>
                  <a:pt x="672774" y="3612290"/>
                  <a:pt x="672774" y="3647661"/>
                </a:cubicBezTo>
                <a:cubicBezTo>
                  <a:pt x="672774" y="3683034"/>
                  <a:pt x="644102" y="3711706"/>
                  <a:pt x="608732" y="3711706"/>
                </a:cubicBezTo>
                <a:cubicBezTo>
                  <a:pt x="573360" y="3711706"/>
                  <a:pt x="544687" y="3683034"/>
                  <a:pt x="544687" y="3647661"/>
                </a:cubicBezTo>
                <a:cubicBezTo>
                  <a:pt x="544687" y="3612290"/>
                  <a:pt x="573360" y="3583616"/>
                  <a:pt x="608732" y="3583616"/>
                </a:cubicBezTo>
                <a:close/>
                <a:moveTo>
                  <a:pt x="6706138" y="3540916"/>
                </a:moveTo>
                <a:cubicBezTo>
                  <a:pt x="6784459" y="3540916"/>
                  <a:pt x="6847951" y="3604408"/>
                  <a:pt x="6847951" y="3682729"/>
                </a:cubicBezTo>
                <a:cubicBezTo>
                  <a:pt x="6847951" y="3761052"/>
                  <a:pt x="6784459" y="3824544"/>
                  <a:pt x="6706138" y="3824544"/>
                </a:cubicBezTo>
                <a:cubicBezTo>
                  <a:pt x="6627816" y="3824544"/>
                  <a:pt x="6564323" y="3761052"/>
                  <a:pt x="6564323" y="3682729"/>
                </a:cubicBezTo>
                <a:cubicBezTo>
                  <a:pt x="6564323" y="3604408"/>
                  <a:pt x="6627816" y="3540916"/>
                  <a:pt x="6706138" y="3540916"/>
                </a:cubicBezTo>
                <a:close/>
                <a:moveTo>
                  <a:pt x="4668678" y="3530667"/>
                </a:moveTo>
                <a:cubicBezTo>
                  <a:pt x="4704051" y="3530667"/>
                  <a:pt x="4732723" y="3559342"/>
                  <a:pt x="4732723" y="3594712"/>
                </a:cubicBezTo>
                <a:cubicBezTo>
                  <a:pt x="4732723" y="3630084"/>
                  <a:pt x="4704051" y="3658757"/>
                  <a:pt x="4668678" y="3658757"/>
                </a:cubicBezTo>
                <a:cubicBezTo>
                  <a:pt x="4633307" y="3658757"/>
                  <a:pt x="4604634" y="3630084"/>
                  <a:pt x="4604634" y="3594712"/>
                </a:cubicBezTo>
                <a:cubicBezTo>
                  <a:pt x="4604634" y="3559342"/>
                  <a:pt x="4633307" y="3530667"/>
                  <a:pt x="4668678" y="3530667"/>
                </a:cubicBezTo>
                <a:close/>
                <a:moveTo>
                  <a:pt x="7627379" y="3516944"/>
                </a:moveTo>
                <a:cubicBezTo>
                  <a:pt x="7705701" y="3516944"/>
                  <a:pt x="7769193" y="3580436"/>
                  <a:pt x="7769193" y="3658757"/>
                </a:cubicBezTo>
                <a:cubicBezTo>
                  <a:pt x="7769193" y="3737080"/>
                  <a:pt x="7705701" y="3800572"/>
                  <a:pt x="7627379" y="3800572"/>
                </a:cubicBezTo>
                <a:cubicBezTo>
                  <a:pt x="7549057" y="3800572"/>
                  <a:pt x="7485564" y="3737080"/>
                  <a:pt x="7485564" y="3658757"/>
                </a:cubicBezTo>
                <a:cubicBezTo>
                  <a:pt x="7485564" y="3580436"/>
                  <a:pt x="7549057" y="3516944"/>
                  <a:pt x="7627379" y="3516944"/>
                </a:cubicBezTo>
                <a:close/>
                <a:moveTo>
                  <a:pt x="7030937" y="3507886"/>
                </a:moveTo>
                <a:cubicBezTo>
                  <a:pt x="7048623" y="3507886"/>
                  <a:pt x="7062960" y="3522222"/>
                  <a:pt x="7062960" y="3539909"/>
                </a:cubicBezTo>
                <a:cubicBezTo>
                  <a:pt x="7062960" y="3557594"/>
                  <a:pt x="7048623" y="3571931"/>
                  <a:pt x="7030937" y="3571931"/>
                </a:cubicBezTo>
                <a:cubicBezTo>
                  <a:pt x="7013252" y="3571931"/>
                  <a:pt x="6998915" y="3557594"/>
                  <a:pt x="6998915" y="3539909"/>
                </a:cubicBezTo>
                <a:cubicBezTo>
                  <a:pt x="6998915" y="3522222"/>
                  <a:pt x="7013252" y="3507886"/>
                  <a:pt x="7030937" y="3507886"/>
                </a:cubicBezTo>
                <a:close/>
                <a:moveTo>
                  <a:pt x="9232679" y="3461203"/>
                </a:moveTo>
                <a:cubicBezTo>
                  <a:pt x="9250366" y="3461203"/>
                  <a:pt x="9264702" y="3475537"/>
                  <a:pt x="9264702" y="3493225"/>
                </a:cubicBezTo>
                <a:cubicBezTo>
                  <a:pt x="9264702" y="3510910"/>
                  <a:pt x="9250366" y="3525247"/>
                  <a:pt x="9232679" y="3525247"/>
                </a:cubicBezTo>
                <a:cubicBezTo>
                  <a:pt x="9214994" y="3525247"/>
                  <a:pt x="9200657" y="3510910"/>
                  <a:pt x="9200657" y="3493225"/>
                </a:cubicBezTo>
                <a:cubicBezTo>
                  <a:pt x="9200657" y="3475537"/>
                  <a:pt x="9214994" y="3461203"/>
                  <a:pt x="9232679" y="3461203"/>
                </a:cubicBezTo>
                <a:close/>
                <a:moveTo>
                  <a:pt x="3547387" y="3461202"/>
                </a:moveTo>
                <a:cubicBezTo>
                  <a:pt x="3565072" y="3461202"/>
                  <a:pt x="3579409" y="3475536"/>
                  <a:pt x="3579409" y="3493224"/>
                </a:cubicBezTo>
                <a:cubicBezTo>
                  <a:pt x="3579409" y="3510909"/>
                  <a:pt x="3565072" y="3525245"/>
                  <a:pt x="3547387" y="3525245"/>
                </a:cubicBezTo>
                <a:cubicBezTo>
                  <a:pt x="3529701" y="3525245"/>
                  <a:pt x="3515364" y="3510909"/>
                  <a:pt x="3515364" y="3493224"/>
                </a:cubicBezTo>
                <a:cubicBezTo>
                  <a:pt x="3515364" y="3475536"/>
                  <a:pt x="3529701" y="3461202"/>
                  <a:pt x="3547387" y="3461202"/>
                </a:cubicBezTo>
                <a:close/>
                <a:moveTo>
                  <a:pt x="11658975" y="3441805"/>
                </a:moveTo>
                <a:cubicBezTo>
                  <a:pt x="11676661" y="3441805"/>
                  <a:pt x="11690997" y="3456143"/>
                  <a:pt x="11690997" y="3473828"/>
                </a:cubicBezTo>
                <a:cubicBezTo>
                  <a:pt x="11690997" y="3491515"/>
                  <a:pt x="11676661" y="3505851"/>
                  <a:pt x="11658975" y="3505851"/>
                </a:cubicBezTo>
                <a:cubicBezTo>
                  <a:pt x="11641288" y="3505851"/>
                  <a:pt x="11626953" y="3491515"/>
                  <a:pt x="11626953" y="3473828"/>
                </a:cubicBezTo>
                <a:cubicBezTo>
                  <a:pt x="11626953" y="3456143"/>
                  <a:pt x="11641288" y="3441805"/>
                  <a:pt x="11658975" y="3441805"/>
                </a:cubicBezTo>
                <a:close/>
                <a:moveTo>
                  <a:pt x="1121091" y="3441804"/>
                </a:moveTo>
                <a:cubicBezTo>
                  <a:pt x="1138778" y="3441804"/>
                  <a:pt x="1153113" y="3456142"/>
                  <a:pt x="1153113" y="3473827"/>
                </a:cubicBezTo>
                <a:cubicBezTo>
                  <a:pt x="1153113" y="3491513"/>
                  <a:pt x="1138778" y="3505850"/>
                  <a:pt x="1121091" y="3505850"/>
                </a:cubicBezTo>
                <a:cubicBezTo>
                  <a:pt x="1103405" y="3505850"/>
                  <a:pt x="1089069" y="3491513"/>
                  <a:pt x="1089069" y="3473827"/>
                </a:cubicBezTo>
                <a:cubicBezTo>
                  <a:pt x="1089069" y="3456142"/>
                  <a:pt x="1103405" y="3441804"/>
                  <a:pt x="1121091" y="3441804"/>
                </a:cubicBezTo>
                <a:close/>
                <a:moveTo>
                  <a:pt x="6093133" y="3411819"/>
                </a:moveTo>
                <a:cubicBezTo>
                  <a:pt x="6128505" y="3411819"/>
                  <a:pt x="6157178" y="3440494"/>
                  <a:pt x="6157178" y="3475864"/>
                </a:cubicBezTo>
                <a:cubicBezTo>
                  <a:pt x="6157178" y="3511235"/>
                  <a:pt x="6128505" y="3539909"/>
                  <a:pt x="6093133" y="3539909"/>
                </a:cubicBezTo>
                <a:cubicBezTo>
                  <a:pt x="6057762" y="3539909"/>
                  <a:pt x="6029089" y="3511235"/>
                  <a:pt x="6029089" y="3475864"/>
                </a:cubicBezTo>
                <a:cubicBezTo>
                  <a:pt x="6029089" y="3440494"/>
                  <a:pt x="6057762" y="3411819"/>
                  <a:pt x="6093133" y="3411819"/>
                </a:cubicBezTo>
                <a:close/>
                <a:moveTo>
                  <a:pt x="5473818" y="3361406"/>
                </a:moveTo>
                <a:cubicBezTo>
                  <a:pt x="5509189" y="3361406"/>
                  <a:pt x="5537863" y="3390081"/>
                  <a:pt x="5537863" y="3425451"/>
                </a:cubicBezTo>
                <a:cubicBezTo>
                  <a:pt x="5537863" y="3460822"/>
                  <a:pt x="5509189" y="3489496"/>
                  <a:pt x="5473818" y="3489496"/>
                </a:cubicBezTo>
                <a:cubicBezTo>
                  <a:pt x="5438446" y="3489496"/>
                  <a:pt x="5409773" y="3460822"/>
                  <a:pt x="5409773" y="3425451"/>
                </a:cubicBezTo>
                <a:cubicBezTo>
                  <a:pt x="5409773" y="3390081"/>
                  <a:pt x="5438446" y="3361406"/>
                  <a:pt x="5473818" y="3361406"/>
                </a:cubicBezTo>
                <a:close/>
                <a:moveTo>
                  <a:pt x="10547343" y="3299991"/>
                </a:moveTo>
                <a:cubicBezTo>
                  <a:pt x="10625665" y="3299991"/>
                  <a:pt x="10689157" y="3363485"/>
                  <a:pt x="10689157" y="3441804"/>
                </a:cubicBezTo>
                <a:cubicBezTo>
                  <a:pt x="10689157" y="3520128"/>
                  <a:pt x="10625665" y="3583618"/>
                  <a:pt x="10547343" y="3583618"/>
                </a:cubicBezTo>
                <a:cubicBezTo>
                  <a:pt x="10469020" y="3583618"/>
                  <a:pt x="10405528" y="3520128"/>
                  <a:pt x="10405528" y="3441804"/>
                </a:cubicBezTo>
                <a:cubicBezTo>
                  <a:pt x="10405528" y="3363485"/>
                  <a:pt x="10469020" y="3299991"/>
                  <a:pt x="10547343" y="3299991"/>
                </a:cubicBezTo>
                <a:close/>
                <a:moveTo>
                  <a:pt x="2232723" y="3299990"/>
                </a:moveTo>
                <a:cubicBezTo>
                  <a:pt x="2311046" y="3299990"/>
                  <a:pt x="2374538" y="3363483"/>
                  <a:pt x="2374538" y="3441803"/>
                </a:cubicBezTo>
                <a:cubicBezTo>
                  <a:pt x="2374538" y="3520127"/>
                  <a:pt x="2311046" y="3583616"/>
                  <a:pt x="2232723" y="3583616"/>
                </a:cubicBezTo>
                <a:cubicBezTo>
                  <a:pt x="2154401" y="3583616"/>
                  <a:pt x="2090909" y="3520127"/>
                  <a:pt x="2090909" y="3441803"/>
                </a:cubicBezTo>
                <a:cubicBezTo>
                  <a:pt x="2090909" y="3363483"/>
                  <a:pt x="2154401" y="3299990"/>
                  <a:pt x="2232723" y="3299990"/>
                </a:cubicBezTo>
                <a:close/>
                <a:moveTo>
                  <a:pt x="9749615" y="3269067"/>
                </a:moveTo>
                <a:cubicBezTo>
                  <a:pt x="9784987" y="3269067"/>
                  <a:pt x="9813660" y="3297740"/>
                  <a:pt x="9813660" y="3333112"/>
                </a:cubicBezTo>
                <a:cubicBezTo>
                  <a:pt x="9813660" y="3368482"/>
                  <a:pt x="9784987" y="3397156"/>
                  <a:pt x="9749615" y="3397156"/>
                </a:cubicBezTo>
                <a:cubicBezTo>
                  <a:pt x="9714244" y="3397156"/>
                  <a:pt x="9685570" y="3368482"/>
                  <a:pt x="9685570" y="3333112"/>
                </a:cubicBezTo>
                <a:cubicBezTo>
                  <a:pt x="9685570" y="3297740"/>
                  <a:pt x="9714244" y="3269067"/>
                  <a:pt x="9749615" y="3269067"/>
                </a:cubicBezTo>
                <a:close/>
                <a:moveTo>
                  <a:pt x="3030451" y="3269066"/>
                </a:moveTo>
                <a:cubicBezTo>
                  <a:pt x="3065822" y="3269066"/>
                  <a:pt x="3094496" y="3297739"/>
                  <a:pt x="3094496" y="3333111"/>
                </a:cubicBezTo>
                <a:cubicBezTo>
                  <a:pt x="3094496" y="3368481"/>
                  <a:pt x="3065822" y="3397154"/>
                  <a:pt x="3030451" y="3397154"/>
                </a:cubicBezTo>
                <a:cubicBezTo>
                  <a:pt x="2995079" y="3397154"/>
                  <a:pt x="2966406" y="3368481"/>
                  <a:pt x="2966406" y="3333111"/>
                </a:cubicBezTo>
                <a:cubicBezTo>
                  <a:pt x="2966406" y="3297739"/>
                  <a:pt x="2995079" y="3269066"/>
                  <a:pt x="3030451" y="3269066"/>
                </a:cubicBezTo>
                <a:close/>
                <a:moveTo>
                  <a:pt x="6738158" y="3238988"/>
                </a:moveTo>
                <a:cubicBezTo>
                  <a:pt x="6755845" y="3238988"/>
                  <a:pt x="6770181" y="3253324"/>
                  <a:pt x="6770181" y="3271011"/>
                </a:cubicBezTo>
                <a:cubicBezTo>
                  <a:pt x="6770181" y="3288696"/>
                  <a:pt x="6755845" y="3303033"/>
                  <a:pt x="6738158" y="3303033"/>
                </a:cubicBezTo>
                <a:cubicBezTo>
                  <a:pt x="6720473" y="3303033"/>
                  <a:pt x="6706136" y="3288696"/>
                  <a:pt x="6706136" y="3271011"/>
                </a:cubicBezTo>
                <a:cubicBezTo>
                  <a:pt x="6706136" y="3253324"/>
                  <a:pt x="6720473" y="3238988"/>
                  <a:pt x="6738158" y="3238988"/>
                </a:cubicBezTo>
                <a:close/>
                <a:moveTo>
                  <a:pt x="11146615" y="3231371"/>
                </a:moveTo>
                <a:cubicBezTo>
                  <a:pt x="11164302" y="3231371"/>
                  <a:pt x="11178638" y="3245708"/>
                  <a:pt x="11178638" y="3263395"/>
                </a:cubicBezTo>
                <a:cubicBezTo>
                  <a:pt x="11178638" y="3281080"/>
                  <a:pt x="11164302" y="3295417"/>
                  <a:pt x="11146615" y="3295417"/>
                </a:cubicBezTo>
                <a:cubicBezTo>
                  <a:pt x="11128934" y="3295417"/>
                  <a:pt x="11114596" y="3281080"/>
                  <a:pt x="11114596" y="3263395"/>
                </a:cubicBezTo>
                <a:cubicBezTo>
                  <a:pt x="11114596" y="3245708"/>
                  <a:pt x="11128934" y="3231371"/>
                  <a:pt x="11146615" y="3231371"/>
                </a:cubicBezTo>
                <a:close/>
                <a:moveTo>
                  <a:pt x="1633451" y="3231370"/>
                </a:moveTo>
                <a:cubicBezTo>
                  <a:pt x="1651132" y="3231370"/>
                  <a:pt x="1665470" y="3245707"/>
                  <a:pt x="1665470" y="3263394"/>
                </a:cubicBezTo>
                <a:cubicBezTo>
                  <a:pt x="1665470" y="3281079"/>
                  <a:pt x="1651132" y="3295417"/>
                  <a:pt x="1633451" y="3295417"/>
                </a:cubicBezTo>
                <a:cubicBezTo>
                  <a:pt x="1615764" y="3295417"/>
                  <a:pt x="1601428" y="3281079"/>
                  <a:pt x="1601428" y="3263394"/>
                </a:cubicBezTo>
                <a:cubicBezTo>
                  <a:pt x="1601428" y="3245707"/>
                  <a:pt x="1615764" y="3231370"/>
                  <a:pt x="1633451" y="3231370"/>
                </a:cubicBezTo>
                <a:close/>
                <a:moveTo>
                  <a:pt x="4961456" y="3219591"/>
                </a:moveTo>
                <a:cubicBezTo>
                  <a:pt x="4979142" y="3219591"/>
                  <a:pt x="4993479" y="3233928"/>
                  <a:pt x="4993479" y="3251614"/>
                </a:cubicBezTo>
                <a:cubicBezTo>
                  <a:pt x="4993479" y="3269299"/>
                  <a:pt x="4979142" y="3283636"/>
                  <a:pt x="4961456" y="3283636"/>
                </a:cubicBezTo>
                <a:cubicBezTo>
                  <a:pt x="4943770" y="3283636"/>
                  <a:pt x="4929434" y="3269299"/>
                  <a:pt x="4929434" y="3251614"/>
                </a:cubicBezTo>
                <a:cubicBezTo>
                  <a:pt x="4929434" y="3233928"/>
                  <a:pt x="4943770" y="3219591"/>
                  <a:pt x="4961456" y="3219591"/>
                </a:cubicBezTo>
                <a:close/>
                <a:moveTo>
                  <a:pt x="8052823" y="3077777"/>
                </a:moveTo>
                <a:cubicBezTo>
                  <a:pt x="8131144" y="3077777"/>
                  <a:pt x="8194636" y="3141269"/>
                  <a:pt x="8194636" y="3219591"/>
                </a:cubicBezTo>
                <a:cubicBezTo>
                  <a:pt x="8194636" y="3297914"/>
                  <a:pt x="8131144" y="3361406"/>
                  <a:pt x="8052823" y="3361406"/>
                </a:cubicBezTo>
                <a:cubicBezTo>
                  <a:pt x="7974501" y="3361406"/>
                  <a:pt x="7911008" y="3297914"/>
                  <a:pt x="7911008" y="3219591"/>
                </a:cubicBezTo>
                <a:cubicBezTo>
                  <a:pt x="7911008" y="3141269"/>
                  <a:pt x="7974501" y="3077777"/>
                  <a:pt x="8052823" y="3077777"/>
                </a:cubicBezTo>
                <a:close/>
                <a:moveTo>
                  <a:pt x="11787066" y="3052959"/>
                </a:moveTo>
                <a:cubicBezTo>
                  <a:pt x="11804754" y="3052959"/>
                  <a:pt x="11819090" y="3067295"/>
                  <a:pt x="11819090" y="3084983"/>
                </a:cubicBezTo>
                <a:cubicBezTo>
                  <a:pt x="11819090" y="3102668"/>
                  <a:pt x="11804754" y="3117004"/>
                  <a:pt x="11787066" y="3117004"/>
                </a:cubicBezTo>
                <a:cubicBezTo>
                  <a:pt x="11769381" y="3117004"/>
                  <a:pt x="11755044" y="3102668"/>
                  <a:pt x="11755044" y="3084983"/>
                </a:cubicBezTo>
                <a:cubicBezTo>
                  <a:pt x="11755044" y="3067295"/>
                  <a:pt x="11769381" y="3052959"/>
                  <a:pt x="11787066" y="3052959"/>
                </a:cubicBezTo>
                <a:close/>
                <a:moveTo>
                  <a:pt x="993000" y="3052958"/>
                </a:moveTo>
                <a:cubicBezTo>
                  <a:pt x="1010685" y="3052958"/>
                  <a:pt x="1025022" y="3067294"/>
                  <a:pt x="1025022" y="3084982"/>
                </a:cubicBezTo>
                <a:cubicBezTo>
                  <a:pt x="1025022" y="3102667"/>
                  <a:pt x="1010685" y="3117002"/>
                  <a:pt x="993000" y="3117002"/>
                </a:cubicBezTo>
                <a:cubicBezTo>
                  <a:pt x="975313" y="3117002"/>
                  <a:pt x="960976" y="3102667"/>
                  <a:pt x="960976" y="3084982"/>
                </a:cubicBezTo>
                <a:cubicBezTo>
                  <a:pt x="960976" y="3067294"/>
                  <a:pt x="975313" y="3052958"/>
                  <a:pt x="993000" y="3052958"/>
                </a:cubicBezTo>
                <a:close/>
                <a:moveTo>
                  <a:pt x="7255096" y="3046853"/>
                </a:moveTo>
                <a:cubicBezTo>
                  <a:pt x="7290467" y="3046853"/>
                  <a:pt x="7319141" y="3075526"/>
                  <a:pt x="7319141" y="3110898"/>
                </a:cubicBezTo>
                <a:cubicBezTo>
                  <a:pt x="7319141" y="3146269"/>
                  <a:pt x="7290467" y="3174943"/>
                  <a:pt x="7255096" y="3174943"/>
                </a:cubicBezTo>
                <a:cubicBezTo>
                  <a:pt x="7219724" y="3174943"/>
                  <a:pt x="7191051" y="3146269"/>
                  <a:pt x="7191051" y="3110898"/>
                </a:cubicBezTo>
                <a:cubicBezTo>
                  <a:pt x="7191051" y="3075526"/>
                  <a:pt x="7219724" y="3046853"/>
                  <a:pt x="7255096" y="3046853"/>
                </a:cubicBezTo>
                <a:close/>
                <a:moveTo>
                  <a:pt x="4449186" y="3009157"/>
                </a:moveTo>
                <a:cubicBezTo>
                  <a:pt x="4466873" y="3009157"/>
                  <a:pt x="4481210" y="3023494"/>
                  <a:pt x="4481210" y="3041180"/>
                </a:cubicBezTo>
                <a:cubicBezTo>
                  <a:pt x="4481210" y="3058865"/>
                  <a:pt x="4466873" y="3073202"/>
                  <a:pt x="4449186" y="3073202"/>
                </a:cubicBezTo>
                <a:cubicBezTo>
                  <a:pt x="4431501" y="3073202"/>
                  <a:pt x="4417164" y="3058865"/>
                  <a:pt x="4417164" y="3041180"/>
                </a:cubicBezTo>
                <a:cubicBezTo>
                  <a:pt x="4417164" y="3023494"/>
                  <a:pt x="4431501" y="3009157"/>
                  <a:pt x="4449186" y="3009157"/>
                </a:cubicBezTo>
                <a:close/>
                <a:moveTo>
                  <a:pt x="10133886" y="2962567"/>
                </a:moveTo>
                <a:cubicBezTo>
                  <a:pt x="10169258" y="2962567"/>
                  <a:pt x="10197931" y="2991237"/>
                  <a:pt x="10197931" y="3026607"/>
                </a:cubicBezTo>
                <a:cubicBezTo>
                  <a:pt x="10197931" y="3061981"/>
                  <a:pt x="10169258" y="3090655"/>
                  <a:pt x="10133886" y="3090655"/>
                </a:cubicBezTo>
                <a:cubicBezTo>
                  <a:pt x="10098515" y="3090655"/>
                  <a:pt x="10069841" y="3061981"/>
                  <a:pt x="10069841" y="3026607"/>
                </a:cubicBezTo>
                <a:cubicBezTo>
                  <a:pt x="10069841" y="2991237"/>
                  <a:pt x="10098515" y="2962567"/>
                  <a:pt x="10133886" y="2962567"/>
                </a:cubicBezTo>
                <a:close/>
                <a:moveTo>
                  <a:pt x="2646180" y="2962565"/>
                </a:moveTo>
                <a:cubicBezTo>
                  <a:pt x="2681551" y="2962565"/>
                  <a:pt x="2710225" y="2991236"/>
                  <a:pt x="2710225" y="3026606"/>
                </a:cubicBezTo>
                <a:cubicBezTo>
                  <a:pt x="2710225" y="3061981"/>
                  <a:pt x="2681551" y="3090653"/>
                  <a:pt x="2646180" y="3090653"/>
                </a:cubicBezTo>
                <a:cubicBezTo>
                  <a:pt x="2610808" y="3090653"/>
                  <a:pt x="2582135" y="3061981"/>
                  <a:pt x="2582135" y="3026606"/>
                </a:cubicBezTo>
                <a:cubicBezTo>
                  <a:pt x="2582135" y="2991236"/>
                  <a:pt x="2610808" y="2962565"/>
                  <a:pt x="2646180" y="2962565"/>
                </a:cubicBezTo>
                <a:close/>
                <a:moveTo>
                  <a:pt x="9685569" y="2930544"/>
                </a:moveTo>
                <a:cubicBezTo>
                  <a:pt x="9703256" y="2930544"/>
                  <a:pt x="9717592" y="2944878"/>
                  <a:pt x="9717592" y="2962567"/>
                </a:cubicBezTo>
                <a:cubicBezTo>
                  <a:pt x="9717592" y="2980250"/>
                  <a:pt x="9703256" y="2994587"/>
                  <a:pt x="9685569" y="2994587"/>
                </a:cubicBezTo>
                <a:cubicBezTo>
                  <a:pt x="9667884" y="2994587"/>
                  <a:pt x="9653547" y="2980250"/>
                  <a:pt x="9653547" y="2962567"/>
                </a:cubicBezTo>
                <a:cubicBezTo>
                  <a:pt x="9653547" y="2944878"/>
                  <a:pt x="9667884" y="2930544"/>
                  <a:pt x="9685569" y="2930544"/>
                </a:cubicBezTo>
                <a:close/>
                <a:moveTo>
                  <a:pt x="3094497" y="2930543"/>
                </a:moveTo>
                <a:cubicBezTo>
                  <a:pt x="3112182" y="2930543"/>
                  <a:pt x="3126519" y="2944877"/>
                  <a:pt x="3126519" y="2962565"/>
                </a:cubicBezTo>
                <a:cubicBezTo>
                  <a:pt x="3126519" y="2980249"/>
                  <a:pt x="3112182" y="2994587"/>
                  <a:pt x="3094497" y="2994587"/>
                </a:cubicBezTo>
                <a:cubicBezTo>
                  <a:pt x="3076811" y="2994587"/>
                  <a:pt x="3062474" y="2980249"/>
                  <a:pt x="3062474" y="2962565"/>
                </a:cubicBezTo>
                <a:cubicBezTo>
                  <a:pt x="3062474" y="2944877"/>
                  <a:pt x="3076811" y="2930543"/>
                  <a:pt x="3094497" y="2930543"/>
                </a:cubicBezTo>
                <a:close/>
                <a:moveTo>
                  <a:pt x="53458" y="2930543"/>
                </a:moveTo>
                <a:cubicBezTo>
                  <a:pt x="88830" y="2930543"/>
                  <a:pt x="117503" y="2959214"/>
                  <a:pt x="117503" y="2994587"/>
                </a:cubicBezTo>
                <a:cubicBezTo>
                  <a:pt x="117503" y="3029956"/>
                  <a:pt x="88830" y="3058630"/>
                  <a:pt x="53458" y="3058630"/>
                </a:cubicBezTo>
                <a:cubicBezTo>
                  <a:pt x="35773" y="3058630"/>
                  <a:pt x="19761" y="3051462"/>
                  <a:pt x="8171" y="3039872"/>
                </a:cubicBezTo>
                <a:lnTo>
                  <a:pt x="0" y="3027753"/>
                </a:lnTo>
                <a:lnTo>
                  <a:pt x="0" y="2961418"/>
                </a:lnTo>
                <a:lnTo>
                  <a:pt x="8171" y="2949300"/>
                </a:lnTo>
                <a:cubicBezTo>
                  <a:pt x="19761" y="2937710"/>
                  <a:pt x="35773" y="2930543"/>
                  <a:pt x="53458" y="2930543"/>
                </a:cubicBezTo>
                <a:close/>
                <a:moveTo>
                  <a:pt x="10940762" y="2908861"/>
                </a:moveTo>
                <a:cubicBezTo>
                  <a:pt x="10958449" y="2908861"/>
                  <a:pt x="10972786" y="2923198"/>
                  <a:pt x="10972786" y="2940880"/>
                </a:cubicBezTo>
                <a:cubicBezTo>
                  <a:pt x="10972786" y="2958566"/>
                  <a:pt x="10958449" y="2972901"/>
                  <a:pt x="10940762" y="2972901"/>
                </a:cubicBezTo>
                <a:cubicBezTo>
                  <a:pt x="10923078" y="2972901"/>
                  <a:pt x="10908741" y="2958566"/>
                  <a:pt x="10908741" y="2940880"/>
                </a:cubicBezTo>
                <a:cubicBezTo>
                  <a:pt x="10908741" y="2923198"/>
                  <a:pt x="10923078" y="2908861"/>
                  <a:pt x="10940762" y="2908861"/>
                </a:cubicBezTo>
                <a:close/>
                <a:moveTo>
                  <a:pt x="1839303" y="2908860"/>
                </a:moveTo>
                <a:cubicBezTo>
                  <a:pt x="1856989" y="2908860"/>
                  <a:pt x="1871325" y="2923195"/>
                  <a:pt x="1871325" y="2940879"/>
                </a:cubicBezTo>
                <a:cubicBezTo>
                  <a:pt x="1871325" y="2958564"/>
                  <a:pt x="1856989" y="2972900"/>
                  <a:pt x="1839303" y="2972900"/>
                </a:cubicBezTo>
                <a:cubicBezTo>
                  <a:pt x="1821617" y="2972900"/>
                  <a:pt x="1807280" y="2958564"/>
                  <a:pt x="1807280" y="2940879"/>
                </a:cubicBezTo>
                <a:cubicBezTo>
                  <a:pt x="1807280" y="2923195"/>
                  <a:pt x="1821617" y="2908860"/>
                  <a:pt x="1839303" y="2908860"/>
                </a:cubicBezTo>
                <a:close/>
                <a:moveTo>
                  <a:pt x="8917120" y="2880224"/>
                </a:moveTo>
                <a:cubicBezTo>
                  <a:pt x="8995442" y="2880224"/>
                  <a:pt x="9058934" y="2943714"/>
                  <a:pt x="9058934" y="3022033"/>
                </a:cubicBezTo>
                <a:cubicBezTo>
                  <a:pt x="9058934" y="3100357"/>
                  <a:pt x="8995442" y="3163849"/>
                  <a:pt x="8917120" y="3163849"/>
                </a:cubicBezTo>
                <a:cubicBezTo>
                  <a:pt x="8838798" y="3163849"/>
                  <a:pt x="8775306" y="3100357"/>
                  <a:pt x="8775306" y="3022033"/>
                </a:cubicBezTo>
                <a:cubicBezTo>
                  <a:pt x="8775306" y="2943714"/>
                  <a:pt x="8838798" y="2880224"/>
                  <a:pt x="8917120" y="2880224"/>
                </a:cubicBezTo>
                <a:close/>
                <a:moveTo>
                  <a:pt x="3862946" y="2880223"/>
                </a:moveTo>
                <a:cubicBezTo>
                  <a:pt x="3941269" y="2880223"/>
                  <a:pt x="4004761" y="2943713"/>
                  <a:pt x="4004761" y="3022032"/>
                </a:cubicBezTo>
                <a:cubicBezTo>
                  <a:pt x="4004761" y="3100356"/>
                  <a:pt x="3941269" y="3163848"/>
                  <a:pt x="3862946" y="3163848"/>
                </a:cubicBezTo>
                <a:cubicBezTo>
                  <a:pt x="3784624" y="3163848"/>
                  <a:pt x="3721132" y="3100356"/>
                  <a:pt x="3721132" y="3022032"/>
                </a:cubicBezTo>
                <a:cubicBezTo>
                  <a:pt x="3721132" y="2943713"/>
                  <a:pt x="3784624" y="2880223"/>
                  <a:pt x="3862946" y="2880223"/>
                </a:cubicBezTo>
                <a:close/>
                <a:moveTo>
                  <a:pt x="5089546" y="2830746"/>
                </a:moveTo>
                <a:cubicBezTo>
                  <a:pt x="5107232" y="2830746"/>
                  <a:pt x="5121569" y="2845083"/>
                  <a:pt x="5121569" y="2862769"/>
                </a:cubicBezTo>
                <a:cubicBezTo>
                  <a:pt x="5121569" y="2880454"/>
                  <a:pt x="5107232" y="2894791"/>
                  <a:pt x="5089546" y="2894791"/>
                </a:cubicBezTo>
                <a:cubicBezTo>
                  <a:pt x="5071861" y="2894791"/>
                  <a:pt x="5057524" y="2880454"/>
                  <a:pt x="5057524" y="2862769"/>
                </a:cubicBezTo>
                <a:cubicBezTo>
                  <a:pt x="5057524" y="2845083"/>
                  <a:pt x="5071861" y="2830746"/>
                  <a:pt x="5089546" y="2830746"/>
                </a:cubicBezTo>
                <a:close/>
                <a:moveTo>
                  <a:pt x="11302154" y="2767047"/>
                </a:moveTo>
                <a:cubicBezTo>
                  <a:pt x="11380477" y="2767047"/>
                  <a:pt x="11443968" y="2830540"/>
                  <a:pt x="11443968" y="2908861"/>
                </a:cubicBezTo>
                <a:cubicBezTo>
                  <a:pt x="11443968" y="2987180"/>
                  <a:pt x="11380477" y="3050671"/>
                  <a:pt x="11302154" y="3050671"/>
                </a:cubicBezTo>
                <a:cubicBezTo>
                  <a:pt x="11223832" y="3050671"/>
                  <a:pt x="11160340" y="2987180"/>
                  <a:pt x="11160340" y="2908861"/>
                </a:cubicBezTo>
                <a:cubicBezTo>
                  <a:pt x="11160340" y="2830540"/>
                  <a:pt x="11223832" y="2767047"/>
                  <a:pt x="11302154" y="2767047"/>
                </a:cubicBezTo>
                <a:close/>
                <a:moveTo>
                  <a:pt x="1477912" y="2767045"/>
                </a:moveTo>
                <a:cubicBezTo>
                  <a:pt x="1556234" y="2767045"/>
                  <a:pt x="1619726" y="2830539"/>
                  <a:pt x="1619726" y="2908860"/>
                </a:cubicBezTo>
                <a:cubicBezTo>
                  <a:pt x="1619726" y="2987179"/>
                  <a:pt x="1556234" y="3050670"/>
                  <a:pt x="1477912" y="3050670"/>
                </a:cubicBezTo>
                <a:cubicBezTo>
                  <a:pt x="1399589" y="3050670"/>
                  <a:pt x="1336098" y="2987179"/>
                  <a:pt x="1336098" y="2908860"/>
                </a:cubicBezTo>
                <a:cubicBezTo>
                  <a:pt x="1336098" y="2830539"/>
                  <a:pt x="1399589" y="2767045"/>
                  <a:pt x="1477912" y="2767045"/>
                </a:cubicBezTo>
                <a:close/>
                <a:moveTo>
                  <a:pt x="9264702" y="2756707"/>
                </a:moveTo>
                <a:cubicBezTo>
                  <a:pt x="9300074" y="2756707"/>
                  <a:pt x="9328747" y="2785381"/>
                  <a:pt x="9328747" y="2820753"/>
                </a:cubicBezTo>
                <a:cubicBezTo>
                  <a:pt x="9328747" y="2856126"/>
                  <a:pt x="9300074" y="2884798"/>
                  <a:pt x="9264702" y="2884798"/>
                </a:cubicBezTo>
                <a:cubicBezTo>
                  <a:pt x="9229331" y="2884798"/>
                  <a:pt x="9200657" y="2856126"/>
                  <a:pt x="9200657" y="2820753"/>
                </a:cubicBezTo>
                <a:cubicBezTo>
                  <a:pt x="9200657" y="2785381"/>
                  <a:pt x="9229331" y="2756707"/>
                  <a:pt x="9264702" y="2756707"/>
                </a:cubicBezTo>
                <a:close/>
                <a:moveTo>
                  <a:pt x="3515364" y="2756707"/>
                </a:moveTo>
                <a:cubicBezTo>
                  <a:pt x="3550735" y="2756707"/>
                  <a:pt x="3579409" y="2785380"/>
                  <a:pt x="3579409" y="2820752"/>
                </a:cubicBezTo>
                <a:cubicBezTo>
                  <a:pt x="3579409" y="2856125"/>
                  <a:pt x="3550735" y="2884797"/>
                  <a:pt x="3515364" y="2884797"/>
                </a:cubicBezTo>
                <a:cubicBezTo>
                  <a:pt x="3479992" y="2884797"/>
                  <a:pt x="3451319" y="2856125"/>
                  <a:pt x="3451319" y="2820752"/>
                </a:cubicBezTo>
                <a:cubicBezTo>
                  <a:pt x="3451319" y="2785380"/>
                  <a:pt x="3479992" y="2756707"/>
                  <a:pt x="3515364" y="2756707"/>
                </a:cubicBezTo>
                <a:close/>
                <a:moveTo>
                  <a:pt x="12192000" y="2749321"/>
                </a:moveTo>
                <a:lnTo>
                  <a:pt x="12192000" y="3020269"/>
                </a:lnTo>
                <a:lnTo>
                  <a:pt x="12168195" y="3015463"/>
                </a:lnTo>
                <a:cubicBezTo>
                  <a:pt x="12117296" y="2993936"/>
                  <a:pt x="12081581" y="2943539"/>
                  <a:pt x="12081581" y="2884798"/>
                </a:cubicBezTo>
                <a:cubicBezTo>
                  <a:pt x="12081581" y="2826057"/>
                  <a:pt x="12117296" y="2775656"/>
                  <a:pt x="12168195" y="2754127"/>
                </a:cubicBezTo>
                <a:close/>
                <a:moveTo>
                  <a:pt x="556671" y="2742981"/>
                </a:moveTo>
                <a:cubicBezTo>
                  <a:pt x="634991" y="2742981"/>
                  <a:pt x="698485" y="2806475"/>
                  <a:pt x="698485" y="2884797"/>
                </a:cubicBezTo>
                <a:cubicBezTo>
                  <a:pt x="698485" y="2963118"/>
                  <a:pt x="634991" y="3026606"/>
                  <a:pt x="556671" y="3026606"/>
                </a:cubicBezTo>
                <a:cubicBezTo>
                  <a:pt x="478349" y="3026606"/>
                  <a:pt x="414857" y="2963118"/>
                  <a:pt x="414857" y="2884797"/>
                </a:cubicBezTo>
                <a:cubicBezTo>
                  <a:pt x="414857" y="2806475"/>
                  <a:pt x="478349" y="2742981"/>
                  <a:pt x="556671" y="2742981"/>
                </a:cubicBezTo>
                <a:close/>
                <a:moveTo>
                  <a:pt x="7639356" y="2740351"/>
                </a:moveTo>
                <a:lnTo>
                  <a:pt x="7639361" y="2740352"/>
                </a:lnTo>
                <a:lnTo>
                  <a:pt x="7639364" y="2740351"/>
                </a:lnTo>
                <a:cubicBezTo>
                  <a:pt x="7674736" y="2740351"/>
                  <a:pt x="7703409" y="2769024"/>
                  <a:pt x="7703409" y="2804396"/>
                </a:cubicBezTo>
                <a:cubicBezTo>
                  <a:pt x="7703409" y="2839767"/>
                  <a:pt x="7674736" y="2868441"/>
                  <a:pt x="7639364" y="2868441"/>
                </a:cubicBezTo>
                <a:lnTo>
                  <a:pt x="7639361" y="2868438"/>
                </a:lnTo>
                <a:lnTo>
                  <a:pt x="7639356" y="2868441"/>
                </a:lnTo>
                <a:cubicBezTo>
                  <a:pt x="7603984" y="2868441"/>
                  <a:pt x="7575311" y="2839767"/>
                  <a:pt x="7575311" y="2804396"/>
                </a:cubicBezTo>
                <a:cubicBezTo>
                  <a:pt x="7575311" y="2769024"/>
                  <a:pt x="7603984" y="2740351"/>
                  <a:pt x="7639356" y="2740351"/>
                </a:cubicBezTo>
                <a:close/>
                <a:moveTo>
                  <a:pt x="11626953" y="2734016"/>
                </a:moveTo>
                <a:cubicBezTo>
                  <a:pt x="11644639" y="2734016"/>
                  <a:pt x="11658977" y="2748353"/>
                  <a:pt x="11658977" y="2766040"/>
                </a:cubicBezTo>
                <a:cubicBezTo>
                  <a:pt x="11658977" y="2783726"/>
                  <a:pt x="11644639" y="2798062"/>
                  <a:pt x="11626953" y="2798062"/>
                </a:cubicBezTo>
                <a:cubicBezTo>
                  <a:pt x="11609269" y="2798062"/>
                  <a:pt x="11594931" y="2783726"/>
                  <a:pt x="11594931" y="2766040"/>
                </a:cubicBezTo>
                <a:cubicBezTo>
                  <a:pt x="11594931" y="2748353"/>
                  <a:pt x="11609269" y="2734016"/>
                  <a:pt x="11626953" y="2734016"/>
                </a:cubicBezTo>
                <a:close/>
                <a:moveTo>
                  <a:pt x="1153113" y="2734015"/>
                </a:moveTo>
                <a:cubicBezTo>
                  <a:pt x="1170797" y="2734015"/>
                  <a:pt x="1185135" y="2748352"/>
                  <a:pt x="1185135" y="2766039"/>
                </a:cubicBezTo>
                <a:cubicBezTo>
                  <a:pt x="1185135" y="2783724"/>
                  <a:pt x="1170797" y="2798062"/>
                  <a:pt x="1153113" y="2798062"/>
                </a:cubicBezTo>
                <a:cubicBezTo>
                  <a:pt x="1135427" y="2798062"/>
                  <a:pt x="1121089" y="2783724"/>
                  <a:pt x="1121089" y="2766039"/>
                </a:cubicBezTo>
                <a:cubicBezTo>
                  <a:pt x="1121089" y="2748352"/>
                  <a:pt x="1135427" y="2734015"/>
                  <a:pt x="1153113" y="2734015"/>
                </a:cubicBezTo>
                <a:close/>
                <a:moveTo>
                  <a:pt x="7191040" y="2708330"/>
                </a:moveTo>
                <a:cubicBezTo>
                  <a:pt x="7208729" y="2708330"/>
                  <a:pt x="7223064" y="2722666"/>
                  <a:pt x="7223064" y="2740352"/>
                </a:cubicBezTo>
                <a:cubicBezTo>
                  <a:pt x="7223064" y="2758037"/>
                  <a:pt x="7208729" y="2772374"/>
                  <a:pt x="7191040" y="2772374"/>
                </a:cubicBezTo>
                <a:cubicBezTo>
                  <a:pt x="7173355" y="2772374"/>
                  <a:pt x="7159018" y="2758037"/>
                  <a:pt x="7159018" y="2740352"/>
                </a:cubicBezTo>
                <a:cubicBezTo>
                  <a:pt x="7159018" y="2722666"/>
                  <a:pt x="7173355" y="2708330"/>
                  <a:pt x="7191040" y="2708330"/>
                </a:cubicBezTo>
                <a:close/>
                <a:moveTo>
                  <a:pt x="6029089" y="2708329"/>
                </a:moveTo>
                <a:cubicBezTo>
                  <a:pt x="6064460" y="2708329"/>
                  <a:pt x="6093133" y="2737002"/>
                  <a:pt x="6093133" y="2772374"/>
                </a:cubicBezTo>
                <a:cubicBezTo>
                  <a:pt x="6093133" y="2807745"/>
                  <a:pt x="6064460" y="2836419"/>
                  <a:pt x="6029089" y="2836419"/>
                </a:cubicBezTo>
                <a:cubicBezTo>
                  <a:pt x="5993717" y="2836419"/>
                  <a:pt x="5965043" y="2807745"/>
                  <a:pt x="5965043" y="2772374"/>
                </a:cubicBezTo>
                <a:cubicBezTo>
                  <a:pt x="5965043" y="2737002"/>
                  <a:pt x="5993717" y="2708329"/>
                  <a:pt x="6029089" y="2708329"/>
                </a:cubicBezTo>
                <a:close/>
                <a:moveTo>
                  <a:pt x="8446234" y="2686554"/>
                </a:moveTo>
                <a:cubicBezTo>
                  <a:pt x="8463920" y="2686554"/>
                  <a:pt x="8478258" y="2700891"/>
                  <a:pt x="8478258" y="2718576"/>
                </a:cubicBezTo>
                <a:cubicBezTo>
                  <a:pt x="8478258" y="2736261"/>
                  <a:pt x="8463920" y="2750598"/>
                  <a:pt x="8446234" y="2750598"/>
                </a:cubicBezTo>
                <a:cubicBezTo>
                  <a:pt x="8428549" y="2750598"/>
                  <a:pt x="8414212" y="2736261"/>
                  <a:pt x="8414212" y="2718576"/>
                </a:cubicBezTo>
                <a:cubicBezTo>
                  <a:pt x="8414212" y="2700891"/>
                  <a:pt x="8428549" y="2686554"/>
                  <a:pt x="8446234" y="2686554"/>
                </a:cubicBezTo>
                <a:close/>
                <a:moveTo>
                  <a:pt x="6422509" y="2658009"/>
                </a:moveTo>
                <a:cubicBezTo>
                  <a:pt x="6500830" y="2658009"/>
                  <a:pt x="6564321" y="2721501"/>
                  <a:pt x="6564321" y="2799821"/>
                </a:cubicBezTo>
                <a:cubicBezTo>
                  <a:pt x="6564321" y="2878144"/>
                  <a:pt x="6500830" y="2941636"/>
                  <a:pt x="6422509" y="2941636"/>
                </a:cubicBezTo>
                <a:cubicBezTo>
                  <a:pt x="6344188" y="2941636"/>
                  <a:pt x="6280694" y="2878144"/>
                  <a:pt x="6280694" y="2799821"/>
                </a:cubicBezTo>
                <a:lnTo>
                  <a:pt x="6286598" y="2770580"/>
                </a:lnTo>
                <a:lnTo>
                  <a:pt x="6291839" y="2744622"/>
                </a:lnTo>
                <a:cubicBezTo>
                  <a:pt x="6313367" y="2693723"/>
                  <a:pt x="6363767" y="2658009"/>
                  <a:pt x="6422509" y="2658009"/>
                </a:cubicBezTo>
                <a:close/>
                <a:moveTo>
                  <a:pt x="10689157" y="2637946"/>
                </a:moveTo>
                <a:cubicBezTo>
                  <a:pt x="10724528" y="2637946"/>
                  <a:pt x="10753202" y="2666619"/>
                  <a:pt x="10753202" y="2701991"/>
                </a:cubicBezTo>
                <a:cubicBezTo>
                  <a:pt x="10753202" y="2737364"/>
                  <a:pt x="10724528" y="2766039"/>
                  <a:pt x="10689157" y="2766039"/>
                </a:cubicBezTo>
                <a:cubicBezTo>
                  <a:pt x="10653786" y="2766039"/>
                  <a:pt x="10625112" y="2737364"/>
                  <a:pt x="10625112" y="2701991"/>
                </a:cubicBezTo>
                <a:cubicBezTo>
                  <a:pt x="10625112" y="2666619"/>
                  <a:pt x="10653786" y="2637946"/>
                  <a:pt x="10689157" y="2637946"/>
                </a:cubicBezTo>
                <a:close/>
                <a:moveTo>
                  <a:pt x="2090909" y="2637945"/>
                </a:moveTo>
                <a:cubicBezTo>
                  <a:pt x="2126280" y="2637945"/>
                  <a:pt x="2154954" y="2666619"/>
                  <a:pt x="2154954" y="2701991"/>
                </a:cubicBezTo>
                <a:cubicBezTo>
                  <a:pt x="2154954" y="2737363"/>
                  <a:pt x="2126280" y="2766038"/>
                  <a:pt x="2090909" y="2766038"/>
                </a:cubicBezTo>
                <a:cubicBezTo>
                  <a:pt x="2055538" y="2766038"/>
                  <a:pt x="2026864" y="2737363"/>
                  <a:pt x="2026864" y="2701991"/>
                </a:cubicBezTo>
                <a:cubicBezTo>
                  <a:pt x="2026864" y="2666619"/>
                  <a:pt x="2055538" y="2637945"/>
                  <a:pt x="2090909" y="2637945"/>
                </a:cubicBezTo>
                <a:close/>
                <a:moveTo>
                  <a:pt x="10069841" y="2587441"/>
                </a:moveTo>
                <a:cubicBezTo>
                  <a:pt x="10105213" y="2587441"/>
                  <a:pt x="10133886" y="2616116"/>
                  <a:pt x="10133886" y="2651485"/>
                </a:cubicBezTo>
                <a:cubicBezTo>
                  <a:pt x="10133886" y="2686860"/>
                  <a:pt x="10105213" y="2715532"/>
                  <a:pt x="10069841" y="2715532"/>
                </a:cubicBezTo>
                <a:cubicBezTo>
                  <a:pt x="10034470" y="2715532"/>
                  <a:pt x="10005796" y="2686860"/>
                  <a:pt x="10005796" y="2651485"/>
                </a:cubicBezTo>
                <a:cubicBezTo>
                  <a:pt x="10005796" y="2616116"/>
                  <a:pt x="10034470" y="2587441"/>
                  <a:pt x="10069841" y="2587441"/>
                </a:cubicBezTo>
                <a:close/>
                <a:moveTo>
                  <a:pt x="2710225" y="2587439"/>
                </a:moveTo>
                <a:cubicBezTo>
                  <a:pt x="2745596" y="2587439"/>
                  <a:pt x="2774270" y="2616116"/>
                  <a:pt x="2774270" y="2651484"/>
                </a:cubicBezTo>
                <a:cubicBezTo>
                  <a:pt x="2774270" y="2686858"/>
                  <a:pt x="2745596" y="2715531"/>
                  <a:pt x="2710225" y="2715531"/>
                </a:cubicBezTo>
                <a:cubicBezTo>
                  <a:pt x="2674853" y="2715531"/>
                  <a:pt x="2646180" y="2686858"/>
                  <a:pt x="2646180" y="2651484"/>
                </a:cubicBezTo>
                <a:cubicBezTo>
                  <a:pt x="2646180" y="2616116"/>
                  <a:pt x="2674853" y="2587439"/>
                  <a:pt x="2710225" y="2587439"/>
                </a:cubicBezTo>
                <a:close/>
                <a:moveTo>
                  <a:pt x="4604634" y="2544740"/>
                </a:moveTo>
                <a:cubicBezTo>
                  <a:pt x="4682956" y="2544740"/>
                  <a:pt x="4746447" y="2608231"/>
                  <a:pt x="4746447" y="2686554"/>
                </a:cubicBezTo>
                <a:cubicBezTo>
                  <a:pt x="4746447" y="2764876"/>
                  <a:pt x="4682956" y="2828368"/>
                  <a:pt x="4604634" y="2828368"/>
                </a:cubicBezTo>
                <a:cubicBezTo>
                  <a:pt x="4526311" y="2828368"/>
                  <a:pt x="4462818" y="2764876"/>
                  <a:pt x="4462818" y="2686554"/>
                </a:cubicBezTo>
                <a:cubicBezTo>
                  <a:pt x="4462818" y="2608231"/>
                  <a:pt x="4526311" y="2544740"/>
                  <a:pt x="4604634" y="2544740"/>
                </a:cubicBezTo>
                <a:close/>
                <a:moveTo>
                  <a:pt x="6770173" y="2534499"/>
                </a:moveTo>
                <a:cubicBezTo>
                  <a:pt x="6805544" y="2534499"/>
                  <a:pt x="6834219" y="2563172"/>
                  <a:pt x="6834219" y="2598541"/>
                </a:cubicBezTo>
                <a:cubicBezTo>
                  <a:pt x="6834219" y="2633913"/>
                  <a:pt x="6805544" y="2662587"/>
                  <a:pt x="6770173" y="2662587"/>
                </a:cubicBezTo>
                <a:cubicBezTo>
                  <a:pt x="6734803" y="2662587"/>
                  <a:pt x="6706128" y="2633913"/>
                  <a:pt x="6706128" y="2598541"/>
                </a:cubicBezTo>
                <a:cubicBezTo>
                  <a:pt x="6706128" y="2563172"/>
                  <a:pt x="6734803" y="2534499"/>
                  <a:pt x="6770173" y="2534499"/>
                </a:cubicBezTo>
                <a:close/>
                <a:moveTo>
                  <a:pt x="5525877" y="2520768"/>
                </a:moveTo>
                <a:cubicBezTo>
                  <a:pt x="5604199" y="2520768"/>
                  <a:pt x="5667691" y="2584260"/>
                  <a:pt x="5667691" y="2662583"/>
                </a:cubicBezTo>
                <a:lnTo>
                  <a:pt x="5667690" y="2662585"/>
                </a:lnTo>
                <a:lnTo>
                  <a:pt x="5667691" y="2662587"/>
                </a:lnTo>
                <a:cubicBezTo>
                  <a:pt x="5667691" y="2740905"/>
                  <a:pt x="5604199" y="2804397"/>
                  <a:pt x="5525877" y="2804397"/>
                </a:cubicBezTo>
                <a:cubicBezTo>
                  <a:pt x="5447554" y="2804397"/>
                  <a:pt x="5384062" y="2740905"/>
                  <a:pt x="5384062" y="2662587"/>
                </a:cubicBezTo>
                <a:lnTo>
                  <a:pt x="5384062" y="2662585"/>
                </a:lnTo>
                <a:lnTo>
                  <a:pt x="5384062" y="2662583"/>
                </a:lnTo>
                <a:cubicBezTo>
                  <a:pt x="5384062" y="2584260"/>
                  <a:pt x="5447554" y="2520768"/>
                  <a:pt x="5525877" y="2520768"/>
                </a:cubicBezTo>
                <a:close/>
                <a:moveTo>
                  <a:pt x="4929433" y="2511807"/>
                </a:moveTo>
                <a:cubicBezTo>
                  <a:pt x="4947119" y="2511807"/>
                  <a:pt x="4961456" y="2526144"/>
                  <a:pt x="4961456" y="2543829"/>
                </a:cubicBezTo>
                <a:cubicBezTo>
                  <a:pt x="4961456" y="2561515"/>
                  <a:pt x="4947119" y="2575853"/>
                  <a:pt x="4929433" y="2575853"/>
                </a:cubicBezTo>
                <a:cubicBezTo>
                  <a:pt x="4911748" y="2575853"/>
                  <a:pt x="4897411" y="2561515"/>
                  <a:pt x="4897411" y="2543829"/>
                </a:cubicBezTo>
                <a:cubicBezTo>
                  <a:pt x="4897411" y="2526144"/>
                  <a:pt x="4911748" y="2511807"/>
                  <a:pt x="4929433" y="2511807"/>
                </a:cubicBezTo>
                <a:close/>
                <a:moveTo>
                  <a:pt x="11334176" y="2465117"/>
                </a:moveTo>
                <a:cubicBezTo>
                  <a:pt x="11351860" y="2465117"/>
                  <a:pt x="11366199" y="2479455"/>
                  <a:pt x="11366199" y="2497141"/>
                </a:cubicBezTo>
                <a:cubicBezTo>
                  <a:pt x="11366199" y="2514824"/>
                  <a:pt x="11351860" y="2529163"/>
                  <a:pt x="11334176" y="2529163"/>
                </a:cubicBezTo>
                <a:cubicBezTo>
                  <a:pt x="11316488" y="2529163"/>
                  <a:pt x="11302153" y="2514824"/>
                  <a:pt x="11302153" y="2497141"/>
                </a:cubicBezTo>
                <a:cubicBezTo>
                  <a:pt x="11302153" y="2479455"/>
                  <a:pt x="11316488" y="2465117"/>
                  <a:pt x="11334176" y="2465117"/>
                </a:cubicBezTo>
                <a:close/>
                <a:moveTo>
                  <a:pt x="1445890" y="2465116"/>
                </a:moveTo>
                <a:cubicBezTo>
                  <a:pt x="1463578" y="2465116"/>
                  <a:pt x="1477913" y="2479454"/>
                  <a:pt x="1477913" y="2497140"/>
                </a:cubicBezTo>
                <a:cubicBezTo>
                  <a:pt x="1477913" y="2514823"/>
                  <a:pt x="1463578" y="2529162"/>
                  <a:pt x="1445890" y="2529162"/>
                </a:cubicBezTo>
                <a:cubicBezTo>
                  <a:pt x="1428206" y="2529162"/>
                  <a:pt x="1413867" y="2514823"/>
                  <a:pt x="1413867" y="2497140"/>
                </a:cubicBezTo>
                <a:cubicBezTo>
                  <a:pt x="1413867" y="2479454"/>
                  <a:pt x="1428206" y="2465116"/>
                  <a:pt x="1445890" y="2465116"/>
                </a:cubicBezTo>
                <a:close/>
                <a:moveTo>
                  <a:pt x="9557479" y="2445631"/>
                </a:moveTo>
                <a:cubicBezTo>
                  <a:pt x="9575166" y="2445631"/>
                  <a:pt x="9589502" y="2459965"/>
                  <a:pt x="9589502" y="2477653"/>
                </a:cubicBezTo>
                <a:cubicBezTo>
                  <a:pt x="9589502" y="2495338"/>
                  <a:pt x="9575166" y="2509674"/>
                  <a:pt x="9557479" y="2509674"/>
                </a:cubicBezTo>
                <a:cubicBezTo>
                  <a:pt x="9539794" y="2509674"/>
                  <a:pt x="9525457" y="2495338"/>
                  <a:pt x="9525457" y="2477653"/>
                </a:cubicBezTo>
                <a:cubicBezTo>
                  <a:pt x="9525457" y="2459965"/>
                  <a:pt x="9539794" y="2445631"/>
                  <a:pt x="9557479" y="2445631"/>
                </a:cubicBezTo>
                <a:close/>
                <a:moveTo>
                  <a:pt x="3222587" y="2445630"/>
                </a:moveTo>
                <a:cubicBezTo>
                  <a:pt x="3240272" y="2445630"/>
                  <a:pt x="3254609" y="2459964"/>
                  <a:pt x="3254609" y="2477652"/>
                </a:cubicBezTo>
                <a:cubicBezTo>
                  <a:pt x="3254609" y="2495335"/>
                  <a:pt x="3240272" y="2509672"/>
                  <a:pt x="3222587" y="2509672"/>
                </a:cubicBezTo>
                <a:cubicBezTo>
                  <a:pt x="3204900" y="2509672"/>
                  <a:pt x="3190564" y="2495335"/>
                  <a:pt x="3190564" y="2477652"/>
                </a:cubicBezTo>
                <a:cubicBezTo>
                  <a:pt x="3190564" y="2459964"/>
                  <a:pt x="3204900" y="2445630"/>
                  <a:pt x="3222587" y="2445630"/>
                </a:cubicBezTo>
                <a:close/>
                <a:moveTo>
                  <a:pt x="8194630" y="2415742"/>
                </a:moveTo>
                <a:cubicBezTo>
                  <a:pt x="8230002" y="2415742"/>
                  <a:pt x="8258675" y="2444416"/>
                  <a:pt x="8258675" y="2479786"/>
                </a:cubicBezTo>
                <a:cubicBezTo>
                  <a:pt x="8258675" y="2515158"/>
                  <a:pt x="8230002" y="2543831"/>
                  <a:pt x="8194630" y="2543831"/>
                </a:cubicBezTo>
                <a:cubicBezTo>
                  <a:pt x="8159257" y="2543831"/>
                  <a:pt x="8130584" y="2515158"/>
                  <a:pt x="8130584" y="2479786"/>
                </a:cubicBezTo>
                <a:cubicBezTo>
                  <a:pt x="8130584" y="2444416"/>
                  <a:pt x="8159257" y="2415742"/>
                  <a:pt x="8194630" y="2415742"/>
                </a:cubicBezTo>
                <a:close/>
                <a:moveTo>
                  <a:pt x="7575311" y="2365235"/>
                </a:moveTo>
                <a:cubicBezTo>
                  <a:pt x="7610682" y="2365235"/>
                  <a:pt x="7639356" y="2393909"/>
                  <a:pt x="7639356" y="2429280"/>
                </a:cubicBezTo>
                <a:cubicBezTo>
                  <a:pt x="7639356" y="2464653"/>
                  <a:pt x="7610682" y="2493325"/>
                  <a:pt x="7575311" y="2493325"/>
                </a:cubicBezTo>
                <a:cubicBezTo>
                  <a:pt x="7539941" y="2493325"/>
                  <a:pt x="7511268" y="2464653"/>
                  <a:pt x="7511268" y="2429280"/>
                </a:cubicBezTo>
                <a:cubicBezTo>
                  <a:pt x="7511268" y="2393909"/>
                  <a:pt x="7539941" y="2365235"/>
                  <a:pt x="7575311" y="2365235"/>
                </a:cubicBezTo>
                <a:close/>
                <a:moveTo>
                  <a:pt x="131227" y="2303819"/>
                </a:moveTo>
                <a:cubicBezTo>
                  <a:pt x="209550" y="2303819"/>
                  <a:pt x="273042" y="2367305"/>
                  <a:pt x="273042" y="2445630"/>
                </a:cubicBezTo>
                <a:cubicBezTo>
                  <a:pt x="273042" y="2523952"/>
                  <a:pt x="209550" y="2587439"/>
                  <a:pt x="131227" y="2587439"/>
                </a:cubicBezTo>
                <a:cubicBezTo>
                  <a:pt x="72486" y="2587439"/>
                  <a:pt x="22086" y="2551727"/>
                  <a:pt x="557" y="2500829"/>
                </a:cubicBezTo>
                <a:lnTo>
                  <a:pt x="0" y="2498072"/>
                </a:lnTo>
                <a:lnTo>
                  <a:pt x="0" y="2393186"/>
                </a:lnTo>
                <a:lnTo>
                  <a:pt x="557" y="2390429"/>
                </a:lnTo>
                <a:cubicBezTo>
                  <a:pt x="22086" y="2339530"/>
                  <a:pt x="72486" y="2303819"/>
                  <a:pt x="131227" y="2303819"/>
                </a:cubicBezTo>
                <a:close/>
                <a:moveTo>
                  <a:pt x="11851112" y="2272986"/>
                </a:moveTo>
                <a:cubicBezTo>
                  <a:pt x="11886484" y="2272986"/>
                  <a:pt x="11915157" y="2301659"/>
                  <a:pt x="11915157" y="2337029"/>
                </a:cubicBezTo>
                <a:cubicBezTo>
                  <a:pt x="11915157" y="2372397"/>
                  <a:pt x="11886484" y="2401074"/>
                  <a:pt x="11851112" y="2401074"/>
                </a:cubicBezTo>
                <a:cubicBezTo>
                  <a:pt x="11815741" y="2401074"/>
                  <a:pt x="11787066" y="2372397"/>
                  <a:pt x="11787066" y="2337029"/>
                </a:cubicBezTo>
                <a:cubicBezTo>
                  <a:pt x="11787066" y="2301659"/>
                  <a:pt x="11815741" y="2272986"/>
                  <a:pt x="11851112" y="2272986"/>
                </a:cubicBezTo>
                <a:close/>
                <a:moveTo>
                  <a:pt x="928954" y="2272984"/>
                </a:moveTo>
                <a:cubicBezTo>
                  <a:pt x="964325" y="2272984"/>
                  <a:pt x="993000" y="2301658"/>
                  <a:pt x="993000" y="2337028"/>
                </a:cubicBezTo>
                <a:cubicBezTo>
                  <a:pt x="993000" y="2372395"/>
                  <a:pt x="964325" y="2401074"/>
                  <a:pt x="928954" y="2401074"/>
                </a:cubicBezTo>
                <a:cubicBezTo>
                  <a:pt x="893582" y="2401074"/>
                  <a:pt x="864909" y="2372395"/>
                  <a:pt x="864909" y="2337028"/>
                </a:cubicBezTo>
                <a:cubicBezTo>
                  <a:pt x="864909" y="2301658"/>
                  <a:pt x="893582" y="2272984"/>
                  <a:pt x="928954" y="2272984"/>
                </a:cubicBezTo>
                <a:close/>
                <a:moveTo>
                  <a:pt x="4636655" y="2242821"/>
                </a:moveTo>
                <a:cubicBezTo>
                  <a:pt x="4654342" y="2242821"/>
                  <a:pt x="4668678" y="2257155"/>
                  <a:pt x="4668678" y="2274843"/>
                </a:cubicBezTo>
                <a:cubicBezTo>
                  <a:pt x="4668678" y="2292528"/>
                  <a:pt x="4654342" y="2306864"/>
                  <a:pt x="4636655" y="2306864"/>
                </a:cubicBezTo>
                <a:cubicBezTo>
                  <a:pt x="4618970" y="2306864"/>
                  <a:pt x="4604634" y="2292528"/>
                  <a:pt x="4604634" y="2274843"/>
                </a:cubicBezTo>
                <a:cubicBezTo>
                  <a:pt x="4604634" y="2257155"/>
                  <a:pt x="4618970" y="2242821"/>
                  <a:pt x="4636655" y="2242821"/>
                </a:cubicBezTo>
                <a:close/>
                <a:moveTo>
                  <a:pt x="9045210" y="2235199"/>
                </a:moveTo>
                <a:cubicBezTo>
                  <a:pt x="9062896" y="2235199"/>
                  <a:pt x="9077233" y="2249536"/>
                  <a:pt x="9077233" y="2267222"/>
                </a:cubicBezTo>
                <a:cubicBezTo>
                  <a:pt x="9077233" y="2284907"/>
                  <a:pt x="9062896" y="2299244"/>
                  <a:pt x="9045210" y="2299244"/>
                </a:cubicBezTo>
                <a:cubicBezTo>
                  <a:pt x="9027525" y="2299244"/>
                  <a:pt x="9013188" y="2284907"/>
                  <a:pt x="9013188" y="2267222"/>
                </a:cubicBezTo>
                <a:cubicBezTo>
                  <a:pt x="9013188" y="2249536"/>
                  <a:pt x="9027525" y="2235199"/>
                  <a:pt x="9045210" y="2235199"/>
                </a:cubicBezTo>
                <a:close/>
                <a:moveTo>
                  <a:pt x="3734856" y="2235198"/>
                </a:moveTo>
                <a:cubicBezTo>
                  <a:pt x="3752541" y="2235198"/>
                  <a:pt x="3766878" y="2249535"/>
                  <a:pt x="3766878" y="2267221"/>
                </a:cubicBezTo>
                <a:cubicBezTo>
                  <a:pt x="3766878" y="2284906"/>
                  <a:pt x="3752541" y="2299243"/>
                  <a:pt x="3734856" y="2299243"/>
                </a:cubicBezTo>
                <a:cubicBezTo>
                  <a:pt x="3717170" y="2299243"/>
                  <a:pt x="3702833" y="2284906"/>
                  <a:pt x="3702833" y="2267221"/>
                </a:cubicBezTo>
                <a:cubicBezTo>
                  <a:pt x="3702833" y="2249535"/>
                  <a:pt x="3717170" y="2235198"/>
                  <a:pt x="3734856" y="2235198"/>
                </a:cubicBezTo>
                <a:close/>
                <a:moveTo>
                  <a:pt x="7062951" y="2223423"/>
                </a:moveTo>
                <a:cubicBezTo>
                  <a:pt x="7080638" y="2223423"/>
                  <a:pt x="7094973" y="2237761"/>
                  <a:pt x="7094973" y="2255446"/>
                </a:cubicBezTo>
                <a:cubicBezTo>
                  <a:pt x="7094973" y="2273133"/>
                  <a:pt x="7080638" y="2287469"/>
                  <a:pt x="7062951" y="2287469"/>
                </a:cubicBezTo>
                <a:cubicBezTo>
                  <a:pt x="7045265" y="2287469"/>
                  <a:pt x="7030929" y="2273133"/>
                  <a:pt x="7030929" y="2255446"/>
                </a:cubicBezTo>
                <a:cubicBezTo>
                  <a:pt x="7030929" y="2237761"/>
                  <a:pt x="7045265" y="2223423"/>
                  <a:pt x="7062951" y="2223423"/>
                </a:cubicBezTo>
                <a:close/>
                <a:moveTo>
                  <a:pt x="5951320" y="2081609"/>
                </a:moveTo>
                <a:cubicBezTo>
                  <a:pt x="6029641" y="2081609"/>
                  <a:pt x="6093133" y="2145103"/>
                  <a:pt x="6093133" y="2223422"/>
                </a:cubicBezTo>
                <a:cubicBezTo>
                  <a:pt x="6093133" y="2301746"/>
                  <a:pt x="6029641" y="2365235"/>
                  <a:pt x="5951320" y="2365235"/>
                </a:cubicBezTo>
                <a:cubicBezTo>
                  <a:pt x="5872997" y="2365235"/>
                  <a:pt x="5809505" y="2301746"/>
                  <a:pt x="5809505" y="2223422"/>
                </a:cubicBezTo>
                <a:cubicBezTo>
                  <a:pt x="5809505" y="2145103"/>
                  <a:pt x="5872997" y="2081609"/>
                  <a:pt x="5951320" y="2081609"/>
                </a:cubicBezTo>
                <a:close/>
                <a:moveTo>
                  <a:pt x="9685569" y="2056790"/>
                </a:moveTo>
                <a:cubicBezTo>
                  <a:pt x="9703256" y="2056790"/>
                  <a:pt x="9717592" y="2071126"/>
                  <a:pt x="9717592" y="2088813"/>
                </a:cubicBezTo>
                <a:cubicBezTo>
                  <a:pt x="9717592" y="2106496"/>
                  <a:pt x="9703256" y="2120833"/>
                  <a:pt x="9685569" y="2120833"/>
                </a:cubicBezTo>
                <a:cubicBezTo>
                  <a:pt x="9667884" y="2120833"/>
                  <a:pt x="9653547" y="2106496"/>
                  <a:pt x="9653547" y="2088813"/>
                </a:cubicBezTo>
                <a:cubicBezTo>
                  <a:pt x="9653547" y="2071126"/>
                  <a:pt x="9667884" y="2056790"/>
                  <a:pt x="9685569" y="2056790"/>
                </a:cubicBezTo>
                <a:close/>
                <a:moveTo>
                  <a:pt x="3094497" y="2056788"/>
                </a:moveTo>
                <a:cubicBezTo>
                  <a:pt x="3112182" y="2056788"/>
                  <a:pt x="3126519" y="2071125"/>
                  <a:pt x="3126519" y="2088811"/>
                </a:cubicBezTo>
                <a:cubicBezTo>
                  <a:pt x="3126519" y="2106495"/>
                  <a:pt x="3112182" y="2120832"/>
                  <a:pt x="3094497" y="2120832"/>
                </a:cubicBezTo>
                <a:cubicBezTo>
                  <a:pt x="3076811" y="2120832"/>
                  <a:pt x="3062474" y="2106495"/>
                  <a:pt x="3062474" y="2088811"/>
                </a:cubicBezTo>
                <a:cubicBezTo>
                  <a:pt x="3062474" y="2071125"/>
                  <a:pt x="3076811" y="2056788"/>
                  <a:pt x="3094497" y="2056788"/>
                </a:cubicBezTo>
                <a:close/>
                <a:moveTo>
                  <a:pt x="5153592" y="2050685"/>
                </a:moveTo>
                <a:cubicBezTo>
                  <a:pt x="5188964" y="2050685"/>
                  <a:pt x="5217637" y="2079358"/>
                  <a:pt x="5217637" y="2114730"/>
                </a:cubicBezTo>
                <a:cubicBezTo>
                  <a:pt x="5217637" y="2150100"/>
                  <a:pt x="5188964" y="2178773"/>
                  <a:pt x="5153592" y="2178773"/>
                </a:cubicBezTo>
                <a:cubicBezTo>
                  <a:pt x="5118220" y="2178773"/>
                  <a:pt x="5089547" y="2150100"/>
                  <a:pt x="5089547" y="2114730"/>
                </a:cubicBezTo>
                <a:cubicBezTo>
                  <a:pt x="5089547" y="2079358"/>
                  <a:pt x="5118220" y="2050685"/>
                  <a:pt x="5153592" y="2050685"/>
                </a:cubicBezTo>
                <a:close/>
                <a:moveTo>
                  <a:pt x="6550592" y="2012989"/>
                </a:moveTo>
                <a:cubicBezTo>
                  <a:pt x="6568278" y="2012989"/>
                  <a:pt x="6582615" y="2027326"/>
                  <a:pt x="6582615" y="2045013"/>
                </a:cubicBezTo>
                <a:cubicBezTo>
                  <a:pt x="6582615" y="2062698"/>
                  <a:pt x="6568278" y="2077035"/>
                  <a:pt x="6550592" y="2077035"/>
                </a:cubicBezTo>
                <a:cubicBezTo>
                  <a:pt x="6532910" y="2077035"/>
                  <a:pt x="6518572" y="2062698"/>
                  <a:pt x="6518572" y="2045013"/>
                </a:cubicBezTo>
                <a:cubicBezTo>
                  <a:pt x="6518572" y="2027326"/>
                  <a:pt x="6532910" y="2012989"/>
                  <a:pt x="6550592" y="2012989"/>
                </a:cubicBezTo>
                <a:close/>
                <a:moveTo>
                  <a:pt x="12192000" y="1983959"/>
                </a:moveTo>
                <a:lnTo>
                  <a:pt x="12192000" y="2077102"/>
                </a:lnTo>
                <a:lnTo>
                  <a:pt x="12190095" y="2075817"/>
                </a:lnTo>
                <a:cubicBezTo>
                  <a:pt x="12178505" y="2064228"/>
                  <a:pt x="12171337" y="2048217"/>
                  <a:pt x="12171337" y="2030531"/>
                </a:cubicBezTo>
                <a:cubicBezTo>
                  <a:pt x="12171337" y="2012845"/>
                  <a:pt x="12178505" y="1996834"/>
                  <a:pt x="12190095" y="1985243"/>
                </a:cubicBezTo>
                <a:close/>
                <a:moveTo>
                  <a:pt x="544685" y="1966483"/>
                </a:moveTo>
                <a:cubicBezTo>
                  <a:pt x="580057" y="1966483"/>
                  <a:pt x="608729" y="1995158"/>
                  <a:pt x="608729" y="2030530"/>
                </a:cubicBezTo>
                <a:cubicBezTo>
                  <a:pt x="608729" y="2065901"/>
                  <a:pt x="580057" y="2094573"/>
                  <a:pt x="544685" y="2094573"/>
                </a:cubicBezTo>
                <a:cubicBezTo>
                  <a:pt x="509314" y="2094573"/>
                  <a:pt x="480639" y="2065901"/>
                  <a:pt x="480639" y="2030530"/>
                </a:cubicBezTo>
                <a:cubicBezTo>
                  <a:pt x="480639" y="1995158"/>
                  <a:pt x="509314" y="1966483"/>
                  <a:pt x="544685" y="1966483"/>
                </a:cubicBezTo>
                <a:close/>
                <a:moveTo>
                  <a:pt x="11787066" y="1934462"/>
                </a:moveTo>
                <a:cubicBezTo>
                  <a:pt x="11804752" y="1934462"/>
                  <a:pt x="11819090" y="1948798"/>
                  <a:pt x="11819090" y="1966485"/>
                </a:cubicBezTo>
                <a:cubicBezTo>
                  <a:pt x="11819090" y="1984170"/>
                  <a:pt x="11804752" y="1998506"/>
                  <a:pt x="11787066" y="1998506"/>
                </a:cubicBezTo>
                <a:cubicBezTo>
                  <a:pt x="11769381" y="1998506"/>
                  <a:pt x="11755044" y="1984170"/>
                  <a:pt x="11755044" y="1966485"/>
                </a:cubicBezTo>
                <a:cubicBezTo>
                  <a:pt x="11755044" y="1948798"/>
                  <a:pt x="11769381" y="1934462"/>
                  <a:pt x="11787066" y="1934462"/>
                </a:cubicBezTo>
                <a:close/>
                <a:moveTo>
                  <a:pt x="10625112" y="1934462"/>
                </a:moveTo>
                <a:cubicBezTo>
                  <a:pt x="10660484" y="1934462"/>
                  <a:pt x="10689157" y="1963135"/>
                  <a:pt x="10689157" y="1998506"/>
                </a:cubicBezTo>
                <a:cubicBezTo>
                  <a:pt x="10689157" y="2033878"/>
                  <a:pt x="10660484" y="2062551"/>
                  <a:pt x="10625112" y="2062551"/>
                </a:cubicBezTo>
                <a:cubicBezTo>
                  <a:pt x="10589740" y="2062551"/>
                  <a:pt x="10561067" y="2033878"/>
                  <a:pt x="10561067" y="1998506"/>
                </a:cubicBezTo>
                <a:cubicBezTo>
                  <a:pt x="10561067" y="1963135"/>
                  <a:pt x="10589740" y="1934462"/>
                  <a:pt x="10625112" y="1934462"/>
                </a:cubicBezTo>
                <a:close/>
                <a:moveTo>
                  <a:pt x="2154954" y="1934460"/>
                </a:moveTo>
                <a:cubicBezTo>
                  <a:pt x="2190325" y="1934460"/>
                  <a:pt x="2218999" y="1963134"/>
                  <a:pt x="2218999" y="1998505"/>
                </a:cubicBezTo>
                <a:cubicBezTo>
                  <a:pt x="2218999" y="2033877"/>
                  <a:pt x="2190325" y="2062550"/>
                  <a:pt x="2154954" y="2062550"/>
                </a:cubicBezTo>
                <a:cubicBezTo>
                  <a:pt x="2119583" y="2062550"/>
                  <a:pt x="2090909" y="2033877"/>
                  <a:pt x="2090909" y="1998505"/>
                </a:cubicBezTo>
                <a:cubicBezTo>
                  <a:pt x="2090909" y="1963134"/>
                  <a:pt x="2119583" y="1934460"/>
                  <a:pt x="2154954" y="1934460"/>
                </a:cubicBezTo>
                <a:close/>
                <a:moveTo>
                  <a:pt x="993000" y="1934460"/>
                </a:moveTo>
                <a:cubicBezTo>
                  <a:pt x="1010685" y="1934460"/>
                  <a:pt x="1025022" y="1948797"/>
                  <a:pt x="1025022" y="1966483"/>
                </a:cubicBezTo>
                <a:cubicBezTo>
                  <a:pt x="1025022" y="1984169"/>
                  <a:pt x="1010685" y="1998505"/>
                  <a:pt x="993000" y="1998505"/>
                </a:cubicBezTo>
                <a:cubicBezTo>
                  <a:pt x="975314" y="1998505"/>
                  <a:pt x="960976" y="1984169"/>
                  <a:pt x="960976" y="1966483"/>
                </a:cubicBezTo>
                <a:cubicBezTo>
                  <a:pt x="960976" y="1948797"/>
                  <a:pt x="975314" y="1934460"/>
                  <a:pt x="993000" y="1934460"/>
                </a:cubicBezTo>
                <a:close/>
                <a:moveTo>
                  <a:pt x="11018532" y="1884140"/>
                </a:moveTo>
                <a:cubicBezTo>
                  <a:pt x="11096848" y="1884140"/>
                  <a:pt x="11160340" y="1947632"/>
                  <a:pt x="11160340" y="2025955"/>
                </a:cubicBezTo>
                <a:cubicBezTo>
                  <a:pt x="11160340" y="2104277"/>
                  <a:pt x="11096848" y="2167769"/>
                  <a:pt x="11018532" y="2167769"/>
                </a:cubicBezTo>
                <a:cubicBezTo>
                  <a:pt x="10940211" y="2167769"/>
                  <a:pt x="10876718" y="2104277"/>
                  <a:pt x="10876718" y="2025955"/>
                </a:cubicBezTo>
                <a:cubicBezTo>
                  <a:pt x="10876718" y="1947632"/>
                  <a:pt x="10940211" y="1884140"/>
                  <a:pt x="11018532" y="1884140"/>
                </a:cubicBezTo>
                <a:close/>
                <a:moveTo>
                  <a:pt x="1761533" y="1884139"/>
                </a:moveTo>
                <a:cubicBezTo>
                  <a:pt x="1839855" y="1884139"/>
                  <a:pt x="1903348" y="1947631"/>
                  <a:pt x="1903348" y="2025954"/>
                </a:cubicBezTo>
                <a:cubicBezTo>
                  <a:pt x="1903348" y="2104276"/>
                  <a:pt x="1839855" y="2167768"/>
                  <a:pt x="1761533" y="2167768"/>
                </a:cubicBezTo>
                <a:cubicBezTo>
                  <a:pt x="1683218" y="2167768"/>
                  <a:pt x="1619726" y="2104276"/>
                  <a:pt x="1619726" y="2025954"/>
                </a:cubicBezTo>
                <a:cubicBezTo>
                  <a:pt x="1619726" y="1947631"/>
                  <a:pt x="1683218" y="1884139"/>
                  <a:pt x="1761533" y="1884139"/>
                </a:cubicBezTo>
                <a:close/>
                <a:moveTo>
                  <a:pt x="7191042" y="1834577"/>
                </a:moveTo>
                <a:cubicBezTo>
                  <a:pt x="7208730" y="1834577"/>
                  <a:pt x="7223067" y="1848913"/>
                  <a:pt x="7223067" y="1866601"/>
                </a:cubicBezTo>
                <a:cubicBezTo>
                  <a:pt x="7223067" y="1884286"/>
                  <a:pt x="7208730" y="1898622"/>
                  <a:pt x="7191042" y="1898622"/>
                </a:cubicBezTo>
                <a:cubicBezTo>
                  <a:pt x="7173357" y="1898622"/>
                  <a:pt x="7159020" y="1884286"/>
                  <a:pt x="7159020" y="1866601"/>
                </a:cubicBezTo>
                <a:cubicBezTo>
                  <a:pt x="7159020" y="1848913"/>
                  <a:pt x="7173357" y="1834577"/>
                  <a:pt x="7191042" y="1834577"/>
                </a:cubicBezTo>
                <a:close/>
                <a:moveTo>
                  <a:pt x="9200657" y="1770963"/>
                </a:moveTo>
                <a:cubicBezTo>
                  <a:pt x="9278979" y="1770963"/>
                  <a:pt x="9342471" y="1834455"/>
                  <a:pt x="9342471" y="1912777"/>
                </a:cubicBezTo>
                <a:cubicBezTo>
                  <a:pt x="9342471" y="1991100"/>
                  <a:pt x="9278979" y="2054593"/>
                  <a:pt x="9200657" y="2054593"/>
                </a:cubicBezTo>
                <a:cubicBezTo>
                  <a:pt x="9122334" y="2054593"/>
                  <a:pt x="9058842" y="1991100"/>
                  <a:pt x="9058842" y="1912777"/>
                </a:cubicBezTo>
                <a:cubicBezTo>
                  <a:pt x="9058842" y="1834455"/>
                  <a:pt x="9122334" y="1770963"/>
                  <a:pt x="9200657" y="1770963"/>
                </a:cubicBezTo>
                <a:close/>
                <a:moveTo>
                  <a:pt x="3579409" y="1770962"/>
                </a:moveTo>
                <a:cubicBezTo>
                  <a:pt x="3657732" y="1770962"/>
                  <a:pt x="3721224" y="1834454"/>
                  <a:pt x="3721224" y="1912776"/>
                </a:cubicBezTo>
                <a:cubicBezTo>
                  <a:pt x="3721224" y="1991099"/>
                  <a:pt x="3657732" y="2054592"/>
                  <a:pt x="3579409" y="2054592"/>
                </a:cubicBezTo>
                <a:cubicBezTo>
                  <a:pt x="3501087" y="2054592"/>
                  <a:pt x="3437595" y="1991099"/>
                  <a:pt x="3437595" y="1912776"/>
                </a:cubicBezTo>
                <a:cubicBezTo>
                  <a:pt x="3437595" y="1834454"/>
                  <a:pt x="3501087" y="1770962"/>
                  <a:pt x="3579409" y="1770962"/>
                </a:cubicBezTo>
                <a:close/>
                <a:moveTo>
                  <a:pt x="11366199" y="1760625"/>
                </a:moveTo>
                <a:cubicBezTo>
                  <a:pt x="11401572" y="1760625"/>
                  <a:pt x="11430244" y="1789297"/>
                  <a:pt x="11430244" y="1824670"/>
                </a:cubicBezTo>
                <a:cubicBezTo>
                  <a:pt x="11430244" y="1860041"/>
                  <a:pt x="11401572" y="1888715"/>
                  <a:pt x="11366199" y="1888715"/>
                </a:cubicBezTo>
                <a:cubicBezTo>
                  <a:pt x="11330827" y="1888715"/>
                  <a:pt x="11302153" y="1860041"/>
                  <a:pt x="11302153" y="1824670"/>
                </a:cubicBezTo>
                <a:cubicBezTo>
                  <a:pt x="11302153" y="1789297"/>
                  <a:pt x="11330827" y="1760625"/>
                  <a:pt x="11366199" y="1760625"/>
                </a:cubicBezTo>
                <a:close/>
                <a:moveTo>
                  <a:pt x="1413867" y="1760623"/>
                </a:moveTo>
                <a:cubicBezTo>
                  <a:pt x="1449239" y="1760623"/>
                  <a:pt x="1477913" y="1789296"/>
                  <a:pt x="1477913" y="1824668"/>
                </a:cubicBezTo>
                <a:cubicBezTo>
                  <a:pt x="1477913" y="1860040"/>
                  <a:pt x="1449239" y="1888713"/>
                  <a:pt x="1413867" y="1888713"/>
                </a:cubicBezTo>
                <a:cubicBezTo>
                  <a:pt x="1378494" y="1888713"/>
                  <a:pt x="1349822" y="1860040"/>
                  <a:pt x="1349822" y="1824668"/>
                </a:cubicBezTo>
                <a:cubicBezTo>
                  <a:pt x="1349822" y="1789296"/>
                  <a:pt x="1378494" y="1760623"/>
                  <a:pt x="1413867" y="1760623"/>
                </a:cubicBezTo>
                <a:close/>
                <a:moveTo>
                  <a:pt x="10121901" y="1746900"/>
                </a:moveTo>
                <a:cubicBezTo>
                  <a:pt x="10200222" y="1746900"/>
                  <a:pt x="10263714" y="1810393"/>
                  <a:pt x="10263714" y="1888715"/>
                </a:cubicBezTo>
                <a:cubicBezTo>
                  <a:pt x="10263714" y="1967037"/>
                  <a:pt x="10200222" y="2030530"/>
                  <a:pt x="10121901" y="2030530"/>
                </a:cubicBezTo>
                <a:cubicBezTo>
                  <a:pt x="10043578" y="2030530"/>
                  <a:pt x="9980086" y="1967037"/>
                  <a:pt x="9980086" y="1888715"/>
                </a:cubicBezTo>
                <a:cubicBezTo>
                  <a:pt x="9980086" y="1810393"/>
                  <a:pt x="10043578" y="1746900"/>
                  <a:pt x="10121901" y="1746900"/>
                </a:cubicBezTo>
                <a:close/>
                <a:moveTo>
                  <a:pt x="2658165" y="1746898"/>
                </a:moveTo>
                <a:cubicBezTo>
                  <a:pt x="2736488" y="1746898"/>
                  <a:pt x="2799980" y="1810392"/>
                  <a:pt x="2799980" y="1888713"/>
                </a:cubicBezTo>
                <a:cubicBezTo>
                  <a:pt x="2799980" y="1967035"/>
                  <a:pt x="2736488" y="2030528"/>
                  <a:pt x="2658165" y="2030528"/>
                </a:cubicBezTo>
                <a:cubicBezTo>
                  <a:pt x="2579843" y="2030528"/>
                  <a:pt x="2516351" y="1967035"/>
                  <a:pt x="2516351" y="1888713"/>
                </a:cubicBezTo>
                <a:cubicBezTo>
                  <a:pt x="2516351" y="1810392"/>
                  <a:pt x="2579843" y="1746898"/>
                  <a:pt x="2658165" y="1746898"/>
                </a:cubicBezTo>
                <a:close/>
                <a:moveTo>
                  <a:pt x="5537863" y="1744184"/>
                </a:moveTo>
                <a:cubicBezTo>
                  <a:pt x="5573234" y="1744184"/>
                  <a:pt x="5601908" y="1772855"/>
                  <a:pt x="5601908" y="1808225"/>
                </a:cubicBezTo>
                <a:cubicBezTo>
                  <a:pt x="5601908" y="1843599"/>
                  <a:pt x="5573234" y="1872272"/>
                  <a:pt x="5537863" y="1872272"/>
                </a:cubicBezTo>
                <a:cubicBezTo>
                  <a:pt x="5502492" y="1872272"/>
                  <a:pt x="5473818" y="1843599"/>
                  <a:pt x="5473818" y="1808225"/>
                </a:cubicBezTo>
                <a:cubicBezTo>
                  <a:pt x="5473818" y="1772855"/>
                  <a:pt x="5502492" y="1744184"/>
                  <a:pt x="5537863" y="1744184"/>
                </a:cubicBezTo>
                <a:close/>
                <a:moveTo>
                  <a:pt x="9525456" y="1737934"/>
                </a:moveTo>
                <a:cubicBezTo>
                  <a:pt x="9543142" y="1737934"/>
                  <a:pt x="9557479" y="1752272"/>
                  <a:pt x="9557479" y="1769958"/>
                </a:cubicBezTo>
                <a:cubicBezTo>
                  <a:pt x="9557479" y="1787643"/>
                  <a:pt x="9543142" y="1801980"/>
                  <a:pt x="9525456" y="1801980"/>
                </a:cubicBezTo>
                <a:cubicBezTo>
                  <a:pt x="9507771" y="1801980"/>
                  <a:pt x="9493434" y="1787643"/>
                  <a:pt x="9493434" y="1769958"/>
                </a:cubicBezTo>
                <a:cubicBezTo>
                  <a:pt x="9493434" y="1752272"/>
                  <a:pt x="9507771" y="1737934"/>
                  <a:pt x="9525456" y="1737934"/>
                </a:cubicBezTo>
                <a:close/>
                <a:moveTo>
                  <a:pt x="3254610" y="1737932"/>
                </a:moveTo>
                <a:cubicBezTo>
                  <a:pt x="3272295" y="1737932"/>
                  <a:pt x="3286632" y="1752270"/>
                  <a:pt x="3286632" y="1769957"/>
                </a:cubicBezTo>
                <a:cubicBezTo>
                  <a:pt x="3286632" y="1787642"/>
                  <a:pt x="3272295" y="1801978"/>
                  <a:pt x="3254610" y="1801978"/>
                </a:cubicBezTo>
                <a:cubicBezTo>
                  <a:pt x="3236924" y="1801978"/>
                  <a:pt x="3222587" y="1787642"/>
                  <a:pt x="3222587" y="1769957"/>
                </a:cubicBezTo>
                <a:cubicBezTo>
                  <a:pt x="3222587" y="1752270"/>
                  <a:pt x="3236924" y="1737932"/>
                  <a:pt x="3254610" y="1737932"/>
                </a:cubicBezTo>
                <a:close/>
                <a:moveTo>
                  <a:pt x="8130584" y="1712162"/>
                </a:moveTo>
                <a:cubicBezTo>
                  <a:pt x="8165955" y="1712162"/>
                  <a:pt x="8194630" y="1740833"/>
                  <a:pt x="8194630" y="1776204"/>
                </a:cubicBezTo>
                <a:cubicBezTo>
                  <a:pt x="8194630" y="1811575"/>
                  <a:pt x="8165955" y="1840249"/>
                  <a:pt x="8130584" y="1840249"/>
                </a:cubicBezTo>
                <a:cubicBezTo>
                  <a:pt x="8095213" y="1840249"/>
                  <a:pt x="8066539" y="1811575"/>
                  <a:pt x="8066539" y="1776204"/>
                </a:cubicBezTo>
                <a:cubicBezTo>
                  <a:pt x="8066539" y="1740833"/>
                  <a:pt x="8095213" y="1712162"/>
                  <a:pt x="8130584" y="1712162"/>
                </a:cubicBezTo>
                <a:close/>
                <a:moveTo>
                  <a:pt x="5089546" y="1712162"/>
                </a:moveTo>
                <a:cubicBezTo>
                  <a:pt x="5107232" y="1712162"/>
                  <a:pt x="5121569" y="1726496"/>
                  <a:pt x="5121569" y="1744184"/>
                </a:cubicBezTo>
                <a:cubicBezTo>
                  <a:pt x="5121569" y="1761868"/>
                  <a:pt x="5107232" y="1776204"/>
                  <a:pt x="5089546" y="1776204"/>
                </a:cubicBezTo>
                <a:cubicBezTo>
                  <a:pt x="5071861" y="1776204"/>
                  <a:pt x="5057524" y="1761868"/>
                  <a:pt x="5057524" y="1744184"/>
                </a:cubicBezTo>
                <a:cubicBezTo>
                  <a:pt x="5057524" y="1726496"/>
                  <a:pt x="5071861" y="1712162"/>
                  <a:pt x="5089546" y="1712162"/>
                </a:cubicBezTo>
                <a:close/>
                <a:moveTo>
                  <a:pt x="6344739" y="1690479"/>
                </a:moveTo>
                <a:cubicBezTo>
                  <a:pt x="6362425" y="1690479"/>
                  <a:pt x="6376762" y="1704814"/>
                  <a:pt x="6376762" y="1722498"/>
                </a:cubicBezTo>
                <a:cubicBezTo>
                  <a:pt x="6376762" y="1740183"/>
                  <a:pt x="6362425" y="1754519"/>
                  <a:pt x="6344739" y="1754519"/>
                </a:cubicBezTo>
                <a:cubicBezTo>
                  <a:pt x="6327054" y="1754519"/>
                  <a:pt x="6312718" y="1740183"/>
                  <a:pt x="6312718" y="1722498"/>
                </a:cubicBezTo>
                <a:cubicBezTo>
                  <a:pt x="6312718" y="1704814"/>
                  <a:pt x="6327054" y="1690479"/>
                  <a:pt x="6344739" y="1690479"/>
                </a:cubicBezTo>
                <a:close/>
                <a:moveTo>
                  <a:pt x="8524003" y="1661842"/>
                </a:moveTo>
                <a:cubicBezTo>
                  <a:pt x="8602325" y="1661842"/>
                  <a:pt x="8665817" y="1725332"/>
                  <a:pt x="8665817" y="1803651"/>
                </a:cubicBezTo>
                <a:cubicBezTo>
                  <a:pt x="8665817" y="1881975"/>
                  <a:pt x="8602325" y="1945467"/>
                  <a:pt x="8524003" y="1945467"/>
                </a:cubicBezTo>
                <a:cubicBezTo>
                  <a:pt x="8445682" y="1945467"/>
                  <a:pt x="8382190" y="1881975"/>
                  <a:pt x="8382190" y="1803651"/>
                </a:cubicBezTo>
                <a:cubicBezTo>
                  <a:pt x="8382190" y="1725332"/>
                  <a:pt x="8445682" y="1661842"/>
                  <a:pt x="8524003" y="1661842"/>
                </a:cubicBezTo>
                <a:close/>
                <a:moveTo>
                  <a:pt x="4321096" y="1661842"/>
                </a:moveTo>
                <a:cubicBezTo>
                  <a:pt x="4399418" y="1661842"/>
                  <a:pt x="4462910" y="1725332"/>
                  <a:pt x="4462910" y="1803651"/>
                </a:cubicBezTo>
                <a:cubicBezTo>
                  <a:pt x="4462910" y="1881975"/>
                  <a:pt x="4399418" y="1945467"/>
                  <a:pt x="4321096" y="1945467"/>
                </a:cubicBezTo>
                <a:cubicBezTo>
                  <a:pt x="4242773" y="1945467"/>
                  <a:pt x="4179281" y="1881975"/>
                  <a:pt x="4179281" y="1803651"/>
                </a:cubicBezTo>
                <a:cubicBezTo>
                  <a:pt x="4179281" y="1725332"/>
                  <a:pt x="4242773" y="1661842"/>
                  <a:pt x="4321096" y="1661842"/>
                </a:cubicBezTo>
                <a:close/>
                <a:moveTo>
                  <a:pt x="0" y="1644002"/>
                </a:moveTo>
                <a:lnTo>
                  <a:pt x="14340" y="1646897"/>
                </a:lnTo>
                <a:cubicBezTo>
                  <a:pt x="37327" y="1656620"/>
                  <a:pt x="53456" y="1679381"/>
                  <a:pt x="53456" y="1705909"/>
                </a:cubicBezTo>
                <a:cubicBezTo>
                  <a:pt x="53456" y="1732438"/>
                  <a:pt x="37327" y="1755199"/>
                  <a:pt x="14340" y="1764921"/>
                </a:cubicBezTo>
                <a:lnTo>
                  <a:pt x="0" y="1767816"/>
                </a:lnTo>
                <a:close/>
                <a:moveTo>
                  <a:pt x="12171337" y="1591362"/>
                </a:moveTo>
                <a:lnTo>
                  <a:pt x="12192000" y="1595534"/>
                </a:lnTo>
                <a:lnTo>
                  <a:pt x="12192000" y="1715281"/>
                </a:lnTo>
                <a:lnTo>
                  <a:pt x="12171337" y="1719453"/>
                </a:lnTo>
                <a:cubicBezTo>
                  <a:pt x="12135967" y="1719453"/>
                  <a:pt x="12107293" y="1690780"/>
                  <a:pt x="12107293" y="1655407"/>
                </a:cubicBezTo>
                <a:cubicBezTo>
                  <a:pt x="12107293" y="1620036"/>
                  <a:pt x="12135967" y="1591362"/>
                  <a:pt x="12171337" y="1591362"/>
                </a:cubicBezTo>
                <a:close/>
                <a:moveTo>
                  <a:pt x="608729" y="1591361"/>
                </a:moveTo>
                <a:cubicBezTo>
                  <a:pt x="644099" y="1591361"/>
                  <a:pt x="672773" y="1620034"/>
                  <a:pt x="672773" y="1655406"/>
                </a:cubicBezTo>
                <a:cubicBezTo>
                  <a:pt x="672773" y="1690779"/>
                  <a:pt x="644099" y="1719452"/>
                  <a:pt x="608729" y="1719452"/>
                </a:cubicBezTo>
                <a:cubicBezTo>
                  <a:pt x="573359" y="1719452"/>
                  <a:pt x="544685" y="1690779"/>
                  <a:pt x="544685" y="1655406"/>
                </a:cubicBezTo>
                <a:cubicBezTo>
                  <a:pt x="544685" y="1620034"/>
                  <a:pt x="573359" y="1591361"/>
                  <a:pt x="608729" y="1591361"/>
                </a:cubicBezTo>
                <a:close/>
                <a:moveTo>
                  <a:pt x="6706130" y="1548664"/>
                </a:moveTo>
                <a:cubicBezTo>
                  <a:pt x="6784453" y="1548664"/>
                  <a:pt x="6847944" y="1612158"/>
                  <a:pt x="6847944" y="1690479"/>
                </a:cubicBezTo>
                <a:cubicBezTo>
                  <a:pt x="6847944" y="1768798"/>
                  <a:pt x="6784453" y="1832289"/>
                  <a:pt x="6706130" y="1832289"/>
                </a:cubicBezTo>
                <a:cubicBezTo>
                  <a:pt x="6627809" y="1832289"/>
                  <a:pt x="6564317" y="1768798"/>
                  <a:pt x="6564317" y="1690479"/>
                </a:cubicBezTo>
                <a:cubicBezTo>
                  <a:pt x="6564317" y="1612158"/>
                  <a:pt x="6627809" y="1548664"/>
                  <a:pt x="6706130" y="1548664"/>
                </a:cubicBezTo>
                <a:close/>
                <a:moveTo>
                  <a:pt x="4668678" y="1538325"/>
                </a:moveTo>
                <a:cubicBezTo>
                  <a:pt x="4704051" y="1538325"/>
                  <a:pt x="4732723" y="1566999"/>
                  <a:pt x="4732723" y="1602371"/>
                </a:cubicBezTo>
                <a:cubicBezTo>
                  <a:pt x="4732723" y="1637744"/>
                  <a:pt x="4704051" y="1666416"/>
                  <a:pt x="4668678" y="1666416"/>
                </a:cubicBezTo>
                <a:cubicBezTo>
                  <a:pt x="4633307" y="1666416"/>
                  <a:pt x="4604634" y="1637744"/>
                  <a:pt x="4604634" y="1602371"/>
                </a:cubicBezTo>
                <a:cubicBezTo>
                  <a:pt x="4604634" y="1566999"/>
                  <a:pt x="4633307" y="1538325"/>
                  <a:pt x="4668678" y="1538325"/>
                </a:cubicBezTo>
                <a:close/>
                <a:moveTo>
                  <a:pt x="7627372" y="1524600"/>
                </a:moveTo>
                <a:cubicBezTo>
                  <a:pt x="7705693" y="1524600"/>
                  <a:pt x="7769185" y="1588094"/>
                  <a:pt x="7769185" y="1666416"/>
                </a:cubicBezTo>
                <a:cubicBezTo>
                  <a:pt x="7769185" y="1744737"/>
                  <a:pt x="7705693" y="1808225"/>
                  <a:pt x="7627372" y="1808225"/>
                </a:cubicBezTo>
                <a:cubicBezTo>
                  <a:pt x="7549051" y="1808225"/>
                  <a:pt x="7485558" y="1744737"/>
                  <a:pt x="7485558" y="1666416"/>
                </a:cubicBezTo>
                <a:cubicBezTo>
                  <a:pt x="7485558" y="1588094"/>
                  <a:pt x="7549051" y="1524600"/>
                  <a:pt x="7627372" y="1524600"/>
                </a:cubicBezTo>
                <a:close/>
                <a:moveTo>
                  <a:pt x="7030929" y="1515634"/>
                </a:moveTo>
                <a:cubicBezTo>
                  <a:pt x="7048616" y="1515634"/>
                  <a:pt x="7062954" y="1529971"/>
                  <a:pt x="7062954" y="1547658"/>
                </a:cubicBezTo>
                <a:cubicBezTo>
                  <a:pt x="7062954" y="1565343"/>
                  <a:pt x="7048616" y="1579680"/>
                  <a:pt x="7030929" y="1579680"/>
                </a:cubicBezTo>
                <a:cubicBezTo>
                  <a:pt x="7013245" y="1579680"/>
                  <a:pt x="6998907" y="1565343"/>
                  <a:pt x="6998907" y="1547658"/>
                </a:cubicBezTo>
                <a:cubicBezTo>
                  <a:pt x="6998907" y="1529971"/>
                  <a:pt x="7013245" y="1515634"/>
                  <a:pt x="7030929" y="1515634"/>
                </a:cubicBezTo>
                <a:close/>
                <a:moveTo>
                  <a:pt x="9232679" y="1469038"/>
                </a:moveTo>
                <a:cubicBezTo>
                  <a:pt x="9250366" y="1469038"/>
                  <a:pt x="9264702" y="1483373"/>
                  <a:pt x="9264702" y="1501060"/>
                </a:cubicBezTo>
                <a:cubicBezTo>
                  <a:pt x="9264702" y="1518745"/>
                  <a:pt x="9250366" y="1533082"/>
                  <a:pt x="9232679" y="1533082"/>
                </a:cubicBezTo>
                <a:cubicBezTo>
                  <a:pt x="9214994" y="1533082"/>
                  <a:pt x="9200657" y="1518745"/>
                  <a:pt x="9200657" y="1501060"/>
                </a:cubicBezTo>
                <a:cubicBezTo>
                  <a:pt x="9200657" y="1483373"/>
                  <a:pt x="9214994" y="1469038"/>
                  <a:pt x="9232679" y="1469038"/>
                </a:cubicBezTo>
                <a:close/>
                <a:moveTo>
                  <a:pt x="3547387" y="1469037"/>
                </a:moveTo>
                <a:cubicBezTo>
                  <a:pt x="3565072" y="1469037"/>
                  <a:pt x="3579409" y="1483372"/>
                  <a:pt x="3579409" y="1501059"/>
                </a:cubicBezTo>
                <a:cubicBezTo>
                  <a:pt x="3579409" y="1518744"/>
                  <a:pt x="3565072" y="1533080"/>
                  <a:pt x="3547387" y="1533080"/>
                </a:cubicBezTo>
                <a:cubicBezTo>
                  <a:pt x="3529701" y="1533080"/>
                  <a:pt x="3515364" y="1518744"/>
                  <a:pt x="3515364" y="1501059"/>
                </a:cubicBezTo>
                <a:cubicBezTo>
                  <a:pt x="3515364" y="1483372"/>
                  <a:pt x="3529701" y="1469037"/>
                  <a:pt x="3547387" y="1469037"/>
                </a:cubicBezTo>
                <a:close/>
                <a:moveTo>
                  <a:pt x="11658977" y="1449547"/>
                </a:moveTo>
                <a:cubicBezTo>
                  <a:pt x="11676664" y="1449547"/>
                  <a:pt x="11691000" y="1463885"/>
                  <a:pt x="11691000" y="1481570"/>
                </a:cubicBezTo>
                <a:cubicBezTo>
                  <a:pt x="11691000" y="1499254"/>
                  <a:pt x="11676664" y="1513592"/>
                  <a:pt x="11658977" y="1513592"/>
                </a:cubicBezTo>
                <a:cubicBezTo>
                  <a:pt x="11641291" y="1513592"/>
                  <a:pt x="11626955" y="1499254"/>
                  <a:pt x="11626955" y="1481570"/>
                </a:cubicBezTo>
                <a:cubicBezTo>
                  <a:pt x="11626955" y="1463885"/>
                  <a:pt x="11641291" y="1449547"/>
                  <a:pt x="11658977" y="1449547"/>
                </a:cubicBezTo>
                <a:close/>
                <a:moveTo>
                  <a:pt x="1121089" y="1449546"/>
                </a:moveTo>
                <a:cubicBezTo>
                  <a:pt x="1138775" y="1449546"/>
                  <a:pt x="1153111" y="1463884"/>
                  <a:pt x="1153111" y="1481569"/>
                </a:cubicBezTo>
                <a:cubicBezTo>
                  <a:pt x="1153111" y="1499253"/>
                  <a:pt x="1138775" y="1513591"/>
                  <a:pt x="1121089" y="1513591"/>
                </a:cubicBezTo>
                <a:cubicBezTo>
                  <a:pt x="1103402" y="1513591"/>
                  <a:pt x="1089066" y="1499253"/>
                  <a:pt x="1089066" y="1481569"/>
                </a:cubicBezTo>
                <a:cubicBezTo>
                  <a:pt x="1089066" y="1463884"/>
                  <a:pt x="1103402" y="1449546"/>
                  <a:pt x="1121089" y="1449546"/>
                </a:cubicBezTo>
                <a:close/>
                <a:moveTo>
                  <a:pt x="6093133" y="1419564"/>
                </a:moveTo>
                <a:cubicBezTo>
                  <a:pt x="6128505" y="1419564"/>
                  <a:pt x="6157178" y="1448237"/>
                  <a:pt x="6157178" y="1483609"/>
                </a:cubicBezTo>
                <a:cubicBezTo>
                  <a:pt x="6157178" y="1518983"/>
                  <a:pt x="6128505" y="1547657"/>
                  <a:pt x="6093133" y="1547657"/>
                </a:cubicBezTo>
                <a:cubicBezTo>
                  <a:pt x="6057762" y="1547657"/>
                  <a:pt x="6029089" y="1518983"/>
                  <a:pt x="6029089" y="1483609"/>
                </a:cubicBezTo>
                <a:cubicBezTo>
                  <a:pt x="6029089" y="1448237"/>
                  <a:pt x="6057762" y="1419564"/>
                  <a:pt x="6093133" y="1419564"/>
                </a:cubicBezTo>
                <a:close/>
                <a:moveTo>
                  <a:pt x="5473818" y="1369058"/>
                </a:moveTo>
                <a:cubicBezTo>
                  <a:pt x="5509189" y="1369058"/>
                  <a:pt x="5537863" y="1397734"/>
                  <a:pt x="5537863" y="1433103"/>
                </a:cubicBezTo>
                <a:cubicBezTo>
                  <a:pt x="5537863" y="1468476"/>
                  <a:pt x="5509189" y="1497150"/>
                  <a:pt x="5473818" y="1497150"/>
                </a:cubicBezTo>
                <a:cubicBezTo>
                  <a:pt x="5438446" y="1497150"/>
                  <a:pt x="5409773" y="1468476"/>
                  <a:pt x="5409773" y="1433103"/>
                </a:cubicBezTo>
                <a:cubicBezTo>
                  <a:pt x="5409773" y="1397734"/>
                  <a:pt x="5438446" y="1369058"/>
                  <a:pt x="5473818" y="1369058"/>
                </a:cubicBezTo>
                <a:close/>
                <a:moveTo>
                  <a:pt x="10547343" y="1307732"/>
                </a:moveTo>
                <a:cubicBezTo>
                  <a:pt x="10625665" y="1307732"/>
                  <a:pt x="10689157" y="1371225"/>
                  <a:pt x="10689157" y="1449547"/>
                </a:cubicBezTo>
                <a:cubicBezTo>
                  <a:pt x="10689157" y="1527869"/>
                  <a:pt x="10625665" y="1591362"/>
                  <a:pt x="10547343" y="1591362"/>
                </a:cubicBezTo>
                <a:cubicBezTo>
                  <a:pt x="10469020" y="1591362"/>
                  <a:pt x="10405528" y="1527869"/>
                  <a:pt x="10405528" y="1449547"/>
                </a:cubicBezTo>
                <a:cubicBezTo>
                  <a:pt x="10405528" y="1371225"/>
                  <a:pt x="10469020" y="1307732"/>
                  <a:pt x="10547343" y="1307732"/>
                </a:cubicBezTo>
                <a:close/>
                <a:moveTo>
                  <a:pt x="2232723" y="1307731"/>
                </a:moveTo>
                <a:cubicBezTo>
                  <a:pt x="2311046" y="1307731"/>
                  <a:pt x="2374538" y="1371224"/>
                  <a:pt x="2374538" y="1449546"/>
                </a:cubicBezTo>
                <a:cubicBezTo>
                  <a:pt x="2374538" y="1527868"/>
                  <a:pt x="2311046" y="1591361"/>
                  <a:pt x="2232723" y="1591361"/>
                </a:cubicBezTo>
                <a:cubicBezTo>
                  <a:pt x="2154401" y="1591361"/>
                  <a:pt x="2090909" y="1527868"/>
                  <a:pt x="2090909" y="1449546"/>
                </a:cubicBezTo>
                <a:cubicBezTo>
                  <a:pt x="2090909" y="1371224"/>
                  <a:pt x="2154401" y="1307731"/>
                  <a:pt x="2232723" y="1307731"/>
                </a:cubicBezTo>
                <a:close/>
                <a:moveTo>
                  <a:pt x="9749615" y="1276901"/>
                </a:moveTo>
                <a:cubicBezTo>
                  <a:pt x="9784987" y="1276901"/>
                  <a:pt x="9813660" y="1305573"/>
                  <a:pt x="9813660" y="1340944"/>
                </a:cubicBezTo>
                <a:cubicBezTo>
                  <a:pt x="9813660" y="1376317"/>
                  <a:pt x="9784987" y="1404991"/>
                  <a:pt x="9749615" y="1404991"/>
                </a:cubicBezTo>
                <a:cubicBezTo>
                  <a:pt x="9714244" y="1404991"/>
                  <a:pt x="9685570" y="1376317"/>
                  <a:pt x="9685570" y="1340944"/>
                </a:cubicBezTo>
                <a:cubicBezTo>
                  <a:pt x="9685570" y="1305573"/>
                  <a:pt x="9714244" y="1276901"/>
                  <a:pt x="9749615" y="1276901"/>
                </a:cubicBezTo>
                <a:close/>
                <a:moveTo>
                  <a:pt x="3030451" y="1276899"/>
                </a:moveTo>
                <a:cubicBezTo>
                  <a:pt x="3065822" y="1276899"/>
                  <a:pt x="3094496" y="1305572"/>
                  <a:pt x="3094496" y="1340943"/>
                </a:cubicBezTo>
                <a:cubicBezTo>
                  <a:pt x="3094496" y="1376316"/>
                  <a:pt x="3065822" y="1404989"/>
                  <a:pt x="3030451" y="1404989"/>
                </a:cubicBezTo>
                <a:cubicBezTo>
                  <a:pt x="2995079" y="1404989"/>
                  <a:pt x="2966406" y="1376316"/>
                  <a:pt x="2966406" y="1340943"/>
                </a:cubicBezTo>
                <a:cubicBezTo>
                  <a:pt x="2966406" y="1305572"/>
                  <a:pt x="2995079" y="1276899"/>
                  <a:pt x="3030451" y="1276899"/>
                </a:cubicBezTo>
                <a:close/>
                <a:moveTo>
                  <a:pt x="6738152" y="1246735"/>
                </a:moveTo>
                <a:cubicBezTo>
                  <a:pt x="6755836" y="1246735"/>
                  <a:pt x="6770175" y="1261073"/>
                  <a:pt x="6770175" y="1278759"/>
                </a:cubicBezTo>
                <a:cubicBezTo>
                  <a:pt x="6770175" y="1296442"/>
                  <a:pt x="6755836" y="1310781"/>
                  <a:pt x="6738152" y="1310781"/>
                </a:cubicBezTo>
                <a:cubicBezTo>
                  <a:pt x="6720465" y="1310781"/>
                  <a:pt x="6706129" y="1296442"/>
                  <a:pt x="6706129" y="1278759"/>
                </a:cubicBezTo>
                <a:cubicBezTo>
                  <a:pt x="6706129" y="1261073"/>
                  <a:pt x="6720465" y="1246735"/>
                  <a:pt x="6738152" y="1246735"/>
                </a:cubicBezTo>
                <a:close/>
                <a:moveTo>
                  <a:pt x="11146616" y="1239113"/>
                </a:moveTo>
                <a:cubicBezTo>
                  <a:pt x="11164303" y="1239113"/>
                  <a:pt x="11178641" y="1253450"/>
                  <a:pt x="11178641" y="1271135"/>
                </a:cubicBezTo>
                <a:cubicBezTo>
                  <a:pt x="11178641" y="1288819"/>
                  <a:pt x="11164303" y="1303156"/>
                  <a:pt x="11146616" y="1303156"/>
                </a:cubicBezTo>
                <a:cubicBezTo>
                  <a:pt x="11128934" y="1303156"/>
                  <a:pt x="11114596" y="1288819"/>
                  <a:pt x="11114596" y="1271135"/>
                </a:cubicBezTo>
                <a:cubicBezTo>
                  <a:pt x="11114596" y="1253450"/>
                  <a:pt x="11128934" y="1239113"/>
                  <a:pt x="11146616" y="1239113"/>
                </a:cubicBezTo>
                <a:close/>
                <a:moveTo>
                  <a:pt x="1633450" y="1239112"/>
                </a:moveTo>
                <a:cubicBezTo>
                  <a:pt x="1651132" y="1239112"/>
                  <a:pt x="1665470" y="1253449"/>
                  <a:pt x="1665470" y="1271134"/>
                </a:cubicBezTo>
                <a:cubicBezTo>
                  <a:pt x="1665470" y="1288818"/>
                  <a:pt x="1651132" y="1303154"/>
                  <a:pt x="1633450" y="1303154"/>
                </a:cubicBezTo>
                <a:cubicBezTo>
                  <a:pt x="1615763" y="1303154"/>
                  <a:pt x="1601425" y="1288818"/>
                  <a:pt x="1601425" y="1271134"/>
                </a:cubicBezTo>
                <a:cubicBezTo>
                  <a:pt x="1601425" y="1253449"/>
                  <a:pt x="1615763" y="1239112"/>
                  <a:pt x="1633450" y="1239112"/>
                </a:cubicBezTo>
                <a:close/>
                <a:moveTo>
                  <a:pt x="4961456" y="1227249"/>
                </a:moveTo>
                <a:cubicBezTo>
                  <a:pt x="4979142" y="1227249"/>
                  <a:pt x="4993479" y="1241583"/>
                  <a:pt x="4993479" y="1259271"/>
                </a:cubicBezTo>
                <a:cubicBezTo>
                  <a:pt x="4993479" y="1276955"/>
                  <a:pt x="4979142" y="1291291"/>
                  <a:pt x="4961456" y="1291291"/>
                </a:cubicBezTo>
                <a:cubicBezTo>
                  <a:pt x="4943770" y="1291291"/>
                  <a:pt x="4929434" y="1276955"/>
                  <a:pt x="4929434" y="1259271"/>
                </a:cubicBezTo>
                <a:cubicBezTo>
                  <a:pt x="4929434" y="1241583"/>
                  <a:pt x="4943770" y="1227249"/>
                  <a:pt x="4961456" y="1227249"/>
                </a:cubicBezTo>
                <a:close/>
                <a:moveTo>
                  <a:pt x="8052815" y="1085437"/>
                </a:moveTo>
                <a:cubicBezTo>
                  <a:pt x="8131137" y="1085437"/>
                  <a:pt x="8194630" y="1148923"/>
                  <a:pt x="8194630" y="1227249"/>
                </a:cubicBezTo>
                <a:cubicBezTo>
                  <a:pt x="8194630" y="1305570"/>
                  <a:pt x="8131137" y="1369058"/>
                  <a:pt x="8052815" y="1369058"/>
                </a:cubicBezTo>
                <a:cubicBezTo>
                  <a:pt x="7974492" y="1369058"/>
                  <a:pt x="7911000" y="1305570"/>
                  <a:pt x="7911000" y="1227249"/>
                </a:cubicBezTo>
                <a:cubicBezTo>
                  <a:pt x="7911000" y="1148923"/>
                  <a:pt x="7974492" y="1085437"/>
                  <a:pt x="8052815" y="1085437"/>
                </a:cubicBezTo>
                <a:close/>
                <a:moveTo>
                  <a:pt x="11787067" y="1060701"/>
                </a:moveTo>
                <a:cubicBezTo>
                  <a:pt x="11804755" y="1060701"/>
                  <a:pt x="11819091" y="1075038"/>
                  <a:pt x="11819091" y="1092723"/>
                </a:cubicBezTo>
                <a:cubicBezTo>
                  <a:pt x="11819091" y="1110409"/>
                  <a:pt x="11804755" y="1124746"/>
                  <a:pt x="11787067" y="1124746"/>
                </a:cubicBezTo>
                <a:cubicBezTo>
                  <a:pt x="11769382" y="1124746"/>
                  <a:pt x="11755045" y="1110409"/>
                  <a:pt x="11755045" y="1092723"/>
                </a:cubicBezTo>
                <a:cubicBezTo>
                  <a:pt x="11755045" y="1075038"/>
                  <a:pt x="11769382" y="1060701"/>
                  <a:pt x="11787067" y="1060701"/>
                </a:cubicBezTo>
                <a:close/>
                <a:moveTo>
                  <a:pt x="992999" y="1060700"/>
                </a:moveTo>
                <a:cubicBezTo>
                  <a:pt x="1010684" y="1060700"/>
                  <a:pt x="1025021" y="1075036"/>
                  <a:pt x="1025021" y="1092721"/>
                </a:cubicBezTo>
                <a:cubicBezTo>
                  <a:pt x="1025021" y="1110408"/>
                  <a:pt x="1010684" y="1124745"/>
                  <a:pt x="992999" y="1124745"/>
                </a:cubicBezTo>
                <a:cubicBezTo>
                  <a:pt x="975311" y="1124745"/>
                  <a:pt x="960975" y="1110408"/>
                  <a:pt x="960975" y="1092721"/>
                </a:cubicBezTo>
                <a:cubicBezTo>
                  <a:pt x="960975" y="1075036"/>
                  <a:pt x="975311" y="1060700"/>
                  <a:pt x="992999" y="1060700"/>
                </a:cubicBezTo>
                <a:close/>
                <a:moveTo>
                  <a:pt x="7255088" y="1054603"/>
                </a:moveTo>
                <a:cubicBezTo>
                  <a:pt x="7290460" y="1054603"/>
                  <a:pt x="7319133" y="1083277"/>
                  <a:pt x="7319133" y="1118647"/>
                </a:cubicBezTo>
                <a:cubicBezTo>
                  <a:pt x="7319133" y="1154014"/>
                  <a:pt x="7290460" y="1182692"/>
                  <a:pt x="7255088" y="1182692"/>
                </a:cubicBezTo>
                <a:cubicBezTo>
                  <a:pt x="7219717" y="1182692"/>
                  <a:pt x="7191042" y="1154014"/>
                  <a:pt x="7191042" y="1118647"/>
                </a:cubicBezTo>
                <a:cubicBezTo>
                  <a:pt x="7191042" y="1083277"/>
                  <a:pt x="7219717" y="1054603"/>
                  <a:pt x="7255088" y="1054603"/>
                </a:cubicBezTo>
                <a:close/>
                <a:moveTo>
                  <a:pt x="4449186" y="1016817"/>
                </a:moveTo>
                <a:cubicBezTo>
                  <a:pt x="4466873" y="1016817"/>
                  <a:pt x="4481210" y="1031154"/>
                  <a:pt x="4481210" y="1048840"/>
                </a:cubicBezTo>
                <a:cubicBezTo>
                  <a:pt x="4481210" y="1066525"/>
                  <a:pt x="4466873" y="1080862"/>
                  <a:pt x="4449186" y="1080862"/>
                </a:cubicBezTo>
                <a:cubicBezTo>
                  <a:pt x="4431501" y="1080862"/>
                  <a:pt x="4417164" y="1066525"/>
                  <a:pt x="4417164" y="1048840"/>
                </a:cubicBezTo>
                <a:cubicBezTo>
                  <a:pt x="4417164" y="1031154"/>
                  <a:pt x="4431501" y="1016817"/>
                  <a:pt x="4449186" y="1016817"/>
                </a:cubicBezTo>
                <a:close/>
                <a:moveTo>
                  <a:pt x="10133886" y="970399"/>
                </a:moveTo>
                <a:cubicBezTo>
                  <a:pt x="10169258" y="970399"/>
                  <a:pt x="10197931" y="999072"/>
                  <a:pt x="10197931" y="1034443"/>
                </a:cubicBezTo>
                <a:cubicBezTo>
                  <a:pt x="10197931" y="1069816"/>
                  <a:pt x="10169258" y="1098490"/>
                  <a:pt x="10133886" y="1098490"/>
                </a:cubicBezTo>
                <a:cubicBezTo>
                  <a:pt x="10098515" y="1098490"/>
                  <a:pt x="10069841" y="1069816"/>
                  <a:pt x="10069841" y="1034443"/>
                </a:cubicBezTo>
                <a:cubicBezTo>
                  <a:pt x="10069841" y="999072"/>
                  <a:pt x="10098515" y="970399"/>
                  <a:pt x="10133886" y="970399"/>
                </a:cubicBezTo>
                <a:close/>
                <a:moveTo>
                  <a:pt x="2646180" y="970397"/>
                </a:moveTo>
                <a:cubicBezTo>
                  <a:pt x="2681551" y="970397"/>
                  <a:pt x="2710225" y="999071"/>
                  <a:pt x="2710225" y="1034442"/>
                </a:cubicBezTo>
                <a:cubicBezTo>
                  <a:pt x="2710225" y="1069815"/>
                  <a:pt x="2681551" y="1098488"/>
                  <a:pt x="2646180" y="1098488"/>
                </a:cubicBezTo>
                <a:cubicBezTo>
                  <a:pt x="2610808" y="1098488"/>
                  <a:pt x="2582135" y="1069815"/>
                  <a:pt x="2582135" y="1034442"/>
                </a:cubicBezTo>
                <a:cubicBezTo>
                  <a:pt x="2582135" y="999071"/>
                  <a:pt x="2610808" y="970397"/>
                  <a:pt x="2646180" y="970397"/>
                </a:cubicBezTo>
                <a:close/>
                <a:moveTo>
                  <a:pt x="9685569" y="938375"/>
                </a:moveTo>
                <a:cubicBezTo>
                  <a:pt x="9703256" y="938375"/>
                  <a:pt x="9717592" y="952712"/>
                  <a:pt x="9717592" y="970399"/>
                </a:cubicBezTo>
                <a:cubicBezTo>
                  <a:pt x="9717592" y="988084"/>
                  <a:pt x="9703256" y="1002420"/>
                  <a:pt x="9685569" y="1002420"/>
                </a:cubicBezTo>
                <a:cubicBezTo>
                  <a:pt x="9667884" y="1002420"/>
                  <a:pt x="9653547" y="988084"/>
                  <a:pt x="9653547" y="970399"/>
                </a:cubicBezTo>
                <a:cubicBezTo>
                  <a:pt x="9653547" y="952712"/>
                  <a:pt x="9667884" y="938375"/>
                  <a:pt x="9685569" y="938375"/>
                </a:cubicBezTo>
                <a:close/>
                <a:moveTo>
                  <a:pt x="3094497" y="938374"/>
                </a:moveTo>
                <a:cubicBezTo>
                  <a:pt x="3112182" y="938374"/>
                  <a:pt x="3126519" y="952711"/>
                  <a:pt x="3126519" y="970397"/>
                </a:cubicBezTo>
                <a:cubicBezTo>
                  <a:pt x="3126519" y="988082"/>
                  <a:pt x="3112182" y="1002419"/>
                  <a:pt x="3094497" y="1002419"/>
                </a:cubicBezTo>
                <a:cubicBezTo>
                  <a:pt x="3076811" y="1002419"/>
                  <a:pt x="3062474" y="988082"/>
                  <a:pt x="3062474" y="970397"/>
                </a:cubicBezTo>
                <a:cubicBezTo>
                  <a:pt x="3062474" y="952711"/>
                  <a:pt x="3076811" y="938374"/>
                  <a:pt x="3094497" y="938374"/>
                </a:cubicBezTo>
                <a:close/>
                <a:moveTo>
                  <a:pt x="53456" y="938373"/>
                </a:moveTo>
                <a:cubicBezTo>
                  <a:pt x="88827" y="938373"/>
                  <a:pt x="117501" y="967046"/>
                  <a:pt x="117501" y="1002418"/>
                </a:cubicBezTo>
                <a:cubicBezTo>
                  <a:pt x="117501" y="1037791"/>
                  <a:pt x="88827" y="1066464"/>
                  <a:pt x="53456" y="1066464"/>
                </a:cubicBezTo>
                <a:cubicBezTo>
                  <a:pt x="35771" y="1066464"/>
                  <a:pt x="19759" y="1059296"/>
                  <a:pt x="8169" y="1047706"/>
                </a:cubicBezTo>
                <a:lnTo>
                  <a:pt x="0" y="1035590"/>
                </a:lnTo>
                <a:lnTo>
                  <a:pt x="0" y="969247"/>
                </a:lnTo>
                <a:lnTo>
                  <a:pt x="8169" y="957131"/>
                </a:lnTo>
                <a:cubicBezTo>
                  <a:pt x="19759" y="945541"/>
                  <a:pt x="35771" y="938373"/>
                  <a:pt x="53456" y="938373"/>
                </a:cubicBezTo>
                <a:close/>
                <a:moveTo>
                  <a:pt x="10940762" y="916598"/>
                </a:moveTo>
                <a:cubicBezTo>
                  <a:pt x="10958449" y="916598"/>
                  <a:pt x="10972786" y="930935"/>
                  <a:pt x="10972786" y="948621"/>
                </a:cubicBezTo>
                <a:cubicBezTo>
                  <a:pt x="10972786" y="966306"/>
                  <a:pt x="10958449" y="980643"/>
                  <a:pt x="10940762" y="980643"/>
                </a:cubicBezTo>
                <a:cubicBezTo>
                  <a:pt x="10923078" y="980643"/>
                  <a:pt x="10908741" y="966306"/>
                  <a:pt x="10908741" y="948621"/>
                </a:cubicBezTo>
                <a:cubicBezTo>
                  <a:pt x="10908741" y="930935"/>
                  <a:pt x="10923078" y="916598"/>
                  <a:pt x="10940762" y="916598"/>
                </a:cubicBezTo>
                <a:close/>
                <a:moveTo>
                  <a:pt x="1839303" y="916597"/>
                </a:moveTo>
                <a:cubicBezTo>
                  <a:pt x="1856989" y="916597"/>
                  <a:pt x="1871325" y="930934"/>
                  <a:pt x="1871325" y="948620"/>
                </a:cubicBezTo>
                <a:cubicBezTo>
                  <a:pt x="1871325" y="966305"/>
                  <a:pt x="1856989" y="980642"/>
                  <a:pt x="1839303" y="980642"/>
                </a:cubicBezTo>
                <a:cubicBezTo>
                  <a:pt x="1821617" y="980642"/>
                  <a:pt x="1807280" y="966305"/>
                  <a:pt x="1807280" y="948620"/>
                </a:cubicBezTo>
                <a:cubicBezTo>
                  <a:pt x="1807280" y="930934"/>
                  <a:pt x="1821617" y="916597"/>
                  <a:pt x="1839303" y="916597"/>
                </a:cubicBezTo>
                <a:close/>
                <a:moveTo>
                  <a:pt x="8917120" y="888054"/>
                </a:moveTo>
                <a:cubicBezTo>
                  <a:pt x="8995442" y="888054"/>
                  <a:pt x="9058934" y="951546"/>
                  <a:pt x="9058934" y="1029868"/>
                </a:cubicBezTo>
                <a:cubicBezTo>
                  <a:pt x="9058934" y="1108191"/>
                  <a:pt x="8995442" y="1171684"/>
                  <a:pt x="8917120" y="1171684"/>
                </a:cubicBezTo>
                <a:cubicBezTo>
                  <a:pt x="8838798" y="1171684"/>
                  <a:pt x="8775306" y="1108191"/>
                  <a:pt x="8775306" y="1029868"/>
                </a:cubicBezTo>
                <a:cubicBezTo>
                  <a:pt x="8775306" y="951546"/>
                  <a:pt x="8838798" y="888054"/>
                  <a:pt x="8917120" y="888054"/>
                </a:cubicBezTo>
                <a:close/>
                <a:moveTo>
                  <a:pt x="3862946" y="888053"/>
                </a:moveTo>
                <a:cubicBezTo>
                  <a:pt x="3941269" y="888053"/>
                  <a:pt x="4004761" y="951545"/>
                  <a:pt x="4004761" y="1029867"/>
                </a:cubicBezTo>
                <a:cubicBezTo>
                  <a:pt x="4004761" y="1108190"/>
                  <a:pt x="3941269" y="1171683"/>
                  <a:pt x="3862946" y="1171683"/>
                </a:cubicBezTo>
                <a:cubicBezTo>
                  <a:pt x="3784624" y="1171683"/>
                  <a:pt x="3721132" y="1108190"/>
                  <a:pt x="3721132" y="1029867"/>
                </a:cubicBezTo>
                <a:cubicBezTo>
                  <a:pt x="3721132" y="951545"/>
                  <a:pt x="3784624" y="888053"/>
                  <a:pt x="3862946" y="888053"/>
                </a:cubicBezTo>
                <a:close/>
                <a:moveTo>
                  <a:pt x="5089546" y="838407"/>
                </a:moveTo>
                <a:cubicBezTo>
                  <a:pt x="5107232" y="838407"/>
                  <a:pt x="5121569" y="852744"/>
                  <a:pt x="5121569" y="870430"/>
                </a:cubicBezTo>
                <a:cubicBezTo>
                  <a:pt x="5121569" y="888114"/>
                  <a:pt x="5107232" y="902451"/>
                  <a:pt x="5089546" y="902451"/>
                </a:cubicBezTo>
                <a:cubicBezTo>
                  <a:pt x="5071861" y="902451"/>
                  <a:pt x="5057524" y="888114"/>
                  <a:pt x="5057524" y="870430"/>
                </a:cubicBezTo>
                <a:cubicBezTo>
                  <a:pt x="5057524" y="852744"/>
                  <a:pt x="5071861" y="838407"/>
                  <a:pt x="5089546" y="838407"/>
                </a:cubicBezTo>
                <a:close/>
                <a:moveTo>
                  <a:pt x="11302155" y="774783"/>
                </a:moveTo>
                <a:cubicBezTo>
                  <a:pt x="11380477" y="774783"/>
                  <a:pt x="11443970" y="838275"/>
                  <a:pt x="11443970" y="916597"/>
                </a:cubicBezTo>
                <a:cubicBezTo>
                  <a:pt x="11443970" y="994919"/>
                  <a:pt x="11380477" y="1058413"/>
                  <a:pt x="11302155" y="1058413"/>
                </a:cubicBezTo>
                <a:cubicBezTo>
                  <a:pt x="11223833" y="1058413"/>
                  <a:pt x="11160342" y="994919"/>
                  <a:pt x="11160342" y="916597"/>
                </a:cubicBezTo>
                <a:cubicBezTo>
                  <a:pt x="11160342" y="838275"/>
                  <a:pt x="11223833" y="774783"/>
                  <a:pt x="11302155" y="774783"/>
                </a:cubicBezTo>
                <a:close/>
                <a:moveTo>
                  <a:pt x="1477911" y="774782"/>
                </a:moveTo>
                <a:cubicBezTo>
                  <a:pt x="1556233" y="774782"/>
                  <a:pt x="1619725" y="838274"/>
                  <a:pt x="1619725" y="916596"/>
                </a:cubicBezTo>
                <a:cubicBezTo>
                  <a:pt x="1619725" y="994917"/>
                  <a:pt x="1556233" y="1058412"/>
                  <a:pt x="1477911" y="1058412"/>
                </a:cubicBezTo>
                <a:cubicBezTo>
                  <a:pt x="1399589" y="1058412"/>
                  <a:pt x="1336096" y="994917"/>
                  <a:pt x="1336096" y="916596"/>
                </a:cubicBezTo>
                <a:cubicBezTo>
                  <a:pt x="1336096" y="838274"/>
                  <a:pt x="1399589" y="774782"/>
                  <a:pt x="1477911" y="774782"/>
                </a:cubicBezTo>
                <a:close/>
                <a:moveTo>
                  <a:pt x="9264702" y="764539"/>
                </a:moveTo>
                <a:cubicBezTo>
                  <a:pt x="9300074" y="764539"/>
                  <a:pt x="9328747" y="793213"/>
                  <a:pt x="9328747" y="828584"/>
                </a:cubicBezTo>
                <a:cubicBezTo>
                  <a:pt x="9328747" y="863955"/>
                  <a:pt x="9300074" y="892629"/>
                  <a:pt x="9264702" y="892629"/>
                </a:cubicBezTo>
                <a:cubicBezTo>
                  <a:pt x="9229331" y="892629"/>
                  <a:pt x="9200657" y="863955"/>
                  <a:pt x="9200657" y="828584"/>
                </a:cubicBezTo>
                <a:cubicBezTo>
                  <a:pt x="9200657" y="793213"/>
                  <a:pt x="9229331" y="764539"/>
                  <a:pt x="9264702" y="764539"/>
                </a:cubicBezTo>
                <a:close/>
                <a:moveTo>
                  <a:pt x="3515364" y="764537"/>
                </a:moveTo>
                <a:cubicBezTo>
                  <a:pt x="3550735" y="764537"/>
                  <a:pt x="3579409" y="793212"/>
                  <a:pt x="3579409" y="828582"/>
                </a:cubicBezTo>
                <a:cubicBezTo>
                  <a:pt x="3579409" y="863954"/>
                  <a:pt x="3550735" y="892627"/>
                  <a:pt x="3515364" y="892627"/>
                </a:cubicBezTo>
                <a:cubicBezTo>
                  <a:pt x="3479992" y="892627"/>
                  <a:pt x="3451319" y="863954"/>
                  <a:pt x="3451319" y="828582"/>
                </a:cubicBezTo>
                <a:cubicBezTo>
                  <a:pt x="3451319" y="793212"/>
                  <a:pt x="3479992" y="764537"/>
                  <a:pt x="3515364" y="764537"/>
                </a:cubicBezTo>
                <a:close/>
                <a:moveTo>
                  <a:pt x="12192000" y="757152"/>
                </a:moveTo>
                <a:lnTo>
                  <a:pt x="12192000" y="1028102"/>
                </a:lnTo>
                <a:lnTo>
                  <a:pt x="12168197" y="1023297"/>
                </a:lnTo>
                <a:cubicBezTo>
                  <a:pt x="12117299" y="1001768"/>
                  <a:pt x="12081584" y="951369"/>
                  <a:pt x="12081584" y="892627"/>
                </a:cubicBezTo>
                <a:cubicBezTo>
                  <a:pt x="12081584" y="833886"/>
                  <a:pt x="12117299" y="783487"/>
                  <a:pt x="12168197" y="761958"/>
                </a:cubicBezTo>
                <a:close/>
                <a:moveTo>
                  <a:pt x="556670" y="750812"/>
                </a:moveTo>
                <a:cubicBezTo>
                  <a:pt x="634989" y="750812"/>
                  <a:pt x="698482" y="814304"/>
                  <a:pt x="698482" y="892626"/>
                </a:cubicBezTo>
                <a:cubicBezTo>
                  <a:pt x="698482" y="970948"/>
                  <a:pt x="634989" y="1034440"/>
                  <a:pt x="556670" y="1034440"/>
                </a:cubicBezTo>
                <a:cubicBezTo>
                  <a:pt x="478347" y="1034440"/>
                  <a:pt x="414855" y="970948"/>
                  <a:pt x="414855" y="892626"/>
                </a:cubicBezTo>
                <a:cubicBezTo>
                  <a:pt x="414855" y="814304"/>
                  <a:pt x="478347" y="750812"/>
                  <a:pt x="556670" y="750812"/>
                </a:cubicBezTo>
                <a:close/>
                <a:moveTo>
                  <a:pt x="7639357" y="748103"/>
                </a:moveTo>
                <a:cubicBezTo>
                  <a:pt x="7674728" y="748103"/>
                  <a:pt x="7703403" y="776777"/>
                  <a:pt x="7703403" y="812149"/>
                </a:cubicBezTo>
                <a:cubicBezTo>
                  <a:pt x="7703403" y="847520"/>
                  <a:pt x="7674728" y="876192"/>
                  <a:pt x="7639357" y="876192"/>
                </a:cubicBezTo>
                <a:cubicBezTo>
                  <a:pt x="7603985" y="876192"/>
                  <a:pt x="7575313" y="847520"/>
                  <a:pt x="7575313" y="812149"/>
                </a:cubicBezTo>
                <a:cubicBezTo>
                  <a:pt x="7575313" y="776777"/>
                  <a:pt x="7603985" y="748103"/>
                  <a:pt x="7639357" y="748103"/>
                </a:cubicBezTo>
                <a:close/>
                <a:moveTo>
                  <a:pt x="11626955" y="741754"/>
                </a:moveTo>
                <a:cubicBezTo>
                  <a:pt x="11644642" y="741754"/>
                  <a:pt x="11658978" y="756091"/>
                  <a:pt x="11658978" y="773778"/>
                </a:cubicBezTo>
                <a:cubicBezTo>
                  <a:pt x="11658978" y="791463"/>
                  <a:pt x="11644642" y="805799"/>
                  <a:pt x="11626955" y="805799"/>
                </a:cubicBezTo>
                <a:cubicBezTo>
                  <a:pt x="11609270" y="805799"/>
                  <a:pt x="11594934" y="791463"/>
                  <a:pt x="11594934" y="773778"/>
                </a:cubicBezTo>
                <a:cubicBezTo>
                  <a:pt x="11594934" y="756091"/>
                  <a:pt x="11609270" y="741754"/>
                  <a:pt x="11626955" y="741754"/>
                </a:cubicBezTo>
                <a:close/>
                <a:moveTo>
                  <a:pt x="1153111" y="741753"/>
                </a:moveTo>
                <a:cubicBezTo>
                  <a:pt x="1170796" y="741753"/>
                  <a:pt x="1185133" y="756090"/>
                  <a:pt x="1185133" y="773776"/>
                </a:cubicBezTo>
                <a:cubicBezTo>
                  <a:pt x="1185133" y="791461"/>
                  <a:pt x="1170796" y="805798"/>
                  <a:pt x="1153111" y="805798"/>
                </a:cubicBezTo>
                <a:cubicBezTo>
                  <a:pt x="1135424" y="805798"/>
                  <a:pt x="1121088" y="791461"/>
                  <a:pt x="1121088" y="773776"/>
                </a:cubicBezTo>
                <a:cubicBezTo>
                  <a:pt x="1121088" y="756090"/>
                  <a:pt x="1135424" y="741753"/>
                  <a:pt x="1153111" y="741753"/>
                </a:cubicBezTo>
                <a:close/>
                <a:moveTo>
                  <a:pt x="7191042" y="716079"/>
                </a:moveTo>
                <a:cubicBezTo>
                  <a:pt x="7208729" y="716079"/>
                  <a:pt x="7223067" y="730416"/>
                  <a:pt x="7223067" y="748103"/>
                </a:cubicBezTo>
                <a:cubicBezTo>
                  <a:pt x="7223067" y="765788"/>
                  <a:pt x="7208729" y="780124"/>
                  <a:pt x="7191042" y="780124"/>
                </a:cubicBezTo>
                <a:cubicBezTo>
                  <a:pt x="7173357" y="780124"/>
                  <a:pt x="7159020" y="765788"/>
                  <a:pt x="7159020" y="748103"/>
                </a:cubicBezTo>
                <a:cubicBezTo>
                  <a:pt x="7159020" y="730416"/>
                  <a:pt x="7173357" y="716079"/>
                  <a:pt x="7191042" y="716079"/>
                </a:cubicBezTo>
                <a:close/>
                <a:moveTo>
                  <a:pt x="6029089" y="716079"/>
                </a:moveTo>
                <a:cubicBezTo>
                  <a:pt x="6064460" y="716079"/>
                  <a:pt x="6093133" y="744753"/>
                  <a:pt x="6093133" y="780124"/>
                </a:cubicBezTo>
                <a:cubicBezTo>
                  <a:pt x="6093133" y="815496"/>
                  <a:pt x="6064460" y="844169"/>
                  <a:pt x="6029089" y="844169"/>
                </a:cubicBezTo>
                <a:cubicBezTo>
                  <a:pt x="5993717" y="844169"/>
                  <a:pt x="5965043" y="815496"/>
                  <a:pt x="5965043" y="780124"/>
                </a:cubicBezTo>
                <a:cubicBezTo>
                  <a:pt x="5965043" y="744753"/>
                  <a:pt x="5993717" y="716079"/>
                  <a:pt x="6029089" y="716079"/>
                </a:cubicBezTo>
                <a:close/>
                <a:moveTo>
                  <a:pt x="8446236" y="694395"/>
                </a:moveTo>
                <a:cubicBezTo>
                  <a:pt x="8463922" y="694395"/>
                  <a:pt x="8478258" y="708733"/>
                  <a:pt x="8478258" y="726419"/>
                </a:cubicBezTo>
                <a:cubicBezTo>
                  <a:pt x="8478258" y="744105"/>
                  <a:pt x="8463922" y="758441"/>
                  <a:pt x="8446236" y="758441"/>
                </a:cubicBezTo>
                <a:cubicBezTo>
                  <a:pt x="8428552" y="758441"/>
                  <a:pt x="8414214" y="744105"/>
                  <a:pt x="8414214" y="726419"/>
                </a:cubicBezTo>
                <a:cubicBezTo>
                  <a:pt x="8414214" y="708733"/>
                  <a:pt x="8428552" y="694395"/>
                  <a:pt x="8446236" y="694395"/>
                </a:cubicBezTo>
                <a:close/>
                <a:moveTo>
                  <a:pt x="6422509" y="665758"/>
                </a:moveTo>
                <a:cubicBezTo>
                  <a:pt x="6500825" y="665758"/>
                  <a:pt x="6564317" y="729250"/>
                  <a:pt x="6564317" y="807573"/>
                </a:cubicBezTo>
                <a:cubicBezTo>
                  <a:pt x="6564317" y="885895"/>
                  <a:pt x="6500825" y="949387"/>
                  <a:pt x="6422509" y="949387"/>
                </a:cubicBezTo>
                <a:cubicBezTo>
                  <a:pt x="6344188" y="949387"/>
                  <a:pt x="6280694" y="885895"/>
                  <a:pt x="6280694" y="807573"/>
                </a:cubicBezTo>
                <a:cubicBezTo>
                  <a:pt x="6280694" y="729250"/>
                  <a:pt x="6344188" y="665758"/>
                  <a:pt x="6422509" y="665758"/>
                </a:cubicBezTo>
                <a:close/>
                <a:moveTo>
                  <a:pt x="10689157" y="645688"/>
                </a:moveTo>
                <a:cubicBezTo>
                  <a:pt x="10724528" y="645688"/>
                  <a:pt x="10753202" y="674361"/>
                  <a:pt x="10753202" y="709733"/>
                </a:cubicBezTo>
                <a:cubicBezTo>
                  <a:pt x="10753202" y="745104"/>
                  <a:pt x="10724528" y="773778"/>
                  <a:pt x="10689157" y="773778"/>
                </a:cubicBezTo>
                <a:cubicBezTo>
                  <a:pt x="10653786" y="773778"/>
                  <a:pt x="10625112" y="745104"/>
                  <a:pt x="10625112" y="709733"/>
                </a:cubicBezTo>
                <a:cubicBezTo>
                  <a:pt x="10625112" y="674361"/>
                  <a:pt x="10653786" y="645688"/>
                  <a:pt x="10689157" y="645688"/>
                </a:cubicBezTo>
                <a:close/>
                <a:moveTo>
                  <a:pt x="2090909" y="645686"/>
                </a:moveTo>
                <a:cubicBezTo>
                  <a:pt x="2126280" y="645686"/>
                  <a:pt x="2154954" y="674360"/>
                  <a:pt x="2154954" y="709731"/>
                </a:cubicBezTo>
                <a:cubicBezTo>
                  <a:pt x="2154954" y="745103"/>
                  <a:pt x="2126280" y="773776"/>
                  <a:pt x="2090909" y="773776"/>
                </a:cubicBezTo>
                <a:cubicBezTo>
                  <a:pt x="2055538" y="773776"/>
                  <a:pt x="2026864" y="745103"/>
                  <a:pt x="2026864" y="709731"/>
                </a:cubicBezTo>
                <a:cubicBezTo>
                  <a:pt x="2026864" y="674360"/>
                  <a:pt x="2055538" y="645686"/>
                  <a:pt x="2090909" y="645686"/>
                </a:cubicBezTo>
                <a:close/>
                <a:moveTo>
                  <a:pt x="10069841" y="595277"/>
                </a:moveTo>
                <a:cubicBezTo>
                  <a:pt x="10105213" y="595277"/>
                  <a:pt x="10133886" y="623952"/>
                  <a:pt x="10133886" y="659323"/>
                </a:cubicBezTo>
                <a:cubicBezTo>
                  <a:pt x="10133886" y="694695"/>
                  <a:pt x="10105213" y="723368"/>
                  <a:pt x="10069841" y="723368"/>
                </a:cubicBezTo>
                <a:cubicBezTo>
                  <a:pt x="10034470" y="723368"/>
                  <a:pt x="10005796" y="694695"/>
                  <a:pt x="10005796" y="659323"/>
                </a:cubicBezTo>
                <a:cubicBezTo>
                  <a:pt x="10005796" y="623952"/>
                  <a:pt x="10034470" y="595277"/>
                  <a:pt x="10069841" y="595277"/>
                </a:cubicBezTo>
                <a:close/>
                <a:moveTo>
                  <a:pt x="2710225" y="595276"/>
                </a:moveTo>
                <a:cubicBezTo>
                  <a:pt x="2745596" y="595276"/>
                  <a:pt x="2774270" y="623951"/>
                  <a:pt x="2774270" y="659322"/>
                </a:cubicBezTo>
                <a:cubicBezTo>
                  <a:pt x="2774270" y="694694"/>
                  <a:pt x="2745596" y="723367"/>
                  <a:pt x="2710225" y="723367"/>
                </a:cubicBezTo>
                <a:cubicBezTo>
                  <a:pt x="2674853" y="723367"/>
                  <a:pt x="2646180" y="694694"/>
                  <a:pt x="2646180" y="659322"/>
                </a:cubicBezTo>
                <a:cubicBezTo>
                  <a:pt x="2646180" y="623951"/>
                  <a:pt x="2674853" y="595276"/>
                  <a:pt x="2710225" y="595276"/>
                </a:cubicBezTo>
                <a:close/>
                <a:moveTo>
                  <a:pt x="4604634" y="552581"/>
                </a:moveTo>
                <a:cubicBezTo>
                  <a:pt x="4682956" y="552581"/>
                  <a:pt x="4746447" y="616073"/>
                  <a:pt x="4746447" y="694395"/>
                </a:cubicBezTo>
                <a:cubicBezTo>
                  <a:pt x="4746447" y="772718"/>
                  <a:pt x="4682956" y="836211"/>
                  <a:pt x="4604634" y="836211"/>
                </a:cubicBezTo>
                <a:cubicBezTo>
                  <a:pt x="4526311" y="836211"/>
                  <a:pt x="4462818" y="772718"/>
                  <a:pt x="4462818" y="694395"/>
                </a:cubicBezTo>
                <a:cubicBezTo>
                  <a:pt x="4462818" y="616073"/>
                  <a:pt x="4526311" y="552581"/>
                  <a:pt x="4604634" y="552581"/>
                </a:cubicBezTo>
                <a:close/>
                <a:moveTo>
                  <a:pt x="6770175" y="542243"/>
                </a:moveTo>
                <a:cubicBezTo>
                  <a:pt x="6805548" y="542243"/>
                  <a:pt x="6834220" y="570915"/>
                  <a:pt x="6834220" y="606288"/>
                </a:cubicBezTo>
                <a:cubicBezTo>
                  <a:pt x="6834220" y="641659"/>
                  <a:pt x="6805548" y="670333"/>
                  <a:pt x="6770175" y="670333"/>
                </a:cubicBezTo>
                <a:cubicBezTo>
                  <a:pt x="6734804" y="670333"/>
                  <a:pt x="6706129" y="641659"/>
                  <a:pt x="6706129" y="606288"/>
                </a:cubicBezTo>
                <a:cubicBezTo>
                  <a:pt x="6706129" y="570915"/>
                  <a:pt x="6734804" y="542243"/>
                  <a:pt x="6770175" y="542243"/>
                </a:cubicBezTo>
                <a:close/>
                <a:moveTo>
                  <a:pt x="5525877" y="528518"/>
                </a:moveTo>
                <a:cubicBezTo>
                  <a:pt x="5604199" y="528518"/>
                  <a:pt x="5667691" y="592011"/>
                  <a:pt x="5667691" y="670333"/>
                </a:cubicBezTo>
                <a:cubicBezTo>
                  <a:pt x="5667691" y="748654"/>
                  <a:pt x="5604199" y="812148"/>
                  <a:pt x="5525877" y="812148"/>
                </a:cubicBezTo>
                <a:cubicBezTo>
                  <a:pt x="5447554" y="812148"/>
                  <a:pt x="5384062" y="748654"/>
                  <a:pt x="5384062" y="670333"/>
                </a:cubicBezTo>
                <a:cubicBezTo>
                  <a:pt x="5384062" y="592011"/>
                  <a:pt x="5447554" y="528518"/>
                  <a:pt x="5525877" y="528518"/>
                </a:cubicBezTo>
                <a:close/>
                <a:moveTo>
                  <a:pt x="4929433" y="519552"/>
                </a:moveTo>
                <a:cubicBezTo>
                  <a:pt x="4947119" y="519552"/>
                  <a:pt x="4961456" y="533889"/>
                  <a:pt x="4961456" y="551576"/>
                </a:cubicBezTo>
                <a:cubicBezTo>
                  <a:pt x="4961456" y="569261"/>
                  <a:pt x="4947119" y="583598"/>
                  <a:pt x="4929433" y="583598"/>
                </a:cubicBezTo>
                <a:cubicBezTo>
                  <a:pt x="4911748" y="583598"/>
                  <a:pt x="4897411" y="569261"/>
                  <a:pt x="4897411" y="551576"/>
                </a:cubicBezTo>
                <a:cubicBezTo>
                  <a:pt x="4897411" y="533889"/>
                  <a:pt x="4911748" y="519552"/>
                  <a:pt x="4929433" y="519552"/>
                </a:cubicBezTo>
                <a:close/>
                <a:moveTo>
                  <a:pt x="11334177" y="472857"/>
                </a:moveTo>
                <a:cubicBezTo>
                  <a:pt x="11351862" y="472857"/>
                  <a:pt x="11366200" y="487193"/>
                  <a:pt x="11366200" y="504880"/>
                </a:cubicBezTo>
                <a:cubicBezTo>
                  <a:pt x="11366200" y="522565"/>
                  <a:pt x="11351862" y="536901"/>
                  <a:pt x="11334177" y="536901"/>
                </a:cubicBezTo>
                <a:cubicBezTo>
                  <a:pt x="11316491" y="536901"/>
                  <a:pt x="11302155" y="522565"/>
                  <a:pt x="11302155" y="504880"/>
                </a:cubicBezTo>
                <a:cubicBezTo>
                  <a:pt x="11302155" y="487193"/>
                  <a:pt x="11316491" y="472857"/>
                  <a:pt x="11334177" y="472857"/>
                </a:cubicBezTo>
                <a:close/>
                <a:moveTo>
                  <a:pt x="1445889" y="472855"/>
                </a:moveTo>
                <a:cubicBezTo>
                  <a:pt x="1463575" y="472855"/>
                  <a:pt x="1477911" y="487192"/>
                  <a:pt x="1477911" y="504878"/>
                </a:cubicBezTo>
                <a:cubicBezTo>
                  <a:pt x="1477911" y="522563"/>
                  <a:pt x="1463575" y="536900"/>
                  <a:pt x="1445889" y="536900"/>
                </a:cubicBezTo>
                <a:cubicBezTo>
                  <a:pt x="1428204" y="536900"/>
                  <a:pt x="1413866" y="522563"/>
                  <a:pt x="1413866" y="504878"/>
                </a:cubicBezTo>
                <a:cubicBezTo>
                  <a:pt x="1413866" y="487192"/>
                  <a:pt x="1428204" y="472855"/>
                  <a:pt x="1445889" y="472855"/>
                </a:cubicBezTo>
                <a:close/>
                <a:moveTo>
                  <a:pt x="9557479" y="453462"/>
                </a:moveTo>
                <a:cubicBezTo>
                  <a:pt x="9575166" y="453462"/>
                  <a:pt x="9589502" y="467799"/>
                  <a:pt x="9589502" y="485485"/>
                </a:cubicBezTo>
                <a:cubicBezTo>
                  <a:pt x="9589502" y="503170"/>
                  <a:pt x="9575166" y="517507"/>
                  <a:pt x="9557479" y="517507"/>
                </a:cubicBezTo>
                <a:cubicBezTo>
                  <a:pt x="9539794" y="517507"/>
                  <a:pt x="9525457" y="503170"/>
                  <a:pt x="9525457" y="485485"/>
                </a:cubicBezTo>
                <a:cubicBezTo>
                  <a:pt x="9525457" y="467799"/>
                  <a:pt x="9539794" y="453462"/>
                  <a:pt x="9557479" y="453462"/>
                </a:cubicBezTo>
                <a:close/>
                <a:moveTo>
                  <a:pt x="3222587" y="453461"/>
                </a:moveTo>
                <a:cubicBezTo>
                  <a:pt x="3240272" y="453461"/>
                  <a:pt x="3254609" y="467798"/>
                  <a:pt x="3254609" y="485484"/>
                </a:cubicBezTo>
                <a:cubicBezTo>
                  <a:pt x="3254609" y="503169"/>
                  <a:pt x="3240272" y="517506"/>
                  <a:pt x="3222587" y="517506"/>
                </a:cubicBezTo>
                <a:cubicBezTo>
                  <a:pt x="3204900" y="517506"/>
                  <a:pt x="3190564" y="503169"/>
                  <a:pt x="3190564" y="485484"/>
                </a:cubicBezTo>
                <a:cubicBezTo>
                  <a:pt x="3190564" y="467798"/>
                  <a:pt x="3204900" y="453461"/>
                  <a:pt x="3222587" y="453461"/>
                </a:cubicBezTo>
                <a:close/>
                <a:moveTo>
                  <a:pt x="8194633" y="423484"/>
                </a:moveTo>
                <a:cubicBezTo>
                  <a:pt x="8230003" y="423484"/>
                  <a:pt x="8258676" y="452157"/>
                  <a:pt x="8258676" y="487528"/>
                </a:cubicBezTo>
                <a:cubicBezTo>
                  <a:pt x="8258676" y="522900"/>
                  <a:pt x="8230003" y="551573"/>
                  <a:pt x="8194633" y="551573"/>
                </a:cubicBezTo>
                <a:cubicBezTo>
                  <a:pt x="8159260" y="551573"/>
                  <a:pt x="8130586" y="522900"/>
                  <a:pt x="8130586" y="487528"/>
                </a:cubicBezTo>
                <a:cubicBezTo>
                  <a:pt x="8130586" y="452157"/>
                  <a:pt x="8159260" y="423484"/>
                  <a:pt x="8194633" y="423484"/>
                </a:cubicBezTo>
                <a:close/>
                <a:moveTo>
                  <a:pt x="7575313" y="372980"/>
                </a:moveTo>
                <a:cubicBezTo>
                  <a:pt x="7610683" y="372980"/>
                  <a:pt x="7639357" y="401654"/>
                  <a:pt x="7639357" y="437025"/>
                </a:cubicBezTo>
                <a:cubicBezTo>
                  <a:pt x="7639357" y="472398"/>
                  <a:pt x="7610683" y="501071"/>
                  <a:pt x="7575313" y="501071"/>
                </a:cubicBezTo>
                <a:cubicBezTo>
                  <a:pt x="7539943" y="501071"/>
                  <a:pt x="7511269" y="472398"/>
                  <a:pt x="7511269" y="437025"/>
                </a:cubicBezTo>
                <a:cubicBezTo>
                  <a:pt x="7511269" y="401654"/>
                  <a:pt x="7539943" y="372980"/>
                  <a:pt x="7575313" y="372980"/>
                </a:cubicBezTo>
                <a:close/>
                <a:moveTo>
                  <a:pt x="131225" y="311646"/>
                </a:moveTo>
                <a:cubicBezTo>
                  <a:pt x="209548" y="311646"/>
                  <a:pt x="273040" y="375138"/>
                  <a:pt x="273040" y="453460"/>
                </a:cubicBezTo>
                <a:cubicBezTo>
                  <a:pt x="273040" y="531782"/>
                  <a:pt x="209548" y="595275"/>
                  <a:pt x="131225" y="595275"/>
                </a:cubicBezTo>
                <a:cubicBezTo>
                  <a:pt x="72484" y="595275"/>
                  <a:pt x="22083" y="559560"/>
                  <a:pt x="555" y="508660"/>
                </a:cubicBezTo>
                <a:lnTo>
                  <a:pt x="0" y="505913"/>
                </a:lnTo>
                <a:lnTo>
                  <a:pt x="0" y="401006"/>
                </a:lnTo>
                <a:lnTo>
                  <a:pt x="555" y="398259"/>
                </a:lnTo>
                <a:cubicBezTo>
                  <a:pt x="22083" y="347360"/>
                  <a:pt x="72484" y="311646"/>
                  <a:pt x="131225" y="311646"/>
                </a:cubicBezTo>
                <a:close/>
                <a:moveTo>
                  <a:pt x="11851113" y="280723"/>
                </a:moveTo>
                <a:cubicBezTo>
                  <a:pt x="11886486" y="280723"/>
                  <a:pt x="11915160" y="309395"/>
                  <a:pt x="11915160" y="344767"/>
                </a:cubicBezTo>
                <a:cubicBezTo>
                  <a:pt x="11915160" y="380138"/>
                  <a:pt x="11886486" y="408813"/>
                  <a:pt x="11851113" y="408813"/>
                </a:cubicBezTo>
                <a:cubicBezTo>
                  <a:pt x="11815743" y="408813"/>
                  <a:pt x="11787068" y="380138"/>
                  <a:pt x="11787068" y="344767"/>
                </a:cubicBezTo>
                <a:cubicBezTo>
                  <a:pt x="11787068" y="309395"/>
                  <a:pt x="11815743" y="280723"/>
                  <a:pt x="11851113" y="280723"/>
                </a:cubicBezTo>
                <a:close/>
                <a:moveTo>
                  <a:pt x="928953" y="280722"/>
                </a:moveTo>
                <a:cubicBezTo>
                  <a:pt x="964323" y="280722"/>
                  <a:pt x="992998" y="309394"/>
                  <a:pt x="992998" y="344765"/>
                </a:cubicBezTo>
                <a:cubicBezTo>
                  <a:pt x="992998" y="380137"/>
                  <a:pt x="964323" y="408812"/>
                  <a:pt x="928953" y="408812"/>
                </a:cubicBezTo>
                <a:cubicBezTo>
                  <a:pt x="893580" y="408812"/>
                  <a:pt x="864907" y="380137"/>
                  <a:pt x="864907" y="344765"/>
                </a:cubicBezTo>
                <a:cubicBezTo>
                  <a:pt x="864907" y="309394"/>
                  <a:pt x="893580" y="280722"/>
                  <a:pt x="928953" y="280722"/>
                </a:cubicBezTo>
                <a:close/>
                <a:moveTo>
                  <a:pt x="4636655" y="250656"/>
                </a:moveTo>
                <a:cubicBezTo>
                  <a:pt x="4654342" y="250656"/>
                  <a:pt x="4668678" y="264992"/>
                  <a:pt x="4668678" y="282678"/>
                </a:cubicBezTo>
                <a:cubicBezTo>
                  <a:pt x="4668678" y="300363"/>
                  <a:pt x="4654342" y="314700"/>
                  <a:pt x="4636655" y="314700"/>
                </a:cubicBezTo>
                <a:cubicBezTo>
                  <a:pt x="4618970" y="314700"/>
                  <a:pt x="4604634" y="300363"/>
                  <a:pt x="4604634" y="282678"/>
                </a:cubicBezTo>
                <a:cubicBezTo>
                  <a:pt x="4604634" y="264992"/>
                  <a:pt x="4618970" y="250656"/>
                  <a:pt x="4636655" y="250656"/>
                </a:cubicBezTo>
                <a:close/>
                <a:moveTo>
                  <a:pt x="9045210" y="243027"/>
                </a:moveTo>
                <a:cubicBezTo>
                  <a:pt x="9062896" y="243027"/>
                  <a:pt x="9077233" y="257364"/>
                  <a:pt x="9077233" y="275050"/>
                </a:cubicBezTo>
                <a:cubicBezTo>
                  <a:pt x="9077233" y="292735"/>
                  <a:pt x="9062896" y="307072"/>
                  <a:pt x="9045210" y="307072"/>
                </a:cubicBezTo>
                <a:cubicBezTo>
                  <a:pt x="9027525" y="307072"/>
                  <a:pt x="9013188" y="292735"/>
                  <a:pt x="9013188" y="275050"/>
                </a:cubicBezTo>
                <a:cubicBezTo>
                  <a:pt x="9013188" y="257364"/>
                  <a:pt x="9027525" y="243027"/>
                  <a:pt x="9045210" y="243027"/>
                </a:cubicBezTo>
                <a:close/>
                <a:moveTo>
                  <a:pt x="3734856" y="243026"/>
                </a:moveTo>
                <a:cubicBezTo>
                  <a:pt x="3752541" y="243026"/>
                  <a:pt x="3766878" y="257362"/>
                  <a:pt x="3766878" y="275049"/>
                </a:cubicBezTo>
                <a:cubicBezTo>
                  <a:pt x="3766878" y="292734"/>
                  <a:pt x="3752541" y="307071"/>
                  <a:pt x="3734856" y="307071"/>
                </a:cubicBezTo>
                <a:cubicBezTo>
                  <a:pt x="3717170" y="307071"/>
                  <a:pt x="3702833" y="292734"/>
                  <a:pt x="3702833" y="275049"/>
                </a:cubicBezTo>
                <a:cubicBezTo>
                  <a:pt x="3702833" y="257362"/>
                  <a:pt x="3717170" y="243026"/>
                  <a:pt x="3734856" y="243026"/>
                </a:cubicBezTo>
                <a:close/>
                <a:moveTo>
                  <a:pt x="7062954" y="231165"/>
                </a:moveTo>
                <a:cubicBezTo>
                  <a:pt x="7080640" y="231165"/>
                  <a:pt x="7094977" y="245503"/>
                  <a:pt x="7094977" y="263188"/>
                </a:cubicBezTo>
                <a:cubicBezTo>
                  <a:pt x="7094977" y="280872"/>
                  <a:pt x="7080640" y="295210"/>
                  <a:pt x="7062954" y="295210"/>
                </a:cubicBezTo>
                <a:cubicBezTo>
                  <a:pt x="7045267" y="295210"/>
                  <a:pt x="7030932" y="280872"/>
                  <a:pt x="7030932" y="263188"/>
                </a:cubicBezTo>
                <a:cubicBezTo>
                  <a:pt x="7030932" y="245503"/>
                  <a:pt x="7045267" y="231165"/>
                  <a:pt x="7062954" y="231165"/>
                </a:cubicBezTo>
                <a:close/>
                <a:moveTo>
                  <a:pt x="5951320" y="89350"/>
                </a:moveTo>
                <a:cubicBezTo>
                  <a:pt x="6029641" y="89350"/>
                  <a:pt x="6093133" y="152843"/>
                  <a:pt x="6093133" y="231165"/>
                </a:cubicBezTo>
                <a:cubicBezTo>
                  <a:pt x="6093133" y="309487"/>
                  <a:pt x="6029641" y="372980"/>
                  <a:pt x="5951320" y="372980"/>
                </a:cubicBezTo>
                <a:cubicBezTo>
                  <a:pt x="5872997" y="372980"/>
                  <a:pt x="5809505" y="309487"/>
                  <a:pt x="5809505" y="231165"/>
                </a:cubicBezTo>
                <a:cubicBezTo>
                  <a:pt x="5809505" y="152843"/>
                  <a:pt x="5872997" y="89350"/>
                  <a:pt x="5951320" y="89350"/>
                </a:cubicBezTo>
                <a:close/>
                <a:moveTo>
                  <a:pt x="9685569" y="64616"/>
                </a:moveTo>
                <a:cubicBezTo>
                  <a:pt x="9703256" y="64616"/>
                  <a:pt x="9717592" y="78953"/>
                  <a:pt x="9717592" y="96639"/>
                </a:cubicBezTo>
                <a:cubicBezTo>
                  <a:pt x="9717592" y="114324"/>
                  <a:pt x="9703256" y="128661"/>
                  <a:pt x="9685569" y="128661"/>
                </a:cubicBezTo>
                <a:cubicBezTo>
                  <a:pt x="9667884" y="128661"/>
                  <a:pt x="9653547" y="114324"/>
                  <a:pt x="9653547" y="96639"/>
                </a:cubicBezTo>
                <a:cubicBezTo>
                  <a:pt x="9653547" y="78953"/>
                  <a:pt x="9667884" y="64616"/>
                  <a:pt x="9685569" y="64616"/>
                </a:cubicBezTo>
                <a:close/>
                <a:moveTo>
                  <a:pt x="3094497" y="64615"/>
                </a:moveTo>
                <a:cubicBezTo>
                  <a:pt x="3112182" y="64615"/>
                  <a:pt x="3126519" y="78951"/>
                  <a:pt x="3126519" y="96638"/>
                </a:cubicBezTo>
                <a:cubicBezTo>
                  <a:pt x="3126519" y="114323"/>
                  <a:pt x="3112182" y="128660"/>
                  <a:pt x="3094497" y="128660"/>
                </a:cubicBezTo>
                <a:cubicBezTo>
                  <a:pt x="3076811" y="128660"/>
                  <a:pt x="3062474" y="114323"/>
                  <a:pt x="3062474" y="96638"/>
                </a:cubicBezTo>
                <a:cubicBezTo>
                  <a:pt x="3062474" y="78951"/>
                  <a:pt x="3076811" y="64615"/>
                  <a:pt x="3094497" y="64615"/>
                </a:cubicBezTo>
                <a:close/>
                <a:moveTo>
                  <a:pt x="5153592" y="58519"/>
                </a:moveTo>
                <a:cubicBezTo>
                  <a:pt x="5188964" y="58519"/>
                  <a:pt x="5217637" y="87191"/>
                  <a:pt x="5217637" y="122562"/>
                </a:cubicBezTo>
                <a:cubicBezTo>
                  <a:pt x="5217637" y="157935"/>
                  <a:pt x="5188964" y="186608"/>
                  <a:pt x="5153592" y="186608"/>
                </a:cubicBezTo>
                <a:cubicBezTo>
                  <a:pt x="5118220" y="186608"/>
                  <a:pt x="5089547" y="157935"/>
                  <a:pt x="5089547" y="122562"/>
                </a:cubicBezTo>
                <a:cubicBezTo>
                  <a:pt x="5089547" y="87191"/>
                  <a:pt x="5118220" y="58519"/>
                  <a:pt x="5153592" y="58519"/>
                </a:cubicBezTo>
                <a:close/>
                <a:moveTo>
                  <a:pt x="6550593" y="20731"/>
                </a:moveTo>
                <a:cubicBezTo>
                  <a:pt x="6568279" y="20731"/>
                  <a:pt x="6582617" y="35068"/>
                  <a:pt x="6582617" y="52753"/>
                </a:cubicBezTo>
                <a:cubicBezTo>
                  <a:pt x="6582617" y="70437"/>
                  <a:pt x="6568279" y="84774"/>
                  <a:pt x="6550593" y="84774"/>
                </a:cubicBezTo>
                <a:cubicBezTo>
                  <a:pt x="6532910" y="84774"/>
                  <a:pt x="6518572" y="70437"/>
                  <a:pt x="6518572" y="52753"/>
                </a:cubicBezTo>
                <a:cubicBezTo>
                  <a:pt x="6518572" y="35068"/>
                  <a:pt x="6532910" y="20731"/>
                  <a:pt x="6550593" y="20731"/>
                </a:cubicBezTo>
                <a:close/>
                <a:moveTo>
                  <a:pt x="12185363" y="0"/>
                </a:moveTo>
                <a:lnTo>
                  <a:pt x="12192000" y="0"/>
                </a:lnTo>
                <a:lnTo>
                  <a:pt x="12192000" y="84836"/>
                </a:lnTo>
                <a:lnTo>
                  <a:pt x="12190096" y="83553"/>
                </a:lnTo>
                <a:cubicBezTo>
                  <a:pt x="12178507" y="71963"/>
                  <a:pt x="12171338" y="55951"/>
                  <a:pt x="12171338" y="38266"/>
                </a:cubicBezTo>
                <a:cubicBezTo>
                  <a:pt x="12171338" y="29423"/>
                  <a:pt x="12173130" y="20999"/>
                  <a:pt x="12176371" y="13336"/>
                </a:cubicBezTo>
                <a:close/>
                <a:moveTo>
                  <a:pt x="10883520" y="0"/>
                </a:moveTo>
                <a:lnTo>
                  <a:pt x="11153540" y="0"/>
                </a:lnTo>
                <a:lnTo>
                  <a:pt x="11160342" y="33691"/>
                </a:lnTo>
                <a:cubicBezTo>
                  <a:pt x="11160342" y="112013"/>
                  <a:pt x="11096850" y="175506"/>
                  <a:pt x="11018532" y="175506"/>
                </a:cubicBezTo>
                <a:cubicBezTo>
                  <a:pt x="10940211" y="175506"/>
                  <a:pt x="10876718" y="112013"/>
                  <a:pt x="10876718" y="33691"/>
                </a:cubicBezTo>
                <a:close/>
                <a:moveTo>
                  <a:pt x="10562328" y="0"/>
                </a:moveTo>
                <a:lnTo>
                  <a:pt x="10687896" y="0"/>
                </a:lnTo>
                <a:lnTo>
                  <a:pt x="10689157" y="6244"/>
                </a:lnTo>
                <a:cubicBezTo>
                  <a:pt x="10689157" y="41615"/>
                  <a:pt x="10660484" y="70289"/>
                  <a:pt x="10625112" y="70289"/>
                </a:cubicBezTo>
                <a:cubicBezTo>
                  <a:pt x="10589740" y="70289"/>
                  <a:pt x="10561067" y="41615"/>
                  <a:pt x="10561067" y="6244"/>
                </a:cubicBezTo>
                <a:close/>
                <a:moveTo>
                  <a:pt x="10026473" y="0"/>
                </a:moveTo>
                <a:lnTo>
                  <a:pt x="10217328" y="0"/>
                </a:lnTo>
                <a:lnTo>
                  <a:pt x="10177101" y="27122"/>
                </a:lnTo>
                <a:cubicBezTo>
                  <a:pt x="10160135" y="34299"/>
                  <a:pt x="10141481" y="38267"/>
                  <a:pt x="10121901" y="38267"/>
                </a:cubicBezTo>
                <a:cubicBezTo>
                  <a:pt x="10102320" y="38267"/>
                  <a:pt x="10083666" y="34299"/>
                  <a:pt x="10066700" y="27122"/>
                </a:cubicBezTo>
                <a:close/>
                <a:moveTo>
                  <a:pt x="9086422" y="0"/>
                </a:moveTo>
                <a:lnTo>
                  <a:pt x="9314891" y="0"/>
                </a:lnTo>
                <a:lnTo>
                  <a:pt x="9300935" y="20701"/>
                </a:lnTo>
                <a:cubicBezTo>
                  <a:pt x="9275271" y="46364"/>
                  <a:pt x="9239818" y="62238"/>
                  <a:pt x="9200657" y="62238"/>
                </a:cubicBezTo>
                <a:cubicBezTo>
                  <a:pt x="9161495" y="62238"/>
                  <a:pt x="9126042" y="46364"/>
                  <a:pt x="9100378" y="20701"/>
                </a:cubicBezTo>
                <a:close/>
                <a:moveTo>
                  <a:pt x="3465176" y="0"/>
                </a:moveTo>
                <a:lnTo>
                  <a:pt x="3693644" y="0"/>
                </a:lnTo>
                <a:lnTo>
                  <a:pt x="3679688" y="20700"/>
                </a:lnTo>
                <a:cubicBezTo>
                  <a:pt x="3654025" y="46363"/>
                  <a:pt x="3618571" y="62237"/>
                  <a:pt x="3579409" y="62237"/>
                </a:cubicBezTo>
                <a:cubicBezTo>
                  <a:pt x="3540248" y="62237"/>
                  <a:pt x="3504795" y="46363"/>
                  <a:pt x="3479131" y="20700"/>
                </a:cubicBezTo>
                <a:close/>
                <a:moveTo>
                  <a:pt x="2562740" y="0"/>
                </a:moveTo>
                <a:lnTo>
                  <a:pt x="2753592" y="0"/>
                </a:lnTo>
                <a:lnTo>
                  <a:pt x="2713366" y="27121"/>
                </a:lnTo>
                <a:cubicBezTo>
                  <a:pt x="2696400" y="34297"/>
                  <a:pt x="2677746" y="38266"/>
                  <a:pt x="2658165" y="38266"/>
                </a:cubicBezTo>
                <a:cubicBezTo>
                  <a:pt x="2638585" y="38266"/>
                  <a:pt x="2619931" y="34297"/>
                  <a:pt x="2602965" y="27121"/>
                </a:cubicBezTo>
                <a:close/>
                <a:moveTo>
                  <a:pt x="2092170" y="0"/>
                </a:moveTo>
                <a:lnTo>
                  <a:pt x="2217739" y="0"/>
                </a:lnTo>
                <a:lnTo>
                  <a:pt x="2218999" y="6243"/>
                </a:lnTo>
                <a:cubicBezTo>
                  <a:pt x="2218999" y="41614"/>
                  <a:pt x="2190325" y="70288"/>
                  <a:pt x="2154954" y="70288"/>
                </a:cubicBezTo>
                <a:cubicBezTo>
                  <a:pt x="2119583" y="70288"/>
                  <a:pt x="2090909" y="41614"/>
                  <a:pt x="2090909" y="6243"/>
                </a:cubicBezTo>
                <a:close/>
                <a:moveTo>
                  <a:pt x="1626527" y="0"/>
                </a:moveTo>
                <a:lnTo>
                  <a:pt x="1896546" y="0"/>
                </a:lnTo>
                <a:lnTo>
                  <a:pt x="1903348" y="33690"/>
                </a:lnTo>
                <a:cubicBezTo>
                  <a:pt x="1903348" y="112012"/>
                  <a:pt x="1839855" y="175505"/>
                  <a:pt x="1761533" y="175505"/>
                </a:cubicBezTo>
                <a:cubicBezTo>
                  <a:pt x="1683217" y="175505"/>
                  <a:pt x="1619725" y="112012"/>
                  <a:pt x="1619725" y="33690"/>
                </a:cubicBezTo>
                <a:close/>
                <a:moveTo>
                  <a:pt x="494661" y="0"/>
                </a:moveTo>
                <a:lnTo>
                  <a:pt x="594705" y="0"/>
                </a:lnTo>
                <a:lnTo>
                  <a:pt x="603695" y="13335"/>
                </a:lnTo>
                <a:cubicBezTo>
                  <a:pt x="606936" y="20997"/>
                  <a:pt x="608728" y="29422"/>
                  <a:pt x="608728" y="38264"/>
                </a:cubicBezTo>
                <a:cubicBezTo>
                  <a:pt x="608728" y="73636"/>
                  <a:pt x="580054" y="102309"/>
                  <a:pt x="544683" y="102309"/>
                </a:cubicBezTo>
                <a:cubicBezTo>
                  <a:pt x="509312" y="102309"/>
                  <a:pt x="480637" y="73636"/>
                  <a:pt x="480637" y="38264"/>
                </a:cubicBezTo>
                <a:cubicBezTo>
                  <a:pt x="480637" y="29422"/>
                  <a:pt x="482429" y="20997"/>
                  <a:pt x="485670" y="13335"/>
                </a:cubicBezTo>
                <a:close/>
              </a:path>
            </a:pathLst>
          </a:custGeom>
          <a:solidFill>
            <a:srgbClr val="000000">
              <a:alpha val="11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1425" name="Google Shape;1425;p8"/>
          <p:cNvGrpSpPr/>
          <p:nvPr/>
        </p:nvGrpSpPr>
        <p:grpSpPr>
          <a:xfrm rot="5400000">
            <a:off x="4712784" y="-620733"/>
            <a:ext cx="2766381" cy="12192150"/>
            <a:chOff x="9044760" y="0"/>
            <a:chExt cx="3147191" cy="6871527"/>
          </a:xfrm>
        </p:grpSpPr>
        <p:sp>
          <p:nvSpPr>
            <p:cNvPr id="1426" name="Google Shape;1426;p8"/>
            <p:cNvSpPr/>
            <p:nvPr/>
          </p:nvSpPr>
          <p:spPr>
            <a:xfrm>
              <a:off x="9044760" y="0"/>
              <a:ext cx="314010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" dist="38100" algn="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7" name="Google Shape;1427;p8"/>
            <p:cNvGrpSpPr/>
            <p:nvPr/>
          </p:nvGrpSpPr>
          <p:grpSpPr>
            <a:xfrm>
              <a:off x="9051747" y="0"/>
              <a:ext cx="3139895" cy="2556056"/>
              <a:chOff x="2117558" y="0"/>
              <a:chExt cx="2031900" cy="3438332"/>
            </a:xfrm>
          </p:grpSpPr>
          <p:sp>
            <p:nvSpPr>
              <p:cNvPr id="1428" name="Google Shape;1428;p8"/>
              <p:cNvSpPr/>
              <p:nvPr/>
            </p:nvSpPr>
            <p:spPr>
              <a:xfrm>
                <a:off x="2117558" y="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8"/>
              <p:cNvSpPr/>
              <p:nvPr/>
            </p:nvSpPr>
            <p:spPr>
              <a:xfrm>
                <a:off x="2117558" y="24124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8"/>
              <p:cNvSpPr/>
              <p:nvPr/>
            </p:nvSpPr>
            <p:spPr>
              <a:xfrm>
                <a:off x="2117558" y="48249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8"/>
              <p:cNvSpPr/>
              <p:nvPr/>
            </p:nvSpPr>
            <p:spPr>
              <a:xfrm>
                <a:off x="2117558" y="723747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8"/>
              <p:cNvSpPr/>
              <p:nvPr/>
            </p:nvSpPr>
            <p:spPr>
              <a:xfrm>
                <a:off x="2117558" y="964996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8"/>
              <p:cNvSpPr/>
              <p:nvPr/>
            </p:nvSpPr>
            <p:spPr>
              <a:xfrm>
                <a:off x="2117558" y="1206245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8"/>
              <p:cNvSpPr/>
              <p:nvPr/>
            </p:nvSpPr>
            <p:spPr>
              <a:xfrm>
                <a:off x="2117558" y="1447494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8"/>
              <p:cNvSpPr/>
              <p:nvPr/>
            </p:nvSpPr>
            <p:spPr>
              <a:xfrm>
                <a:off x="2117558" y="1688743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8"/>
              <p:cNvSpPr/>
              <p:nvPr/>
            </p:nvSpPr>
            <p:spPr>
              <a:xfrm>
                <a:off x="2117558" y="192999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8"/>
              <p:cNvSpPr/>
              <p:nvPr/>
            </p:nvSpPr>
            <p:spPr>
              <a:xfrm>
                <a:off x="2117558" y="2171241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8"/>
              <p:cNvSpPr/>
              <p:nvPr/>
            </p:nvSpPr>
            <p:spPr>
              <a:xfrm>
                <a:off x="2117558" y="241249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8"/>
              <p:cNvSpPr/>
              <p:nvPr/>
            </p:nvSpPr>
            <p:spPr>
              <a:xfrm>
                <a:off x="2117558" y="265373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8"/>
              <p:cNvSpPr/>
              <p:nvPr/>
            </p:nvSpPr>
            <p:spPr>
              <a:xfrm>
                <a:off x="2117558" y="289498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8"/>
              <p:cNvSpPr/>
              <p:nvPr/>
            </p:nvSpPr>
            <p:spPr>
              <a:xfrm>
                <a:off x="2117558" y="313623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2" name="Google Shape;1442;p8"/>
            <p:cNvGrpSpPr/>
            <p:nvPr/>
          </p:nvGrpSpPr>
          <p:grpSpPr>
            <a:xfrm>
              <a:off x="9051747" y="2527006"/>
              <a:ext cx="3139895" cy="2556056"/>
              <a:chOff x="2117558" y="0"/>
              <a:chExt cx="2031900" cy="3438332"/>
            </a:xfrm>
          </p:grpSpPr>
          <p:sp>
            <p:nvSpPr>
              <p:cNvPr id="1443" name="Google Shape;1443;p8"/>
              <p:cNvSpPr/>
              <p:nvPr/>
            </p:nvSpPr>
            <p:spPr>
              <a:xfrm>
                <a:off x="2117558" y="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8"/>
              <p:cNvSpPr/>
              <p:nvPr/>
            </p:nvSpPr>
            <p:spPr>
              <a:xfrm>
                <a:off x="2117558" y="24124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8"/>
              <p:cNvSpPr/>
              <p:nvPr/>
            </p:nvSpPr>
            <p:spPr>
              <a:xfrm>
                <a:off x="2117558" y="48249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8"/>
              <p:cNvSpPr/>
              <p:nvPr/>
            </p:nvSpPr>
            <p:spPr>
              <a:xfrm>
                <a:off x="2117558" y="723747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8"/>
              <p:cNvSpPr/>
              <p:nvPr/>
            </p:nvSpPr>
            <p:spPr>
              <a:xfrm>
                <a:off x="2117558" y="964996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8"/>
              <p:cNvSpPr/>
              <p:nvPr/>
            </p:nvSpPr>
            <p:spPr>
              <a:xfrm>
                <a:off x="2117558" y="1206245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8"/>
              <p:cNvSpPr/>
              <p:nvPr/>
            </p:nvSpPr>
            <p:spPr>
              <a:xfrm>
                <a:off x="2117558" y="1447494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8"/>
              <p:cNvSpPr/>
              <p:nvPr/>
            </p:nvSpPr>
            <p:spPr>
              <a:xfrm>
                <a:off x="2117558" y="1688743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8"/>
              <p:cNvSpPr/>
              <p:nvPr/>
            </p:nvSpPr>
            <p:spPr>
              <a:xfrm>
                <a:off x="2117558" y="192999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8"/>
              <p:cNvSpPr/>
              <p:nvPr/>
            </p:nvSpPr>
            <p:spPr>
              <a:xfrm>
                <a:off x="2117558" y="2171241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8"/>
              <p:cNvSpPr/>
              <p:nvPr/>
            </p:nvSpPr>
            <p:spPr>
              <a:xfrm>
                <a:off x="2117558" y="241249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8"/>
              <p:cNvSpPr/>
              <p:nvPr/>
            </p:nvSpPr>
            <p:spPr>
              <a:xfrm>
                <a:off x="2117558" y="265373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8"/>
              <p:cNvSpPr/>
              <p:nvPr/>
            </p:nvSpPr>
            <p:spPr>
              <a:xfrm>
                <a:off x="2117558" y="289498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8"/>
              <p:cNvSpPr/>
              <p:nvPr/>
            </p:nvSpPr>
            <p:spPr>
              <a:xfrm>
                <a:off x="2117558" y="313623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7" name="Google Shape;1457;p8"/>
            <p:cNvSpPr/>
            <p:nvPr/>
          </p:nvSpPr>
          <p:spPr>
            <a:xfrm>
              <a:off x="9051851" y="5032747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9051851" y="5212089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9051851" y="5391431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9051851" y="5570774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9051851" y="5750116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9051851" y="5929458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9051851" y="6108800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9051851" y="6288143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9051851" y="6467485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9051851" y="6646827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7" name="Google Shape;1467;p8"/>
          <p:cNvSpPr/>
          <p:nvPr/>
        </p:nvSpPr>
        <p:spPr>
          <a:xfrm>
            <a:off x="2515010" y="361531"/>
            <a:ext cx="9219600" cy="6039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8"/>
          <p:cNvSpPr txBox="1">
            <a:spLocks noGrp="1"/>
          </p:cNvSpPr>
          <p:nvPr>
            <p:ph type="body" idx="1"/>
          </p:nvPr>
        </p:nvSpPr>
        <p:spPr>
          <a:xfrm>
            <a:off x="2701175" y="3227777"/>
            <a:ext cx="8826000" cy="273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69" name="Google Shape;1469;p8"/>
          <p:cNvSpPr txBox="1">
            <a:spLocks noGrp="1"/>
          </p:cNvSpPr>
          <p:nvPr>
            <p:ph type="title"/>
          </p:nvPr>
        </p:nvSpPr>
        <p:spPr>
          <a:xfrm>
            <a:off x="2701216" y="1712925"/>
            <a:ext cx="8826000" cy="141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70" name="Google Shape;1470;p8"/>
          <p:cNvSpPr/>
          <p:nvPr/>
        </p:nvSpPr>
        <p:spPr>
          <a:xfrm rot="5400000">
            <a:off x="-310258" y="5966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8"/>
          <p:cNvSpPr/>
          <p:nvPr/>
        </p:nvSpPr>
        <p:spPr>
          <a:xfrm>
            <a:off x="99309" y="111105"/>
            <a:ext cx="11988000" cy="6631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 1 2 1 1">
  <p:cSld name="CUSTOM_1_1_2_1_1">
    <p:bg>
      <p:bgPr>
        <a:solidFill>
          <a:schemeClr val="accent6"/>
        </a:solidFill>
        <a:effectLst/>
      </p:bgPr>
    </p:bg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3" name="Google Shape;1473;p9"/>
          <p:cNvGrpSpPr/>
          <p:nvPr/>
        </p:nvGrpSpPr>
        <p:grpSpPr>
          <a:xfrm>
            <a:off x="99307" y="111104"/>
            <a:ext cx="12110447" cy="4270794"/>
            <a:chOff x="81557" y="2587204"/>
            <a:chExt cx="12110447" cy="4270794"/>
          </a:xfrm>
        </p:grpSpPr>
        <p:grpSp>
          <p:nvGrpSpPr>
            <p:cNvPr id="1474" name="Google Shape;1474;p9"/>
            <p:cNvGrpSpPr/>
            <p:nvPr/>
          </p:nvGrpSpPr>
          <p:grpSpPr>
            <a:xfrm rot="816607">
              <a:off x="6103733" y="2660141"/>
              <a:ext cx="715862" cy="804271"/>
              <a:chOff x="6479476" y="1449514"/>
              <a:chExt cx="954404" cy="1072133"/>
            </a:xfrm>
          </p:grpSpPr>
          <p:sp>
            <p:nvSpPr>
              <p:cNvPr id="1475" name="Google Shape;1475;p9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avLst/>
                <a:gdLst/>
                <a:ahLst/>
                <a:cxnLst/>
                <a:rect l="l" t="t" r="r" b="b"/>
                <a:pathLst>
                  <a:path w="954404" h="1072133" extrusionOk="0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9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310895" extrusionOk="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9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avLst/>
                <a:gdLst/>
                <a:ahLst/>
                <a:cxnLst/>
                <a:rect l="l" t="t" r="r" b="b"/>
                <a:pathLst>
                  <a:path w="190928" h="190809" extrusionOk="0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9"/>
            <p:cNvGrpSpPr/>
            <p:nvPr/>
          </p:nvGrpSpPr>
          <p:grpSpPr>
            <a:xfrm rot="-2700000">
              <a:off x="5931886" y="5755442"/>
              <a:ext cx="778632" cy="775202"/>
              <a:chOff x="4648390" y="2921698"/>
              <a:chExt cx="1037844" cy="1033271"/>
            </a:xfrm>
          </p:grpSpPr>
          <p:sp>
            <p:nvSpPr>
              <p:cNvPr id="1479" name="Google Shape;1479;p9"/>
              <p:cNvSpPr/>
              <p:nvPr/>
            </p:nvSpPr>
            <p:spPr>
              <a:xfrm>
                <a:off x="4648390" y="2921698"/>
                <a:ext cx="1037844" cy="1033271"/>
              </a:xfrm>
              <a:custGeom>
                <a:avLst/>
                <a:gdLst/>
                <a:ahLst/>
                <a:cxnLst/>
                <a:rect l="l" t="t" r="r" b="b"/>
                <a:pathLst>
                  <a:path w="1037844" h="1033271" extrusionOk="0">
                    <a:moveTo>
                      <a:pt x="992981" y="353187"/>
                    </a:moveTo>
                    <a:lnTo>
                      <a:pt x="838962" y="353187"/>
                    </a:lnTo>
                    <a:cubicBezTo>
                      <a:pt x="805910" y="153067"/>
                      <a:pt x="631698" y="0"/>
                      <a:pt x="422338" y="0"/>
                    </a:cubicBezTo>
                    <a:cubicBezTo>
                      <a:pt x="189452" y="0"/>
                      <a:pt x="0" y="189452"/>
                      <a:pt x="0" y="422338"/>
                    </a:cubicBezTo>
                    <a:cubicBezTo>
                      <a:pt x="0" y="555212"/>
                      <a:pt x="61627" y="673894"/>
                      <a:pt x="157734" y="751237"/>
                    </a:cubicBezTo>
                    <a:lnTo>
                      <a:pt x="157734" y="919639"/>
                    </a:lnTo>
                    <a:cubicBezTo>
                      <a:pt x="157734" y="982313"/>
                      <a:pt x="208788" y="1033272"/>
                      <a:pt x="271463" y="1033272"/>
                    </a:cubicBezTo>
                    <a:lnTo>
                      <a:pt x="575596" y="1033272"/>
                    </a:lnTo>
                    <a:cubicBezTo>
                      <a:pt x="638270" y="1033272"/>
                      <a:pt x="689324" y="982313"/>
                      <a:pt x="689229" y="919639"/>
                    </a:cubicBezTo>
                    <a:lnTo>
                      <a:pt x="689229" y="890302"/>
                    </a:lnTo>
                    <a:cubicBezTo>
                      <a:pt x="836771" y="802386"/>
                      <a:pt x="935165" y="650081"/>
                      <a:pt x="954595" y="478917"/>
                    </a:cubicBezTo>
                    <a:lnTo>
                      <a:pt x="992981" y="478917"/>
                    </a:lnTo>
                    <a:cubicBezTo>
                      <a:pt x="1017746" y="478917"/>
                      <a:pt x="1037844" y="459010"/>
                      <a:pt x="1037844" y="434435"/>
                    </a:cubicBezTo>
                    <a:lnTo>
                      <a:pt x="1037844" y="397859"/>
                    </a:lnTo>
                    <a:cubicBezTo>
                      <a:pt x="1037844" y="373189"/>
                      <a:pt x="1017746" y="353187"/>
                      <a:pt x="992981" y="353187"/>
                    </a:cubicBezTo>
                    <a:close/>
                    <a:moveTo>
                      <a:pt x="29623" y="422434"/>
                    </a:moveTo>
                    <a:cubicBezTo>
                      <a:pt x="29623" y="205930"/>
                      <a:pt x="205835" y="29813"/>
                      <a:pt x="422338" y="29813"/>
                    </a:cubicBezTo>
                    <a:cubicBezTo>
                      <a:pt x="615220" y="29813"/>
                      <a:pt x="776097" y="169640"/>
                      <a:pt x="808863" y="353187"/>
                    </a:cubicBezTo>
                    <a:cubicBezTo>
                      <a:pt x="810673" y="362902"/>
                      <a:pt x="812006" y="372713"/>
                      <a:pt x="813054" y="382619"/>
                    </a:cubicBezTo>
                    <a:cubicBezTo>
                      <a:pt x="814387" y="395668"/>
                      <a:pt x="815054" y="409003"/>
                      <a:pt x="815054" y="422434"/>
                    </a:cubicBezTo>
                    <a:cubicBezTo>
                      <a:pt x="815054" y="431482"/>
                      <a:pt x="814768" y="440531"/>
                      <a:pt x="814102" y="449389"/>
                    </a:cubicBezTo>
                    <a:cubicBezTo>
                      <a:pt x="813435" y="459391"/>
                      <a:pt x="812387" y="469201"/>
                      <a:pt x="810959" y="478917"/>
                    </a:cubicBezTo>
                    <a:cubicBezTo>
                      <a:pt x="797814" y="569690"/>
                      <a:pt x="753523" y="650557"/>
                      <a:pt x="689229" y="710279"/>
                    </a:cubicBezTo>
                    <a:cubicBezTo>
                      <a:pt x="679799" y="719042"/>
                      <a:pt x="669893" y="727329"/>
                      <a:pt x="659606" y="735139"/>
                    </a:cubicBezTo>
                    <a:cubicBezTo>
                      <a:pt x="593598" y="785336"/>
                      <a:pt x="511397" y="815150"/>
                      <a:pt x="422338" y="815150"/>
                    </a:cubicBezTo>
                    <a:cubicBezTo>
                      <a:pt x="334423" y="815150"/>
                      <a:pt x="252984" y="786098"/>
                      <a:pt x="187452" y="736949"/>
                    </a:cubicBezTo>
                    <a:cubicBezTo>
                      <a:pt x="177165" y="729234"/>
                      <a:pt x="167259" y="721043"/>
                      <a:pt x="157734" y="712375"/>
                    </a:cubicBezTo>
                    <a:cubicBezTo>
                      <a:pt x="79058" y="640461"/>
                      <a:pt x="29623" y="537115"/>
                      <a:pt x="29623" y="422434"/>
                    </a:cubicBezTo>
                    <a:close/>
                    <a:moveTo>
                      <a:pt x="689229" y="749427"/>
                    </a:moveTo>
                    <a:cubicBezTo>
                      <a:pt x="770192" y="683228"/>
                      <a:pt x="826294" y="587597"/>
                      <a:pt x="840867" y="478917"/>
                    </a:cubicBezTo>
                    <a:lnTo>
                      <a:pt x="871347" y="478917"/>
                    </a:lnTo>
                    <a:cubicBezTo>
                      <a:pt x="855631" y="605885"/>
                      <a:pt x="789051" y="719995"/>
                      <a:pt x="689229" y="793242"/>
                    </a:cubicBezTo>
                    <a:lnTo>
                      <a:pt x="689229" y="749427"/>
                    </a:lnTo>
                    <a:close/>
                    <a:moveTo>
                      <a:pt x="659606" y="919543"/>
                    </a:moveTo>
                    <a:cubicBezTo>
                      <a:pt x="659606" y="965930"/>
                      <a:pt x="621887" y="1003554"/>
                      <a:pt x="575501" y="1003554"/>
                    </a:cubicBezTo>
                    <a:lnTo>
                      <a:pt x="271463" y="1003554"/>
                    </a:lnTo>
                    <a:cubicBezTo>
                      <a:pt x="225076" y="1003554"/>
                      <a:pt x="187452" y="965930"/>
                      <a:pt x="187452" y="919543"/>
                    </a:cubicBezTo>
                    <a:lnTo>
                      <a:pt x="187452" y="773144"/>
                    </a:lnTo>
                    <a:cubicBezTo>
                      <a:pt x="254698" y="818293"/>
                      <a:pt x="335471" y="844677"/>
                      <a:pt x="422338" y="844677"/>
                    </a:cubicBezTo>
                    <a:cubicBezTo>
                      <a:pt x="510254" y="844677"/>
                      <a:pt x="591884" y="817721"/>
                      <a:pt x="659606" y="771525"/>
                    </a:cubicBezTo>
                    <a:lnTo>
                      <a:pt x="659606" y="813149"/>
                    </a:lnTo>
                    <a:lnTo>
                      <a:pt x="659606" y="847344"/>
                    </a:lnTo>
                    <a:lnTo>
                      <a:pt x="659606" y="873061"/>
                    </a:lnTo>
                    <a:lnTo>
                      <a:pt x="659606" y="906780"/>
                    </a:lnTo>
                    <a:lnTo>
                      <a:pt x="659606" y="919543"/>
                    </a:lnTo>
                    <a:close/>
                    <a:moveTo>
                      <a:pt x="689229" y="855440"/>
                    </a:moveTo>
                    <a:lnTo>
                      <a:pt x="689229" y="829247"/>
                    </a:lnTo>
                    <a:cubicBezTo>
                      <a:pt x="806196" y="751522"/>
                      <a:pt x="884301" y="622744"/>
                      <a:pt x="901065" y="478917"/>
                    </a:cubicBezTo>
                    <a:lnTo>
                      <a:pt x="924782" y="478917"/>
                    </a:lnTo>
                    <a:cubicBezTo>
                      <a:pt x="906209" y="633508"/>
                      <a:pt x="819531" y="771525"/>
                      <a:pt x="689229" y="855440"/>
                    </a:cubicBezTo>
                    <a:close/>
                    <a:moveTo>
                      <a:pt x="1008126" y="434340"/>
                    </a:moveTo>
                    <a:cubicBezTo>
                      <a:pt x="1008126" y="442627"/>
                      <a:pt x="1001363" y="449389"/>
                      <a:pt x="992981" y="449389"/>
                    </a:cubicBezTo>
                    <a:lnTo>
                      <a:pt x="957167" y="449389"/>
                    </a:lnTo>
                    <a:lnTo>
                      <a:pt x="927544" y="449389"/>
                    </a:lnTo>
                    <a:lnTo>
                      <a:pt x="903637" y="449389"/>
                    </a:lnTo>
                    <a:lnTo>
                      <a:pt x="874014" y="449389"/>
                    </a:lnTo>
                    <a:lnTo>
                      <a:pt x="843820" y="449389"/>
                    </a:lnTo>
                    <a:cubicBezTo>
                      <a:pt x="844391" y="440436"/>
                      <a:pt x="844677" y="431387"/>
                      <a:pt x="844677" y="422338"/>
                    </a:cubicBezTo>
                    <a:cubicBezTo>
                      <a:pt x="844677" y="409003"/>
                      <a:pt x="844010" y="395764"/>
                      <a:pt x="842772" y="382619"/>
                    </a:cubicBezTo>
                    <a:lnTo>
                      <a:pt x="992981" y="382619"/>
                    </a:lnTo>
                    <a:lnTo>
                      <a:pt x="992981" y="382714"/>
                    </a:lnTo>
                    <a:cubicBezTo>
                      <a:pt x="1001459" y="382714"/>
                      <a:pt x="1008126" y="389572"/>
                      <a:pt x="1008126" y="397764"/>
                    </a:cubicBezTo>
                    <a:lnTo>
                      <a:pt x="1008126" y="43434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4890706" y="3164013"/>
                <a:ext cx="361187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361187" h="361188" extrusionOk="0">
                    <a:moveTo>
                      <a:pt x="180594" y="361188"/>
                    </a:moveTo>
                    <a:cubicBezTo>
                      <a:pt x="280130" y="361188"/>
                      <a:pt x="361093" y="280226"/>
                      <a:pt x="361188" y="180594"/>
                    </a:cubicBezTo>
                    <a:cubicBezTo>
                      <a:pt x="361188" y="80963"/>
                      <a:pt x="280130" y="0"/>
                      <a:pt x="180594" y="0"/>
                    </a:cubicBezTo>
                    <a:cubicBezTo>
                      <a:pt x="80963" y="0"/>
                      <a:pt x="0" y="81058"/>
                      <a:pt x="0" y="180594"/>
                    </a:cubicBezTo>
                    <a:cubicBezTo>
                      <a:pt x="0" y="280226"/>
                      <a:pt x="81058" y="361188"/>
                      <a:pt x="180594" y="361188"/>
                    </a:cubicBezTo>
                    <a:close/>
                    <a:moveTo>
                      <a:pt x="180594" y="29718"/>
                    </a:moveTo>
                    <a:cubicBezTo>
                      <a:pt x="263747" y="29718"/>
                      <a:pt x="331565" y="97441"/>
                      <a:pt x="331565" y="180689"/>
                    </a:cubicBezTo>
                    <a:cubicBezTo>
                      <a:pt x="331565" y="263938"/>
                      <a:pt x="263842" y="331661"/>
                      <a:pt x="180594" y="331661"/>
                    </a:cubicBezTo>
                    <a:cubicBezTo>
                      <a:pt x="97345" y="331661"/>
                      <a:pt x="29623" y="263938"/>
                      <a:pt x="29623" y="180689"/>
                    </a:cubicBezTo>
                    <a:cubicBezTo>
                      <a:pt x="29623" y="97441"/>
                      <a:pt x="97345" y="29718"/>
                      <a:pt x="180594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4997004" y="3262312"/>
                <a:ext cx="154305" cy="155448"/>
              </a:xfrm>
              <a:custGeom>
                <a:avLst/>
                <a:gdLst/>
                <a:ahLst/>
                <a:cxnLst/>
                <a:rect l="l" t="t" r="r" b="b"/>
                <a:pathLst>
                  <a:path w="154305" h="155448" extrusionOk="0">
                    <a:moveTo>
                      <a:pt x="77153" y="155448"/>
                    </a:moveTo>
                    <a:cubicBezTo>
                      <a:pt x="119634" y="155448"/>
                      <a:pt x="154305" y="120587"/>
                      <a:pt x="154305" y="77724"/>
                    </a:cubicBezTo>
                    <a:cubicBezTo>
                      <a:pt x="154305" y="34862"/>
                      <a:pt x="119634" y="0"/>
                      <a:pt x="77153" y="0"/>
                    </a:cubicBezTo>
                    <a:cubicBezTo>
                      <a:pt x="34671" y="0"/>
                      <a:pt x="0" y="34862"/>
                      <a:pt x="0" y="77724"/>
                    </a:cubicBezTo>
                    <a:cubicBezTo>
                      <a:pt x="0" y="120587"/>
                      <a:pt x="34576" y="155448"/>
                      <a:pt x="77153" y="155448"/>
                    </a:cubicBezTo>
                    <a:close/>
                    <a:moveTo>
                      <a:pt x="77153" y="29623"/>
                    </a:moveTo>
                    <a:cubicBezTo>
                      <a:pt x="103442" y="29623"/>
                      <a:pt x="124778" y="51149"/>
                      <a:pt x="124778" y="77629"/>
                    </a:cubicBezTo>
                    <a:cubicBezTo>
                      <a:pt x="124778" y="104108"/>
                      <a:pt x="103442" y="125635"/>
                      <a:pt x="77153" y="125635"/>
                    </a:cubicBezTo>
                    <a:cubicBezTo>
                      <a:pt x="50864" y="125635"/>
                      <a:pt x="29528" y="104108"/>
                      <a:pt x="29528" y="77629"/>
                    </a:cubicBezTo>
                    <a:cubicBezTo>
                      <a:pt x="29528" y="51149"/>
                      <a:pt x="50864" y="29623"/>
                      <a:pt x="77153" y="296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4872417" y="3782377"/>
                <a:ext cx="109728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109728" h="108584" extrusionOk="0">
                    <a:moveTo>
                      <a:pt x="54864" y="0"/>
                    </a:moveTo>
                    <a:cubicBezTo>
                      <a:pt x="24575" y="0"/>
                      <a:pt x="0" y="24384"/>
                      <a:pt x="0" y="54292"/>
                    </a:cubicBezTo>
                    <a:cubicBezTo>
                      <a:pt x="0" y="84201"/>
                      <a:pt x="24575" y="108585"/>
                      <a:pt x="54864" y="108585"/>
                    </a:cubicBezTo>
                    <a:cubicBezTo>
                      <a:pt x="85154" y="108585"/>
                      <a:pt x="109728" y="84106"/>
                      <a:pt x="109728" y="54292"/>
                    </a:cubicBezTo>
                    <a:cubicBezTo>
                      <a:pt x="109728" y="24384"/>
                      <a:pt x="85154" y="0"/>
                      <a:pt x="54864" y="0"/>
                    </a:cubicBezTo>
                    <a:close/>
                    <a:moveTo>
                      <a:pt x="54864" y="79057"/>
                    </a:moveTo>
                    <a:cubicBezTo>
                      <a:pt x="41053" y="79057"/>
                      <a:pt x="29718" y="68008"/>
                      <a:pt x="29718" y="54197"/>
                    </a:cubicBezTo>
                    <a:cubicBezTo>
                      <a:pt x="29718" y="40576"/>
                      <a:pt x="40958" y="29337"/>
                      <a:pt x="54864" y="29337"/>
                    </a:cubicBezTo>
                    <a:cubicBezTo>
                      <a:pt x="68675" y="29337"/>
                      <a:pt x="80010" y="40481"/>
                      <a:pt x="80010" y="54197"/>
                    </a:cubicBezTo>
                    <a:cubicBezTo>
                      <a:pt x="80010" y="67913"/>
                      <a:pt x="68771" y="79057"/>
                      <a:pt x="54864" y="7905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173027" y="3777804"/>
                <a:ext cx="108585" cy="109728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109728" extrusionOk="0">
                    <a:moveTo>
                      <a:pt x="54292" y="0"/>
                    </a:moveTo>
                    <a:cubicBezTo>
                      <a:pt x="24384" y="0"/>
                      <a:pt x="0" y="24575"/>
                      <a:pt x="0" y="54864"/>
                    </a:cubicBezTo>
                    <a:cubicBezTo>
                      <a:pt x="0" y="85154"/>
                      <a:pt x="24384" y="109728"/>
                      <a:pt x="54292" y="109728"/>
                    </a:cubicBezTo>
                    <a:cubicBezTo>
                      <a:pt x="84201" y="109728"/>
                      <a:pt x="108680" y="85154"/>
                      <a:pt x="108585" y="54864"/>
                    </a:cubicBezTo>
                    <a:cubicBezTo>
                      <a:pt x="108585" y="24575"/>
                      <a:pt x="84201" y="0"/>
                      <a:pt x="54292" y="0"/>
                    </a:cubicBezTo>
                    <a:close/>
                    <a:moveTo>
                      <a:pt x="54292" y="79820"/>
                    </a:moveTo>
                    <a:cubicBezTo>
                      <a:pt x="40672" y="79820"/>
                      <a:pt x="29432" y="68580"/>
                      <a:pt x="29432" y="54673"/>
                    </a:cubicBezTo>
                    <a:cubicBezTo>
                      <a:pt x="29432" y="40862"/>
                      <a:pt x="40481" y="29528"/>
                      <a:pt x="54292" y="29528"/>
                    </a:cubicBezTo>
                    <a:cubicBezTo>
                      <a:pt x="68104" y="29528"/>
                      <a:pt x="79248" y="40862"/>
                      <a:pt x="79153" y="54673"/>
                    </a:cubicBezTo>
                    <a:cubicBezTo>
                      <a:pt x="79153" y="68580"/>
                      <a:pt x="68008" y="79820"/>
                      <a:pt x="54292" y="798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9"/>
            <p:cNvGrpSpPr/>
            <p:nvPr/>
          </p:nvGrpSpPr>
          <p:grpSpPr>
            <a:xfrm rot="-2174752">
              <a:off x="5294226" y="3431582"/>
              <a:ext cx="772245" cy="848314"/>
              <a:chOff x="4664868" y="2881597"/>
              <a:chExt cx="998886" cy="1097280"/>
            </a:xfrm>
          </p:grpSpPr>
          <p:sp>
            <p:nvSpPr>
              <p:cNvPr id="1485" name="Google Shape;1485;p9"/>
              <p:cNvSpPr/>
              <p:nvPr/>
            </p:nvSpPr>
            <p:spPr>
              <a:xfrm>
                <a:off x="4664868" y="2881597"/>
                <a:ext cx="998886" cy="1097280"/>
              </a:xfrm>
              <a:custGeom>
                <a:avLst/>
                <a:gdLst/>
                <a:ahLst/>
                <a:cxnLst/>
                <a:rect l="l" t="t" r="r" b="b"/>
                <a:pathLst>
                  <a:path w="998886" h="1097280" extrusionOk="0">
                    <a:moveTo>
                      <a:pt x="932593" y="684752"/>
                    </a:moveTo>
                    <a:cubicBezTo>
                      <a:pt x="969073" y="684752"/>
                      <a:pt x="998887" y="655225"/>
                      <a:pt x="998887" y="618839"/>
                    </a:cubicBezTo>
                    <a:lnTo>
                      <a:pt x="998887" y="491109"/>
                    </a:lnTo>
                    <a:cubicBezTo>
                      <a:pt x="998887" y="454724"/>
                      <a:pt x="969169" y="425196"/>
                      <a:pt x="932593" y="425196"/>
                    </a:cubicBezTo>
                    <a:lnTo>
                      <a:pt x="892588" y="425196"/>
                    </a:lnTo>
                    <a:lnTo>
                      <a:pt x="892588" y="363474"/>
                    </a:lnTo>
                    <a:lnTo>
                      <a:pt x="926306" y="363474"/>
                    </a:lnTo>
                    <a:cubicBezTo>
                      <a:pt x="965740" y="363474"/>
                      <a:pt x="997839" y="331375"/>
                      <a:pt x="997744" y="291846"/>
                    </a:cubicBezTo>
                    <a:lnTo>
                      <a:pt x="997744" y="175546"/>
                    </a:lnTo>
                    <a:cubicBezTo>
                      <a:pt x="997744" y="136112"/>
                      <a:pt x="965645" y="104013"/>
                      <a:pt x="926306" y="104013"/>
                    </a:cubicBezTo>
                    <a:lnTo>
                      <a:pt x="892588" y="104013"/>
                    </a:lnTo>
                    <a:lnTo>
                      <a:pt x="892588" y="94012"/>
                    </a:lnTo>
                    <a:cubicBezTo>
                      <a:pt x="892588" y="42100"/>
                      <a:pt x="850392" y="0"/>
                      <a:pt x="798576" y="0"/>
                    </a:cubicBezTo>
                    <a:lnTo>
                      <a:pt x="222218" y="0"/>
                    </a:lnTo>
                    <a:cubicBezTo>
                      <a:pt x="221837" y="0"/>
                      <a:pt x="221456" y="95"/>
                      <a:pt x="221171" y="95"/>
                    </a:cubicBezTo>
                    <a:cubicBezTo>
                      <a:pt x="220789" y="95"/>
                      <a:pt x="220409" y="0"/>
                      <a:pt x="220123" y="0"/>
                    </a:cubicBezTo>
                    <a:lnTo>
                      <a:pt x="102965" y="0"/>
                    </a:lnTo>
                    <a:cubicBezTo>
                      <a:pt x="46196" y="0"/>
                      <a:pt x="0" y="46101"/>
                      <a:pt x="0" y="102775"/>
                    </a:cubicBezTo>
                    <a:lnTo>
                      <a:pt x="0" y="270891"/>
                    </a:lnTo>
                    <a:cubicBezTo>
                      <a:pt x="0" y="280702"/>
                      <a:pt x="7906" y="288608"/>
                      <a:pt x="17717" y="288608"/>
                    </a:cubicBezTo>
                    <a:cubicBezTo>
                      <a:pt x="27527" y="288608"/>
                      <a:pt x="35433" y="280702"/>
                      <a:pt x="35433" y="270891"/>
                    </a:cubicBezTo>
                    <a:lnTo>
                      <a:pt x="35433" y="102775"/>
                    </a:lnTo>
                    <a:cubicBezTo>
                      <a:pt x="35433" y="65627"/>
                      <a:pt x="65722" y="35433"/>
                      <a:pt x="102870" y="35433"/>
                    </a:cubicBezTo>
                    <a:lnTo>
                      <a:pt x="204502" y="35433"/>
                    </a:lnTo>
                    <a:lnTo>
                      <a:pt x="204502" y="1061847"/>
                    </a:lnTo>
                    <a:lnTo>
                      <a:pt x="102870" y="1061847"/>
                    </a:lnTo>
                    <a:cubicBezTo>
                      <a:pt x="65722" y="1061847"/>
                      <a:pt x="35433" y="1031557"/>
                      <a:pt x="35433" y="994505"/>
                    </a:cubicBezTo>
                    <a:lnTo>
                      <a:pt x="35433" y="420053"/>
                    </a:lnTo>
                    <a:cubicBezTo>
                      <a:pt x="35433" y="410242"/>
                      <a:pt x="27527" y="402336"/>
                      <a:pt x="17717" y="402336"/>
                    </a:cubicBezTo>
                    <a:cubicBezTo>
                      <a:pt x="7906" y="402336"/>
                      <a:pt x="0" y="410242"/>
                      <a:pt x="0" y="420053"/>
                    </a:cubicBezTo>
                    <a:lnTo>
                      <a:pt x="0" y="994505"/>
                    </a:lnTo>
                    <a:cubicBezTo>
                      <a:pt x="0" y="1051179"/>
                      <a:pt x="46196" y="1097280"/>
                      <a:pt x="102965" y="1097280"/>
                    </a:cubicBezTo>
                    <a:lnTo>
                      <a:pt x="220123" y="1097280"/>
                    </a:lnTo>
                    <a:cubicBezTo>
                      <a:pt x="220504" y="1097280"/>
                      <a:pt x="220885" y="1097185"/>
                      <a:pt x="221171" y="1097185"/>
                    </a:cubicBezTo>
                    <a:cubicBezTo>
                      <a:pt x="221551" y="1097185"/>
                      <a:pt x="221933" y="1097280"/>
                      <a:pt x="222218" y="1097280"/>
                    </a:cubicBezTo>
                    <a:lnTo>
                      <a:pt x="798576" y="1097280"/>
                    </a:lnTo>
                    <a:cubicBezTo>
                      <a:pt x="849154" y="1097280"/>
                      <a:pt x="890492" y="1057085"/>
                      <a:pt x="892397" y="1006983"/>
                    </a:cubicBezTo>
                    <a:lnTo>
                      <a:pt x="930307" y="1006983"/>
                    </a:lnTo>
                    <a:cubicBezTo>
                      <a:pt x="968121" y="1006983"/>
                      <a:pt x="998887" y="976503"/>
                      <a:pt x="998887" y="938879"/>
                    </a:cubicBezTo>
                    <a:lnTo>
                      <a:pt x="998887" y="815626"/>
                    </a:lnTo>
                    <a:cubicBezTo>
                      <a:pt x="998887" y="778097"/>
                      <a:pt x="968121" y="747522"/>
                      <a:pt x="930307" y="747522"/>
                    </a:cubicBezTo>
                    <a:lnTo>
                      <a:pt x="892588" y="747522"/>
                    </a:lnTo>
                    <a:lnTo>
                      <a:pt x="892588" y="684657"/>
                    </a:lnTo>
                    <a:lnTo>
                      <a:pt x="932593" y="684657"/>
                    </a:lnTo>
                    <a:close/>
                    <a:moveTo>
                      <a:pt x="892778" y="460629"/>
                    </a:moveTo>
                    <a:lnTo>
                      <a:pt x="932593" y="460629"/>
                    </a:lnTo>
                    <a:cubicBezTo>
                      <a:pt x="949452" y="460629"/>
                      <a:pt x="963263" y="474345"/>
                      <a:pt x="963263" y="491109"/>
                    </a:cubicBezTo>
                    <a:lnTo>
                      <a:pt x="963263" y="618839"/>
                    </a:lnTo>
                    <a:cubicBezTo>
                      <a:pt x="963263" y="635603"/>
                      <a:pt x="949452" y="649319"/>
                      <a:pt x="932593" y="649319"/>
                    </a:cubicBezTo>
                    <a:lnTo>
                      <a:pt x="892778" y="649319"/>
                    </a:lnTo>
                    <a:lnTo>
                      <a:pt x="892778" y="460629"/>
                    </a:lnTo>
                    <a:close/>
                    <a:moveTo>
                      <a:pt x="892588" y="139637"/>
                    </a:moveTo>
                    <a:lnTo>
                      <a:pt x="926402" y="139637"/>
                    </a:lnTo>
                    <a:cubicBezTo>
                      <a:pt x="946213" y="139637"/>
                      <a:pt x="962501" y="155829"/>
                      <a:pt x="962501" y="175736"/>
                    </a:cubicBezTo>
                    <a:lnTo>
                      <a:pt x="962501" y="292037"/>
                    </a:lnTo>
                    <a:cubicBezTo>
                      <a:pt x="962501" y="311849"/>
                      <a:pt x="946309" y="328136"/>
                      <a:pt x="926402" y="328136"/>
                    </a:cubicBezTo>
                    <a:lnTo>
                      <a:pt x="892588" y="328136"/>
                    </a:lnTo>
                    <a:lnTo>
                      <a:pt x="892588" y="139637"/>
                    </a:lnTo>
                    <a:close/>
                    <a:moveTo>
                      <a:pt x="857060" y="1003268"/>
                    </a:moveTo>
                    <a:cubicBezTo>
                      <a:pt x="857060" y="1035653"/>
                      <a:pt x="830675" y="1061847"/>
                      <a:pt x="798481" y="1061847"/>
                    </a:cubicBezTo>
                    <a:lnTo>
                      <a:pt x="246793" y="1061847"/>
                    </a:lnTo>
                    <a:lnTo>
                      <a:pt x="246793" y="35528"/>
                    </a:lnTo>
                    <a:lnTo>
                      <a:pt x="798481" y="35528"/>
                    </a:lnTo>
                    <a:cubicBezTo>
                      <a:pt x="830866" y="35528"/>
                      <a:pt x="857060" y="61913"/>
                      <a:pt x="857060" y="94107"/>
                    </a:cubicBezTo>
                    <a:lnTo>
                      <a:pt x="857060" y="1003268"/>
                    </a:lnTo>
                    <a:close/>
                    <a:moveTo>
                      <a:pt x="892778" y="782955"/>
                    </a:moveTo>
                    <a:lnTo>
                      <a:pt x="930307" y="782955"/>
                    </a:lnTo>
                    <a:cubicBezTo>
                      <a:pt x="948499" y="782955"/>
                      <a:pt x="963168" y="797624"/>
                      <a:pt x="963168" y="815626"/>
                    </a:cubicBezTo>
                    <a:lnTo>
                      <a:pt x="963168" y="938879"/>
                    </a:lnTo>
                    <a:cubicBezTo>
                      <a:pt x="963168" y="956977"/>
                      <a:pt x="948404" y="971550"/>
                      <a:pt x="930307" y="971550"/>
                    </a:cubicBezTo>
                    <a:lnTo>
                      <a:pt x="892778" y="971550"/>
                    </a:lnTo>
                    <a:lnTo>
                      <a:pt x="892778" y="7829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034057" y="3079432"/>
                <a:ext cx="365664" cy="246792"/>
              </a:xfrm>
              <a:custGeom>
                <a:avLst/>
                <a:gdLst/>
                <a:ahLst/>
                <a:cxnLst/>
                <a:rect l="l" t="t" r="r" b="b"/>
                <a:pathLst>
                  <a:path w="365664" h="246792" extrusionOk="0">
                    <a:moveTo>
                      <a:pt x="309372" y="0"/>
                    </a:moveTo>
                    <a:lnTo>
                      <a:pt x="56293" y="0"/>
                    </a:lnTo>
                    <a:cubicBezTo>
                      <a:pt x="25337" y="0"/>
                      <a:pt x="0" y="25241"/>
                      <a:pt x="0" y="56293"/>
                    </a:cubicBezTo>
                    <a:lnTo>
                      <a:pt x="0" y="190500"/>
                    </a:lnTo>
                    <a:cubicBezTo>
                      <a:pt x="0" y="221551"/>
                      <a:pt x="25241" y="246793"/>
                      <a:pt x="56293" y="246793"/>
                    </a:cubicBezTo>
                    <a:lnTo>
                      <a:pt x="309372" y="246793"/>
                    </a:lnTo>
                    <a:cubicBezTo>
                      <a:pt x="340328" y="246793"/>
                      <a:pt x="365665" y="221456"/>
                      <a:pt x="365665" y="190500"/>
                    </a:cubicBezTo>
                    <a:lnTo>
                      <a:pt x="365665" y="56293"/>
                    </a:lnTo>
                    <a:cubicBezTo>
                      <a:pt x="365665" y="25241"/>
                      <a:pt x="340424" y="0"/>
                      <a:pt x="309372" y="0"/>
                    </a:cubicBezTo>
                    <a:close/>
                    <a:moveTo>
                      <a:pt x="330137" y="190405"/>
                    </a:moveTo>
                    <a:cubicBezTo>
                      <a:pt x="330137" y="201930"/>
                      <a:pt x="320802" y="211264"/>
                      <a:pt x="309277" y="211264"/>
                    </a:cubicBezTo>
                    <a:lnTo>
                      <a:pt x="56198" y="211264"/>
                    </a:lnTo>
                    <a:cubicBezTo>
                      <a:pt x="44672" y="211264"/>
                      <a:pt x="35338" y="201930"/>
                      <a:pt x="35338" y="190405"/>
                    </a:cubicBezTo>
                    <a:lnTo>
                      <a:pt x="35338" y="56197"/>
                    </a:lnTo>
                    <a:cubicBezTo>
                      <a:pt x="35338" y="44672"/>
                      <a:pt x="44672" y="35338"/>
                      <a:pt x="56198" y="35338"/>
                    </a:cubicBezTo>
                    <a:lnTo>
                      <a:pt x="309277" y="35338"/>
                    </a:lnTo>
                    <a:cubicBezTo>
                      <a:pt x="320802" y="35338"/>
                      <a:pt x="330137" y="44672"/>
                      <a:pt x="330137" y="56197"/>
                    </a:cubicBezTo>
                    <a:lnTo>
                      <a:pt x="330137" y="19040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093398" y="3154870"/>
                <a:ext cx="246887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246887" h="35433" extrusionOk="0">
                    <a:moveTo>
                      <a:pt x="229171" y="571"/>
                    </a:moveTo>
                    <a:lnTo>
                      <a:pt x="17717" y="0"/>
                    </a:lnTo>
                    <a:cubicBezTo>
                      <a:pt x="7906" y="0"/>
                      <a:pt x="0" y="7810"/>
                      <a:pt x="0" y="17431"/>
                    </a:cubicBezTo>
                    <a:cubicBezTo>
                      <a:pt x="0" y="26956"/>
                      <a:pt x="7906" y="34862"/>
                      <a:pt x="17717" y="34862"/>
                    </a:cubicBezTo>
                    <a:lnTo>
                      <a:pt x="229171" y="35433"/>
                    </a:lnTo>
                    <a:cubicBezTo>
                      <a:pt x="238887" y="35433"/>
                      <a:pt x="246888" y="27622"/>
                      <a:pt x="246888" y="18002"/>
                    </a:cubicBezTo>
                    <a:cubicBezTo>
                      <a:pt x="246888" y="8477"/>
                      <a:pt x="238982" y="571"/>
                      <a:pt x="229171" y="57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093398" y="3210877"/>
                <a:ext cx="246887" cy="36575"/>
              </a:xfrm>
              <a:custGeom>
                <a:avLst/>
                <a:gdLst/>
                <a:ahLst/>
                <a:cxnLst/>
                <a:rect l="l" t="t" r="r" b="b"/>
                <a:pathLst>
                  <a:path w="246887" h="36575" extrusionOk="0">
                    <a:moveTo>
                      <a:pt x="229171" y="571"/>
                    </a:moveTo>
                    <a:lnTo>
                      <a:pt x="17717" y="0"/>
                    </a:lnTo>
                    <a:cubicBezTo>
                      <a:pt x="7906" y="0"/>
                      <a:pt x="0" y="8001"/>
                      <a:pt x="0" y="18002"/>
                    </a:cubicBezTo>
                    <a:cubicBezTo>
                      <a:pt x="0" y="27813"/>
                      <a:pt x="7906" y="36004"/>
                      <a:pt x="17717" y="36004"/>
                    </a:cubicBezTo>
                    <a:lnTo>
                      <a:pt x="229171" y="36576"/>
                    </a:lnTo>
                    <a:cubicBezTo>
                      <a:pt x="238887" y="36576"/>
                      <a:pt x="246888" y="28575"/>
                      <a:pt x="246888" y="18574"/>
                    </a:cubicBezTo>
                    <a:cubicBezTo>
                      <a:pt x="246888" y="8668"/>
                      <a:pt x="238982" y="571"/>
                      <a:pt x="229171" y="57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9" name="Google Shape;1489;p9"/>
            <p:cNvGrpSpPr/>
            <p:nvPr/>
          </p:nvGrpSpPr>
          <p:grpSpPr>
            <a:xfrm>
              <a:off x="7898697" y="2769644"/>
              <a:ext cx="989891" cy="989871"/>
              <a:chOff x="8213288" y="4257484"/>
              <a:chExt cx="1305236" cy="1305210"/>
            </a:xfrm>
          </p:grpSpPr>
          <p:sp>
            <p:nvSpPr>
              <p:cNvPr id="1490" name="Google Shape;1490;p9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4" name="Google Shape;1494;p9"/>
            <p:cNvGrpSpPr/>
            <p:nvPr/>
          </p:nvGrpSpPr>
          <p:grpSpPr>
            <a:xfrm>
              <a:off x="10246012" y="3146617"/>
              <a:ext cx="884917" cy="823085"/>
              <a:chOff x="4577619" y="1347766"/>
              <a:chExt cx="1179575" cy="1097300"/>
            </a:xfrm>
          </p:grpSpPr>
          <p:sp>
            <p:nvSpPr>
              <p:cNvPr id="1495" name="Google Shape;1495;p9"/>
              <p:cNvSpPr/>
              <p:nvPr/>
            </p:nvSpPr>
            <p:spPr>
              <a:xfrm>
                <a:off x="4577619" y="1347766"/>
                <a:ext cx="1179575" cy="1097300"/>
              </a:xfrm>
              <a:custGeom>
                <a:avLst/>
                <a:gdLst/>
                <a:ahLst/>
                <a:cxnLst/>
                <a:rect l="l" t="t" r="r" b="b"/>
                <a:pathLst>
                  <a:path w="1179575" h="1097300" extrusionOk="0">
                    <a:moveTo>
                      <a:pt x="1164717" y="790786"/>
                    </a:moveTo>
                    <a:cubicBezTo>
                      <a:pt x="1172909" y="790786"/>
                      <a:pt x="1179481" y="784214"/>
                      <a:pt x="1179481" y="776023"/>
                    </a:cubicBezTo>
                    <a:lnTo>
                      <a:pt x="1179481" y="721254"/>
                    </a:lnTo>
                    <a:cubicBezTo>
                      <a:pt x="1179481" y="713062"/>
                      <a:pt x="1172909" y="706395"/>
                      <a:pt x="1164717" y="706395"/>
                    </a:cubicBezTo>
                    <a:lnTo>
                      <a:pt x="784670" y="706395"/>
                    </a:lnTo>
                    <a:cubicBezTo>
                      <a:pt x="848678" y="663437"/>
                      <a:pt x="875252" y="580855"/>
                      <a:pt x="889349" y="536945"/>
                    </a:cubicBezTo>
                    <a:cubicBezTo>
                      <a:pt x="906875" y="482272"/>
                      <a:pt x="933355" y="399690"/>
                      <a:pt x="888206" y="317870"/>
                    </a:cubicBezTo>
                    <a:cubicBezTo>
                      <a:pt x="882491" y="307583"/>
                      <a:pt x="829342" y="216810"/>
                      <a:pt x="721519" y="206618"/>
                    </a:cubicBezTo>
                    <a:cubicBezTo>
                      <a:pt x="705707" y="205189"/>
                      <a:pt x="690944" y="205761"/>
                      <a:pt x="677228" y="207571"/>
                    </a:cubicBezTo>
                    <a:cubicBezTo>
                      <a:pt x="695611" y="191759"/>
                      <a:pt x="711803" y="171661"/>
                      <a:pt x="721900" y="150611"/>
                    </a:cubicBezTo>
                    <a:cubicBezTo>
                      <a:pt x="750665" y="91461"/>
                      <a:pt x="731711" y="31930"/>
                      <a:pt x="722281" y="9165"/>
                    </a:cubicBezTo>
                    <a:cubicBezTo>
                      <a:pt x="719423" y="2307"/>
                      <a:pt x="711994" y="-1408"/>
                      <a:pt x="704850" y="497"/>
                    </a:cubicBezTo>
                    <a:cubicBezTo>
                      <a:pt x="677418" y="7831"/>
                      <a:pt x="610267" y="31930"/>
                      <a:pt x="579025" y="98986"/>
                    </a:cubicBezTo>
                    <a:cubicBezTo>
                      <a:pt x="560165" y="139562"/>
                      <a:pt x="550926" y="204618"/>
                      <a:pt x="578834" y="229859"/>
                    </a:cubicBezTo>
                    <a:cubicBezTo>
                      <a:pt x="578072" y="229573"/>
                      <a:pt x="577215" y="229383"/>
                      <a:pt x="576548" y="229097"/>
                    </a:cubicBezTo>
                    <a:cubicBezTo>
                      <a:pt x="551212" y="216334"/>
                      <a:pt x="510635" y="202141"/>
                      <a:pt x="461486" y="206618"/>
                    </a:cubicBezTo>
                    <a:cubicBezTo>
                      <a:pt x="353663" y="216715"/>
                      <a:pt x="300514" y="307583"/>
                      <a:pt x="294799" y="317870"/>
                    </a:cubicBezTo>
                    <a:cubicBezTo>
                      <a:pt x="249555" y="399690"/>
                      <a:pt x="276035" y="482367"/>
                      <a:pt x="293656" y="537040"/>
                    </a:cubicBezTo>
                    <a:cubicBezTo>
                      <a:pt x="307753" y="580855"/>
                      <a:pt x="334232" y="663342"/>
                      <a:pt x="398145" y="706395"/>
                    </a:cubicBezTo>
                    <a:lnTo>
                      <a:pt x="166021" y="706395"/>
                    </a:lnTo>
                    <a:cubicBezTo>
                      <a:pt x="74581" y="706395"/>
                      <a:pt x="0" y="772117"/>
                      <a:pt x="0" y="852889"/>
                    </a:cubicBezTo>
                    <a:lnTo>
                      <a:pt x="0" y="950902"/>
                    </a:lnTo>
                    <a:cubicBezTo>
                      <a:pt x="0" y="1031674"/>
                      <a:pt x="74390" y="1097301"/>
                      <a:pt x="166021" y="1097301"/>
                    </a:cubicBezTo>
                    <a:lnTo>
                      <a:pt x="1164812" y="1097301"/>
                    </a:lnTo>
                    <a:cubicBezTo>
                      <a:pt x="1173004" y="1097301"/>
                      <a:pt x="1179576" y="1090729"/>
                      <a:pt x="1179576" y="1082537"/>
                    </a:cubicBezTo>
                    <a:lnTo>
                      <a:pt x="1179576" y="1027768"/>
                    </a:lnTo>
                    <a:cubicBezTo>
                      <a:pt x="1179576" y="1019577"/>
                      <a:pt x="1173004" y="1013005"/>
                      <a:pt x="1164812" y="1013005"/>
                    </a:cubicBezTo>
                    <a:lnTo>
                      <a:pt x="1102995" y="1013005"/>
                    </a:lnTo>
                    <a:lnTo>
                      <a:pt x="1102995" y="790786"/>
                    </a:lnTo>
                    <a:lnTo>
                      <a:pt x="1164717" y="790786"/>
                    </a:lnTo>
                    <a:close/>
                    <a:moveTo>
                      <a:pt x="605600" y="111559"/>
                    </a:moveTo>
                    <a:cubicBezTo>
                      <a:pt x="627698" y="64315"/>
                      <a:pt x="672084" y="42407"/>
                      <a:pt x="699421" y="33073"/>
                    </a:cubicBezTo>
                    <a:cubicBezTo>
                      <a:pt x="707136" y="56885"/>
                      <a:pt x="714565" y="97652"/>
                      <a:pt x="695039" y="137562"/>
                    </a:cubicBezTo>
                    <a:cubicBezTo>
                      <a:pt x="677418" y="173947"/>
                      <a:pt x="642176" y="201284"/>
                      <a:pt x="618077" y="208428"/>
                    </a:cubicBezTo>
                    <a:cubicBezTo>
                      <a:pt x="610076" y="210904"/>
                      <a:pt x="603409" y="211000"/>
                      <a:pt x="599789" y="208809"/>
                    </a:cubicBezTo>
                    <a:cubicBezTo>
                      <a:pt x="586645" y="200998"/>
                      <a:pt x="587121" y="151373"/>
                      <a:pt x="605600" y="111559"/>
                    </a:cubicBezTo>
                    <a:close/>
                    <a:moveTo>
                      <a:pt x="321850" y="527896"/>
                    </a:moveTo>
                    <a:cubicBezTo>
                      <a:pt x="304895" y="475128"/>
                      <a:pt x="281654" y="402833"/>
                      <a:pt x="320707" y="332253"/>
                    </a:cubicBezTo>
                    <a:cubicBezTo>
                      <a:pt x="322707" y="328729"/>
                      <a:pt x="370046" y="245004"/>
                      <a:pt x="464344" y="236146"/>
                    </a:cubicBezTo>
                    <a:cubicBezTo>
                      <a:pt x="469773" y="235574"/>
                      <a:pt x="475202" y="235384"/>
                      <a:pt x="480441" y="235384"/>
                    </a:cubicBezTo>
                    <a:cubicBezTo>
                      <a:pt x="515303" y="235384"/>
                      <a:pt x="544163" y="245956"/>
                      <a:pt x="563309" y="255481"/>
                    </a:cubicBezTo>
                    <a:cubicBezTo>
                      <a:pt x="580454" y="264054"/>
                      <a:pt x="602837" y="264054"/>
                      <a:pt x="619887" y="255481"/>
                    </a:cubicBezTo>
                    <a:cubicBezTo>
                      <a:pt x="641890" y="244528"/>
                      <a:pt x="676847" y="232145"/>
                      <a:pt x="718947" y="236146"/>
                    </a:cubicBezTo>
                    <a:cubicBezTo>
                      <a:pt x="813245" y="245004"/>
                      <a:pt x="860584" y="328729"/>
                      <a:pt x="862584" y="332253"/>
                    </a:cubicBezTo>
                    <a:cubicBezTo>
                      <a:pt x="901541" y="402833"/>
                      <a:pt x="878396" y="475128"/>
                      <a:pt x="861441" y="527992"/>
                    </a:cubicBezTo>
                    <a:cubicBezTo>
                      <a:pt x="844772" y="580189"/>
                      <a:pt x="813626" y="677344"/>
                      <a:pt x="729520" y="699632"/>
                    </a:cubicBezTo>
                    <a:cubicBezTo>
                      <a:pt x="682181" y="712205"/>
                      <a:pt x="637318" y="696203"/>
                      <a:pt x="607981" y="680582"/>
                    </a:cubicBezTo>
                    <a:cubicBezTo>
                      <a:pt x="597694" y="675153"/>
                      <a:pt x="585597" y="675153"/>
                      <a:pt x="575310" y="680582"/>
                    </a:cubicBezTo>
                    <a:cubicBezTo>
                      <a:pt x="545973" y="696203"/>
                      <a:pt x="501110" y="712205"/>
                      <a:pt x="453771" y="699632"/>
                    </a:cubicBezTo>
                    <a:cubicBezTo>
                      <a:pt x="369761" y="677248"/>
                      <a:pt x="338614" y="580189"/>
                      <a:pt x="321850" y="527896"/>
                    </a:cubicBezTo>
                    <a:close/>
                    <a:moveTo>
                      <a:pt x="592646" y="706395"/>
                    </a:moveTo>
                    <a:lnTo>
                      <a:pt x="590074" y="706395"/>
                    </a:lnTo>
                    <a:cubicBezTo>
                      <a:pt x="591026" y="706109"/>
                      <a:pt x="591884" y="706109"/>
                      <a:pt x="592646" y="706395"/>
                    </a:cubicBezTo>
                    <a:close/>
                    <a:moveTo>
                      <a:pt x="1149858" y="1042723"/>
                    </a:moveTo>
                    <a:lnTo>
                      <a:pt x="1149858" y="1067869"/>
                    </a:lnTo>
                    <a:lnTo>
                      <a:pt x="165925" y="1067869"/>
                    </a:lnTo>
                    <a:cubicBezTo>
                      <a:pt x="156210" y="1067869"/>
                      <a:pt x="146685" y="1067011"/>
                      <a:pt x="137541" y="1065297"/>
                    </a:cubicBezTo>
                    <a:cubicBezTo>
                      <a:pt x="75914" y="1054057"/>
                      <a:pt x="29528" y="1007099"/>
                      <a:pt x="29528" y="950997"/>
                    </a:cubicBezTo>
                    <a:lnTo>
                      <a:pt x="29528" y="852985"/>
                    </a:lnTo>
                    <a:cubicBezTo>
                      <a:pt x="29528" y="788500"/>
                      <a:pt x="90773" y="736113"/>
                      <a:pt x="165925" y="736113"/>
                    </a:cubicBezTo>
                    <a:lnTo>
                      <a:pt x="165925" y="736018"/>
                    </a:lnTo>
                    <a:lnTo>
                      <a:pt x="1101185" y="736018"/>
                    </a:lnTo>
                    <a:lnTo>
                      <a:pt x="1149858" y="736018"/>
                    </a:lnTo>
                    <a:lnTo>
                      <a:pt x="1149858" y="761164"/>
                    </a:lnTo>
                    <a:lnTo>
                      <a:pt x="1102900" y="761164"/>
                    </a:lnTo>
                    <a:lnTo>
                      <a:pt x="1073277" y="761164"/>
                    </a:lnTo>
                    <a:lnTo>
                      <a:pt x="168307" y="761164"/>
                    </a:lnTo>
                    <a:cubicBezTo>
                      <a:pt x="110204" y="761164"/>
                      <a:pt x="62865" y="803264"/>
                      <a:pt x="62865" y="854794"/>
                    </a:cubicBezTo>
                    <a:lnTo>
                      <a:pt x="62865" y="949092"/>
                    </a:lnTo>
                    <a:cubicBezTo>
                      <a:pt x="62865" y="988049"/>
                      <a:pt x="90011" y="1021672"/>
                      <a:pt x="128397" y="1035674"/>
                    </a:cubicBezTo>
                    <a:cubicBezTo>
                      <a:pt x="140684" y="1040246"/>
                      <a:pt x="154210" y="1042723"/>
                      <a:pt x="168307" y="1042723"/>
                    </a:cubicBezTo>
                    <a:lnTo>
                      <a:pt x="1102900" y="1042723"/>
                    </a:lnTo>
                    <a:lnTo>
                      <a:pt x="1149858" y="1042723"/>
                    </a:lnTo>
                    <a:close/>
                    <a:moveTo>
                      <a:pt x="1073277" y="849365"/>
                    </a:moveTo>
                    <a:cubicBezTo>
                      <a:pt x="1072896" y="849365"/>
                      <a:pt x="1072515" y="849270"/>
                      <a:pt x="1072039" y="849270"/>
                    </a:cubicBezTo>
                    <a:lnTo>
                      <a:pt x="162116" y="849270"/>
                    </a:lnTo>
                    <a:cubicBezTo>
                      <a:pt x="153924" y="849270"/>
                      <a:pt x="147257" y="855937"/>
                      <a:pt x="147257" y="864129"/>
                    </a:cubicBezTo>
                    <a:cubicBezTo>
                      <a:pt x="147257" y="872320"/>
                      <a:pt x="153924" y="878988"/>
                      <a:pt x="162116" y="878988"/>
                    </a:cubicBezTo>
                    <a:lnTo>
                      <a:pt x="1072039" y="878988"/>
                    </a:lnTo>
                    <a:cubicBezTo>
                      <a:pt x="1072420" y="878988"/>
                      <a:pt x="1072801" y="878893"/>
                      <a:pt x="1073277" y="878893"/>
                    </a:cubicBezTo>
                    <a:lnTo>
                      <a:pt x="1073277" y="925851"/>
                    </a:lnTo>
                    <a:cubicBezTo>
                      <a:pt x="1073277" y="925851"/>
                      <a:pt x="1073277" y="925851"/>
                      <a:pt x="1073277" y="925851"/>
                    </a:cubicBezTo>
                    <a:lnTo>
                      <a:pt x="518827" y="925851"/>
                    </a:lnTo>
                    <a:cubicBezTo>
                      <a:pt x="510635" y="925851"/>
                      <a:pt x="504063" y="932518"/>
                      <a:pt x="504063" y="940710"/>
                    </a:cubicBezTo>
                    <a:cubicBezTo>
                      <a:pt x="504063" y="948901"/>
                      <a:pt x="510635" y="955569"/>
                      <a:pt x="518827" y="955569"/>
                    </a:cubicBezTo>
                    <a:lnTo>
                      <a:pt x="1073277" y="955569"/>
                    </a:lnTo>
                    <a:cubicBezTo>
                      <a:pt x="1073277" y="955569"/>
                      <a:pt x="1073277" y="955569"/>
                      <a:pt x="1073277" y="955569"/>
                    </a:cubicBezTo>
                    <a:lnTo>
                      <a:pt x="1073277" y="1013005"/>
                    </a:lnTo>
                    <a:lnTo>
                      <a:pt x="168307" y="1013005"/>
                    </a:lnTo>
                    <a:cubicBezTo>
                      <a:pt x="126492" y="1013005"/>
                      <a:pt x="92488" y="984239"/>
                      <a:pt x="92488" y="948997"/>
                    </a:cubicBezTo>
                    <a:lnTo>
                      <a:pt x="92488" y="854794"/>
                    </a:lnTo>
                    <a:cubicBezTo>
                      <a:pt x="92488" y="819457"/>
                      <a:pt x="126587" y="790786"/>
                      <a:pt x="168307" y="790786"/>
                    </a:cubicBezTo>
                    <a:lnTo>
                      <a:pt x="1073277" y="790786"/>
                    </a:lnTo>
                    <a:lnTo>
                      <a:pt x="1073277" y="8493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9"/>
              <p:cNvSpPr/>
              <p:nvPr/>
            </p:nvSpPr>
            <p:spPr>
              <a:xfrm>
                <a:off x="4730686" y="2273616"/>
                <a:ext cx="307562" cy="29718"/>
              </a:xfrm>
              <a:custGeom>
                <a:avLst/>
                <a:gdLst/>
                <a:ahLst/>
                <a:cxnLst/>
                <a:rect l="l" t="t" r="r" b="b"/>
                <a:pathLst>
                  <a:path w="307562" h="29718" extrusionOk="0">
                    <a:moveTo>
                      <a:pt x="14859" y="29718"/>
                    </a:moveTo>
                    <a:lnTo>
                      <a:pt x="292703" y="29718"/>
                    </a:lnTo>
                    <a:cubicBezTo>
                      <a:pt x="300800" y="29718"/>
                      <a:pt x="307562" y="23051"/>
                      <a:pt x="307562" y="14859"/>
                    </a:cubicBezTo>
                    <a:cubicBezTo>
                      <a:pt x="307562" y="6668"/>
                      <a:pt x="300895" y="0"/>
                      <a:pt x="292703" y="0"/>
                    </a:cubicBez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cubicBezTo>
                      <a:pt x="0" y="23051"/>
                      <a:pt x="6667" y="29718"/>
                      <a:pt x="14859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7" name="Google Shape;1497;p9"/>
            <p:cNvGrpSpPr/>
            <p:nvPr/>
          </p:nvGrpSpPr>
          <p:grpSpPr>
            <a:xfrm>
              <a:off x="9876531" y="5738282"/>
              <a:ext cx="605323" cy="968522"/>
              <a:chOff x="6621910" y="4285247"/>
              <a:chExt cx="782982" cy="1252777"/>
            </a:xfrm>
          </p:grpSpPr>
          <p:sp>
            <p:nvSpPr>
              <p:cNvPr id="1498" name="Google Shape;1498;p9"/>
              <p:cNvSpPr/>
              <p:nvPr/>
            </p:nvSpPr>
            <p:spPr>
              <a:xfrm>
                <a:off x="6621910" y="4285247"/>
                <a:ext cx="782982" cy="1252777"/>
              </a:xfrm>
              <a:custGeom>
                <a:avLst/>
                <a:gdLst/>
                <a:ahLst/>
                <a:cxnLst/>
                <a:rect l="l" t="t" r="r" b="b"/>
                <a:pathLst>
                  <a:path w="782982" h="1252777" extrusionOk="0">
                    <a:moveTo>
                      <a:pt x="777205" y="215315"/>
                    </a:moveTo>
                    <a:cubicBezTo>
                      <a:pt x="769204" y="188264"/>
                      <a:pt x="753297" y="165213"/>
                      <a:pt x="731580" y="148449"/>
                    </a:cubicBezTo>
                    <a:cubicBezTo>
                      <a:pt x="737581" y="85489"/>
                      <a:pt x="719293" y="33197"/>
                      <a:pt x="677764" y="10813"/>
                    </a:cubicBezTo>
                    <a:cubicBezTo>
                      <a:pt x="643855" y="-7475"/>
                      <a:pt x="600897" y="-2427"/>
                      <a:pt x="556606" y="24910"/>
                    </a:cubicBezTo>
                    <a:cubicBezTo>
                      <a:pt x="515077" y="50627"/>
                      <a:pt x="476596" y="93490"/>
                      <a:pt x="448402" y="145782"/>
                    </a:cubicBezTo>
                    <a:cubicBezTo>
                      <a:pt x="445068" y="151878"/>
                      <a:pt x="442020" y="158069"/>
                      <a:pt x="439067" y="164261"/>
                    </a:cubicBezTo>
                    <a:cubicBezTo>
                      <a:pt x="429923" y="180643"/>
                      <a:pt x="342103" y="342949"/>
                      <a:pt x="332863" y="360095"/>
                    </a:cubicBezTo>
                    <a:cubicBezTo>
                      <a:pt x="332578" y="360475"/>
                      <a:pt x="332292" y="360952"/>
                      <a:pt x="332101" y="361333"/>
                    </a:cubicBezTo>
                    <a:cubicBezTo>
                      <a:pt x="322195" y="379621"/>
                      <a:pt x="311908" y="398575"/>
                      <a:pt x="301431" y="417816"/>
                    </a:cubicBezTo>
                    <a:cubicBezTo>
                      <a:pt x="300859" y="418864"/>
                      <a:pt x="300478" y="419912"/>
                      <a:pt x="300193" y="420959"/>
                    </a:cubicBezTo>
                    <a:cubicBezTo>
                      <a:pt x="231994" y="547451"/>
                      <a:pt x="154841" y="689945"/>
                      <a:pt x="110455" y="771860"/>
                    </a:cubicBezTo>
                    <a:lnTo>
                      <a:pt x="73593" y="840155"/>
                    </a:lnTo>
                    <a:cubicBezTo>
                      <a:pt x="67878" y="850632"/>
                      <a:pt x="64068" y="861872"/>
                      <a:pt x="62163" y="873492"/>
                    </a:cubicBezTo>
                    <a:cubicBezTo>
                      <a:pt x="33683" y="925880"/>
                      <a:pt x="4251" y="1004175"/>
                      <a:pt x="13014" y="1095901"/>
                    </a:cubicBezTo>
                    <a:cubicBezTo>
                      <a:pt x="13586" y="1101235"/>
                      <a:pt x="14252" y="1106569"/>
                      <a:pt x="14919" y="1111712"/>
                    </a:cubicBezTo>
                    <a:cubicBezTo>
                      <a:pt x="14824" y="1112474"/>
                      <a:pt x="14919" y="1113332"/>
                      <a:pt x="15014" y="1114189"/>
                    </a:cubicBezTo>
                    <a:cubicBezTo>
                      <a:pt x="18348" y="1135430"/>
                      <a:pt x="23396" y="1156289"/>
                      <a:pt x="30349" y="1176673"/>
                    </a:cubicBezTo>
                    <a:lnTo>
                      <a:pt x="30349" y="1176673"/>
                    </a:lnTo>
                    <a:lnTo>
                      <a:pt x="1870" y="1229632"/>
                    </a:lnTo>
                    <a:cubicBezTo>
                      <a:pt x="-2226" y="1237252"/>
                      <a:pt x="631" y="1246777"/>
                      <a:pt x="8251" y="1250873"/>
                    </a:cubicBezTo>
                    <a:cubicBezTo>
                      <a:pt x="10537" y="1252111"/>
                      <a:pt x="13109" y="1252778"/>
                      <a:pt x="15586" y="1252778"/>
                    </a:cubicBezTo>
                    <a:cubicBezTo>
                      <a:pt x="21110" y="1252778"/>
                      <a:pt x="26539" y="1249825"/>
                      <a:pt x="29302" y="1244491"/>
                    </a:cubicBezTo>
                    <a:lnTo>
                      <a:pt x="57020" y="1192961"/>
                    </a:lnTo>
                    <a:cubicBezTo>
                      <a:pt x="78451" y="1188960"/>
                      <a:pt x="99311" y="1182959"/>
                      <a:pt x="119313" y="1174863"/>
                    </a:cubicBezTo>
                    <a:cubicBezTo>
                      <a:pt x="120646" y="1174673"/>
                      <a:pt x="121885" y="1174387"/>
                      <a:pt x="123123" y="1174006"/>
                    </a:cubicBezTo>
                    <a:cubicBezTo>
                      <a:pt x="125980" y="1172672"/>
                      <a:pt x="128838" y="1171529"/>
                      <a:pt x="131600" y="1170291"/>
                    </a:cubicBezTo>
                    <a:cubicBezTo>
                      <a:pt x="231422" y="1125619"/>
                      <a:pt x="285905" y="1040084"/>
                      <a:pt x="312575" y="982363"/>
                    </a:cubicBezTo>
                    <a:cubicBezTo>
                      <a:pt x="314766" y="979220"/>
                      <a:pt x="316766" y="975981"/>
                      <a:pt x="318576" y="972647"/>
                    </a:cubicBezTo>
                    <a:cubicBezTo>
                      <a:pt x="318671" y="972552"/>
                      <a:pt x="318766" y="972171"/>
                      <a:pt x="318862" y="971981"/>
                    </a:cubicBezTo>
                    <a:lnTo>
                      <a:pt x="352295" y="909973"/>
                    </a:lnTo>
                    <a:cubicBezTo>
                      <a:pt x="396681" y="827582"/>
                      <a:pt x="477643" y="676896"/>
                      <a:pt x="549176" y="543356"/>
                    </a:cubicBezTo>
                    <a:cubicBezTo>
                      <a:pt x="549462" y="542784"/>
                      <a:pt x="549748" y="542213"/>
                      <a:pt x="549938" y="541641"/>
                    </a:cubicBezTo>
                    <a:lnTo>
                      <a:pt x="550033" y="541355"/>
                    </a:lnTo>
                    <a:lnTo>
                      <a:pt x="578608" y="487920"/>
                    </a:lnTo>
                    <a:lnTo>
                      <a:pt x="578799" y="487634"/>
                    </a:lnTo>
                    <a:cubicBezTo>
                      <a:pt x="668239" y="320661"/>
                      <a:pt x="685955" y="286181"/>
                      <a:pt x="689956" y="277703"/>
                    </a:cubicBezTo>
                    <a:cubicBezTo>
                      <a:pt x="690146" y="277227"/>
                      <a:pt x="690527" y="276751"/>
                      <a:pt x="690622" y="276465"/>
                    </a:cubicBezTo>
                    <a:cubicBezTo>
                      <a:pt x="693289" y="271417"/>
                      <a:pt x="695956" y="266464"/>
                      <a:pt x="698338" y="261415"/>
                    </a:cubicBezTo>
                    <a:cubicBezTo>
                      <a:pt x="697099" y="274941"/>
                      <a:pt x="693099" y="288181"/>
                      <a:pt x="686527" y="300468"/>
                    </a:cubicBezTo>
                    <a:lnTo>
                      <a:pt x="529364" y="590981"/>
                    </a:lnTo>
                    <a:cubicBezTo>
                      <a:pt x="499932" y="645559"/>
                      <a:pt x="511553" y="712424"/>
                      <a:pt x="557844" y="753858"/>
                    </a:cubicBezTo>
                    <a:cubicBezTo>
                      <a:pt x="560797" y="756430"/>
                      <a:pt x="564512" y="757858"/>
                      <a:pt x="568321" y="757858"/>
                    </a:cubicBezTo>
                    <a:cubicBezTo>
                      <a:pt x="571370" y="757858"/>
                      <a:pt x="574513" y="756906"/>
                      <a:pt x="577465" y="754906"/>
                    </a:cubicBezTo>
                    <a:cubicBezTo>
                      <a:pt x="583371" y="750715"/>
                      <a:pt x="585562" y="742999"/>
                      <a:pt x="582895" y="736237"/>
                    </a:cubicBezTo>
                    <a:cubicBezTo>
                      <a:pt x="577656" y="723664"/>
                      <a:pt x="575084" y="710424"/>
                      <a:pt x="575084" y="697184"/>
                    </a:cubicBezTo>
                    <a:cubicBezTo>
                      <a:pt x="575084" y="680516"/>
                      <a:pt x="579275" y="663942"/>
                      <a:pt x="587371" y="648892"/>
                    </a:cubicBezTo>
                    <a:lnTo>
                      <a:pt x="766918" y="316851"/>
                    </a:lnTo>
                    <a:cubicBezTo>
                      <a:pt x="783872" y="285514"/>
                      <a:pt x="787587" y="249414"/>
                      <a:pt x="777205" y="215315"/>
                    </a:cubicBezTo>
                    <a:close/>
                    <a:moveTo>
                      <a:pt x="425542" y="396671"/>
                    </a:moveTo>
                    <a:cubicBezTo>
                      <a:pt x="427732" y="397432"/>
                      <a:pt x="429828" y="398099"/>
                      <a:pt x="432019" y="398861"/>
                    </a:cubicBezTo>
                    <a:cubicBezTo>
                      <a:pt x="434876" y="399909"/>
                      <a:pt x="437734" y="400957"/>
                      <a:pt x="440591" y="402100"/>
                    </a:cubicBezTo>
                    <a:cubicBezTo>
                      <a:pt x="449640" y="405719"/>
                      <a:pt x="458498" y="409815"/>
                      <a:pt x="467166" y="414482"/>
                    </a:cubicBezTo>
                    <a:cubicBezTo>
                      <a:pt x="471071" y="416578"/>
                      <a:pt x="474881" y="418768"/>
                      <a:pt x="478596" y="421055"/>
                    </a:cubicBezTo>
                    <a:cubicBezTo>
                      <a:pt x="481072" y="422483"/>
                      <a:pt x="483454" y="424007"/>
                      <a:pt x="485835" y="425722"/>
                    </a:cubicBezTo>
                    <a:cubicBezTo>
                      <a:pt x="491169" y="429056"/>
                      <a:pt x="496217" y="432675"/>
                      <a:pt x="501170" y="436485"/>
                    </a:cubicBezTo>
                    <a:cubicBezTo>
                      <a:pt x="502885" y="437818"/>
                      <a:pt x="504599" y="439152"/>
                      <a:pt x="506218" y="440581"/>
                    </a:cubicBezTo>
                    <a:cubicBezTo>
                      <a:pt x="508695" y="442486"/>
                      <a:pt x="511171" y="444486"/>
                      <a:pt x="513648" y="446772"/>
                    </a:cubicBezTo>
                    <a:cubicBezTo>
                      <a:pt x="513838" y="446772"/>
                      <a:pt x="513934" y="446963"/>
                      <a:pt x="514124" y="447248"/>
                    </a:cubicBezTo>
                    <a:cubicBezTo>
                      <a:pt x="517267" y="449915"/>
                      <a:pt x="520411" y="452773"/>
                      <a:pt x="523459" y="455916"/>
                    </a:cubicBezTo>
                    <a:cubicBezTo>
                      <a:pt x="524030" y="456297"/>
                      <a:pt x="524602" y="456868"/>
                      <a:pt x="525173" y="457631"/>
                    </a:cubicBezTo>
                    <a:cubicBezTo>
                      <a:pt x="528316" y="460488"/>
                      <a:pt x="531269" y="463726"/>
                      <a:pt x="534127" y="466965"/>
                    </a:cubicBezTo>
                    <a:cubicBezTo>
                      <a:pt x="535460" y="468394"/>
                      <a:pt x="536889" y="469918"/>
                      <a:pt x="538032" y="471442"/>
                    </a:cubicBezTo>
                    <a:cubicBezTo>
                      <a:pt x="539365" y="472966"/>
                      <a:pt x="540508" y="474585"/>
                      <a:pt x="541842" y="476109"/>
                    </a:cubicBezTo>
                    <a:cubicBezTo>
                      <a:pt x="543366" y="478014"/>
                      <a:pt x="544985" y="479919"/>
                      <a:pt x="546414" y="481919"/>
                    </a:cubicBezTo>
                    <a:lnTo>
                      <a:pt x="534317" y="504493"/>
                    </a:lnTo>
                    <a:cubicBezTo>
                      <a:pt x="513648" y="475728"/>
                      <a:pt x="486883" y="452106"/>
                      <a:pt x="455736" y="435342"/>
                    </a:cubicBezTo>
                    <a:cubicBezTo>
                      <a:pt x="421827" y="417054"/>
                      <a:pt x="384298" y="407720"/>
                      <a:pt x="345722" y="407720"/>
                    </a:cubicBezTo>
                    <a:lnTo>
                      <a:pt x="342388" y="407720"/>
                    </a:lnTo>
                    <a:cubicBezTo>
                      <a:pt x="346675" y="399909"/>
                      <a:pt x="350866" y="392289"/>
                      <a:pt x="354962" y="384574"/>
                    </a:cubicBezTo>
                    <a:cubicBezTo>
                      <a:pt x="356581" y="384669"/>
                      <a:pt x="358200" y="384669"/>
                      <a:pt x="359724" y="384764"/>
                    </a:cubicBezTo>
                    <a:cubicBezTo>
                      <a:pt x="363915" y="384955"/>
                      <a:pt x="368106" y="385240"/>
                      <a:pt x="372297" y="385622"/>
                    </a:cubicBezTo>
                    <a:cubicBezTo>
                      <a:pt x="375536" y="385812"/>
                      <a:pt x="378774" y="386193"/>
                      <a:pt x="382012" y="386765"/>
                    </a:cubicBezTo>
                    <a:cubicBezTo>
                      <a:pt x="385251" y="387146"/>
                      <a:pt x="388489" y="387622"/>
                      <a:pt x="391633" y="388193"/>
                    </a:cubicBezTo>
                    <a:cubicBezTo>
                      <a:pt x="396395" y="389050"/>
                      <a:pt x="401158" y="390003"/>
                      <a:pt x="405920" y="391146"/>
                    </a:cubicBezTo>
                    <a:cubicBezTo>
                      <a:pt x="412492" y="392670"/>
                      <a:pt x="419065" y="394575"/>
                      <a:pt x="425542" y="396671"/>
                    </a:cubicBezTo>
                    <a:close/>
                    <a:moveTo>
                      <a:pt x="57877" y="1160766"/>
                    </a:moveTo>
                    <a:cubicBezTo>
                      <a:pt x="55972" y="1154575"/>
                      <a:pt x="54162" y="1148383"/>
                      <a:pt x="52543" y="1142192"/>
                    </a:cubicBezTo>
                    <a:lnTo>
                      <a:pt x="77879" y="1155908"/>
                    </a:lnTo>
                    <a:cubicBezTo>
                      <a:pt x="71402" y="1157718"/>
                      <a:pt x="64639" y="1159337"/>
                      <a:pt x="57877" y="1160766"/>
                    </a:cubicBezTo>
                    <a:close/>
                    <a:moveTo>
                      <a:pt x="118932" y="1141621"/>
                    </a:moveTo>
                    <a:cubicBezTo>
                      <a:pt x="118837" y="1141621"/>
                      <a:pt x="118741" y="1141716"/>
                      <a:pt x="118551" y="1141811"/>
                    </a:cubicBezTo>
                    <a:lnTo>
                      <a:pt x="45113" y="1101997"/>
                    </a:lnTo>
                    <a:cubicBezTo>
                      <a:pt x="44732" y="1098949"/>
                      <a:pt x="44446" y="1095996"/>
                      <a:pt x="44161" y="1092758"/>
                    </a:cubicBezTo>
                    <a:cubicBezTo>
                      <a:pt x="38446" y="1032179"/>
                      <a:pt x="50923" y="977696"/>
                      <a:pt x="68259" y="933881"/>
                    </a:cubicBezTo>
                    <a:cubicBezTo>
                      <a:pt x="75784" y="914831"/>
                      <a:pt x="84166" y="897781"/>
                      <a:pt x="92453" y="883207"/>
                    </a:cubicBezTo>
                    <a:cubicBezTo>
                      <a:pt x="97882" y="873492"/>
                      <a:pt x="103311" y="864824"/>
                      <a:pt x="108264" y="857395"/>
                    </a:cubicBezTo>
                    <a:cubicBezTo>
                      <a:pt x="127695" y="852632"/>
                      <a:pt x="174653" y="845584"/>
                      <a:pt x="221802" y="872540"/>
                    </a:cubicBezTo>
                    <a:cubicBezTo>
                      <a:pt x="265045" y="897305"/>
                      <a:pt x="283333" y="935881"/>
                      <a:pt x="290287" y="955883"/>
                    </a:cubicBezTo>
                    <a:cubicBezTo>
                      <a:pt x="288667" y="959598"/>
                      <a:pt x="286953" y="963503"/>
                      <a:pt x="285143" y="967504"/>
                    </a:cubicBezTo>
                    <a:cubicBezTo>
                      <a:pt x="277142" y="984934"/>
                      <a:pt x="266379" y="1005223"/>
                      <a:pt x="252282" y="1025987"/>
                    </a:cubicBezTo>
                    <a:cubicBezTo>
                      <a:pt x="223421" y="1068850"/>
                      <a:pt x="180654" y="1113903"/>
                      <a:pt x="118932" y="1141621"/>
                    </a:cubicBezTo>
                    <a:close/>
                    <a:moveTo>
                      <a:pt x="325053" y="895399"/>
                    </a:moveTo>
                    <a:lnTo>
                      <a:pt x="310003" y="923308"/>
                    </a:lnTo>
                    <a:cubicBezTo>
                      <a:pt x="297812" y="898829"/>
                      <a:pt x="275713" y="867587"/>
                      <a:pt x="237232" y="845584"/>
                    </a:cubicBezTo>
                    <a:cubicBezTo>
                      <a:pt x="191608" y="819485"/>
                      <a:pt x="146269" y="819771"/>
                      <a:pt x="117979" y="823867"/>
                    </a:cubicBezTo>
                    <a:lnTo>
                      <a:pt x="137982" y="786719"/>
                    </a:lnTo>
                    <a:cubicBezTo>
                      <a:pt x="181892" y="705757"/>
                      <a:pt x="257711" y="565644"/>
                      <a:pt x="325339" y="440295"/>
                    </a:cubicBezTo>
                    <a:cubicBezTo>
                      <a:pt x="365820" y="436295"/>
                      <a:pt x="405730" y="444200"/>
                      <a:pt x="441258" y="463250"/>
                    </a:cubicBezTo>
                    <a:cubicBezTo>
                      <a:pt x="472690" y="480205"/>
                      <a:pt x="499075" y="505446"/>
                      <a:pt x="517744" y="536402"/>
                    </a:cubicBezTo>
                    <a:cubicBezTo>
                      <a:pt x="447259" y="667942"/>
                      <a:pt x="368582" y="814437"/>
                      <a:pt x="325053" y="895399"/>
                    </a:cubicBezTo>
                    <a:close/>
                    <a:moveTo>
                      <a:pt x="663381" y="260939"/>
                    </a:moveTo>
                    <a:cubicBezTo>
                      <a:pt x="663000" y="261606"/>
                      <a:pt x="662619" y="262178"/>
                      <a:pt x="662238" y="262844"/>
                    </a:cubicBezTo>
                    <a:cubicBezTo>
                      <a:pt x="661952" y="263416"/>
                      <a:pt x="661666" y="264082"/>
                      <a:pt x="661476" y="264654"/>
                    </a:cubicBezTo>
                    <a:cubicBezTo>
                      <a:pt x="659857" y="267988"/>
                      <a:pt x="648141" y="291705"/>
                      <a:pt x="562416" y="451820"/>
                    </a:cubicBezTo>
                    <a:cubicBezTo>
                      <a:pt x="554034" y="441914"/>
                      <a:pt x="544985" y="432580"/>
                      <a:pt x="535174" y="424103"/>
                    </a:cubicBezTo>
                    <a:cubicBezTo>
                      <a:pt x="531936" y="421245"/>
                      <a:pt x="528697" y="418483"/>
                      <a:pt x="525268" y="415816"/>
                    </a:cubicBezTo>
                    <a:cubicBezTo>
                      <a:pt x="522125" y="413244"/>
                      <a:pt x="518982" y="410863"/>
                      <a:pt x="515743" y="408482"/>
                    </a:cubicBezTo>
                    <a:cubicBezTo>
                      <a:pt x="515362" y="408005"/>
                      <a:pt x="514886" y="407720"/>
                      <a:pt x="514505" y="407624"/>
                    </a:cubicBezTo>
                    <a:cubicBezTo>
                      <a:pt x="511362" y="405338"/>
                      <a:pt x="508219" y="403148"/>
                      <a:pt x="505075" y="400957"/>
                    </a:cubicBezTo>
                    <a:cubicBezTo>
                      <a:pt x="501837" y="398766"/>
                      <a:pt x="498598" y="396671"/>
                      <a:pt x="495265" y="394670"/>
                    </a:cubicBezTo>
                    <a:cubicBezTo>
                      <a:pt x="491264" y="392194"/>
                      <a:pt x="487264" y="389908"/>
                      <a:pt x="483168" y="387717"/>
                    </a:cubicBezTo>
                    <a:cubicBezTo>
                      <a:pt x="482787" y="387431"/>
                      <a:pt x="482406" y="387241"/>
                      <a:pt x="482025" y="387050"/>
                    </a:cubicBezTo>
                    <a:cubicBezTo>
                      <a:pt x="481930" y="387050"/>
                      <a:pt x="481930" y="386955"/>
                      <a:pt x="481834" y="386955"/>
                    </a:cubicBezTo>
                    <a:cubicBezTo>
                      <a:pt x="477548" y="384669"/>
                      <a:pt x="473262" y="382478"/>
                      <a:pt x="468880" y="380383"/>
                    </a:cubicBezTo>
                    <a:cubicBezTo>
                      <a:pt x="468880" y="380383"/>
                      <a:pt x="468880" y="380383"/>
                      <a:pt x="468785" y="380383"/>
                    </a:cubicBezTo>
                    <a:cubicBezTo>
                      <a:pt x="466023" y="379049"/>
                      <a:pt x="463261" y="377811"/>
                      <a:pt x="460498" y="376668"/>
                    </a:cubicBezTo>
                    <a:cubicBezTo>
                      <a:pt x="459737" y="376192"/>
                      <a:pt x="458974" y="375906"/>
                      <a:pt x="458212" y="375620"/>
                    </a:cubicBezTo>
                    <a:cubicBezTo>
                      <a:pt x="455450" y="374477"/>
                      <a:pt x="452783" y="373334"/>
                      <a:pt x="450021" y="372287"/>
                    </a:cubicBezTo>
                    <a:cubicBezTo>
                      <a:pt x="447354" y="371239"/>
                      <a:pt x="444592" y="370191"/>
                      <a:pt x="441829" y="369239"/>
                    </a:cubicBezTo>
                    <a:cubicBezTo>
                      <a:pt x="439067" y="368286"/>
                      <a:pt x="436305" y="367333"/>
                      <a:pt x="433543" y="366476"/>
                    </a:cubicBezTo>
                    <a:cubicBezTo>
                      <a:pt x="430114" y="365333"/>
                      <a:pt x="426589" y="364286"/>
                      <a:pt x="423065" y="363333"/>
                    </a:cubicBezTo>
                    <a:cubicBezTo>
                      <a:pt x="419827" y="362381"/>
                      <a:pt x="416493" y="361618"/>
                      <a:pt x="413159" y="360857"/>
                    </a:cubicBezTo>
                    <a:cubicBezTo>
                      <a:pt x="410587" y="360190"/>
                      <a:pt x="407920" y="359618"/>
                      <a:pt x="405253" y="359047"/>
                    </a:cubicBezTo>
                    <a:cubicBezTo>
                      <a:pt x="404872" y="358951"/>
                      <a:pt x="404491" y="358856"/>
                      <a:pt x="404015" y="358761"/>
                    </a:cubicBezTo>
                    <a:cubicBezTo>
                      <a:pt x="393252" y="356475"/>
                      <a:pt x="382393" y="354951"/>
                      <a:pt x="371440" y="354094"/>
                    </a:cubicBezTo>
                    <a:cubicBezTo>
                      <a:pt x="425637" y="254081"/>
                      <a:pt x="464213" y="182834"/>
                      <a:pt x="466309" y="179024"/>
                    </a:cubicBezTo>
                    <a:cubicBezTo>
                      <a:pt x="466499" y="178548"/>
                      <a:pt x="466690" y="178262"/>
                      <a:pt x="466880" y="177881"/>
                    </a:cubicBezTo>
                    <a:cubicBezTo>
                      <a:pt x="469738" y="172071"/>
                      <a:pt x="472595" y="166261"/>
                      <a:pt x="475738" y="160355"/>
                    </a:cubicBezTo>
                    <a:cubicBezTo>
                      <a:pt x="501456" y="112921"/>
                      <a:pt x="535937" y="74154"/>
                      <a:pt x="572989" y="51294"/>
                    </a:cubicBezTo>
                    <a:cubicBezTo>
                      <a:pt x="607279" y="30148"/>
                      <a:pt x="639187" y="25481"/>
                      <a:pt x="662809" y="38149"/>
                    </a:cubicBezTo>
                    <a:cubicBezTo>
                      <a:pt x="689384" y="52437"/>
                      <a:pt x="702053" y="87203"/>
                      <a:pt x="701005" y="130447"/>
                    </a:cubicBezTo>
                    <a:cubicBezTo>
                      <a:pt x="700719" y="141020"/>
                      <a:pt x="699671" y="152068"/>
                      <a:pt x="697671" y="163594"/>
                    </a:cubicBezTo>
                    <a:cubicBezTo>
                      <a:pt x="697671" y="163975"/>
                      <a:pt x="697576" y="164356"/>
                      <a:pt x="697480" y="164832"/>
                    </a:cubicBezTo>
                    <a:cubicBezTo>
                      <a:pt x="695195" y="177881"/>
                      <a:pt x="691861" y="191407"/>
                      <a:pt x="687384" y="205123"/>
                    </a:cubicBezTo>
                    <a:cubicBezTo>
                      <a:pt x="681383" y="223697"/>
                      <a:pt x="673382" y="242461"/>
                      <a:pt x="663381" y="260939"/>
                    </a:cubicBezTo>
                    <a:close/>
                    <a:moveTo>
                      <a:pt x="739105" y="302182"/>
                    </a:moveTo>
                    <a:lnTo>
                      <a:pt x="559558" y="634129"/>
                    </a:lnTo>
                    <a:cubicBezTo>
                      <a:pt x="553177" y="646035"/>
                      <a:pt x="548700" y="658513"/>
                      <a:pt x="546033" y="671372"/>
                    </a:cubicBezTo>
                    <a:cubicBezTo>
                      <a:pt x="542413" y="649464"/>
                      <a:pt x="545652" y="626223"/>
                      <a:pt x="556701" y="605840"/>
                    </a:cubicBezTo>
                    <a:lnTo>
                      <a:pt x="713863" y="315327"/>
                    </a:lnTo>
                    <a:cubicBezTo>
                      <a:pt x="730818" y="283895"/>
                      <a:pt x="734533" y="247985"/>
                      <a:pt x="724150" y="213695"/>
                    </a:cubicBezTo>
                    <a:cubicBezTo>
                      <a:pt x="723198" y="210362"/>
                      <a:pt x="722055" y="207028"/>
                      <a:pt x="720721" y="203884"/>
                    </a:cubicBezTo>
                    <a:cubicBezTo>
                      <a:pt x="722531" y="197693"/>
                      <a:pt x="724150" y="191692"/>
                      <a:pt x="725484" y="185597"/>
                    </a:cubicBezTo>
                    <a:cubicBezTo>
                      <a:pt x="735295" y="196646"/>
                      <a:pt x="742629" y="209790"/>
                      <a:pt x="746915" y="224363"/>
                    </a:cubicBezTo>
                    <a:cubicBezTo>
                      <a:pt x="754821" y="250557"/>
                      <a:pt x="752059" y="278180"/>
                      <a:pt x="739105" y="3021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9"/>
              <p:cNvSpPr/>
              <p:nvPr/>
            </p:nvSpPr>
            <p:spPr>
              <a:xfrm>
                <a:off x="6676831" y="5208793"/>
                <a:ext cx="59449" cy="140541"/>
              </a:xfrm>
              <a:custGeom>
                <a:avLst/>
                <a:gdLst/>
                <a:ahLst/>
                <a:cxnLst/>
                <a:rect l="l" t="t" r="r" b="b"/>
                <a:pathLst>
                  <a:path w="59449" h="140541" extrusionOk="0">
                    <a:moveTo>
                      <a:pt x="49723" y="1191"/>
                    </a:moveTo>
                    <a:cubicBezTo>
                      <a:pt x="47437" y="238"/>
                      <a:pt x="45056" y="-143"/>
                      <a:pt x="42865" y="48"/>
                    </a:cubicBezTo>
                    <a:cubicBezTo>
                      <a:pt x="37055" y="334"/>
                      <a:pt x="31626" y="3953"/>
                      <a:pt x="29244" y="9763"/>
                    </a:cubicBezTo>
                    <a:cubicBezTo>
                      <a:pt x="26577" y="16240"/>
                      <a:pt x="24101" y="22717"/>
                      <a:pt x="21815" y="29385"/>
                    </a:cubicBezTo>
                    <a:cubicBezTo>
                      <a:pt x="17719" y="40910"/>
                      <a:pt x="14100" y="52721"/>
                      <a:pt x="11052" y="64627"/>
                    </a:cubicBezTo>
                    <a:cubicBezTo>
                      <a:pt x="6003" y="83772"/>
                      <a:pt x="2384" y="103489"/>
                      <a:pt x="98" y="123206"/>
                    </a:cubicBezTo>
                    <a:cubicBezTo>
                      <a:pt x="-854" y="131683"/>
                      <a:pt x="5242" y="139398"/>
                      <a:pt x="13814" y="140446"/>
                    </a:cubicBezTo>
                    <a:cubicBezTo>
                      <a:pt x="14385" y="140541"/>
                      <a:pt x="14957" y="140541"/>
                      <a:pt x="15624" y="140541"/>
                    </a:cubicBezTo>
                    <a:cubicBezTo>
                      <a:pt x="23434" y="140541"/>
                      <a:pt x="30197" y="134731"/>
                      <a:pt x="31245" y="126921"/>
                    </a:cubicBezTo>
                    <a:cubicBezTo>
                      <a:pt x="33340" y="108633"/>
                      <a:pt x="36769" y="90345"/>
                      <a:pt x="41341" y="72533"/>
                    </a:cubicBezTo>
                    <a:cubicBezTo>
                      <a:pt x="42389" y="68532"/>
                      <a:pt x="43437" y="64532"/>
                      <a:pt x="44675" y="60531"/>
                    </a:cubicBezTo>
                    <a:cubicBezTo>
                      <a:pt x="48104" y="48816"/>
                      <a:pt x="52009" y="37195"/>
                      <a:pt x="56581" y="25956"/>
                    </a:cubicBezTo>
                    <a:cubicBezTo>
                      <a:pt x="57153" y="24527"/>
                      <a:pt x="57724" y="23098"/>
                      <a:pt x="58296" y="21670"/>
                    </a:cubicBezTo>
                    <a:cubicBezTo>
                      <a:pt x="61534" y="13573"/>
                      <a:pt x="57724" y="4429"/>
                      <a:pt x="49723" y="119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9"/>
              <p:cNvSpPr/>
              <p:nvPr/>
            </p:nvSpPr>
            <p:spPr>
              <a:xfrm>
                <a:off x="7098580" y="4430398"/>
                <a:ext cx="50333" cy="67496"/>
              </a:xfrm>
              <a:custGeom>
                <a:avLst/>
                <a:gdLst/>
                <a:ahLst/>
                <a:cxnLst/>
                <a:rect l="l" t="t" r="r" b="b"/>
                <a:pathLst>
                  <a:path w="50333" h="67496" extrusionOk="0">
                    <a:moveTo>
                      <a:pt x="42216" y="1870"/>
                    </a:moveTo>
                    <a:cubicBezTo>
                      <a:pt x="34692" y="-2226"/>
                      <a:pt x="25262" y="632"/>
                      <a:pt x="21261" y="8251"/>
                    </a:cubicBezTo>
                    <a:lnTo>
                      <a:pt x="1830" y="44446"/>
                    </a:lnTo>
                    <a:cubicBezTo>
                      <a:pt x="-2170" y="52067"/>
                      <a:pt x="592" y="61496"/>
                      <a:pt x="8117" y="65592"/>
                    </a:cubicBezTo>
                    <a:cubicBezTo>
                      <a:pt x="10403" y="66830"/>
                      <a:pt x="12975" y="67497"/>
                      <a:pt x="15451" y="67497"/>
                    </a:cubicBezTo>
                    <a:cubicBezTo>
                      <a:pt x="20880" y="67497"/>
                      <a:pt x="26309" y="64449"/>
                      <a:pt x="29072" y="59305"/>
                    </a:cubicBezTo>
                    <a:lnTo>
                      <a:pt x="48503" y="23110"/>
                    </a:lnTo>
                    <a:cubicBezTo>
                      <a:pt x="52503" y="15395"/>
                      <a:pt x="49741" y="5966"/>
                      <a:pt x="42216" y="187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9"/>
              <p:cNvSpPr/>
              <p:nvPr/>
            </p:nvSpPr>
            <p:spPr>
              <a:xfrm>
                <a:off x="7028818" y="4505875"/>
                <a:ext cx="80087" cy="121178"/>
              </a:xfrm>
              <a:custGeom>
                <a:avLst/>
                <a:gdLst/>
                <a:ahLst/>
                <a:cxnLst/>
                <a:rect l="l" t="t" r="r" b="b"/>
                <a:pathLst>
                  <a:path w="80087" h="121178" extrusionOk="0">
                    <a:moveTo>
                      <a:pt x="71878" y="1830"/>
                    </a:moveTo>
                    <a:cubicBezTo>
                      <a:pt x="64354" y="-2170"/>
                      <a:pt x="54829" y="592"/>
                      <a:pt x="50733" y="8117"/>
                    </a:cubicBezTo>
                    <a:lnTo>
                      <a:pt x="1870" y="98223"/>
                    </a:lnTo>
                    <a:cubicBezTo>
                      <a:pt x="-2226" y="105748"/>
                      <a:pt x="631" y="115178"/>
                      <a:pt x="8251" y="119274"/>
                    </a:cubicBezTo>
                    <a:cubicBezTo>
                      <a:pt x="10537" y="120512"/>
                      <a:pt x="13109" y="121179"/>
                      <a:pt x="15681" y="121179"/>
                    </a:cubicBezTo>
                    <a:cubicBezTo>
                      <a:pt x="21205" y="121179"/>
                      <a:pt x="26635" y="118131"/>
                      <a:pt x="29397" y="112987"/>
                    </a:cubicBezTo>
                    <a:lnTo>
                      <a:pt x="78260" y="22881"/>
                    </a:lnTo>
                    <a:cubicBezTo>
                      <a:pt x="82261" y="15261"/>
                      <a:pt x="79498" y="5831"/>
                      <a:pt x="71878" y="183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2" name="Google Shape;1502;p9"/>
            <p:cNvSpPr/>
            <p:nvPr/>
          </p:nvSpPr>
          <p:spPr>
            <a:xfrm rot="1962777">
              <a:off x="11132012" y="4408753"/>
              <a:ext cx="890069" cy="890068"/>
            </a:xfrm>
            <a:custGeom>
              <a:avLst/>
              <a:gdLst/>
              <a:ahLst/>
              <a:cxnLst/>
              <a:rect l="l" t="t" r="r" b="b"/>
              <a:pathLst>
                <a:path w="1152144" h="1152143" extrusionOk="0">
                  <a:moveTo>
                    <a:pt x="1120426" y="823150"/>
                  </a:moveTo>
                  <a:lnTo>
                    <a:pt x="852107" y="554831"/>
                  </a:lnTo>
                  <a:lnTo>
                    <a:pt x="1019080" y="387858"/>
                  </a:lnTo>
                  <a:cubicBezTo>
                    <a:pt x="1019937" y="387191"/>
                    <a:pt x="1020890" y="386429"/>
                    <a:pt x="1021651" y="385667"/>
                  </a:cubicBezTo>
                  <a:lnTo>
                    <a:pt x="1088708" y="318325"/>
                  </a:lnTo>
                  <a:cubicBezTo>
                    <a:pt x="1121664" y="285274"/>
                    <a:pt x="1121664" y="231553"/>
                    <a:pt x="1088708" y="198501"/>
                  </a:cubicBezTo>
                  <a:lnTo>
                    <a:pt x="983933" y="93345"/>
                  </a:lnTo>
                  <a:cubicBezTo>
                    <a:pt x="951071" y="60293"/>
                    <a:pt x="897541" y="60293"/>
                    <a:pt x="864584" y="93345"/>
                  </a:cubicBezTo>
                  <a:lnTo>
                    <a:pt x="806482" y="151638"/>
                  </a:lnTo>
                  <a:cubicBezTo>
                    <a:pt x="804958" y="152495"/>
                    <a:pt x="803434" y="153638"/>
                    <a:pt x="802100" y="154972"/>
                  </a:cubicBezTo>
                  <a:lnTo>
                    <a:pt x="627126" y="329946"/>
                  </a:lnTo>
                  <a:lnTo>
                    <a:pt x="605885" y="308705"/>
                  </a:lnTo>
                  <a:lnTo>
                    <a:pt x="328898" y="31718"/>
                  </a:lnTo>
                  <a:cubicBezTo>
                    <a:pt x="308420" y="11239"/>
                    <a:pt x="281178" y="0"/>
                    <a:pt x="252032" y="0"/>
                  </a:cubicBezTo>
                  <a:cubicBezTo>
                    <a:pt x="222885" y="0"/>
                    <a:pt x="195644" y="11239"/>
                    <a:pt x="175165" y="31718"/>
                  </a:cubicBezTo>
                  <a:lnTo>
                    <a:pt x="31718" y="175070"/>
                  </a:lnTo>
                  <a:cubicBezTo>
                    <a:pt x="11240" y="195548"/>
                    <a:pt x="0" y="222885"/>
                    <a:pt x="0" y="252031"/>
                  </a:cubicBezTo>
                  <a:cubicBezTo>
                    <a:pt x="0" y="281178"/>
                    <a:pt x="11240" y="308420"/>
                    <a:pt x="31718" y="328898"/>
                  </a:cubicBezTo>
                  <a:lnTo>
                    <a:pt x="329946" y="627126"/>
                  </a:lnTo>
                  <a:lnTo>
                    <a:pt x="322612" y="634460"/>
                  </a:lnTo>
                  <a:lnTo>
                    <a:pt x="216884" y="740188"/>
                  </a:lnTo>
                  <a:cubicBezTo>
                    <a:pt x="215837" y="741140"/>
                    <a:pt x="214979" y="742283"/>
                    <a:pt x="214217" y="743331"/>
                  </a:cubicBezTo>
                  <a:cubicBezTo>
                    <a:pt x="214122" y="743426"/>
                    <a:pt x="214122" y="743522"/>
                    <a:pt x="214122" y="743522"/>
                  </a:cubicBezTo>
                  <a:cubicBezTo>
                    <a:pt x="210788" y="745807"/>
                    <a:pt x="208121" y="749046"/>
                    <a:pt x="206502" y="752856"/>
                  </a:cubicBezTo>
                  <a:lnTo>
                    <a:pt x="124206" y="950500"/>
                  </a:lnTo>
                  <a:cubicBezTo>
                    <a:pt x="123825" y="951357"/>
                    <a:pt x="123539" y="952309"/>
                    <a:pt x="123254" y="953167"/>
                  </a:cubicBezTo>
                  <a:lnTo>
                    <a:pt x="68199" y="1085564"/>
                  </a:lnTo>
                  <a:cubicBezTo>
                    <a:pt x="64675" y="1093661"/>
                    <a:pt x="66580" y="1102995"/>
                    <a:pt x="72771" y="1109186"/>
                  </a:cubicBezTo>
                  <a:cubicBezTo>
                    <a:pt x="76962" y="1113377"/>
                    <a:pt x="82487" y="1115568"/>
                    <a:pt x="88106" y="1115568"/>
                  </a:cubicBezTo>
                  <a:cubicBezTo>
                    <a:pt x="90964" y="1115568"/>
                    <a:pt x="93821" y="1114901"/>
                    <a:pt x="96107" y="1113473"/>
                  </a:cubicBezTo>
                  <a:lnTo>
                    <a:pt x="226790" y="1059275"/>
                  </a:lnTo>
                  <a:cubicBezTo>
                    <a:pt x="228410" y="1058989"/>
                    <a:pt x="229934" y="1058513"/>
                    <a:pt x="231458" y="1057751"/>
                  </a:cubicBezTo>
                  <a:lnTo>
                    <a:pt x="429101" y="975455"/>
                  </a:lnTo>
                  <a:cubicBezTo>
                    <a:pt x="433102" y="973836"/>
                    <a:pt x="436340" y="971169"/>
                    <a:pt x="438626" y="967740"/>
                  </a:cubicBezTo>
                  <a:cubicBezTo>
                    <a:pt x="439769" y="966978"/>
                    <a:pt x="440817" y="966121"/>
                    <a:pt x="441770" y="965168"/>
                  </a:cubicBezTo>
                  <a:lnTo>
                    <a:pt x="547592" y="859441"/>
                  </a:lnTo>
                  <a:lnTo>
                    <a:pt x="554927" y="852106"/>
                  </a:lnTo>
                  <a:lnTo>
                    <a:pt x="823151" y="1120331"/>
                  </a:lnTo>
                  <a:cubicBezTo>
                    <a:pt x="843629" y="1140809"/>
                    <a:pt x="870966" y="1152144"/>
                    <a:pt x="900113" y="1152144"/>
                  </a:cubicBezTo>
                  <a:cubicBezTo>
                    <a:pt x="929259" y="1152144"/>
                    <a:pt x="956501" y="1140809"/>
                    <a:pt x="976979" y="1120331"/>
                  </a:cubicBezTo>
                  <a:lnTo>
                    <a:pt x="1120426" y="976979"/>
                  </a:lnTo>
                  <a:cubicBezTo>
                    <a:pt x="1140905" y="956500"/>
                    <a:pt x="1152144" y="929164"/>
                    <a:pt x="1152144" y="900017"/>
                  </a:cubicBezTo>
                  <a:cubicBezTo>
                    <a:pt x="1152144" y="870871"/>
                    <a:pt x="1140905" y="843629"/>
                    <a:pt x="1120426" y="823150"/>
                  </a:cubicBezTo>
                  <a:close/>
                  <a:moveTo>
                    <a:pt x="821531" y="524256"/>
                  </a:moveTo>
                  <a:lnTo>
                    <a:pt x="800291" y="503015"/>
                  </a:lnTo>
                  <a:lnTo>
                    <a:pt x="752951" y="455676"/>
                  </a:lnTo>
                  <a:lnTo>
                    <a:pt x="752951" y="455581"/>
                  </a:lnTo>
                  <a:lnTo>
                    <a:pt x="735425" y="438150"/>
                  </a:lnTo>
                  <a:lnTo>
                    <a:pt x="657892" y="360521"/>
                  </a:lnTo>
                  <a:lnTo>
                    <a:pt x="812387" y="206026"/>
                  </a:lnTo>
                  <a:lnTo>
                    <a:pt x="812387" y="206026"/>
                  </a:lnTo>
                  <a:lnTo>
                    <a:pt x="904494" y="298513"/>
                  </a:lnTo>
                  <a:lnTo>
                    <a:pt x="780479" y="422529"/>
                  </a:lnTo>
                  <a:cubicBezTo>
                    <a:pt x="772001" y="430911"/>
                    <a:pt x="772001" y="444627"/>
                    <a:pt x="780479" y="453104"/>
                  </a:cubicBezTo>
                  <a:cubicBezTo>
                    <a:pt x="784669" y="457295"/>
                    <a:pt x="790289" y="459486"/>
                    <a:pt x="795814" y="459486"/>
                  </a:cubicBezTo>
                  <a:cubicBezTo>
                    <a:pt x="801434" y="459486"/>
                    <a:pt x="806958" y="457295"/>
                    <a:pt x="811149" y="453104"/>
                  </a:cubicBezTo>
                  <a:lnTo>
                    <a:pt x="935069" y="329184"/>
                  </a:lnTo>
                  <a:lnTo>
                    <a:pt x="935069" y="329184"/>
                  </a:lnTo>
                  <a:lnTo>
                    <a:pt x="975836" y="370046"/>
                  </a:lnTo>
                  <a:lnTo>
                    <a:pt x="821531" y="524256"/>
                  </a:lnTo>
                  <a:close/>
                  <a:moveTo>
                    <a:pt x="894874" y="124111"/>
                  </a:moveTo>
                  <a:cubicBezTo>
                    <a:pt x="911066" y="107918"/>
                    <a:pt x="937165" y="107918"/>
                    <a:pt x="953357" y="124111"/>
                  </a:cubicBezTo>
                  <a:lnTo>
                    <a:pt x="1058132" y="229267"/>
                  </a:lnTo>
                  <a:cubicBezTo>
                    <a:pt x="1065752" y="237077"/>
                    <a:pt x="1070039" y="247459"/>
                    <a:pt x="1070039" y="258604"/>
                  </a:cubicBezTo>
                  <a:cubicBezTo>
                    <a:pt x="1070039" y="269653"/>
                    <a:pt x="1065848" y="280035"/>
                    <a:pt x="1058132" y="287846"/>
                  </a:cubicBezTo>
                  <a:lnTo>
                    <a:pt x="1012031" y="334232"/>
                  </a:lnTo>
                  <a:lnTo>
                    <a:pt x="848582" y="170783"/>
                  </a:lnTo>
                  <a:lnTo>
                    <a:pt x="894874" y="124111"/>
                  </a:lnTo>
                  <a:close/>
                  <a:moveTo>
                    <a:pt x="128302" y="1053941"/>
                  </a:moveTo>
                  <a:lnTo>
                    <a:pt x="151829" y="997172"/>
                  </a:lnTo>
                  <a:lnTo>
                    <a:pt x="185071" y="1030414"/>
                  </a:lnTo>
                  <a:lnTo>
                    <a:pt x="128302" y="1053941"/>
                  </a:lnTo>
                  <a:close/>
                  <a:moveTo>
                    <a:pt x="228410" y="1012222"/>
                  </a:moveTo>
                  <a:lnTo>
                    <a:pt x="169736" y="953643"/>
                  </a:lnTo>
                  <a:lnTo>
                    <a:pt x="233934" y="799433"/>
                  </a:lnTo>
                  <a:lnTo>
                    <a:pt x="382619" y="948023"/>
                  </a:lnTo>
                  <a:lnTo>
                    <a:pt x="228410" y="1012222"/>
                  </a:lnTo>
                  <a:close/>
                  <a:moveTo>
                    <a:pt x="426530" y="919258"/>
                  </a:moveTo>
                  <a:lnTo>
                    <a:pt x="262795" y="755523"/>
                  </a:lnTo>
                  <a:lnTo>
                    <a:pt x="353282" y="665131"/>
                  </a:lnTo>
                  <a:lnTo>
                    <a:pt x="360617" y="657797"/>
                  </a:lnTo>
                  <a:lnTo>
                    <a:pt x="503015" y="800195"/>
                  </a:lnTo>
                  <a:lnTo>
                    <a:pt x="524256" y="821436"/>
                  </a:lnTo>
                  <a:lnTo>
                    <a:pt x="516922" y="828770"/>
                  </a:lnTo>
                  <a:lnTo>
                    <a:pt x="426530" y="919258"/>
                  </a:lnTo>
                  <a:close/>
                  <a:moveTo>
                    <a:pt x="1089755" y="946213"/>
                  </a:moveTo>
                  <a:lnTo>
                    <a:pt x="946404" y="1089660"/>
                  </a:lnTo>
                  <a:cubicBezTo>
                    <a:pt x="934117" y="1101852"/>
                    <a:pt x="917639" y="1108710"/>
                    <a:pt x="900113" y="1108710"/>
                  </a:cubicBezTo>
                  <a:cubicBezTo>
                    <a:pt x="882491" y="1108710"/>
                    <a:pt x="866013" y="1101852"/>
                    <a:pt x="853726" y="1089660"/>
                  </a:cubicBezTo>
                  <a:lnTo>
                    <a:pt x="564261" y="800195"/>
                  </a:lnTo>
                  <a:lnTo>
                    <a:pt x="533686" y="769620"/>
                  </a:lnTo>
                  <a:lnTo>
                    <a:pt x="369951" y="605885"/>
                  </a:lnTo>
                  <a:lnTo>
                    <a:pt x="339376" y="575215"/>
                  </a:lnTo>
                  <a:lnTo>
                    <a:pt x="62294" y="298132"/>
                  </a:lnTo>
                  <a:cubicBezTo>
                    <a:pt x="50006" y="285940"/>
                    <a:pt x="43244" y="269462"/>
                    <a:pt x="43244" y="251841"/>
                  </a:cubicBezTo>
                  <a:cubicBezTo>
                    <a:pt x="43244" y="234220"/>
                    <a:pt x="50006" y="217837"/>
                    <a:pt x="62294" y="205549"/>
                  </a:cubicBezTo>
                  <a:lnTo>
                    <a:pt x="205740" y="62103"/>
                  </a:lnTo>
                  <a:cubicBezTo>
                    <a:pt x="217932" y="49911"/>
                    <a:pt x="234410" y="43053"/>
                    <a:pt x="252032" y="43053"/>
                  </a:cubicBezTo>
                  <a:cubicBezTo>
                    <a:pt x="269653" y="43053"/>
                    <a:pt x="286036" y="49911"/>
                    <a:pt x="298323" y="62103"/>
                  </a:cubicBezTo>
                  <a:lnTo>
                    <a:pt x="304610" y="68389"/>
                  </a:lnTo>
                  <a:lnTo>
                    <a:pt x="326041" y="89821"/>
                  </a:lnTo>
                  <a:cubicBezTo>
                    <a:pt x="325088" y="90488"/>
                    <a:pt x="324231" y="91154"/>
                    <a:pt x="323374" y="92012"/>
                  </a:cubicBezTo>
                  <a:lnTo>
                    <a:pt x="279654" y="135731"/>
                  </a:lnTo>
                  <a:cubicBezTo>
                    <a:pt x="271177" y="144113"/>
                    <a:pt x="271177" y="157734"/>
                    <a:pt x="279654" y="166211"/>
                  </a:cubicBezTo>
                  <a:cubicBezTo>
                    <a:pt x="283845" y="170402"/>
                    <a:pt x="289465" y="172498"/>
                    <a:pt x="294894" y="172498"/>
                  </a:cubicBezTo>
                  <a:cubicBezTo>
                    <a:pt x="300514" y="172498"/>
                    <a:pt x="305943" y="170307"/>
                    <a:pt x="310134" y="166211"/>
                  </a:cubicBezTo>
                  <a:lnTo>
                    <a:pt x="353854" y="122491"/>
                  </a:lnTo>
                  <a:cubicBezTo>
                    <a:pt x="354711" y="121634"/>
                    <a:pt x="355378" y="120777"/>
                    <a:pt x="356045" y="119824"/>
                  </a:cubicBezTo>
                  <a:lnTo>
                    <a:pt x="397478" y="161258"/>
                  </a:lnTo>
                  <a:lnTo>
                    <a:pt x="418910" y="182689"/>
                  </a:lnTo>
                  <a:cubicBezTo>
                    <a:pt x="418243" y="183261"/>
                    <a:pt x="417481" y="183737"/>
                    <a:pt x="416814" y="184309"/>
                  </a:cubicBezTo>
                  <a:lnTo>
                    <a:pt x="329946" y="268986"/>
                  </a:lnTo>
                  <a:cubicBezTo>
                    <a:pt x="321374" y="277368"/>
                    <a:pt x="321278" y="291084"/>
                    <a:pt x="329660" y="299656"/>
                  </a:cubicBezTo>
                  <a:cubicBezTo>
                    <a:pt x="333851" y="304038"/>
                    <a:pt x="339471" y="306133"/>
                    <a:pt x="345186" y="306133"/>
                  </a:cubicBezTo>
                  <a:cubicBezTo>
                    <a:pt x="350711" y="306133"/>
                    <a:pt x="356235" y="304133"/>
                    <a:pt x="360426" y="299942"/>
                  </a:cubicBezTo>
                  <a:lnTo>
                    <a:pt x="447294" y="215265"/>
                  </a:lnTo>
                  <a:cubicBezTo>
                    <a:pt x="448056" y="214598"/>
                    <a:pt x="448532" y="213741"/>
                    <a:pt x="449199" y="212979"/>
                  </a:cubicBezTo>
                  <a:lnTo>
                    <a:pt x="489585" y="253365"/>
                  </a:lnTo>
                  <a:lnTo>
                    <a:pt x="511112" y="274891"/>
                  </a:lnTo>
                  <a:cubicBezTo>
                    <a:pt x="510159" y="275558"/>
                    <a:pt x="509302" y="276225"/>
                    <a:pt x="508445" y="277082"/>
                  </a:cubicBezTo>
                  <a:lnTo>
                    <a:pt x="464725" y="320802"/>
                  </a:lnTo>
                  <a:cubicBezTo>
                    <a:pt x="456248" y="329184"/>
                    <a:pt x="456248" y="342805"/>
                    <a:pt x="464725" y="351282"/>
                  </a:cubicBezTo>
                  <a:cubicBezTo>
                    <a:pt x="468916" y="355473"/>
                    <a:pt x="474536" y="357568"/>
                    <a:pt x="479965" y="357568"/>
                  </a:cubicBezTo>
                  <a:cubicBezTo>
                    <a:pt x="485394" y="357568"/>
                    <a:pt x="490919" y="355378"/>
                    <a:pt x="495205" y="351282"/>
                  </a:cubicBezTo>
                  <a:lnTo>
                    <a:pt x="538925" y="307562"/>
                  </a:lnTo>
                  <a:cubicBezTo>
                    <a:pt x="539782" y="306705"/>
                    <a:pt x="540449" y="305848"/>
                    <a:pt x="541115" y="304895"/>
                  </a:cubicBezTo>
                  <a:lnTo>
                    <a:pt x="575310" y="338995"/>
                  </a:lnTo>
                  <a:lnTo>
                    <a:pt x="582644" y="346329"/>
                  </a:lnTo>
                  <a:lnTo>
                    <a:pt x="604076" y="367855"/>
                  </a:lnTo>
                  <a:cubicBezTo>
                    <a:pt x="603409" y="368332"/>
                    <a:pt x="602647" y="368808"/>
                    <a:pt x="602075" y="369475"/>
                  </a:cubicBezTo>
                  <a:lnTo>
                    <a:pt x="596551" y="374904"/>
                  </a:lnTo>
                  <a:lnTo>
                    <a:pt x="515207" y="454152"/>
                  </a:lnTo>
                  <a:cubicBezTo>
                    <a:pt x="506635" y="462534"/>
                    <a:pt x="506540" y="476250"/>
                    <a:pt x="514921" y="484727"/>
                  </a:cubicBezTo>
                  <a:cubicBezTo>
                    <a:pt x="518255" y="488251"/>
                    <a:pt x="522637" y="490252"/>
                    <a:pt x="527114" y="490918"/>
                  </a:cubicBezTo>
                  <a:cubicBezTo>
                    <a:pt x="528161" y="491109"/>
                    <a:pt x="529304" y="491204"/>
                    <a:pt x="530447" y="491204"/>
                  </a:cubicBezTo>
                  <a:cubicBezTo>
                    <a:pt x="535972" y="491204"/>
                    <a:pt x="541306" y="489109"/>
                    <a:pt x="545687" y="485013"/>
                  </a:cubicBezTo>
                  <a:lnTo>
                    <a:pt x="627126" y="405574"/>
                  </a:lnTo>
                  <a:lnTo>
                    <a:pt x="632460" y="400336"/>
                  </a:lnTo>
                  <a:cubicBezTo>
                    <a:pt x="633222" y="399669"/>
                    <a:pt x="633698" y="398812"/>
                    <a:pt x="634270" y="398050"/>
                  </a:cubicBezTo>
                  <a:lnTo>
                    <a:pt x="696277" y="460057"/>
                  </a:lnTo>
                  <a:cubicBezTo>
                    <a:pt x="695420" y="460724"/>
                    <a:pt x="694468" y="461391"/>
                    <a:pt x="693706" y="462153"/>
                  </a:cubicBezTo>
                  <a:lnTo>
                    <a:pt x="649986" y="505873"/>
                  </a:lnTo>
                  <a:cubicBezTo>
                    <a:pt x="641509" y="514255"/>
                    <a:pt x="641509" y="527875"/>
                    <a:pt x="649986" y="536353"/>
                  </a:cubicBezTo>
                  <a:cubicBezTo>
                    <a:pt x="654177" y="540544"/>
                    <a:pt x="659797" y="542639"/>
                    <a:pt x="665226" y="542639"/>
                  </a:cubicBezTo>
                  <a:cubicBezTo>
                    <a:pt x="670655" y="542639"/>
                    <a:pt x="676275" y="540448"/>
                    <a:pt x="680466" y="536353"/>
                  </a:cubicBezTo>
                  <a:lnTo>
                    <a:pt x="724186" y="492633"/>
                  </a:lnTo>
                  <a:cubicBezTo>
                    <a:pt x="725043" y="491871"/>
                    <a:pt x="725710" y="490918"/>
                    <a:pt x="726376" y="490061"/>
                  </a:cubicBezTo>
                  <a:lnTo>
                    <a:pt x="728377" y="492062"/>
                  </a:lnTo>
                  <a:lnTo>
                    <a:pt x="767429" y="531114"/>
                  </a:lnTo>
                  <a:lnTo>
                    <a:pt x="769715" y="533305"/>
                  </a:lnTo>
                  <a:lnTo>
                    <a:pt x="789051" y="552736"/>
                  </a:lnTo>
                  <a:cubicBezTo>
                    <a:pt x="788194" y="553403"/>
                    <a:pt x="787241" y="553879"/>
                    <a:pt x="786479" y="554641"/>
                  </a:cubicBezTo>
                  <a:lnTo>
                    <a:pt x="781336" y="559689"/>
                  </a:lnTo>
                  <a:lnTo>
                    <a:pt x="700373" y="639223"/>
                  </a:lnTo>
                  <a:cubicBezTo>
                    <a:pt x="696944" y="642652"/>
                    <a:pt x="694849" y="646938"/>
                    <a:pt x="694182" y="651415"/>
                  </a:cubicBezTo>
                  <a:cubicBezTo>
                    <a:pt x="693230" y="657892"/>
                    <a:pt x="695134" y="664845"/>
                    <a:pt x="700088" y="669893"/>
                  </a:cubicBezTo>
                  <a:cubicBezTo>
                    <a:pt x="704279" y="674275"/>
                    <a:pt x="709898" y="676465"/>
                    <a:pt x="715518" y="676465"/>
                  </a:cubicBezTo>
                  <a:cubicBezTo>
                    <a:pt x="720947" y="676465"/>
                    <a:pt x="726472" y="674370"/>
                    <a:pt x="730568" y="670179"/>
                  </a:cubicBezTo>
                  <a:lnTo>
                    <a:pt x="811911" y="590264"/>
                  </a:lnTo>
                  <a:lnTo>
                    <a:pt x="816674" y="585597"/>
                  </a:lnTo>
                  <a:cubicBezTo>
                    <a:pt x="817531" y="584740"/>
                    <a:pt x="818293" y="583692"/>
                    <a:pt x="819055" y="582739"/>
                  </a:cubicBezTo>
                  <a:lnTo>
                    <a:pt x="859536" y="623221"/>
                  </a:lnTo>
                  <a:lnTo>
                    <a:pt x="880967" y="644652"/>
                  </a:lnTo>
                  <a:cubicBezTo>
                    <a:pt x="880301" y="645223"/>
                    <a:pt x="879539" y="645700"/>
                    <a:pt x="878967" y="646366"/>
                  </a:cubicBezTo>
                  <a:lnTo>
                    <a:pt x="835247" y="690658"/>
                  </a:lnTo>
                  <a:cubicBezTo>
                    <a:pt x="826770" y="699135"/>
                    <a:pt x="826770" y="712946"/>
                    <a:pt x="835247" y="721519"/>
                  </a:cubicBezTo>
                  <a:cubicBezTo>
                    <a:pt x="839438" y="725710"/>
                    <a:pt x="845058" y="727900"/>
                    <a:pt x="850487" y="727900"/>
                  </a:cubicBezTo>
                  <a:cubicBezTo>
                    <a:pt x="856107" y="727900"/>
                    <a:pt x="861536" y="725710"/>
                    <a:pt x="865727" y="721519"/>
                  </a:cubicBezTo>
                  <a:lnTo>
                    <a:pt x="909447" y="677228"/>
                  </a:lnTo>
                  <a:cubicBezTo>
                    <a:pt x="910114" y="676561"/>
                    <a:pt x="910685" y="675704"/>
                    <a:pt x="911257" y="674941"/>
                  </a:cubicBezTo>
                  <a:lnTo>
                    <a:pt x="974122" y="737806"/>
                  </a:lnTo>
                  <a:cubicBezTo>
                    <a:pt x="973265" y="738378"/>
                    <a:pt x="972407" y="739045"/>
                    <a:pt x="971741" y="739712"/>
                  </a:cubicBezTo>
                  <a:lnTo>
                    <a:pt x="885634" y="823627"/>
                  </a:lnTo>
                  <a:cubicBezTo>
                    <a:pt x="877157" y="831913"/>
                    <a:pt x="876967" y="845534"/>
                    <a:pt x="885349" y="854012"/>
                  </a:cubicBezTo>
                  <a:cubicBezTo>
                    <a:pt x="889540" y="858298"/>
                    <a:pt x="895159" y="860488"/>
                    <a:pt x="900684" y="860488"/>
                  </a:cubicBezTo>
                  <a:cubicBezTo>
                    <a:pt x="906018" y="860488"/>
                    <a:pt x="911447" y="858488"/>
                    <a:pt x="915734" y="854297"/>
                  </a:cubicBezTo>
                  <a:lnTo>
                    <a:pt x="1001840" y="770382"/>
                  </a:lnTo>
                  <a:cubicBezTo>
                    <a:pt x="1002697" y="769525"/>
                    <a:pt x="1003364" y="768667"/>
                    <a:pt x="1004030" y="767715"/>
                  </a:cubicBezTo>
                  <a:lnTo>
                    <a:pt x="1044702" y="808387"/>
                  </a:lnTo>
                  <a:lnTo>
                    <a:pt x="1066133" y="829818"/>
                  </a:lnTo>
                  <a:cubicBezTo>
                    <a:pt x="1065467" y="830389"/>
                    <a:pt x="1064705" y="830866"/>
                    <a:pt x="1064133" y="831532"/>
                  </a:cubicBezTo>
                  <a:lnTo>
                    <a:pt x="1020413" y="875824"/>
                  </a:lnTo>
                  <a:cubicBezTo>
                    <a:pt x="1011936" y="884301"/>
                    <a:pt x="1011936" y="898112"/>
                    <a:pt x="1020413" y="906685"/>
                  </a:cubicBezTo>
                  <a:cubicBezTo>
                    <a:pt x="1024604" y="910876"/>
                    <a:pt x="1030224" y="913066"/>
                    <a:pt x="1035653" y="913066"/>
                  </a:cubicBezTo>
                  <a:cubicBezTo>
                    <a:pt x="1041083" y="913066"/>
                    <a:pt x="1046702" y="911066"/>
                    <a:pt x="1050893" y="906685"/>
                  </a:cubicBezTo>
                  <a:lnTo>
                    <a:pt x="1094613" y="862393"/>
                  </a:lnTo>
                  <a:cubicBezTo>
                    <a:pt x="1095089" y="861917"/>
                    <a:pt x="1095566" y="861250"/>
                    <a:pt x="1095947" y="860679"/>
                  </a:cubicBezTo>
                  <a:cubicBezTo>
                    <a:pt x="1104233" y="871823"/>
                    <a:pt x="1108805" y="885349"/>
                    <a:pt x="1108805" y="899731"/>
                  </a:cubicBezTo>
                  <a:cubicBezTo>
                    <a:pt x="1108805" y="917543"/>
                    <a:pt x="1102043" y="933926"/>
                    <a:pt x="1089755" y="946213"/>
                  </a:cubicBezTo>
                  <a:close/>
                </a:path>
              </a:pathLst>
            </a:custGeom>
            <a:solidFill>
              <a:srgbClr val="FFFFFF">
                <a:alpha val="4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3" name="Google Shape;1503;p9"/>
            <p:cNvGrpSpPr/>
            <p:nvPr/>
          </p:nvGrpSpPr>
          <p:grpSpPr>
            <a:xfrm rot="1458646">
              <a:off x="9235496" y="3143052"/>
              <a:ext cx="722862" cy="1045420"/>
              <a:chOff x="6594769" y="2752153"/>
              <a:chExt cx="953209" cy="1378553"/>
            </a:xfrm>
          </p:grpSpPr>
          <p:sp>
            <p:nvSpPr>
              <p:cNvPr id="1504" name="Google Shape;1504;p9"/>
              <p:cNvSpPr/>
              <p:nvPr/>
            </p:nvSpPr>
            <p:spPr>
              <a:xfrm>
                <a:off x="6594769" y="2752153"/>
                <a:ext cx="953209" cy="1378553"/>
              </a:xfrm>
              <a:custGeom>
                <a:avLst/>
                <a:gdLst/>
                <a:ahLst/>
                <a:cxnLst/>
                <a:rect l="l" t="t" r="r" b="b"/>
                <a:pathLst>
                  <a:path w="953209" h="1378553" extrusionOk="0">
                    <a:moveTo>
                      <a:pt x="945697" y="822198"/>
                    </a:moveTo>
                    <a:cubicBezTo>
                      <a:pt x="937696" y="816673"/>
                      <a:pt x="926838" y="818674"/>
                      <a:pt x="921313" y="826580"/>
                    </a:cubicBezTo>
                    <a:cubicBezTo>
                      <a:pt x="893881" y="866299"/>
                      <a:pt x="861496" y="901541"/>
                      <a:pt x="825206" y="931926"/>
                    </a:cubicBezTo>
                    <a:lnTo>
                      <a:pt x="756626" y="784098"/>
                    </a:lnTo>
                    <a:cubicBezTo>
                      <a:pt x="752530" y="775430"/>
                      <a:pt x="742148" y="771525"/>
                      <a:pt x="733385" y="775621"/>
                    </a:cubicBezTo>
                    <a:cubicBezTo>
                      <a:pt x="724622" y="779717"/>
                      <a:pt x="720812" y="790099"/>
                      <a:pt x="724907" y="798862"/>
                    </a:cubicBezTo>
                    <a:lnTo>
                      <a:pt x="796916" y="954024"/>
                    </a:lnTo>
                    <a:lnTo>
                      <a:pt x="811775" y="986219"/>
                    </a:lnTo>
                    <a:lnTo>
                      <a:pt x="833207" y="1032320"/>
                    </a:lnTo>
                    <a:cubicBezTo>
                      <a:pt x="866258" y="1103948"/>
                      <a:pt x="839589" y="1188148"/>
                      <a:pt x="773771" y="1228249"/>
                    </a:cubicBezTo>
                    <a:lnTo>
                      <a:pt x="691665" y="1051179"/>
                    </a:lnTo>
                    <a:lnTo>
                      <a:pt x="676901" y="1019461"/>
                    </a:lnTo>
                    <a:lnTo>
                      <a:pt x="519453" y="680180"/>
                    </a:lnTo>
                    <a:cubicBezTo>
                      <a:pt x="563554" y="667226"/>
                      <a:pt x="600130" y="636460"/>
                      <a:pt x="620704" y="596170"/>
                    </a:cubicBezTo>
                    <a:cubicBezTo>
                      <a:pt x="632896" y="608457"/>
                      <a:pt x="643183" y="623030"/>
                      <a:pt x="650898" y="639604"/>
                    </a:cubicBezTo>
                    <a:lnTo>
                      <a:pt x="694523" y="733711"/>
                    </a:lnTo>
                    <a:cubicBezTo>
                      <a:pt x="698618" y="742474"/>
                      <a:pt x="709001" y="746379"/>
                      <a:pt x="717764" y="742283"/>
                    </a:cubicBezTo>
                    <a:cubicBezTo>
                      <a:pt x="726527" y="738188"/>
                      <a:pt x="730337" y="727805"/>
                      <a:pt x="726241" y="719042"/>
                    </a:cubicBezTo>
                    <a:lnTo>
                      <a:pt x="682616" y="624935"/>
                    </a:lnTo>
                    <a:cubicBezTo>
                      <a:pt x="670806" y="599504"/>
                      <a:pt x="654041" y="577882"/>
                      <a:pt x="633944" y="560832"/>
                    </a:cubicBezTo>
                    <a:cubicBezTo>
                      <a:pt x="637182" y="547973"/>
                      <a:pt x="638897" y="534543"/>
                      <a:pt x="638897" y="520637"/>
                    </a:cubicBezTo>
                    <a:cubicBezTo>
                      <a:pt x="638897" y="435007"/>
                      <a:pt x="573746" y="364236"/>
                      <a:pt x="490307" y="355283"/>
                    </a:cubicBezTo>
                    <a:lnTo>
                      <a:pt x="490307" y="205264"/>
                    </a:lnTo>
                    <a:cubicBezTo>
                      <a:pt x="538980" y="196882"/>
                      <a:pt x="576032" y="154496"/>
                      <a:pt x="576032" y="103442"/>
                    </a:cubicBezTo>
                    <a:cubicBezTo>
                      <a:pt x="576032" y="46482"/>
                      <a:pt x="529550" y="0"/>
                      <a:pt x="472590" y="0"/>
                    </a:cubicBezTo>
                    <a:cubicBezTo>
                      <a:pt x="415631" y="0"/>
                      <a:pt x="369149" y="46292"/>
                      <a:pt x="369149" y="103442"/>
                    </a:cubicBezTo>
                    <a:cubicBezTo>
                      <a:pt x="369149" y="154400"/>
                      <a:pt x="406201" y="196787"/>
                      <a:pt x="454874" y="205264"/>
                    </a:cubicBezTo>
                    <a:lnTo>
                      <a:pt x="454874" y="355283"/>
                    </a:lnTo>
                    <a:cubicBezTo>
                      <a:pt x="371530" y="364141"/>
                      <a:pt x="306284" y="435007"/>
                      <a:pt x="306284" y="520637"/>
                    </a:cubicBezTo>
                    <a:cubicBezTo>
                      <a:pt x="306284" y="535114"/>
                      <a:pt x="308093" y="549116"/>
                      <a:pt x="311618" y="562451"/>
                    </a:cubicBezTo>
                    <a:cubicBezTo>
                      <a:pt x="292091" y="579406"/>
                      <a:pt x="276089" y="600647"/>
                      <a:pt x="264850" y="624935"/>
                    </a:cubicBezTo>
                    <a:lnTo>
                      <a:pt x="125404" y="925449"/>
                    </a:lnTo>
                    <a:cubicBezTo>
                      <a:pt x="90066" y="894779"/>
                      <a:pt x="58634" y="859250"/>
                      <a:pt x="32154" y="819436"/>
                    </a:cubicBezTo>
                    <a:cubicBezTo>
                      <a:pt x="26725" y="811339"/>
                      <a:pt x="15866" y="809149"/>
                      <a:pt x="7865" y="814483"/>
                    </a:cubicBezTo>
                    <a:cubicBezTo>
                      <a:pt x="-231" y="819817"/>
                      <a:pt x="-2422" y="830675"/>
                      <a:pt x="2913" y="838772"/>
                    </a:cubicBezTo>
                    <a:cubicBezTo>
                      <a:pt x="33107" y="884110"/>
                      <a:pt x="69302" y="924211"/>
                      <a:pt x="110069" y="958405"/>
                    </a:cubicBezTo>
                    <a:lnTo>
                      <a:pt x="82637" y="1017556"/>
                    </a:lnTo>
                    <a:cubicBezTo>
                      <a:pt x="41108" y="1107091"/>
                      <a:pt x="76064" y="1212628"/>
                      <a:pt x="160170" y="1260729"/>
                    </a:cubicBezTo>
                    <a:lnTo>
                      <a:pt x="121308" y="1354455"/>
                    </a:lnTo>
                    <a:cubicBezTo>
                      <a:pt x="117689" y="1363408"/>
                      <a:pt x="121880" y="1373600"/>
                      <a:pt x="130928" y="1377315"/>
                    </a:cubicBezTo>
                    <a:cubicBezTo>
                      <a:pt x="133119" y="1378172"/>
                      <a:pt x="135405" y="1378553"/>
                      <a:pt x="137596" y="1378553"/>
                    </a:cubicBezTo>
                    <a:cubicBezTo>
                      <a:pt x="144549" y="1378553"/>
                      <a:pt x="151122" y="1374457"/>
                      <a:pt x="153884" y="1367695"/>
                    </a:cubicBezTo>
                    <a:lnTo>
                      <a:pt x="198651" y="1259777"/>
                    </a:lnTo>
                    <a:cubicBezTo>
                      <a:pt x="199223" y="1258348"/>
                      <a:pt x="199508" y="1256824"/>
                      <a:pt x="199699" y="1255395"/>
                    </a:cubicBezTo>
                    <a:lnTo>
                      <a:pt x="219987" y="1211961"/>
                    </a:lnTo>
                    <a:cubicBezTo>
                      <a:pt x="223988" y="1203198"/>
                      <a:pt x="220178" y="1192816"/>
                      <a:pt x="211415" y="1188720"/>
                    </a:cubicBezTo>
                    <a:cubicBezTo>
                      <a:pt x="202652" y="1184624"/>
                      <a:pt x="192269" y="1188530"/>
                      <a:pt x="188174" y="1197197"/>
                    </a:cubicBezTo>
                    <a:lnTo>
                      <a:pt x="173696" y="1228344"/>
                    </a:lnTo>
                    <a:cubicBezTo>
                      <a:pt x="107878" y="1188244"/>
                      <a:pt x="81113" y="1103948"/>
                      <a:pt x="114260" y="1032415"/>
                    </a:cubicBezTo>
                    <a:lnTo>
                      <a:pt x="138263" y="980599"/>
                    </a:lnTo>
                    <a:lnTo>
                      <a:pt x="153407" y="948214"/>
                    </a:lnTo>
                    <a:lnTo>
                      <a:pt x="296568" y="639699"/>
                    </a:lnTo>
                    <a:cubicBezTo>
                      <a:pt x="303807" y="624078"/>
                      <a:pt x="313427" y="609981"/>
                      <a:pt x="325239" y="597789"/>
                    </a:cubicBezTo>
                    <a:cubicBezTo>
                      <a:pt x="346289" y="637889"/>
                      <a:pt x="383341" y="668369"/>
                      <a:pt x="427823" y="680752"/>
                    </a:cubicBezTo>
                    <a:lnTo>
                      <a:pt x="272184" y="1015937"/>
                    </a:lnTo>
                    <a:lnTo>
                      <a:pt x="257421" y="1047655"/>
                    </a:lnTo>
                    <a:lnTo>
                      <a:pt x="214367" y="1140523"/>
                    </a:lnTo>
                    <a:cubicBezTo>
                      <a:pt x="210272" y="1149287"/>
                      <a:pt x="214082" y="1159669"/>
                      <a:pt x="222845" y="1163764"/>
                    </a:cubicBezTo>
                    <a:cubicBezTo>
                      <a:pt x="231608" y="1167860"/>
                      <a:pt x="241990" y="1163955"/>
                      <a:pt x="246086" y="1155192"/>
                    </a:cubicBezTo>
                    <a:lnTo>
                      <a:pt x="290186" y="1060132"/>
                    </a:lnTo>
                    <a:cubicBezTo>
                      <a:pt x="343907" y="1078611"/>
                      <a:pt x="400867" y="1089184"/>
                      <a:pt x="459350" y="1091184"/>
                    </a:cubicBezTo>
                    <a:lnTo>
                      <a:pt x="459350" y="1165574"/>
                    </a:lnTo>
                    <a:cubicBezTo>
                      <a:pt x="459350" y="1175290"/>
                      <a:pt x="466971" y="1183005"/>
                      <a:pt x="476496" y="1183005"/>
                    </a:cubicBezTo>
                    <a:cubicBezTo>
                      <a:pt x="485830" y="1183005"/>
                      <a:pt x="493640" y="1175195"/>
                      <a:pt x="493640" y="1165574"/>
                    </a:cubicBezTo>
                    <a:lnTo>
                      <a:pt x="493640" y="1091279"/>
                    </a:lnTo>
                    <a:cubicBezTo>
                      <a:pt x="550409" y="1089850"/>
                      <a:pt x="605845" y="1080230"/>
                      <a:pt x="658423" y="1063085"/>
                    </a:cubicBezTo>
                    <a:lnTo>
                      <a:pt x="747672" y="1255395"/>
                    </a:lnTo>
                    <a:cubicBezTo>
                      <a:pt x="747863" y="1256824"/>
                      <a:pt x="748148" y="1258348"/>
                      <a:pt x="748720" y="1259777"/>
                    </a:cubicBezTo>
                    <a:lnTo>
                      <a:pt x="793488" y="1367695"/>
                    </a:lnTo>
                    <a:cubicBezTo>
                      <a:pt x="796345" y="1374457"/>
                      <a:pt x="802917" y="1378553"/>
                      <a:pt x="809775" y="1378553"/>
                    </a:cubicBezTo>
                    <a:cubicBezTo>
                      <a:pt x="811966" y="1378553"/>
                      <a:pt x="814252" y="1378077"/>
                      <a:pt x="816443" y="1377315"/>
                    </a:cubicBezTo>
                    <a:cubicBezTo>
                      <a:pt x="825491" y="1373600"/>
                      <a:pt x="829682" y="1363408"/>
                      <a:pt x="826063" y="1354455"/>
                    </a:cubicBezTo>
                    <a:lnTo>
                      <a:pt x="787201" y="1260824"/>
                    </a:lnTo>
                    <a:cubicBezTo>
                      <a:pt x="871307" y="1212723"/>
                      <a:pt x="906168" y="1107091"/>
                      <a:pt x="864734" y="1017651"/>
                    </a:cubicBezTo>
                    <a:lnTo>
                      <a:pt x="840160" y="964787"/>
                    </a:lnTo>
                    <a:cubicBezTo>
                      <a:pt x="881784" y="931259"/>
                      <a:pt x="918932" y="891635"/>
                      <a:pt x="949983" y="846677"/>
                    </a:cubicBezTo>
                    <a:cubicBezTo>
                      <a:pt x="955603" y="838676"/>
                      <a:pt x="953698" y="827627"/>
                      <a:pt x="945697" y="822198"/>
                    </a:cubicBezTo>
                    <a:close/>
                    <a:moveTo>
                      <a:pt x="404296" y="103442"/>
                    </a:moveTo>
                    <a:cubicBezTo>
                      <a:pt x="404296" y="65722"/>
                      <a:pt x="434966" y="35147"/>
                      <a:pt x="472590" y="35147"/>
                    </a:cubicBezTo>
                    <a:cubicBezTo>
                      <a:pt x="510309" y="35147"/>
                      <a:pt x="540884" y="65818"/>
                      <a:pt x="540884" y="103442"/>
                    </a:cubicBezTo>
                    <a:cubicBezTo>
                      <a:pt x="540884" y="140398"/>
                      <a:pt x="511357" y="170497"/>
                      <a:pt x="474781" y="171641"/>
                    </a:cubicBezTo>
                    <a:cubicBezTo>
                      <a:pt x="474019" y="171545"/>
                      <a:pt x="473352" y="171450"/>
                      <a:pt x="472590" y="171450"/>
                    </a:cubicBezTo>
                    <a:cubicBezTo>
                      <a:pt x="471828" y="171450"/>
                      <a:pt x="471161" y="171545"/>
                      <a:pt x="470399" y="171641"/>
                    </a:cubicBezTo>
                    <a:cubicBezTo>
                      <a:pt x="433728" y="170497"/>
                      <a:pt x="404296" y="140398"/>
                      <a:pt x="404296" y="103442"/>
                    </a:cubicBezTo>
                    <a:close/>
                    <a:moveTo>
                      <a:pt x="353337" y="574834"/>
                    </a:moveTo>
                    <a:cubicBezTo>
                      <a:pt x="348289" y="563975"/>
                      <a:pt x="344765" y="552450"/>
                      <a:pt x="342955" y="540258"/>
                    </a:cubicBezTo>
                    <a:cubicBezTo>
                      <a:pt x="341907" y="533876"/>
                      <a:pt x="341431" y="527209"/>
                      <a:pt x="341431" y="520541"/>
                    </a:cubicBezTo>
                    <a:cubicBezTo>
                      <a:pt x="341431" y="448246"/>
                      <a:pt x="400200" y="389287"/>
                      <a:pt x="472590" y="389287"/>
                    </a:cubicBezTo>
                    <a:cubicBezTo>
                      <a:pt x="544980" y="389287"/>
                      <a:pt x="603845" y="448246"/>
                      <a:pt x="603845" y="520541"/>
                    </a:cubicBezTo>
                    <a:cubicBezTo>
                      <a:pt x="603845" y="526828"/>
                      <a:pt x="603368" y="533019"/>
                      <a:pt x="602511" y="539115"/>
                    </a:cubicBezTo>
                    <a:cubicBezTo>
                      <a:pt x="600797" y="551307"/>
                      <a:pt x="597368" y="562927"/>
                      <a:pt x="592415" y="573786"/>
                    </a:cubicBezTo>
                    <a:cubicBezTo>
                      <a:pt x="576222" y="610267"/>
                      <a:pt x="543837" y="637984"/>
                      <a:pt x="504404" y="647795"/>
                    </a:cubicBezTo>
                    <a:cubicBezTo>
                      <a:pt x="496498" y="649891"/>
                      <a:pt x="488306" y="651129"/>
                      <a:pt x="479924" y="651605"/>
                    </a:cubicBezTo>
                    <a:cubicBezTo>
                      <a:pt x="477448" y="651701"/>
                      <a:pt x="475067" y="651796"/>
                      <a:pt x="472590" y="651796"/>
                    </a:cubicBezTo>
                    <a:cubicBezTo>
                      <a:pt x="470876" y="651796"/>
                      <a:pt x="469256" y="651796"/>
                      <a:pt x="467542" y="651701"/>
                    </a:cubicBezTo>
                    <a:cubicBezTo>
                      <a:pt x="459160" y="651415"/>
                      <a:pt x="450873" y="650272"/>
                      <a:pt x="442967" y="648367"/>
                    </a:cubicBezTo>
                    <a:cubicBezTo>
                      <a:pt x="402963" y="639127"/>
                      <a:pt x="369911" y="611410"/>
                      <a:pt x="353337" y="574834"/>
                    </a:cubicBezTo>
                    <a:close/>
                    <a:moveTo>
                      <a:pt x="493736" y="1056323"/>
                    </a:moveTo>
                    <a:lnTo>
                      <a:pt x="493736" y="1000506"/>
                    </a:lnTo>
                    <a:cubicBezTo>
                      <a:pt x="493736" y="990790"/>
                      <a:pt x="486116" y="983075"/>
                      <a:pt x="476591" y="983075"/>
                    </a:cubicBezTo>
                    <a:cubicBezTo>
                      <a:pt x="467066" y="983075"/>
                      <a:pt x="459446" y="990886"/>
                      <a:pt x="459446" y="1000506"/>
                    </a:cubicBezTo>
                    <a:lnTo>
                      <a:pt x="459446" y="1056227"/>
                    </a:lnTo>
                    <a:cubicBezTo>
                      <a:pt x="406106" y="1054322"/>
                      <a:pt x="354194" y="1044797"/>
                      <a:pt x="305141" y="1028129"/>
                    </a:cubicBezTo>
                    <a:lnTo>
                      <a:pt x="463637" y="686752"/>
                    </a:lnTo>
                    <a:cubicBezTo>
                      <a:pt x="466589" y="686848"/>
                      <a:pt x="469638" y="686943"/>
                      <a:pt x="472590" y="686943"/>
                    </a:cubicBezTo>
                    <a:cubicBezTo>
                      <a:pt x="476305" y="686943"/>
                      <a:pt x="480020" y="686848"/>
                      <a:pt x="483734" y="686562"/>
                    </a:cubicBezTo>
                    <a:lnTo>
                      <a:pt x="643755" y="1031272"/>
                    </a:lnTo>
                    <a:cubicBezTo>
                      <a:pt x="595748" y="1046416"/>
                      <a:pt x="545361" y="1054989"/>
                      <a:pt x="493736" y="10563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9"/>
              <p:cNvSpPr/>
              <p:nvPr/>
            </p:nvSpPr>
            <p:spPr>
              <a:xfrm>
                <a:off x="7034783" y="3243642"/>
                <a:ext cx="58292" cy="58293"/>
              </a:xfrm>
              <a:custGeom>
                <a:avLst/>
                <a:gdLst/>
                <a:ahLst/>
                <a:cxnLst/>
                <a:rect l="l" t="t" r="r" b="b"/>
                <a:pathLst>
                  <a:path w="58292" h="58293" extrusionOk="0">
                    <a:moveTo>
                      <a:pt x="58293" y="29147"/>
                    </a:moveTo>
                    <a:cubicBezTo>
                      <a:pt x="58293" y="13049"/>
                      <a:pt x="45244" y="0"/>
                      <a:pt x="29146" y="0"/>
                    </a:cubicBezTo>
                    <a:cubicBezTo>
                      <a:pt x="13049" y="0"/>
                      <a:pt x="0" y="13049"/>
                      <a:pt x="0" y="29147"/>
                    </a:cubicBezTo>
                    <a:cubicBezTo>
                      <a:pt x="0" y="45244"/>
                      <a:pt x="13049" y="58293"/>
                      <a:pt x="29146" y="58293"/>
                    </a:cubicBezTo>
                    <a:cubicBezTo>
                      <a:pt x="45148" y="58293"/>
                      <a:pt x="58293" y="45244"/>
                      <a:pt x="58293" y="29147"/>
                    </a:cubicBezTo>
                    <a:close/>
                    <a:moveTo>
                      <a:pt x="23051" y="29147"/>
                    </a:moveTo>
                    <a:cubicBezTo>
                      <a:pt x="23051" y="25718"/>
                      <a:pt x="25718" y="23051"/>
                      <a:pt x="29146" y="23051"/>
                    </a:cubicBezTo>
                    <a:cubicBezTo>
                      <a:pt x="32480" y="23051"/>
                      <a:pt x="35243" y="25718"/>
                      <a:pt x="35243" y="29147"/>
                    </a:cubicBezTo>
                    <a:cubicBezTo>
                      <a:pt x="35243" y="32576"/>
                      <a:pt x="32576" y="35243"/>
                      <a:pt x="29146" y="35243"/>
                    </a:cubicBezTo>
                    <a:cubicBezTo>
                      <a:pt x="25718" y="35243"/>
                      <a:pt x="23051" y="32576"/>
                      <a:pt x="23051" y="291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6" name="Google Shape;1506;p9"/>
            <p:cNvGrpSpPr/>
            <p:nvPr/>
          </p:nvGrpSpPr>
          <p:grpSpPr>
            <a:xfrm rot="1155841">
              <a:off x="8380078" y="4383783"/>
              <a:ext cx="1088710" cy="940486"/>
              <a:chOff x="4473320" y="1359978"/>
              <a:chExt cx="1435607" cy="1240155"/>
            </a:xfrm>
          </p:grpSpPr>
          <p:sp>
            <p:nvSpPr>
              <p:cNvPr id="1507" name="Google Shape;1507;p9"/>
              <p:cNvSpPr/>
              <p:nvPr/>
            </p:nvSpPr>
            <p:spPr>
              <a:xfrm>
                <a:off x="4473320" y="1359978"/>
                <a:ext cx="1435607" cy="901826"/>
              </a:xfrm>
              <a:custGeom>
                <a:avLst/>
                <a:gdLst/>
                <a:ahLst/>
                <a:cxnLst/>
                <a:rect l="l" t="t" r="r" b="b"/>
                <a:pathLst>
                  <a:path w="1435607" h="901826" extrusionOk="0">
                    <a:moveTo>
                      <a:pt x="1418177" y="598361"/>
                    </a:moveTo>
                    <a:lnTo>
                      <a:pt x="1330547" y="598361"/>
                    </a:lnTo>
                    <a:cubicBezTo>
                      <a:pt x="1322642" y="267176"/>
                      <a:pt x="1050989" y="0"/>
                      <a:pt x="717804" y="0"/>
                    </a:cubicBezTo>
                    <a:cubicBezTo>
                      <a:pt x="384715" y="0"/>
                      <a:pt x="112967" y="267081"/>
                      <a:pt x="105156" y="598265"/>
                    </a:cubicBezTo>
                    <a:lnTo>
                      <a:pt x="17526" y="598265"/>
                    </a:lnTo>
                    <a:cubicBezTo>
                      <a:pt x="7811" y="598265"/>
                      <a:pt x="0" y="606076"/>
                      <a:pt x="0" y="615791"/>
                    </a:cubicBezTo>
                    <a:lnTo>
                      <a:pt x="0" y="884301"/>
                    </a:lnTo>
                    <a:cubicBezTo>
                      <a:pt x="0" y="894017"/>
                      <a:pt x="7811" y="901827"/>
                      <a:pt x="17526" y="901827"/>
                    </a:cubicBezTo>
                    <a:lnTo>
                      <a:pt x="1418082" y="901827"/>
                    </a:lnTo>
                    <a:cubicBezTo>
                      <a:pt x="1427798" y="901827"/>
                      <a:pt x="1435608" y="894017"/>
                      <a:pt x="1435608" y="884301"/>
                    </a:cubicBezTo>
                    <a:lnTo>
                      <a:pt x="1435608" y="615887"/>
                    </a:lnTo>
                    <a:cubicBezTo>
                      <a:pt x="1435608" y="606171"/>
                      <a:pt x="1427798" y="598361"/>
                      <a:pt x="1418177" y="598361"/>
                    </a:cubicBezTo>
                    <a:close/>
                    <a:moveTo>
                      <a:pt x="1400651" y="866870"/>
                    </a:moveTo>
                    <a:lnTo>
                      <a:pt x="1266444" y="866870"/>
                    </a:lnTo>
                    <a:lnTo>
                      <a:pt x="1266444" y="759333"/>
                    </a:lnTo>
                    <a:cubicBezTo>
                      <a:pt x="1266444" y="749618"/>
                      <a:pt x="1258824" y="741807"/>
                      <a:pt x="1249299" y="741807"/>
                    </a:cubicBezTo>
                    <a:cubicBezTo>
                      <a:pt x="1239774" y="741807"/>
                      <a:pt x="1232154" y="749618"/>
                      <a:pt x="1232154" y="759333"/>
                    </a:cubicBezTo>
                    <a:lnTo>
                      <a:pt x="1232154" y="866870"/>
                    </a:lnTo>
                    <a:lnTo>
                      <a:pt x="1115568" y="866870"/>
                    </a:lnTo>
                    <a:lnTo>
                      <a:pt x="1115568" y="759333"/>
                    </a:lnTo>
                    <a:cubicBezTo>
                      <a:pt x="1115568" y="749618"/>
                      <a:pt x="1107662" y="741807"/>
                      <a:pt x="1097852" y="741807"/>
                    </a:cubicBezTo>
                    <a:cubicBezTo>
                      <a:pt x="1088041" y="741807"/>
                      <a:pt x="1080135" y="749618"/>
                      <a:pt x="1080135" y="759333"/>
                    </a:cubicBezTo>
                    <a:lnTo>
                      <a:pt x="1080135" y="866870"/>
                    </a:lnTo>
                    <a:lnTo>
                      <a:pt x="963549" y="866870"/>
                    </a:lnTo>
                    <a:lnTo>
                      <a:pt x="963549" y="759333"/>
                    </a:lnTo>
                    <a:cubicBezTo>
                      <a:pt x="963549" y="749618"/>
                      <a:pt x="955643" y="741807"/>
                      <a:pt x="945833" y="741807"/>
                    </a:cubicBezTo>
                    <a:cubicBezTo>
                      <a:pt x="936022" y="741807"/>
                      <a:pt x="928116" y="749618"/>
                      <a:pt x="928116" y="759333"/>
                    </a:cubicBezTo>
                    <a:lnTo>
                      <a:pt x="928116" y="866870"/>
                    </a:lnTo>
                    <a:lnTo>
                      <a:pt x="811530" y="866870"/>
                    </a:lnTo>
                    <a:lnTo>
                      <a:pt x="811530" y="759333"/>
                    </a:lnTo>
                    <a:cubicBezTo>
                      <a:pt x="811530" y="749618"/>
                      <a:pt x="803624" y="741807"/>
                      <a:pt x="793814" y="741807"/>
                    </a:cubicBezTo>
                    <a:cubicBezTo>
                      <a:pt x="784003" y="741807"/>
                      <a:pt x="776097" y="749618"/>
                      <a:pt x="776097" y="759333"/>
                    </a:cubicBezTo>
                    <a:lnTo>
                      <a:pt x="776097" y="866870"/>
                    </a:lnTo>
                    <a:lnTo>
                      <a:pt x="659511" y="866870"/>
                    </a:lnTo>
                    <a:lnTo>
                      <a:pt x="659511" y="759333"/>
                    </a:lnTo>
                    <a:cubicBezTo>
                      <a:pt x="659511" y="749618"/>
                      <a:pt x="651891" y="741807"/>
                      <a:pt x="642366" y="741807"/>
                    </a:cubicBezTo>
                    <a:cubicBezTo>
                      <a:pt x="632841" y="741807"/>
                      <a:pt x="625221" y="749618"/>
                      <a:pt x="625221" y="759333"/>
                    </a:cubicBezTo>
                    <a:lnTo>
                      <a:pt x="625221" y="866870"/>
                    </a:lnTo>
                    <a:lnTo>
                      <a:pt x="508635" y="866870"/>
                    </a:lnTo>
                    <a:lnTo>
                      <a:pt x="508635" y="759333"/>
                    </a:lnTo>
                    <a:cubicBezTo>
                      <a:pt x="508635" y="749618"/>
                      <a:pt x="500729" y="741807"/>
                      <a:pt x="490918" y="741807"/>
                    </a:cubicBezTo>
                    <a:cubicBezTo>
                      <a:pt x="481108" y="741807"/>
                      <a:pt x="473202" y="749618"/>
                      <a:pt x="473202" y="759333"/>
                    </a:cubicBezTo>
                    <a:lnTo>
                      <a:pt x="473202" y="866870"/>
                    </a:lnTo>
                    <a:lnTo>
                      <a:pt x="356616" y="866870"/>
                    </a:lnTo>
                    <a:lnTo>
                      <a:pt x="356616" y="759333"/>
                    </a:lnTo>
                    <a:cubicBezTo>
                      <a:pt x="356616" y="749618"/>
                      <a:pt x="348710" y="741807"/>
                      <a:pt x="338900" y="741807"/>
                    </a:cubicBezTo>
                    <a:cubicBezTo>
                      <a:pt x="329089" y="741807"/>
                      <a:pt x="321183" y="749618"/>
                      <a:pt x="321183" y="759333"/>
                    </a:cubicBezTo>
                    <a:lnTo>
                      <a:pt x="321183" y="866870"/>
                    </a:lnTo>
                    <a:lnTo>
                      <a:pt x="204597" y="866870"/>
                    </a:lnTo>
                    <a:lnTo>
                      <a:pt x="204597" y="759333"/>
                    </a:lnTo>
                    <a:cubicBezTo>
                      <a:pt x="204597" y="749618"/>
                      <a:pt x="196691" y="741807"/>
                      <a:pt x="186880" y="741807"/>
                    </a:cubicBezTo>
                    <a:cubicBezTo>
                      <a:pt x="177070" y="741807"/>
                      <a:pt x="169164" y="749618"/>
                      <a:pt x="169164" y="759333"/>
                    </a:cubicBezTo>
                    <a:lnTo>
                      <a:pt x="169164" y="866870"/>
                    </a:lnTo>
                    <a:lnTo>
                      <a:pt x="35052" y="866870"/>
                    </a:lnTo>
                    <a:lnTo>
                      <a:pt x="35052" y="633317"/>
                    </a:lnTo>
                    <a:lnTo>
                      <a:pt x="122587" y="633317"/>
                    </a:lnTo>
                    <a:cubicBezTo>
                      <a:pt x="132302" y="633317"/>
                      <a:pt x="140113" y="625507"/>
                      <a:pt x="140113" y="615791"/>
                    </a:cubicBezTo>
                    <a:lnTo>
                      <a:pt x="140113" y="612839"/>
                    </a:lnTo>
                    <a:cubicBezTo>
                      <a:pt x="140113" y="294227"/>
                      <a:pt x="399383" y="34957"/>
                      <a:pt x="717899" y="34957"/>
                    </a:cubicBezTo>
                    <a:cubicBezTo>
                      <a:pt x="1036415" y="34957"/>
                      <a:pt x="1295686" y="294227"/>
                      <a:pt x="1295686" y="612839"/>
                    </a:cubicBezTo>
                    <a:lnTo>
                      <a:pt x="1295686" y="615791"/>
                    </a:lnTo>
                    <a:cubicBezTo>
                      <a:pt x="1295686" y="625507"/>
                      <a:pt x="1303496" y="633317"/>
                      <a:pt x="1313212" y="633317"/>
                    </a:cubicBezTo>
                    <a:lnTo>
                      <a:pt x="1400747" y="633317"/>
                    </a:lnTo>
                    <a:lnTo>
                      <a:pt x="1400747" y="86687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9"/>
              <p:cNvSpPr/>
              <p:nvPr/>
            </p:nvSpPr>
            <p:spPr>
              <a:xfrm>
                <a:off x="4829079" y="1610962"/>
                <a:ext cx="723614" cy="382333"/>
              </a:xfrm>
              <a:custGeom>
                <a:avLst/>
                <a:gdLst/>
                <a:ahLst/>
                <a:cxnLst/>
                <a:rect l="l" t="t" r="r" b="b"/>
                <a:pathLst>
                  <a:path w="723614" h="382333" extrusionOk="0">
                    <a:moveTo>
                      <a:pt x="361855" y="0"/>
                    </a:moveTo>
                    <a:cubicBezTo>
                      <a:pt x="162401" y="0"/>
                      <a:pt x="0" y="162401"/>
                      <a:pt x="0" y="361855"/>
                    </a:cubicBezTo>
                    <a:cubicBezTo>
                      <a:pt x="0" y="363474"/>
                      <a:pt x="0" y="365284"/>
                      <a:pt x="190" y="366903"/>
                    </a:cubicBezTo>
                    <a:cubicBezTo>
                      <a:pt x="1238" y="375666"/>
                      <a:pt x="8668" y="382333"/>
                      <a:pt x="17621" y="382333"/>
                    </a:cubicBezTo>
                    <a:lnTo>
                      <a:pt x="286321" y="382333"/>
                    </a:lnTo>
                    <a:cubicBezTo>
                      <a:pt x="295561" y="382333"/>
                      <a:pt x="303085" y="375190"/>
                      <a:pt x="303848" y="366141"/>
                    </a:cubicBezTo>
                    <a:cubicBezTo>
                      <a:pt x="306229" y="336042"/>
                      <a:pt x="331660" y="312325"/>
                      <a:pt x="361950" y="312325"/>
                    </a:cubicBezTo>
                    <a:cubicBezTo>
                      <a:pt x="392335" y="312325"/>
                      <a:pt x="417767" y="335947"/>
                      <a:pt x="420052" y="366141"/>
                    </a:cubicBezTo>
                    <a:cubicBezTo>
                      <a:pt x="420719" y="375380"/>
                      <a:pt x="428434" y="382333"/>
                      <a:pt x="437578" y="382333"/>
                    </a:cubicBezTo>
                    <a:lnTo>
                      <a:pt x="706279" y="382333"/>
                    </a:lnTo>
                    <a:cubicBezTo>
                      <a:pt x="715137" y="382333"/>
                      <a:pt x="722662" y="375761"/>
                      <a:pt x="723424" y="366903"/>
                    </a:cubicBezTo>
                    <a:cubicBezTo>
                      <a:pt x="723614" y="365284"/>
                      <a:pt x="723614" y="363474"/>
                      <a:pt x="723614" y="361855"/>
                    </a:cubicBezTo>
                    <a:cubicBezTo>
                      <a:pt x="723709" y="162401"/>
                      <a:pt x="561308" y="0"/>
                      <a:pt x="361855" y="0"/>
                    </a:cubicBezTo>
                    <a:close/>
                    <a:moveTo>
                      <a:pt x="452437" y="347377"/>
                    </a:moveTo>
                    <a:cubicBezTo>
                      <a:pt x="441960" y="307086"/>
                      <a:pt x="405003" y="277368"/>
                      <a:pt x="362141" y="277368"/>
                    </a:cubicBezTo>
                    <a:cubicBezTo>
                      <a:pt x="319278" y="277368"/>
                      <a:pt x="282321" y="306991"/>
                      <a:pt x="271843" y="347377"/>
                    </a:cubicBezTo>
                    <a:lnTo>
                      <a:pt x="35719" y="347377"/>
                    </a:lnTo>
                    <a:cubicBezTo>
                      <a:pt x="43339" y="173926"/>
                      <a:pt x="186880" y="35052"/>
                      <a:pt x="362141" y="35052"/>
                    </a:cubicBezTo>
                    <a:cubicBezTo>
                      <a:pt x="537115" y="35052"/>
                      <a:pt x="680466" y="173260"/>
                      <a:pt x="688562" y="347377"/>
                    </a:cubicBezTo>
                    <a:lnTo>
                      <a:pt x="452437" y="34737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9"/>
              <p:cNvSpPr/>
              <p:nvPr/>
            </p:nvSpPr>
            <p:spPr>
              <a:xfrm>
                <a:off x="4549806" y="2379630"/>
                <a:ext cx="1327118" cy="220503"/>
              </a:xfrm>
              <a:custGeom>
                <a:avLst/>
                <a:gdLst/>
                <a:ahLst/>
                <a:cxnLst/>
                <a:rect l="l" t="t" r="r" b="b"/>
                <a:pathLst>
                  <a:path w="1327118" h="220503" extrusionOk="0">
                    <a:moveTo>
                      <a:pt x="1315307" y="93536"/>
                    </a:moveTo>
                    <a:lnTo>
                      <a:pt x="1195197" y="51816"/>
                    </a:lnTo>
                    <a:cubicBezTo>
                      <a:pt x="1193864" y="50863"/>
                      <a:pt x="1192340" y="50006"/>
                      <a:pt x="1190720" y="49435"/>
                    </a:cubicBezTo>
                    <a:lnTo>
                      <a:pt x="1072134" y="7906"/>
                    </a:lnTo>
                    <a:cubicBezTo>
                      <a:pt x="1070419" y="6286"/>
                      <a:pt x="1068515" y="4953"/>
                      <a:pt x="1066228" y="4096"/>
                    </a:cubicBezTo>
                    <a:lnTo>
                      <a:pt x="1057275" y="952"/>
                    </a:lnTo>
                    <a:cubicBezTo>
                      <a:pt x="1055370" y="381"/>
                      <a:pt x="1053465" y="0"/>
                      <a:pt x="1051465" y="0"/>
                    </a:cubicBezTo>
                    <a:lnTo>
                      <a:pt x="350234" y="0"/>
                    </a:lnTo>
                    <a:cubicBezTo>
                      <a:pt x="350139" y="0"/>
                      <a:pt x="350044" y="0"/>
                      <a:pt x="349853" y="0"/>
                    </a:cubicBezTo>
                    <a:cubicBezTo>
                      <a:pt x="349758" y="0"/>
                      <a:pt x="349663" y="0"/>
                      <a:pt x="349472" y="0"/>
                    </a:cubicBezTo>
                    <a:lnTo>
                      <a:pt x="183737" y="0"/>
                    </a:lnTo>
                    <a:lnTo>
                      <a:pt x="183261" y="0"/>
                    </a:lnTo>
                    <a:lnTo>
                      <a:pt x="17526" y="0"/>
                    </a:lnTo>
                    <a:cubicBezTo>
                      <a:pt x="7811" y="0"/>
                      <a:pt x="0" y="7810"/>
                      <a:pt x="0" y="17526"/>
                    </a:cubicBezTo>
                    <a:lnTo>
                      <a:pt x="0" y="202978"/>
                    </a:lnTo>
                    <a:cubicBezTo>
                      <a:pt x="0" y="212693"/>
                      <a:pt x="7811" y="220504"/>
                      <a:pt x="17526" y="220504"/>
                    </a:cubicBezTo>
                    <a:lnTo>
                      <a:pt x="183261" y="220504"/>
                    </a:lnTo>
                    <a:lnTo>
                      <a:pt x="183737" y="220504"/>
                    </a:lnTo>
                    <a:lnTo>
                      <a:pt x="349472" y="220504"/>
                    </a:lnTo>
                    <a:cubicBezTo>
                      <a:pt x="349567" y="220504"/>
                      <a:pt x="349663" y="220504"/>
                      <a:pt x="349853" y="220504"/>
                    </a:cubicBezTo>
                    <a:cubicBezTo>
                      <a:pt x="349949" y="220504"/>
                      <a:pt x="350044" y="220504"/>
                      <a:pt x="350234" y="220504"/>
                    </a:cubicBezTo>
                    <a:lnTo>
                      <a:pt x="1049846" y="220504"/>
                    </a:lnTo>
                    <a:cubicBezTo>
                      <a:pt x="1051846" y="220504"/>
                      <a:pt x="1053846" y="220123"/>
                      <a:pt x="1055656" y="219551"/>
                    </a:cubicBezTo>
                    <a:lnTo>
                      <a:pt x="1066324" y="215837"/>
                    </a:lnTo>
                    <a:cubicBezTo>
                      <a:pt x="1068134" y="215170"/>
                      <a:pt x="1069848" y="214217"/>
                      <a:pt x="1071277" y="212979"/>
                    </a:cubicBezTo>
                    <a:lnTo>
                      <a:pt x="1190911" y="170402"/>
                    </a:lnTo>
                    <a:cubicBezTo>
                      <a:pt x="1191197" y="170307"/>
                      <a:pt x="1191387" y="170117"/>
                      <a:pt x="1191673" y="169926"/>
                    </a:cubicBezTo>
                    <a:lnTo>
                      <a:pt x="1315402" y="126301"/>
                    </a:lnTo>
                    <a:cubicBezTo>
                      <a:pt x="1322451" y="123730"/>
                      <a:pt x="1327118" y="117253"/>
                      <a:pt x="1327118" y="109728"/>
                    </a:cubicBezTo>
                    <a:cubicBezTo>
                      <a:pt x="1327023" y="102584"/>
                      <a:pt x="1322356" y="95917"/>
                      <a:pt x="1315307" y="93536"/>
                    </a:cubicBezTo>
                    <a:close/>
                    <a:moveTo>
                      <a:pt x="35147" y="35052"/>
                    </a:moveTo>
                    <a:lnTo>
                      <a:pt x="165925" y="35052"/>
                    </a:lnTo>
                    <a:lnTo>
                      <a:pt x="165925" y="185356"/>
                    </a:lnTo>
                    <a:lnTo>
                      <a:pt x="35147" y="185356"/>
                    </a:lnTo>
                    <a:lnTo>
                      <a:pt x="35147" y="35052"/>
                    </a:lnTo>
                    <a:close/>
                    <a:moveTo>
                      <a:pt x="1077944" y="47053"/>
                    </a:moveTo>
                    <a:lnTo>
                      <a:pt x="1167098" y="78105"/>
                    </a:lnTo>
                    <a:lnTo>
                      <a:pt x="1167098" y="141542"/>
                    </a:lnTo>
                    <a:lnTo>
                      <a:pt x="1077944" y="173260"/>
                    </a:lnTo>
                    <a:lnTo>
                      <a:pt x="1077944" y="47053"/>
                    </a:lnTo>
                    <a:close/>
                    <a:moveTo>
                      <a:pt x="332042" y="185452"/>
                    </a:moveTo>
                    <a:lnTo>
                      <a:pt x="201263" y="185452"/>
                    </a:lnTo>
                    <a:lnTo>
                      <a:pt x="201263" y="35147"/>
                    </a:lnTo>
                    <a:lnTo>
                      <a:pt x="332042" y="35147"/>
                    </a:lnTo>
                    <a:lnTo>
                      <a:pt x="332042" y="185452"/>
                    </a:lnTo>
                    <a:close/>
                    <a:moveTo>
                      <a:pt x="367760" y="35052"/>
                    </a:moveTo>
                    <a:lnTo>
                      <a:pt x="1039082" y="35052"/>
                    </a:lnTo>
                    <a:lnTo>
                      <a:pt x="1039082" y="185356"/>
                    </a:lnTo>
                    <a:lnTo>
                      <a:pt x="367760" y="185356"/>
                    </a:lnTo>
                    <a:lnTo>
                      <a:pt x="367760" y="35052"/>
                    </a:lnTo>
                    <a:close/>
                    <a:moveTo>
                      <a:pt x="1202531" y="129159"/>
                    </a:moveTo>
                    <a:lnTo>
                      <a:pt x="1202531" y="91345"/>
                    </a:lnTo>
                    <a:lnTo>
                      <a:pt x="1256728" y="110109"/>
                    </a:lnTo>
                    <a:lnTo>
                      <a:pt x="1202531" y="12915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0" name="Google Shape;1510;p9"/>
            <p:cNvGrpSpPr/>
            <p:nvPr/>
          </p:nvGrpSpPr>
          <p:grpSpPr>
            <a:xfrm rot="-465114">
              <a:off x="9759164" y="4367261"/>
              <a:ext cx="840079" cy="973459"/>
              <a:chOff x="4648224" y="2791086"/>
              <a:chExt cx="1107654" cy="1283517"/>
            </a:xfrm>
          </p:grpSpPr>
          <p:sp>
            <p:nvSpPr>
              <p:cNvPr id="1511" name="Google Shape;1511;p9"/>
              <p:cNvSpPr/>
              <p:nvPr/>
            </p:nvSpPr>
            <p:spPr>
              <a:xfrm>
                <a:off x="4648224" y="2791086"/>
                <a:ext cx="1107654" cy="1283517"/>
              </a:xfrm>
              <a:custGeom>
                <a:avLst/>
                <a:gdLst/>
                <a:ahLst/>
                <a:cxnLst/>
                <a:rect l="l" t="t" r="r" b="b"/>
                <a:pathLst>
                  <a:path w="1107654" h="1283517" extrusionOk="0">
                    <a:moveTo>
                      <a:pt x="1010673" y="51649"/>
                    </a:moveTo>
                    <a:cubicBezTo>
                      <a:pt x="908470" y="-26932"/>
                      <a:pt x="765499" y="-14645"/>
                      <a:pt x="678250" y="80319"/>
                    </a:cubicBezTo>
                    <a:lnTo>
                      <a:pt x="95511" y="714684"/>
                    </a:lnTo>
                    <a:cubicBezTo>
                      <a:pt x="95130" y="715065"/>
                      <a:pt x="94939" y="715541"/>
                      <a:pt x="94558" y="715827"/>
                    </a:cubicBezTo>
                    <a:cubicBezTo>
                      <a:pt x="84843" y="728305"/>
                      <a:pt x="80747" y="743831"/>
                      <a:pt x="82747" y="759642"/>
                    </a:cubicBezTo>
                    <a:cubicBezTo>
                      <a:pt x="84747" y="775358"/>
                      <a:pt x="92749" y="789456"/>
                      <a:pt x="105322" y="798981"/>
                    </a:cubicBezTo>
                    <a:lnTo>
                      <a:pt x="116656" y="807648"/>
                    </a:lnTo>
                    <a:lnTo>
                      <a:pt x="53696" y="979289"/>
                    </a:lnTo>
                    <a:cubicBezTo>
                      <a:pt x="51029" y="986528"/>
                      <a:pt x="53315" y="994529"/>
                      <a:pt x="59411" y="999291"/>
                    </a:cubicBezTo>
                    <a:lnTo>
                      <a:pt x="99892" y="1030533"/>
                    </a:lnTo>
                    <a:lnTo>
                      <a:pt x="60840" y="1081301"/>
                    </a:lnTo>
                    <a:cubicBezTo>
                      <a:pt x="57982" y="1085016"/>
                      <a:pt x="56744" y="1089779"/>
                      <a:pt x="57316" y="1094256"/>
                    </a:cubicBezTo>
                    <a:cubicBezTo>
                      <a:pt x="57887" y="1098828"/>
                      <a:pt x="60173" y="1103018"/>
                      <a:pt x="63983" y="1105876"/>
                    </a:cubicBezTo>
                    <a:lnTo>
                      <a:pt x="93701" y="1128736"/>
                    </a:lnTo>
                    <a:lnTo>
                      <a:pt x="3595" y="1246274"/>
                    </a:lnTo>
                    <a:cubicBezTo>
                      <a:pt x="-311" y="1251418"/>
                      <a:pt x="-1073" y="1258276"/>
                      <a:pt x="1499" y="1264182"/>
                    </a:cubicBezTo>
                    <a:cubicBezTo>
                      <a:pt x="4071" y="1269992"/>
                      <a:pt x="9786" y="1273992"/>
                      <a:pt x="16168" y="1274468"/>
                    </a:cubicBezTo>
                    <a:lnTo>
                      <a:pt x="146660" y="1283517"/>
                    </a:lnTo>
                    <a:lnTo>
                      <a:pt x="147898" y="1283517"/>
                    </a:lnTo>
                    <a:cubicBezTo>
                      <a:pt x="153232" y="1283517"/>
                      <a:pt x="158376" y="1280946"/>
                      <a:pt x="161995" y="1276755"/>
                    </a:cubicBezTo>
                    <a:lnTo>
                      <a:pt x="208096" y="1216652"/>
                    </a:lnTo>
                    <a:lnTo>
                      <a:pt x="239814" y="1241036"/>
                    </a:lnTo>
                    <a:cubicBezTo>
                      <a:pt x="242958" y="1243512"/>
                      <a:pt x="246672" y="1244655"/>
                      <a:pt x="250483" y="1244655"/>
                    </a:cubicBezTo>
                    <a:cubicBezTo>
                      <a:pt x="255626" y="1244655"/>
                      <a:pt x="260865" y="1242274"/>
                      <a:pt x="264294" y="1237892"/>
                    </a:cubicBezTo>
                    <a:lnTo>
                      <a:pt x="303251" y="1187220"/>
                    </a:lnTo>
                    <a:lnTo>
                      <a:pt x="337446" y="1213604"/>
                    </a:lnTo>
                    <a:cubicBezTo>
                      <a:pt x="340494" y="1216080"/>
                      <a:pt x="344399" y="1217223"/>
                      <a:pt x="348114" y="1217223"/>
                    </a:cubicBezTo>
                    <a:cubicBezTo>
                      <a:pt x="351448" y="1217223"/>
                      <a:pt x="354972" y="1216366"/>
                      <a:pt x="357925" y="1214175"/>
                    </a:cubicBezTo>
                    <a:lnTo>
                      <a:pt x="510420" y="1110353"/>
                    </a:lnTo>
                    <a:lnTo>
                      <a:pt x="520516" y="1118068"/>
                    </a:lnTo>
                    <a:cubicBezTo>
                      <a:pt x="531280" y="1126355"/>
                      <a:pt x="543948" y="1130355"/>
                      <a:pt x="556616" y="1130355"/>
                    </a:cubicBezTo>
                    <a:cubicBezTo>
                      <a:pt x="574523" y="1130355"/>
                      <a:pt x="592049" y="1122449"/>
                      <a:pt x="603574" y="1107209"/>
                    </a:cubicBezTo>
                    <a:cubicBezTo>
                      <a:pt x="603955" y="1106733"/>
                      <a:pt x="604241" y="1106352"/>
                      <a:pt x="604527" y="1105971"/>
                    </a:cubicBezTo>
                    <a:lnTo>
                      <a:pt x="760832" y="861369"/>
                    </a:lnTo>
                    <a:cubicBezTo>
                      <a:pt x="765976" y="853178"/>
                      <a:pt x="763594" y="842415"/>
                      <a:pt x="755498" y="837176"/>
                    </a:cubicBezTo>
                    <a:cubicBezTo>
                      <a:pt x="747402" y="832032"/>
                      <a:pt x="736543" y="834414"/>
                      <a:pt x="731305" y="842510"/>
                    </a:cubicBezTo>
                    <a:lnTo>
                      <a:pt x="575666" y="1086255"/>
                    </a:lnTo>
                    <a:cubicBezTo>
                      <a:pt x="567379" y="1096446"/>
                      <a:pt x="552425" y="1098256"/>
                      <a:pt x="542043" y="1090255"/>
                    </a:cubicBezTo>
                    <a:lnTo>
                      <a:pt x="171235" y="805172"/>
                    </a:lnTo>
                    <a:lnTo>
                      <a:pt x="148375" y="787551"/>
                    </a:lnTo>
                    <a:cubicBezTo>
                      <a:pt x="148279" y="787455"/>
                      <a:pt x="148184" y="787455"/>
                      <a:pt x="148089" y="787360"/>
                    </a:cubicBezTo>
                    <a:lnTo>
                      <a:pt x="126943" y="771072"/>
                    </a:lnTo>
                    <a:cubicBezTo>
                      <a:pt x="121800" y="767072"/>
                      <a:pt x="118561" y="761357"/>
                      <a:pt x="117704" y="754975"/>
                    </a:cubicBezTo>
                    <a:cubicBezTo>
                      <a:pt x="117037" y="748689"/>
                      <a:pt x="118561" y="742593"/>
                      <a:pt x="122181" y="737544"/>
                    </a:cubicBezTo>
                    <a:lnTo>
                      <a:pt x="704349" y="103846"/>
                    </a:lnTo>
                    <a:cubicBezTo>
                      <a:pt x="779215" y="22407"/>
                      <a:pt x="901802" y="11739"/>
                      <a:pt x="989527" y="79176"/>
                    </a:cubicBezTo>
                    <a:cubicBezTo>
                      <a:pt x="1077253" y="146613"/>
                      <a:pt x="1098493" y="267866"/>
                      <a:pt x="1038962" y="361116"/>
                    </a:cubicBezTo>
                    <a:lnTo>
                      <a:pt x="789883" y="751165"/>
                    </a:lnTo>
                    <a:cubicBezTo>
                      <a:pt x="789026" y="752498"/>
                      <a:pt x="788455" y="753832"/>
                      <a:pt x="788073" y="755261"/>
                    </a:cubicBezTo>
                    <a:lnTo>
                      <a:pt x="772262" y="780026"/>
                    </a:lnTo>
                    <a:cubicBezTo>
                      <a:pt x="767214" y="788122"/>
                      <a:pt x="769500" y="798695"/>
                      <a:pt x="777596" y="803933"/>
                    </a:cubicBezTo>
                    <a:cubicBezTo>
                      <a:pt x="780454" y="805743"/>
                      <a:pt x="783692" y="806696"/>
                      <a:pt x="786931" y="806696"/>
                    </a:cubicBezTo>
                    <a:cubicBezTo>
                      <a:pt x="792550" y="806696"/>
                      <a:pt x="798265" y="803933"/>
                      <a:pt x="801504" y="798599"/>
                    </a:cubicBezTo>
                    <a:lnTo>
                      <a:pt x="819506" y="770406"/>
                    </a:lnTo>
                    <a:cubicBezTo>
                      <a:pt x="819982" y="769644"/>
                      <a:pt x="820268" y="768977"/>
                      <a:pt x="820649" y="768215"/>
                    </a:cubicBezTo>
                    <a:lnTo>
                      <a:pt x="1068680" y="379881"/>
                    </a:lnTo>
                    <a:cubicBezTo>
                      <a:pt x="1137736" y="271391"/>
                      <a:pt x="1112971" y="130135"/>
                      <a:pt x="1010673" y="51649"/>
                    </a:cubicBezTo>
                    <a:close/>
                    <a:moveTo>
                      <a:pt x="139707" y="1247799"/>
                    </a:moveTo>
                    <a:lnTo>
                      <a:pt x="51029" y="1241607"/>
                    </a:lnTo>
                    <a:lnTo>
                      <a:pt x="121228" y="1149882"/>
                    </a:lnTo>
                    <a:lnTo>
                      <a:pt x="180093" y="1195125"/>
                    </a:lnTo>
                    <a:lnTo>
                      <a:pt x="139707" y="1247799"/>
                    </a:lnTo>
                    <a:close/>
                    <a:moveTo>
                      <a:pt x="247149" y="1202555"/>
                    </a:moveTo>
                    <a:lnTo>
                      <a:pt x="229337" y="1188839"/>
                    </a:lnTo>
                    <a:lnTo>
                      <a:pt x="115037" y="1100923"/>
                    </a:lnTo>
                    <a:lnTo>
                      <a:pt x="99130" y="1088636"/>
                    </a:lnTo>
                    <a:lnTo>
                      <a:pt x="127515" y="1051774"/>
                    </a:lnTo>
                    <a:lnTo>
                      <a:pt x="275438" y="1165788"/>
                    </a:lnTo>
                    <a:lnTo>
                      <a:pt x="247149" y="1202555"/>
                    </a:lnTo>
                    <a:close/>
                    <a:moveTo>
                      <a:pt x="480892" y="1088255"/>
                    </a:moveTo>
                    <a:lnTo>
                      <a:pt x="348781" y="1178075"/>
                    </a:lnTo>
                    <a:lnTo>
                      <a:pt x="324682" y="1159502"/>
                    </a:lnTo>
                    <a:lnTo>
                      <a:pt x="296869" y="1138071"/>
                    </a:lnTo>
                    <a:lnTo>
                      <a:pt x="148851" y="1023961"/>
                    </a:lnTo>
                    <a:lnTo>
                      <a:pt x="121228" y="1002720"/>
                    </a:lnTo>
                    <a:lnTo>
                      <a:pt x="90843" y="979289"/>
                    </a:lnTo>
                    <a:lnTo>
                      <a:pt x="145803" y="830032"/>
                    </a:lnTo>
                    <a:lnTo>
                      <a:pt x="211525" y="880610"/>
                    </a:lnTo>
                    <a:lnTo>
                      <a:pt x="480892" y="10882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9"/>
              <p:cNvSpPr/>
              <p:nvPr/>
            </p:nvSpPr>
            <p:spPr>
              <a:xfrm>
                <a:off x="5046004" y="2971573"/>
                <a:ext cx="536065" cy="640115"/>
              </a:xfrm>
              <a:custGeom>
                <a:avLst/>
                <a:gdLst/>
                <a:ahLst/>
                <a:cxnLst/>
                <a:rect l="l" t="t" r="r" b="b"/>
                <a:pathLst>
                  <a:path w="536065" h="640115" extrusionOk="0">
                    <a:moveTo>
                      <a:pt x="535264" y="81379"/>
                    </a:moveTo>
                    <a:cubicBezTo>
                      <a:pt x="532026" y="56519"/>
                      <a:pt x="519358" y="34611"/>
                      <a:pt x="499641" y="19371"/>
                    </a:cubicBezTo>
                    <a:cubicBezTo>
                      <a:pt x="458684" y="-12061"/>
                      <a:pt x="399914" y="-4441"/>
                      <a:pt x="368482" y="36421"/>
                    </a:cubicBezTo>
                    <a:lnTo>
                      <a:pt x="19295" y="489811"/>
                    </a:lnTo>
                    <a:cubicBezTo>
                      <a:pt x="-12042" y="530673"/>
                      <a:pt x="-4422" y="589347"/>
                      <a:pt x="36440" y="620780"/>
                    </a:cubicBezTo>
                    <a:cubicBezTo>
                      <a:pt x="53395" y="633829"/>
                      <a:pt x="73492" y="640116"/>
                      <a:pt x="93400" y="640116"/>
                    </a:cubicBezTo>
                    <a:cubicBezTo>
                      <a:pt x="121498" y="640116"/>
                      <a:pt x="149311" y="627543"/>
                      <a:pt x="167599" y="603730"/>
                    </a:cubicBezTo>
                    <a:lnTo>
                      <a:pt x="516786" y="150340"/>
                    </a:lnTo>
                    <a:cubicBezTo>
                      <a:pt x="531835" y="130623"/>
                      <a:pt x="538503" y="106239"/>
                      <a:pt x="535264" y="81379"/>
                    </a:cubicBezTo>
                    <a:close/>
                    <a:moveTo>
                      <a:pt x="489068" y="129004"/>
                    </a:moveTo>
                    <a:lnTo>
                      <a:pt x="139882" y="582394"/>
                    </a:lnTo>
                    <a:cubicBezTo>
                      <a:pt x="130452" y="594681"/>
                      <a:pt x="116641" y="602587"/>
                      <a:pt x="101115" y="604587"/>
                    </a:cubicBezTo>
                    <a:cubicBezTo>
                      <a:pt x="85589" y="606588"/>
                      <a:pt x="70254" y="602492"/>
                      <a:pt x="57967" y="593062"/>
                    </a:cubicBezTo>
                    <a:cubicBezTo>
                      <a:pt x="32344" y="573441"/>
                      <a:pt x="27582" y="536769"/>
                      <a:pt x="47203" y="511242"/>
                    </a:cubicBezTo>
                    <a:lnTo>
                      <a:pt x="396390" y="57852"/>
                    </a:lnTo>
                    <a:cubicBezTo>
                      <a:pt x="407820" y="42898"/>
                      <a:pt x="425251" y="35088"/>
                      <a:pt x="442777" y="35088"/>
                    </a:cubicBezTo>
                    <a:cubicBezTo>
                      <a:pt x="455159" y="35088"/>
                      <a:pt x="467637" y="39088"/>
                      <a:pt x="478400" y="47184"/>
                    </a:cubicBezTo>
                    <a:cubicBezTo>
                      <a:pt x="490687" y="56614"/>
                      <a:pt x="498593" y="70425"/>
                      <a:pt x="500593" y="85951"/>
                    </a:cubicBezTo>
                    <a:cubicBezTo>
                      <a:pt x="502594" y="101477"/>
                      <a:pt x="498498" y="116812"/>
                      <a:pt x="489068" y="129004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3" name="Google Shape;1513;p9"/>
            <p:cNvGrpSpPr/>
            <p:nvPr/>
          </p:nvGrpSpPr>
          <p:grpSpPr>
            <a:xfrm>
              <a:off x="8261813" y="5673610"/>
              <a:ext cx="989891" cy="989871"/>
              <a:chOff x="8213288" y="4257484"/>
              <a:chExt cx="1305236" cy="1305210"/>
            </a:xfrm>
          </p:grpSpPr>
          <p:sp>
            <p:nvSpPr>
              <p:cNvPr id="1514" name="Google Shape;1514;p9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9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9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9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8" name="Google Shape;1518;p9"/>
            <p:cNvGrpSpPr/>
            <p:nvPr/>
          </p:nvGrpSpPr>
          <p:grpSpPr>
            <a:xfrm>
              <a:off x="11082101" y="2695260"/>
              <a:ext cx="989891" cy="989871"/>
              <a:chOff x="8213288" y="4257484"/>
              <a:chExt cx="1305236" cy="1305210"/>
            </a:xfrm>
          </p:grpSpPr>
          <p:sp>
            <p:nvSpPr>
              <p:cNvPr id="1519" name="Google Shape;1519;p9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9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9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9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3" name="Google Shape;1523;p9"/>
            <p:cNvGrpSpPr/>
            <p:nvPr/>
          </p:nvGrpSpPr>
          <p:grpSpPr>
            <a:xfrm rot="-2700000">
              <a:off x="11109448" y="5639292"/>
              <a:ext cx="778632" cy="775202"/>
              <a:chOff x="4648390" y="2921698"/>
              <a:chExt cx="1037844" cy="1033271"/>
            </a:xfrm>
          </p:grpSpPr>
          <p:sp>
            <p:nvSpPr>
              <p:cNvPr id="1524" name="Google Shape;1524;p9"/>
              <p:cNvSpPr/>
              <p:nvPr/>
            </p:nvSpPr>
            <p:spPr>
              <a:xfrm>
                <a:off x="4648390" y="2921698"/>
                <a:ext cx="1037844" cy="1033271"/>
              </a:xfrm>
              <a:custGeom>
                <a:avLst/>
                <a:gdLst/>
                <a:ahLst/>
                <a:cxnLst/>
                <a:rect l="l" t="t" r="r" b="b"/>
                <a:pathLst>
                  <a:path w="1037844" h="1033271" extrusionOk="0">
                    <a:moveTo>
                      <a:pt x="992981" y="353187"/>
                    </a:moveTo>
                    <a:lnTo>
                      <a:pt x="838962" y="353187"/>
                    </a:lnTo>
                    <a:cubicBezTo>
                      <a:pt x="805910" y="153067"/>
                      <a:pt x="631698" y="0"/>
                      <a:pt x="422338" y="0"/>
                    </a:cubicBezTo>
                    <a:cubicBezTo>
                      <a:pt x="189452" y="0"/>
                      <a:pt x="0" y="189452"/>
                      <a:pt x="0" y="422338"/>
                    </a:cubicBezTo>
                    <a:cubicBezTo>
                      <a:pt x="0" y="555212"/>
                      <a:pt x="61627" y="673894"/>
                      <a:pt x="157734" y="751237"/>
                    </a:cubicBezTo>
                    <a:lnTo>
                      <a:pt x="157734" y="919639"/>
                    </a:lnTo>
                    <a:cubicBezTo>
                      <a:pt x="157734" y="982313"/>
                      <a:pt x="208788" y="1033272"/>
                      <a:pt x="271463" y="1033272"/>
                    </a:cubicBezTo>
                    <a:lnTo>
                      <a:pt x="575596" y="1033272"/>
                    </a:lnTo>
                    <a:cubicBezTo>
                      <a:pt x="638270" y="1033272"/>
                      <a:pt x="689324" y="982313"/>
                      <a:pt x="689229" y="919639"/>
                    </a:cubicBezTo>
                    <a:lnTo>
                      <a:pt x="689229" y="890302"/>
                    </a:lnTo>
                    <a:cubicBezTo>
                      <a:pt x="836771" y="802386"/>
                      <a:pt x="935165" y="650081"/>
                      <a:pt x="954595" y="478917"/>
                    </a:cubicBezTo>
                    <a:lnTo>
                      <a:pt x="992981" y="478917"/>
                    </a:lnTo>
                    <a:cubicBezTo>
                      <a:pt x="1017746" y="478917"/>
                      <a:pt x="1037844" y="459010"/>
                      <a:pt x="1037844" y="434435"/>
                    </a:cubicBezTo>
                    <a:lnTo>
                      <a:pt x="1037844" y="397859"/>
                    </a:lnTo>
                    <a:cubicBezTo>
                      <a:pt x="1037844" y="373189"/>
                      <a:pt x="1017746" y="353187"/>
                      <a:pt x="992981" y="353187"/>
                    </a:cubicBezTo>
                    <a:close/>
                    <a:moveTo>
                      <a:pt x="29623" y="422434"/>
                    </a:moveTo>
                    <a:cubicBezTo>
                      <a:pt x="29623" y="205930"/>
                      <a:pt x="205835" y="29813"/>
                      <a:pt x="422338" y="29813"/>
                    </a:cubicBezTo>
                    <a:cubicBezTo>
                      <a:pt x="615220" y="29813"/>
                      <a:pt x="776097" y="169640"/>
                      <a:pt x="808863" y="353187"/>
                    </a:cubicBezTo>
                    <a:cubicBezTo>
                      <a:pt x="810673" y="362902"/>
                      <a:pt x="812006" y="372713"/>
                      <a:pt x="813054" y="382619"/>
                    </a:cubicBezTo>
                    <a:cubicBezTo>
                      <a:pt x="814387" y="395668"/>
                      <a:pt x="815054" y="409003"/>
                      <a:pt x="815054" y="422434"/>
                    </a:cubicBezTo>
                    <a:cubicBezTo>
                      <a:pt x="815054" y="431482"/>
                      <a:pt x="814768" y="440531"/>
                      <a:pt x="814102" y="449389"/>
                    </a:cubicBezTo>
                    <a:cubicBezTo>
                      <a:pt x="813435" y="459391"/>
                      <a:pt x="812387" y="469201"/>
                      <a:pt x="810959" y="478917"/>
                    </a:cubicBezTo>
                    <a:cubicBezTo>
                      <a:pt x="797814" y="569690"/>
                      <a:pt x="753523" y="650557"/>
                      <a:pt x="689229" y="710279"/>
                    </a:cubicBezTo>
                    <a:cubicBezTo>
                      <a:pt x="679799" y="719042"/>
                      <a:pt x="669893" y="727329"/>
                      <a:pt x="659606" y="735139"/>
                    </a:cubicBezTo>
                    <a:cubicBezTo>
                      <a:pt x="593598" y="785336"/>
                      <a:pt x="511397" y="815150"/>
                      <a:pt x="422338" y="815150"/>
                    </a:cubicBezTo>
                    <a:cubicBezTo>
                      <a:pt x="334423" y="815150"/>
                      <a:pt x="252984" y="786098"/>
                      <a:pt x="187452" y="736949"/>
                    </a:cubicBezTo>
                    <a:cubicBezTo>
                      <a:pt x="177165" y="729234"/>
                      <a:pt x="167259" y="721043"/>
                      <a:pt x="157734" y="712375"/>
                    </a:cubicBezTo>
                    <a:cubicBezTo>
                      <a:pt x="79058" y="640461"/>
                      <a:pt x="29623" y="537115"/>
                      <a:pt x="29623" y="422434"/>
                    </a:cubicBezTo>
                    <a:close/>
                    <a:moveTo>
                      <a:pt x="689229" y="749427"/>
                    </a:moveTo>
                    <a:cubicBezTo>
                      <a:pt x="770192" y="683228"/>
                      <a:pt x="826294" y="587597"/>
                      <a:pt x="840867" y="478917"/>
                    </a:cubicBezTo>
                    <a:lnTo>
                      <a:pt x="871347" y="478917"/>
                    </a:lnTo>
                    <a:cubicBezTo>
                      <a:pt x="855631" y="605885"/>
                      <a:pt x="789051" y="719995"/>
                      <a:pt x="689229" y="793242"/>
                    </a:cubicBezTo>
                    <a:lnTo>
                      <a:pt x="689229" y="749427"/>
                    </a:lnTo>
                    <a:close/>
                    <a:moveTo>
                      <a:pt x="659606" y="919543"/>
                    </a:moveTo>
                    <a:cubicBezTo>
                      <a:pt x="659606" y="965930"/>
                      <a:pt x="621887" y="1003554"/>
                      <a:pt x="575501" y="1003554"/>
                    </a:cubicBezTo>
                    <a:lnTo>
                      <a:pt x="271463" y="1003554"/>
                    </a:lnTo>
                    <a:cubicBezTo>
                      <a:pt x="225076" y="1003554"/>
                      <a:pt x="187452" y="965930"/>
                      <a:pt x="187452" y="919543"/>
                    </a:cubicBezTo>
                    <a:lnTo>
                      <a:pt x="187452" y="773144"/>
                    </a:lnTo>
                    <a:cubicBezTo>
                      <a:pt x="254698" y="818293"/>
                      <a:pt x="335471" y="844677"/>
                      <a:pt x="422338" y="844677"/>
                    </a:cubicBezTo>
                    <a:cubicBezTo>
                      <a:pt x="510254" y="844677"/>
                      <a:pt x="591884" y="817721"/>
                      <a:pt x="659606" y="771525"/>
                    </a:cubicBezTo>
                    <a:lnTo>
                      <a:pt x="659606" y="813149"/>
                    </a:lnTo>
                    <a:lnTo>
                      <a:pt x="659606" y="847344"/>
                    </a:lnTo>
                    <a:lnTo>
                      <a:pt x="659606" y="873061"/>
                    </a:lnTo>
                    <a:lnTo>
                      <a:pt x="659606" y="906780"/>
                    </a:lnTo>
                    <a:lnTo>
                      <a:pt x="659606" y="919543"/>
                    </a:lnTo>
                    <a:close/>
                    <a:moveTo>
                      <a:pt x="689229" y="855440"/>
                    </a:moveTo>
                    <a:lnTo>
                      <a:pt x="689229" y="829247"/>
                    </a:lnTo>
                    <a:cubicBezTo>
                      <a:pt x="806196" y="751522"/>
                      <a:pt x="884301" y="622744"/>
                      <a:pt x="901065" y="478917"/>
                    </a:cubicBezTo>
                    <a:lnTo>
                      <a:pt x="924782" y="478917"/>
                    </a:lnTo>
                    <a:cubicBezTo>
                      <a:pt x="906209" y="633508"/>
                      <a:pt x="819531" y="771525"/>
                      <a:pt x="689229" y="855440"/>
                    </a:cubicBezTo>
                    <a:close/>
                    <a:moveTo>
                      <a:pt x="1008126" y="434340"/>
                    </a:moveTo>
                    <a:cubicBezTo>
                      <a:pt x="1008126" y="442627"/>
                      <a:pt x="1001363" y="449389"/>
                      <a:pt x="992981" y="449389"/>
                    </a:cubicBezTo>
                    <a:lnTo>
                      <a:pt x="957167" y="449389"/>
                    </a:lnTo>
                    <a:lnTo>
                      <a:pt x="927544" y="449389"/>
                    </a:lnTo>
                    <a:lnTo>
                      <a:pt x="903637" y="449389"/>
                    </a:lnTo>
                    <a:lnTo>
                      <a:pt x="874014" y="449389"/>
                    </a:lnTo>
                    <a:lnTo>
                      <a:pt x="843820" y="449389"/>
                    </a:lnTo>
                    <a:cubicBezTo>
                      <a:pt x="844391" y="440436"/>
                      <a:pt x="844677" y="431387"/>
                      <a:pt x="844677" y="422338"/>
                    </a:cubicBezTo>
                    <a:cubicBezTo>
                      <a:pt x="844677" y="409003"/>
                      <a:pt x="844010" y="395764"/>
                      <a:pt x="842772" y="382619"/>
                    </a:cubicBezTo>
                    <a:lnTo>
                      <a:pt x="992981" y="382619"/>
                    </a:lnTo>
                    <a:lnTo>
                      <a:pt x="992981" y="382714"/>
                    </a:lnTo>
                    <a:cubicBezTo>
                      <a:pt x="1001459" y="382714"/>
                      <a:pt x="1008126" y="389572"/>
                      <a:pt x="1008126" y="397764"/>
                    </a:cubicBezTo>
                    <a:lnTo>
                      <a:pt x="1008126" y="43434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9"/>
              <p:cNvSpPr/>
              <p:nvPr/>
            </p:nvSpPr>
            <p:spPr>
              <a:xfrm>
                <a:off x="4890706" y="3164013"/>
                <a:ext cx="361187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361187" h="361188" extrusionOk="0">
                    <a:moveTo>
                      <a:pt x="180594" y="361188"/>
                    </a:moveTo>
                    <a:cubicBezTo>
                      <a:pt x="280130" y="361188"/>
                      <a:pt x="361093" y="280226"/>
                      <a:pt x="361188" y="180594"/>
                    </a:cubicBezTo>
                    <a:cubicBezTo>
                      <a:pt x="361188" y="80963"/>
                      <a:pt x="280130" y="0"/>
                      <a:pt x="180594" y="0"/>
                    </a:cubicBezTo>
                    <a:cubicBezTo>
                      <a:pt x="80963" y="0"/>
                      <a:pt x="0" y="81058"/>
                      <a:pt x="0" y="180594"/>
                    </a:cubicBezTo>
                    <a:cubicBezTo>
                      <a:pt x="0" y="280226"/>
                      <a:pt x="81058" y="361188"/>
                      <a:pt x="180594" y="361188"/>
                    </a:cubicBezTo>
                    <a:close/>
                    <a:moveTo>
                      <a:pt x="180594" y="29718"/>
                    </a:moveTo>
                    <a:cubicBezTo>
                      <a:pt x="263747" y="29718"/>
                      <a:pt x="331565" y="97441"/>
                      <a:pt x="331565" y="180689"/>
                    </a:cubicBezTo>
                    <a:cubicBezTo>
                      <a:pt x="331565" y="263938"/>
                      <a:pt x="263842" y="331661"/>
                      <a:pt x="180594" y="331661"/>
                    </a:cubicBezTo>
                    <a:cubicBezTo>
                      <a:pt x="97345" y="331661"/>
                      <a:pt x="29623" y="263938"/>
                      <a:pt x="29623" y="180689"/>
                    </a:cubicBezTo>
                    <a:cubicBezTo>
                      <a:pt x="29623" y="97441"/>
                      <a:pt x="97345" y="29718"/>
                      <a:pt x="180594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9"/>
              <p:cNvSpPr/>
              <p:nvPr/>
            </p:nvSpPr>
            <p:spPr>
              <a:xfrm>
                <a:off x="4997004" y="3262312"/>
                <a:ext cx="154305" cy="155448"/>
              </a:xfrm>
              <a:custGeom>
                <a:avLst/>
                <a:gdLst/>
                <a:ahLst/>
                <a:cxnLst/>
                <a:rect l="l" t="t" r="r" b="b"/>
                <a:pathLst>
                  <a:path w="154305" h="155448" extrusionOk="0">
                    <a:moveTo>
                      <a:pt x="77153" y="155448"/>
                    </a:moveTo>
                    <a:cubicBezTo>
                      <a:pt x="119634" y="155448"/>
                      <a:pt x="154305" y="120587"/>
                      <a:pt x="154305" y="77724"/>
                    </a:cubicBezTo>
                    <a:cubicBezTo>
                      <a:pt x="154305" y="34862"/>
                      <a:pt x="119634" y="0"/>
                      <a:pt x="77153" y="0"/>
                    </a:cubicBezTo>
                    <a:cubicBezTo>
                      <a:pt x="34671" y="0"/>
                      <a:pt x="0" y="34862"/>
                      <a:pt x="0" y="77724"/>
                    </a:cubicBezTo>
                    <a:cubicBezTo>
                      <a:pt x="0" y="120587"/>
                      <a:pt x="34576" y="155448"/>
                      <a:pt x="77153" y="155448"/>
                    </a:cubicBezTo>
                    <a:close/>
                    <a:moveTo>
                      <a:pt x="77153" y="29623"/>
                    </a:moveTo>
                    <a:cubicBezTo>
                      <a:pt x="103442" y="29623"/>
                      <a:pt x="124778" y="51149"/>
                      <a:pt x="124778" y="77629"/>
                    </a:cubicBezTo>
                    <a:cubicBezTo>
                      <a:pt x="124778" y="104108"/>
                      <a:pt x="103442" y="125635"/>
                      <a:pt x="77153" y="125635"/>
                    </a:cubicBezTo>
                    <a:cubicBezTo>
                      <a:pt x="50864" y="125635"/>
                      <a:pt x="29528" y="104108"/>
                      <a:pt x="29528" y="77629"/>
                    </a:cubicBezTo>
                    <a:cubicBezTo>
                      <a:pt x="29528" y="51149"/>
                      <a:pt x="50864" y="29623"/>
                      <a:pt x="77153" y="296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9"/>
              <p:cNvSpPr/>
              <p:nvPr/>
            </p:nvSpPr>
            <p:spPr>
              <a:xfrm>
                <a:off x="4872417" y="3782377"/>
                <a:ext cx="109728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109728" h="108584" extrusionOk="0">
                    <a:moveTo>
                      <a:pt x="54864" y="0"/>
                    </a:moveTo>
                    <a:cubicBezTo>
                      <a:pt x="24575" y="0"/>
                      <a:pt x="0" y="24384"/>
                      <a:pt x="0" y="54292"/>
                    </a:cubicBezTo>
                    <a:cubicBezTo>
                      <a:pt x="0" y="84201"/>
                      <a:pt x="24575" y="108585"/>
                      <a:pt x="54864" y="108585"/>
                    </a:cubicBezTo>
                    <a:cubicBezTo>
                      <a:pt x="85154" y="108585"/>
                      <a:pt x="109728" y="84106"/>
                      <a:pt x="109728" y="54292"/>
                    </a:cubicBezTo>
                    <a:cubicBezTo>
                      <a:pt x="109728" y="24384"/>
                      <a:pt x="85154" y="0"/>
                      <a:pt x="54864" y="0"/>
                    </a:cubicBezTo>
                    <a:close/>
                    <a:moveTo>
                      <a:pt x="54864" y="79057"/>
                    </a:moveTo>
                    <a:cubicBezTo>
                      <a:pt x="41053" y="79057"/>
                      <a:pt x="29718" y="68008"/>
                      <a:pt x="29718" y="54197"/>
                    </a:cubicBezTo>
                    <a:cubicBezTo>
                      <a:pt x="29718" y="40576"/>
                      <a:pt x="40958" y="29337"/>
                      <a:pt x="54864" y="29337"/>
                    </a:cubicBezTo>
                    <a:cubicBezTo>
                      <a:pt x="68675" y="29337"/>
                      <a:pt x="80010" y="40481"/>
                      <a:pt x="80010" y="54197"/>
                    </a:cubicBezTo>
                    <a:cubicBezTo>
                      <a:pt x="80010" y="67913"/>
                      <a:pt x="68771" y="79057"/>
                      <a:pt x="54864" y="7905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9"/>
              <p:cNvSpPr/>
              <p:nvPr/>
            </p:nvSpPr>
            <p:spPr>
              <a:xfrm>
                <a:off x="5173027" y="3777804"/>
                <a:ext cx="108585" cy="109728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109728" extrusionOk="0">
                    <a:moveTo>
                      <a:pt x="54292" y="0"/>
                    </a:moveTo>
                    <a:cubicBezTo>
                      <a:pt x="24384" y="0"/>
                      <a:pt x="0" y="24575"/>
                      <a:pt x="0" y="54864"/>
                    </a:cubicBezTo>
                    <a:cubicBezTo>
                      <a:pt x="0" y="85154"/>
                      <a:pt x="24384" y="109728"/>
                      <a:pt x="54292" y="109728"/>
                    </a:cubicBezTo>
                    <a:cubicBezTo>
                      <a:pt x="84201" y="109728"/>
                      <a:pt x="108680" y="85154"/>
                      <a:pt x="108585" y="54864"/>
                    </a:cubicBezTo>
                    <a:cubicBezTo>
                      <a:pt x="108585" y="24575"/>
                      <a:pt x="84201" y="0"/>
                      <a:pt x="54292" y="0"/>
                    </a:cubicBezTo>
                    <a:close/>
                    <a:moveTo>
                      <a:pt x="54292" y="79820"/>
                    </a:moveTo>
                    <a:cubicBezTo>
                      <a:pt x="40672" y="79820"/>
                      <a:pt x="29432" y="68580"/>
                      <a:pt x="29432" y="54673"/>
                    </a:cubicBezTo>
                    <a:cubicBezTo>
                      <a:pt x="29432" y="40862"/>
                      <a:pt x="40481" y="29528"/>
                      <a:pt x="54292" y="29528"/>
                    </a:cubicBezTo>
                    <a:cubicBezTo>
                      <a:pt x="68104" y="29528"/>
                      <a:pt x="79248" y="40862"/>
                      <a:pt x="79153" y="54673"/>
                    </a:cubicBezTo>
                    <a:cubicBezTo>
                      <a:pt x="79153" y="68580"/>
                      <a:pt x="68008" y="79820"/>
                      <a:pt x="54292" y="798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9" name="Google Shape;1529;p9"/>
            <p:cNvGrpSpPr/>
            <p:nvPr/>
          </p:nvGrpSpPr>
          <p:grpSpPr>
            <a:xfrm rot="-2191663">
              <a:off x="6086917" y="4303862"/>
              <a:ext cx="749389" cy="733099"/>
              <a:chOff x="8352853" y="4404169"/>
              <a:chExt cx="998981" cy="977265"/>
            </a:xfrm>
          </p:grpSpPr>
          <p:sp>
            <p:nvSpPr>
              <p:cNvPr id="1530" name="Google Shape;1530;p9"/>
              <p:cNvSpPr/>
              <p:nvPr/>
            </p:nvSpPr>
            <p:spPr>
              <a:xfrm>
                <a:off x="8527832" y="4404169"/>
                <a:ext cx="638812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638812" h="977265" extrusionOk="0">
                    <a:moveTo>
                      <a:pt x="512726" y="67628"/>
                    </a:moveTo>
                    <a:cubicBezTo>
                      <a:pt x="439383" y="11335"/>
                      <a:pt x="360326" y="1048"/>
                      <a:pt x="318987" y="0"/>
                    </a:cubicBezTo>
                    <a:cubicBezTo>
                      <a:pt x="278410" y="1143"/>
                      <a:pt x="199448" y="11335"/>
                      <a:pt x="126106" y="67628"/>
                    </a:cubicBezTo>
                    <a:cubicBezTo>
                      <a:pt x="99436" y="88106"/>
                      <a:pt x="11901" y="164497"/>
                      <a:pt x="566" y="290322"/>
                    </a:cubicBezTo>
                    <a:cubicBezTo>
                      <a:pt x="281" y="295084"/>
                      <a:pt x="-8864" y="407003"/>
                      <a:pt x="58478" y="503111"/>
                    </a:cubicBezTo>
                    <a:cubicBezTo>
                      <a:pt x="71051" y="521017"/>
                      <a:pt x="82005" y="532543"/>
                      <a:pt x="92673" y="543687"/>
                    </a:cubicBezTo>
                    <a:cubicBezTo>
                      <a:pt x="106103" y="557689"/>
                      <a:pt x="117628" y="569690"/>
                      <a:pt x="130868" y="593407"/>
                    </a:cubicBezTo>
                    <a:cubicBezTo>
                      <a:pt x="149251" y="626364"/>
                      <a:pt x="160396" y="663607"/>
                      <a:pt x="164110" y="704374"/>
                    </a:cubicBezTo>
                    <a:cubicBezTo>
                      <a:pt x="162206" y="707041"/>
                      <a:pt x="161062" y="710374"/>
                      <a:pt x="161062" y="713899"/>
                    </a:cubicBezTo>
                    <a:lnTo>
                      <a:pt x="161062" y="839724"/>
                    </a:lnTo>
                    <a:cubicBezTo>
                      <a:pt x="161062" y="868489"/>
                      <a:pt x="183256" y="892207"/>
                      <a:pt x="211354" y="894779"/>
                    </a:cubicBezTo>
                    <a:lnTo>
                      <a:pt x="211354" y="908685"/>
                    </a:lnTo>
                    <a:cubicBezTo>
                      <a:pt x="211354" y="946499"/>
                      <a:pt x="242120" y="977265"/>
                      <a:pt x="280030" y="977265"/>
                    </a:cubicBezTo>
                    <a:lnTo>
                      <a:pt x="358706" y="977265"/>
                    </a:lnTo>
                    <a:cubicBezTo>
                      <a:pt x="396616" y="977265"/>
                      <a:pt x="427381" y="946499"/>
                      <a:pt x="427381" y="908685"/>
                    </a:cubicBezTo>
                    <a:lnTo>
                      <a:pt x="427381" y="894779"/>
                    </a:lnTo>
                    <a:cubicBezTo>
                      <a:pt x="455480" y="892207"/>
                      <a:pt x="477674" y="868489"/>
                      <a:pt x="477674" y="839724"/>
                    </a:cubicBezTo>
                    <a:lnTo>
                      <a:pt x="477674" y="713899"/>
                    </a:lnTo>
                    <a:cubicBezTo>
                      <a:pt x="477674" y="710374"/>
                      <a:pt x="476531" y="707041"/>
                      <a:pt x="474626" y="704374"/>
                    </a:cubicBezTo>
                    <a:cubicBezTo>
                      <a:pt x="478340" y="663702"/>
                      <a:pt x="489580" y="626364"/>
                      <a:pt x="507868" y="593503"/>
                    </a:cubicBezTo>
                    <a:cubicBezTo>
                      <a:pt x="521108" y="569786"/>
                      <a:pt x="532633" y="557879"/>
                      <a:pt x="546063" y="543782"/>
                    </a:cubicBezTo>
                    <a:cubicBezTo>
                      <a:pt x="556731" y="532638"/>
                      <a:pt x="567684" y="521113"/>
                      <a:pt x="580258" y="503206"/>
                    </a:cubicBezTo>
                    <a:cubicBezTo>
                      <a:pt x="647599" y="407098"/>
                      <a:pt x="638646" y="295084"/>
                      <a:pt x="638170" y="290417"/>
                    </a:cubicBezTo>
                    <a:cubicBezTo>
                      <a:pt x="626930" y="164592"/>
                      <a:pt x="539300" y="88106"/>
                      <a:pt x="512726" y="67628"/>
                    </a:cubicBezTo>
                    <a:close/>
                    <a:moveTo>
                      <a:pt x="264885" y="430625"/>
                    </a:moveTo>
                    <a:lnTo>
                      <a:pt x="236691" y="430625"/>
                    </a:lnTo>
                    <a:cubicBezTo>
                      <a:pt x="227166" y="430054"/>
                      <a:pt x="218403" y="425482"/>
                      <a:pt x="212497" y="418052"/>
                    </a:cubicBezTo>
                    <a:cubicBezTo>
                      <a:pt x="207163" y="411289"/>
                      <a:pt x="204973" y="403003"/>
                      <a:pt x="206306" y="395288"/>
                    </a:cubicBezTo>
                    <a:cubicBezTo>
                      <a:pt x="207926" y="385858"/>
                      <a:pt x="214783" y="379952"/>
                      <a:pt x="218594" y="377380"/>
                    </a:cubicBezTo>
                    <a:cubicBezTo>
                      <a:pt x="224213" y="373571"/>
                      <a:pt x="231071" y="371475"/>
                      <a:pt x="236881" y="371475"/>
                    </a:cubicBezTo>
                    <a:cubicBezTo>
                      <a:pt x="238310" y="371475"/>
                      <a:pt x="239834" y="371665"/>
                      <a:pt x="241453" y="371761"/>
                    </a:cubicBezTo>
                    <a:cubicBezTo>
                      <a:pt x="254693" y="374618"/>
                      <a:pt x="264504" y="387191"/>
                      <a:pt x="264885" y="401288"/>
                    </a:cubicBezTo>
                    <a:lnTo>
                      <a:pt x="264885" y="430625"/>
                    </a:lnTo>
                    <a:close/>
                    <a:moveTo>
                      <a:pt x="298222" y="464153"/>
                    </a:moveTo>
                    <a:lnTo>
                      <a:pt x="327274" y="464153"/>
                    </a:lnTo>
                    <a:cubicBezTo>
                      <a:pt x="327655" y="464153"/>
                      <a:pt x="328131" y="464058"/>
                      <a:pt x="328512" y="464058"/>
                    </a:cubicBezTo>
                    <a:lnTo>
                      <a:pt x="341656" y="464058"/>
                    </a:lnTo>
                    <a:lnTo>
                      <a:pt x="341656" y="697325"/>
                    </a:lnTo>
                    <a:lnTo>
                      <a:pt x="298222" y="697325"/>
                    </a:lnTo>
                    <a:lnTo>
                      <a:pt x="298222" y="464153"/>
                    </a:lnTo>
                    <a:close/>
                    <a:moveTo>
                      <a:pt x="394139" y="908780"/>
                    </a:moveTo>
                    <a:cubicBezTo>
                      <a:pt x="394139" y="928306"/>
                      <a:pt x="378233" y="944213"/>
                      <a:pt x="358706" y="944213"/>
                    </a:cubicBezTo>
                    <a:lnTo>
                      <a:pt x="280030" y="944213"/>
                    </a:lnTo>
                    <a:cubicBezTo>
                      <a:pt x="260503" y="944213"/>
                      <a:pt x="244597" y="928306"/>
                      <a:pt x="244597" y="908780"/>
                    </a:cubicBezTo>
                    <a:lnTo>
                      <a:pt x="244597" y="895159"/>
                    </a:lnTo>
                    <a:lnTo>
                      <a:pt x="394139" y="895159"/>
                    </a:lnTo>
                    <a:lnTo>
                      <a:pt x="394139" y="908780"/>
                    </a:lnTo>
                    <a:close/>
                    <a:moveTo>
                      <a:pt x="422428" y="861631"/>
                    </a:moveTo>
                    <a:lnTo>
                      <a:pt x="216403" y="861631"/>
                    </a:lnTo>
                    <a:cubicBezTo>
                      <a:pt x="204211" y="861631"/>
                      <a:pt x="194400" y="851821"/>
                      <a:pt x="194400" y="839629"/>
                    </a:cubicBezTo>
                    <a:lnTo>
                      <a:pt x="194400" y="739616"/>
                    </a:lnTo>
                    <a:lnTo>
                      <a:pt x="444526" y="739616"/>
                    </a:lnTo>
                    <a:lnTo>
                      <a:pt x="444526" y="839629"/>
                    </a:lnTo>
                    <a:cubicBezTo>
                      <a:pt x="444431" y="851725"/>
                      <a:pt x="434620" y="861631"/>
                      <a:pt x="422428" y="861631"/>
                    </a:cubicBezTo>
                    <a:close/>
                    <a:moveTo>
                      <a:pt x="553016" y="483965"/>
                    </a:moveTo>
                    <a:cubicBezTo>
                      <a:pt x="541872" y="499872"/>
                      <a:pt x="531776" y="510445"/>
                      <a:pt x="522060" y="520637"/>
                    </a:cubicBezTo>
                    <a:cubicBezTo>
                      <a:pt x="508344" y="534924"/>
                      <a:pt x="494247" y="549878"/>
                      <a:pt x="478912" y="577215"/>
                    </a:cubicBezTo>
                    <a:cubicBezTo>
                      <a:pt x="458814" y="613124"/>
                      <a:pt x="446527" y="653415"/>
                      <a:pt x="441955" y="697230"/>
                    </a:cubicBezTo>
                    <a:lnTo>
                      <a:pt x="374899" y="697230"/>
                    </a:lnTo>
                    <a:lnTo>
                      <a:pt x="374899" y="504158"/>
                    </a:lnTo>
                    <a:cubicBezTo>
                      <a:pt x="374994" y="503491"/>
                      <a:pt x="375089" y="502825"/>
                      <a:pt x="375089" y="502158"/>
                    </a:cubicBezTo>
                    <a:lnTo>
                      <a:pt x="375089" y="463867"/>
                    </a:lnTo>
                    <a:lnTo>
                      <a:pt x="405283" y="463867"/>
                    </a:lnTo>
                    <a:cubicBezTo>
                      <a:pt x="424333" y="462724"/>
                      <a:pt x="441955" y="453580"/>
                      <a:pt x="453670" y="438721"/>
                    </a:cubicBezTo>
                    <a:cubicBezTo>
                      <a:pt x="464910" y="424529"/>
                      <a:pt x="469672" y="406527"/>
                      <a:pt x="466529" y="389477"/>
                    </a:cubicBezTo>
                    <a:cubicBezTo>
                      <a:pt x="463767" y="373475"/>
                      <a:pt x="454337" y="359378"/>
                      <a:pt x="439954" y="349853"/>
                    </a:cubicBezTo>
                    <a:cubicBezTo>
                      <a:pt x="425286" y="340042"/>
                      <a:pt x="407188" y="336232"/>
                      <a:pt x="391663" y="339566"/>
                    </a:cubicBezTo>
                    <a:cubicBezTo>
                      <a:pt x="363564" y="345567"/>
                      <a:pt x="342609" y="371475"/>
                      <a:pt x="341847" y="401574"/>
                    </a:cubicBezTo>
                    <a:lnTo>
                      <a:pt x="341847" y="430721"/>
                    </a:lnTo>
                    <a:lnTo>
                      <a:pt x="312605" y="430721"/>
                    </a:lnTo>
                    <a:cubicBezTo>
                      <a:pt x="312129" y="430721"/>
                      <a:pt x="311748" y="430816"/>
                      <a:pt x="311272" y="430816"/>
                    </a:cubicBezTo>
                    <a:lnTo>
                      <a:pt x="298127" y="430816"/>
                    </a:lnTo>
                    <a:lnTo>
                      <a:pt x="298127" y="401193"/>
                    </a:lnTo>
                    <a:cubicBezTo>
                      <a:pt x="297365" y="371475"/>
                      <a:pt x="276410" y="345472"/>
                      <a:pt x="248311" y="339471"/>
                    </a:cubicBezTo>
                    <a:cubicBezTo>
                      <a:pt x="232690" y="336042"/>
                      <a:pt x="214688" y="340042"/>
                      <a:pt x="200020" y="349758"/>
                    </a:cubicBezTo>
                    <a:cubicBezTo>
                      <a:pt x="185828" y="359283"/>
                      <a:pt x="176398" y="373380"/>
                      <a:pt x="173445" y="389382"/>
                    </a:cubicBezTo>
                    <a:cubicBezTo>
                      <a:pt x="170492" y="406432"/>
                      <a:pt x="175064" y="424339"/>
                      <a:pt x="186304" y="438626"/>
                    </a:cubicBezTo>
                    <a:cubicBezTo>
                      <a:pt x="197924" y="453580"/>
                      <a:pt x="215641" y="462820"/>
                      <a:pt x="235643" y="463963"/>
                    </a:cubicBezTo>
                    <a:lnTo>
                      <a:pt x="264028" y="463963"/>
                    </a:lnTo>
                    <a:lnTo>
                      <a:pt x="264028" y="697230"/>
                    </a:lnTo>
                    <a:lnTo>
                      <a:pt x="196876" y="697230"/>
                    </a:lnTo>
                    <a:cubicBezTo>
                      <a:pt x="192304" y="653415"/>
                      <a:pt x="180017" y="613029"/>
                      <a:pt x="159919" y="577215"/>
                    </a:cubicBezTo>
                    <a:cubicBezTo>
                      <a:pt x="144584" y="549783"/>
                      <a:pt x="130487" y="535019"/>
                      <a:pt x="116771" y="520637"/>
                    </a:cubicBezTo>
                    <a:cubicBezTo>
                      <a:pt x="106960" y="510445"/>
                      <a:pt x="96864" y="499872"/>
                      <a:pt x="85815" y="483965"/>
                    </a:cubicBezTo>
                    <a:cubicBezTo>
                      <a:pt x="25331" y="397764"/>
                      <a:pt x="33428" y="297466"/>
                      <a:pt x="33808" y="293275"/>
                    </a:cubicBezTo>
                    <a:cubicBezTo>
                      <a:pt x="43905" y="181070"/>
                      <a:pt x="122581" y="112490"/>
                      <a:pt x="146489" y="94107"/>
                    </a:cubicBezTo>
                    <a:cubicBezTo>
                      <a:pt x="212307" y="43434"/>
                      <a:pt x="283459" y="34290"/>
                      <a:pt x="319082" y="33338"/>
                    </a:cubicBezTo>
                    <a:cubicBezTo>
                      <a:pt x="355563" y="34290"/>
                      <a:pt x="426619" y="43529"/>
                      <a:pt x="492533" y="94107"/>
                    </a:cubicBezTo>
                    <a:cubicBezTo>
                      <a:pt x="516440" y="112395"/>
                      <a:pt x="595117" y="180975"/>
                      <a:pt x="605213" y="293275"/>
                    </a:cubicBezTo>
                    <a:cubicBezTo>
                      <a:pt x="605404" y="297847"/>
                      <a:pt x="613310" y="397859"/>
                      <a:pt x="553016" y="483965"/>
                    </a:cubicBezTo>
                    <a:close/>
                    <a:moveTo>
                      <a:pt x="375089" y="430721"/>
                    </a:moveTo>
                    <a:lnTo>
                      <a:pt x="375089" y="402050"/>
                    </a:lnTo>
                    <a:cubicBezTo>
                      <a:pt x="375565" y="387477"/>
                      <a:pt x="385376" y="374904"/>
                      <a:pt x="398616" y="372046"/>
                    </a:cubicBezTo>
                    <a:cubicBezTo>
                      <a:pt x="405379" y="370618"/>
                      <a:pt x="414237" y="372713"/>
                      <a:pt x="421381" y="377476"/>
                    </a:cubicBezTo>
                    <a:cubicBezTo>
                      <a:pt x="425286" y="380143"/>
                      <a:pt x="432049" y="385953"/>
                      <a:pt x="433668" y="395383"/>
                    </a:cubicBezTo>
                    <a:cubicBezTo>
                      <a:pt x="435097" y="403003"/>
                      <a:pt x="432811" y="411385"/>
                      <a:pt x="427477" y="418147"/>
                    </a:cubicBezTo>
                    <a:cubicBezTo>
                      <a:pt x="421571" y="425577"/>
                      <a:pt x="412808" y="430149"/>
                      <a:pt x="404236" y="430721"/>
                    </a:cubicBezTo>
                    <a:lnTo>
                      <a:pt x="375089" y="430721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9"/>
              <p:cNvSpPr/>
              <p:nvPr/>
            </p:nvSpPr>
            <p:spPr>
              <a:xfrm>
                <a:off x="9064919" y="4703636"/>
                <a:ext cx="36598" cy="54862"/>
              </a:xfrm>
              <a:custGeom>
                <a:avLst/>
                <a:gdLst/>
                <a:ahLst/>
                <a:cxnLst/>
                <a:rect l="l" t="t" r="r" b="b"/>
                <a:pathLst>
                  <a:path w="36598" h="54862" extrusionOk="0">
                    <a:moveTo>
                      <a:pt x="11453" y="856"/>
                    </a:moveTo>
                    <a:cubicBezTo>
                      <a:pt x="2785" y="3713"/>
                      <a:pt x="-1978" y="13143"/>
                      <a:pt x="785" y="21906"/>
                    </a:cubicBezTo>
                    <a:cubicBezTo>
                      <a:pt x="2594" y="27335"/>
                      <a:pt x="3451" y="32955"/>
                      <a:pt x="3451" y="38289"/>
                    </a:cubicBezTo>
                    <a:cubicBezTo>
                      <a:pt x="3451" y="47433"/>
                      <a:pt x="10976" y="54863"/>
                      <a:pt x="19929" y="54863"/>
                    </a:cubicBezTo>
                    <a:cubicBezTo>
                      <a:pt x="29074" y="54767"/>
                      <a:pt x="36408" y="47243"/>
                      <a:pt x="36598" y="38003"/>
                    </a:cubicBezTo>
                    <a:cubicBezTo>
                      <a:pt x="36503" y="29241"/>
                      <a:pt x="35074" y="20287"/>
                      <a:pt x="32312" y="11619"/>
                    </a:cubicBezTo>
                    <a:cubicBezTo>
                      <a:pt x="29454" y="2856"/>
                      <a:pt x="20215" y="-2097"/>
                      <a:pt x="11453" y="85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9"/>
              <p:cNvSpPr/>
              <p:nvPr/>
            </p:nvSpPr>
            <p:spPr>
              <a:xfrm>
                <a:off x="8842151" y="4478368"/>
                <a:ext cx="243324" cy="194404"/>
              </a:xfrm>
              <a:custGeom>
                <a:avLst/>
                <a:gdLst/>
                <a:ahLst/>
                <a:cxnLst/>
                <a:rect l="l" t="t" r="r" b="b"/>
                <a:pathLst>
                  <a:path w="243324" h="194404" extrusionOk="0">
                    <a:moveTo>
                      <a:pt x="231554" y="193738"/>
                    </a:moveTo>
                    <a:cubicBezTo>
                      <a:pt x="240316" y="191071"/>
                      <a:pt x="245270" y="181832"/>
                      <a:pt x="242603" y="173069"/>
                    </a:cubicBezTo>
                    <a:cubicBezTo>
                      <a:pt x="239840" y="164211"/>
                      <a:pt x="236602" y="155353"/>
                      <a:pt x="232983" y="146875"/>
                    </a:cubicBezTo>
                    <a:cubicBezTo>
                      <a:pt x="213266" y="101251"/>
                      <a:pt x="183548" y="65056"/>
                      <a:pt x="144590" y="39243"/>
                    </a:cubicBezTo>
                    <a:cubicBezTo>
                      <a:pt x="96585" y="7525"/>
                      <a:pt x="48674" y="476"/>
                      <a:pt x="16765" y="0"/>
                    </a:cubicBezTo>
                    <a:cubicBezTo>
                      <a:pt x="16670" y="0"/>
                      <a:pt x="16670" y="0"/>
                      <a:pt x="16574" y="0"/>
                    </a:cubicBezTo>
                    <a:cubicBezTo>
                      <a:pt x="7525" y="0"/>
                      <a:pt x="96" y="7334"/>
                      <a:pt x="1" y="16383"/>
                    </a:cubicBezTo>
                    <a:cubicBezTo>
                      <a:pt x="-94" y="25527"/>
                      <a:pt x="7240" y="33052"/>
                      <a:pt x="16384" y="33147"/>
                    </a:cubicBezTo>
                    <a:cubicBezTo>
                      <a:pt x="38768" y="33338"/>
                      <a:pt x="82869" y="38195"/>
                      <a:pt x="126303" y="66865"/>
                    </a:cubicBezTo>
                    <a:cubicBezTo>
                      <a:pt x="159831" y="88963"/>
                      <a:pt x="185453" y="120301"/>
                      <a:pt x="202503" y="159925"/>
                    </a:cubicBezTo>
                    <a:cubicBezTo>
                      <a:pt x="205741" y="167354"/>
                      <a:pt x="208503" y="174974"/>
                      <a:pt x="210789" y="182689"/>
                    </a:cubicBezTo>
                    <a:cubicBezTo>
                      <a:pt x="212884" y="189738"/>
                      <a:pt x="219552" y="194405"/>
                      <a:pt x="226600" y="194405"/>
                    </a:cubicBezTo>
                    <a:cubicBezTo>
                      <a:pt x="228125" y="194405"/>
                      <a:pt x="229839" y="194215"/>
                      <a:pt x="231554" y="19373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9"/>
              <p:cNvSpPr/>
              <p:nvPr/>
            </p:nvSpPr>
            <p:spPr>
              <a:xfrm>
                <a:off x="8438673" y="4487631"/>
                <a:ext cx="69698" cy="69699"/>
              </a:xfrm>
              <a:custGeom>
                <a:avLst/>
                <a:gdLst/>
                <a:ahLst/>
                <a:cxnLst/>
                <a:rect l="l" t="t" r="r" b="b"/>
                <a:pathLst>
                  <a:path w="69698" h="69699" extrusionOk="0">
                    <a:moveTo>
                      <a:pt x="41338" y="64842"/>
                    </a:moveTo>
                    <a:cubicBezTo>
                      <a:pt x="44577" y="68080"/>
                      <a:pt x="48863" y="69699"/>
                      <a:pt x="53054" y="69699"/>
                    </a:cubicBezTo>
                    <a:cubicBezTo>
                      <a:pt x="57245" y="69699"/>
                      <a:pt x="61436" y="68175"/>
                      <a:pt x="64770" y="64842"/>
                    </a:cubicBezTo>
                    <a:cubicBezTo>
                      <a:pt x="71342" y="58460"/>
                      <a:pt x="71342" y="47887"/>
                      <a:pt x="64770" y="41410"/>
                    </a:cubicBezTo>
                    <a:lnTo>
                      <a:pt x="28289" y="4929"/>
                    </a:lnTo>
                    <a:cubicBezTo>
                      <a:pt x="21907" y="-1643"/>
                      <a:pt x="11335" y="-1643"/>
                      <a:pt x="4858" y="4929"/>
                    </a:cubicBezTo>
                    <a:cubicBezTo>
                      <a:pt x="-1619" y="11311"/>
                      <a:pt x="-1619" y="21884"/>
                      <a:pt x="4858" y="28361"/>
                    </a:cubicBezTo>
                    <a:lnTo>
                      <a:pt x="41338" y="64842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9"/>
              <p:cNvSpPr/>
              <p:nvPr/>
            </p:nvSpPr>
            <p:spPr>
              <a:xfrm>
                <a:off x="8352853" y="4705920"/>
                <a:ext cx="84677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84677" h="34290" extrusionOk="0">
                    <a:moveTo>
                      <a:pt x="68199" y="476"/>
                    </a:moveTo>
                    <a:lnTo>
                      <a:pt x="16669" y="0"/>
                    </a:lnTo>
                    <a:cubicBezTo>
                      <a:pt x="7811" y="476"/>
                      <a:pt x="0" y="7429"/>
                      <a:pt x="0" y="16764"/>
                    </a:cubicBezTo>
                    <a:cubicBezTo>
                      <a:pt x="0" y="26098"/>
                      <a:pt x="7239" y="33719"/>
                      <a:pt x="16478" y="33814"/>
                    </a:cubicBezTo>
                    <a:lnTo>
                      <a:pt x="68009" y="34290"/>
                    </a:lnTo>
                    <a:lnTo>
                      <a:pt x="68104" y="34290"/>
                    </a:lnTo>
                    <a:cubicBezTo>
                      <a:pt x="77152" y="34290"/>
                      <a:pt x="84582" y="26765"/>
                      <a:pt x="84677" y="17526"/>
                    </a:cubicBezTo>
                    <a:cubicBezTo>
                      <a:pt x="84582" y="8096"/>
                      <a:pt x="77343" y="571"/>
                      <a:pt x="68199" y="47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9"/>
              <p:cNvSpPr/>
              <p:nvPr/>
            </p:nvSpPr>
            <p:spPr>
              <a:xfrm>
                <a:off x="8437480" y="4878519"/>
                <a:ext cx="74298" cy="65145"/>
              </a:xfrm>
              <a:custGeom>
                <a:avLst/>
                <a:gdLst/>
                <a:ahLst/>
                <a:cxnLst/>
                <a:rect l="l" t="t" r="r" b="b"/>
                <a:pathLst>
                  <a:path w="74298" h="65145" extrusionOk="0">
                    <a:moveTo>
                      <a:pt x="47103" y="3519"/>
                    </a:moveTo>
                    <a:lnTo>
                      <a:pt x="6336" y="35618"/>
                    </a:lnTo>
                    <a:cubicBezTo>
                      <a:pt x="-903" y="41333"/>
                      <a:pt x="-2141" y="51715"/>
                      <a:pt x="3669" y="58859"/>
                    </a:cubicBezTo>
                    <a:cubicBezTo>
                      <a:pt x="6908" y="63050"/>
                      <a:pt x="11765" y="65146"/>
                      <a:pt x="16719" y="65146"/>
                    </a:cubicBezTo>
                    <a:cubicBezTo>
                      <a:pt x="20433" y="65146"/>
                      <a:pt x="24052" y="63908"/>
                      <a:pt x="27196" y="61526"/>
                    </a:cubicBezTo>
                    <a:lnTo>
                      <a:pt x="67963" y="29427"/>
                    </a:lnTo>
                    <a:cubicBezTo>
                      <a:pt x="75202" y="23712"/>
                      <a:pt x="76440" y="13330"/>
                      <a:pt x="70630" y="6186"/>
                    </a:cubicBezTo>
                    <a:cubicBezTo>
                      <a:pt x="64820" y="-958"/>
                      <a:pt x="54343" y="-2005"/>
                      <a:pt x="47103" y="3519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9"/>
              <p:cNvSpPr/>
              <p:nvPr/>
            </p:nvSpPr>
            <p:spPr>
              <a:xfrm>
                <a:off x="9195268" y="4491036"/>
                <a:ext cx="70818" cy="69723"/>
              </a:xfrm>
              <a:custGeom>
                <a:avLst/>
                <a:gdLst/>
                <a:ahLst/>
                <a:cxnLst/>
                <a:rect l="l" t="t" r="r" b="b"/>
                <a:pathLst>
                  <a:path w="70818" h="69723" extrusionOk="0">
                    <a:moveTo>
                      <a:pt x="42076" y="4858"/>
                    </a:moveTo>
                    <a:lnTo>
                      <a:pt x="4929" y="41434"/>
                    </a:lnTo>
                    <a:cubicBezTo>
                      <a:pt x="-1643" y="47816"/>
                      <a:pt x="-1643" y="58389"/>
                      <a:pt x="4929" y="64865"/>
                    </a:cubicBezTo>
                    <a:cubicBezTo>
                      <a:pt x="8167" y="68104"/>
                      <a:pt x="12549" y="69723"/>
                      <a:pt x="16835" y="69723"/>
                    </a:cubicBezTo>
                    <a:cubicBezTo>
                      <a:pt x="21121" y="69723"/>
                      <a:pt x="25408" y="68104"/>
                      <a:pt x="28742" y="64865"/>
                    </a:cubicBezTo>
                    <a:lnTo>
                      <a:pt x="65889" y="28289"/>
                    </a:lnTo>
                    <a:cubicBezTo>
                      <a:pt x="72461" y="21908"/>
                      <a:pt x="72461" y="11335"/>
                      <a:pt x="65889" y="4858"/>
                    </a:cubicBezTo>
                    <a:cubicBezTo>
                      <a:pt x="59412" y="-1714"/>
                      <a:pt x="48553" y="-1524"/>
                      <a:pt x="42076" y="485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9"/>
              <p:cNvSpPr/>
              <p:nvPr/>
            </p:nvSpPr>
            <p:spPr>
              <a:xfrm>
                <a:off x="9266109" y="4709329"/>
                <a:ext cx="85725" cy="3431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34310" extrusionOk="0">
                    <a:moveTo>
                      <a:pt x="68866" y="21"/>
                    </a:moveTo>
                    <a:lnTo>
                      <a:pt x="16670" y="497"/>
                    </a:lnTo>
                    <a:cubicBezTo>
                      <a:pt x="7430" y="497"/>
                      <a:pt x="-94" y="8117"/>
                      <a:pt x="1" y="17547"/>
                    </a:cubicBezTo>
                    <a:cubicBezTo>
                      <a:pt x="96" y="26881"/>
                      <a:pt x="7621" y="34310"/>
                      <a:pt x="16765" y="34310"/>
                    </a:cubicBezTo>
                    <a:cubicBezTo>
                      <a:pt x="16765" y="34310"/>
                      <a:pt x="16765" y="34310"/>
                      <a:pt x="16860" y="34310"/>
                    </a:cubicBezTo>
                    <a:lnTo>
                      <a:pt x="69057" y="33834"/>
                    </a:lnTo>
                    <a:cubicBezTo>
                      <a:pt x="78296" y="33834"/>
                      <a:pt x="85726" y="26214"/>
                      <a:pt x="85726" y="16785"/>
                    </a:cubicBezTo>
                    <a:cubicBezTo>
                      <a:pt x="85726" y="7355"/>
                      <a:pt x="78391" y="-456"/>
                      <a:pt x="68866" y="2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>
                <a:off x="9191860" y="4881963"/>
                <a:ext cx="74298" cy="65130"/>
              </a:xfrm>
              <a:custGeom>
                <a:avLst/>
                <a:gdLst/>
                <a:ahLst/>
                <a:cxnLst/>
                <a:rect l="l" t="t" r="r" b="b"/>
                <a:pathLst>
                  <a:path w="74298" h="65130" extrusionOk="0">
                    <a:moveTo>
                      <a:pt x="67963" y="35603"/>
                    </a:moveTo>
                    <a:lnTo>
                      <a:pt x="27196" y="3599"/>
                    </a:lnTo>
                    <a:cubicBezTo>
                      <a:pt x="19957" y="-2116"/>
                      <a:pt x="9480" y="-877"/>
                      <a:pt x="3669" y="6266"/>
                    </a:cubicBezTo>
                    <a:cubicBezTo>
                      <a:pt x="-2141" y="13410"/>
                      <a:pt x="-903" y="23792"/>
                      <a:pt x="6336" y="29507"/>
                    </a:cubicBezTo>
                    <a:lnTo>
                      <a:pt x="47103" y="61511"/>
                    </a:lnTo>
                    <a:cubicBezTo>
                      <a:pt x="50151" y="63892"/>
                      <a:pt x="53771" y="65131"/>
                      <a:pt x="57485" y="65131"/>
                    </a:cubicBezTo>
                    <a:cubicBezTo>
                      <a:pt x="62343" y="65131"/>
                      <a:pt x="67296" y="63035"/>
                      <a:pt x="70630" y="58844"/>
                    </a:cubicBezTo>
                    <a:cubicBezTo>
                      <a:pt x="76440" y="51700"/>
                      <a:pt x="75202" y="41318"/>
                      <a:pt x="67963" y="3560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9" name="Google Shape;1539;p9"/>
            <p:cNvGrpSpPr/>
            <p:nvPr/>
          </p:nvGrpSpPr>
          <p:grpSpPr>
            <a:xfrm rot="816607">
              <a:off x="7208321" y="5223116"/>
              <a:ext cx="715862" cy="804271"/>
              <a:chOff x="6479476" y="1449514"/>
              <a:chExt cx="954404" cy="1072133"/>
            </a:xfrm>
          </p:grpSpPr>
          <p:sp>
            <p:nvSpPr>
              <p:cNvPr id="1540" name="Google Shape;1540;p9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avLst/>
                <a:gdLst/>
                <a:ahLst/>
                <a:cxnLst/>
                <a:rect l="l" t="t" r="r" b="b"/>
                <a:pathLst>
                  <a:path w="954404" h="1072133" extrusionOk="0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9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310895" extrusionOk="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9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avLst/>
                <a:gdLst/>
                <a:ahLst/>
                <a:cxnLst/>
                <a:rect l="l" t="t" r="r" b="b"/>
                <a:pathLst>
                  <a:path w="190928" h="190809" extrusionOk="0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3" name="Google Shape;1543;p9"/>
            <p:cNvGrpSpPr/>
            <p:nvPr/>
          </p:nvGrpSpPr>
          <p:grpSpPr>
            <a:xfrm rot="-1503216">
              <a:off x="7159250" y="3543685"/>
              <a:ext cx="813890" cy="1023327"/>
              <a:chOff x="6477570" y="1322641"/>
              <a:chExt cx="1052702" cy="1323593"/>
            </a:xfrm>
          </p:grpSpPr>
          <p:sp>
            <p:nvSpPr>
              <p:cNvPr id="1544" name="Google Shape;1544;p9"/>
              <p:cNvSpPr/>
              <p:nvPr/>
            </p:nvSpPr>
            <p:spPr>
              <a:xfrm>
                <a:off x="6477570" y="1428940"/>
                <a:ext cx="121158" cy="402716"/>
              </a:xfrm>
              <a:custGeom>
                <a:avLst/>
                <a:gdLst/>
                <a:ahLst/>
                <a:cxnLst/>
                <a:rect l="l" t="t" r="r" b="b"/>
                <a:pathLst>
                  <a:path w="121158" h="402716" extrusionOk="0">
                    <a:moveTo>
                      <a:pt x="0" y="385000"/>
                    </a:moveTo>
                    <a:lnTo>
                      <a:pt x="0" y="118015"/>
                    </a:lnTo>
                    <a:cubicBezTo>
                      <a:pt x="0" y="64103"/>
                      <a:pt x="36290" y="18574"/>
                      <a:pt x="85725" y="4572"/>
                    </a:cubicBezTo>
                    <a:cubicBezTo>
                      <a:pt x="96012" y="1619"/>
                      <a:pt x="106871" y="0"/>
                      <a:pt x="118110" y="0"/>
                    </a:cubicBezTo>
                    <a:lnTo>
                      <a:pt x="121158" y="0"/>
                    </a:lnTo>
                    <a:lnTo>
                      <a:pt x="121158" y="35433"/>
                    </a:lnTo>
                    <a:lnTo>
                      <a:pt x="118110" y="35433"/>
                    </a:lnTo>
                    <a:cubicBezTo>
                      <a:pt x="106585" y="35433"/>
                      <a:pt x="95631" y="37814"/>
                      <a:pt x="85725" y="42005"/>
                    </a:cubicBezTo>
                    <a:cubicBezTo>
                      <a:pt x="56197" y="54673"/>
                      <a:pt x="35433" y="83915"/>
                      <a:pt x="35433" y="118015"/>
                    </a:cubicBezTo>
                    <a:lnTo>
                      <a:pt x="35433" y="385000"/>
                    </a:lnTo>
                    <a:cubicBezTo>
                      <a:pt x="35433" y="394811"/>
                      <a:pt x="27527" y="402717"/>
                      <a:pt x="17717" y="402717"/>
                    </a:cubicBezTo>
                    <a:cubicBezTo>
                      <a:pt x="7906" y="402717"/>
                      <a:pt x="0" y="394811"/>
                      <a:pt x="0" y="38500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9"/>
              <p:cNvSpPr/>
              <p:nvPr/>
            </p:nvSpPr>
            <p:spPr>
              <a:xfrm>
                <a:off x="6669595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9"/>
              <p:cNvSpPr/>
              <p:nvPr/>
            </p:nvSpPr>
            <p:spPr>
              <a:xfrm>
                <a:off x="6917626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9"/>
              <p:cNvSpPr/>
              <p:nvPr/>
            </p:nvSpPr>
            <p:spPr>
              <a:xfrm>
                <a:off x="7165657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9"/>
              <p:cNvSpPr/>
              <p:nvPr/>
            </p:nvSpPr>
            <p:spPr>
              <a:xfrm>
                <a:off x="6477570" y="1429035"/>
                <a:ext cx="1052702" cy="1217199"/>
              </a:xfrm>
              <a:custGeom>
                <a:avLst/>
                <a:gdLst/>
                <a:ahLst/>
                <a:cxnLst/>
                <a:rect l="l" t="t" r="r" b="b"/>
                <a:pathLst>
                  <a:path w="1052702" h="1217199" extrusionOk="0">
                    <a:moveTo>
                      <a:pt x="1052703" y="117920"/>
                    </a:moveTo>
                    <a:lnTo>
                      <a:pt x="1052703" y="1099090"/>
                    </a:lnTo>
                    <a:cubicBezTo>
                      <a:pt x="1052703" y="1164241"/>
                      <a:pt x="999649" y="1217200"/>
                      <a:pt x="934498" y="1217200"/>
                    </a:cubicBezTo>
                    <a:lnTo>
                      <a:pt x="118110" y="1217200"/>
                    </a:lnTo>
                    <a:cubicBezTo>
                      <a:pt x="52959" y="1217200"/>
                      <a:pt x="0" y="1164241"/>
                      <a:pt x="0" y="1099090"/>
                    </a:cubicBezTo>
                    <a:lnTo>
                      <a:pt x="0" y="1066038"/>
                    </a:lnTo>
                    <a:cubicBezTo>
                      <a:pt x="0" y="1056227"/>
                      <a:pt x="7906" y="1048321"/>
                      <a:pt x="17717" y="1048321"/>
                    </a:cubicBezTo>
                    <a:cubicBezTo>
                      <a:pt x="27527" y="1048321"/>
                      <a:pt x="35433" y="1056227"/>
                      <a:pt x="35433" y="1066038"/>
                    </a:cubicBezTo>
                    <a:lnTo>
                      <a:pt x="35433" y="1099090"/>
                    </a:lnTo>
                    <a:cubicBezTo>
                      <a:pt x="35433" y="1144619"/>
                      <a:pt x="72485" y="1181672"/>
                      <a:pt x="118110" y="1181672"/>
                    </a:cubicBezTo>
                    <a:lnTo>
                      <a:pt x="934498" y="1181672"/>
                    </a:lnTo>
                    <a:cubicBezTo>
                      <a:pt x="980027" y="1181672"/>
                      <a:pt x="1017175" y="1144715"/>
                      <a:pt x="1017175" y="1099090"/>
                    </a:cubicBezTo>
                    <a:lnTo>
                      <a:pt x="1017175" y="117920"/>
                    </a:lnTo>
                    <a:cubicBezTo>
                      <a:pt x="1017175" y="85630"/>
                      <a:pt x="998601" y="57626"/>
                      <a:pt x="971550" y="44006"/>
                    </a:cubicBezTo>
                    <a:cubicBezTo>
                      <a:pt x="960882" y="38672"/>
                      <a:pt x="948880" y="35624"/>
                      <a:pt x="936117" y="35338"/>
                    </a:cubicBezTo>
                    <a:lnTo>
                      <a:pt x="936117" y="0"/>
                    </a:lnTo>
                    <a:cubicBezTo>
                      <a:pt x="948500" y="95"/>
                      <a:pt x="960406" y="2191"/>
                      <a:pt x="971550" y="5905"/>
                    </a:cubicBezTo>
                    <a:cubicBezTo>
                      <a:pt x="1018604" y="21431"/>
                      <a:pt x="1052703" y="65723"/>
                      <a:pt x="1052703" y="1179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9"/>
              <p:cNvSpPr/>
              <p:nvPr/>
            </p:nvSpPr>
            <p:spPr>
              <a:xfrm>
                <a:off x="6646830" y="1913476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9"/>
              <p:cNvSpPr/>
              <p:nvPr/>
            </p:nvSpPr>
            <p:spPr>
              <a:xfrm>
                <a:off x="6646830" y="1747837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9"/>
              <p:cNvSpPr/>
              <p:nvPr/>
            </p:nvSpPr>
            <p:spPr>
              <a:xfrm>
                <a:off x="6646830" y="2079307"/>
                <a:ext cx="714279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2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9"/>
              <p:cNvSpPr/>
              <p:nvPr/>
            </p:nvSpPr>
            <p:spPr>
              <a:xfrm>
                <a:off x="6646830" y="2232373"/>
                <a:ext cx="714279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2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9"/>
              <p:cNvSpPr/>
              <p:nvPr/>
            </p:nvSpPr>
            <p:spPr>
              <a:xfrm>
                <a:off x="6646830" y="2398203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9"/>
              <p:cNvSpPr/>
              <p:nvPr/>
            </p:nvSpPr>
            <p:spPr>
              <a:xfrm>
                <a:off x="6478713" y="1870138"/>
                <a:ext cx="35433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529209" extrusionOk="0">
                    <a:moveTo>
                      <a:pt x="17717" y="529209"/>
                    </a:moveTo>
                    <a:cubicBezTo>
                      <a:pt x="7906" y="529209"/>
                      <a:pt x="0" y="521303"/>
                      <a:pt x="0" y="511493"/>
                    </a:cubicBezTo>
                    <a:lnTo>
                      <a:pt x="0" y="17717"/>
                    </a:lnTo>
                    <a:cubicBezTo>
                      <a:pt x="0" y="7906"/>
                      <a:pt x="7906" y="0"/>
                      <a:pt x="17717" y="0"/>
                    </a:cubicBezTo>
                    <a:cubicBezTo>
                      <a:pt x="27527" y="0"/>
                      <a:pt x="35433" y="7906"/>
                      <a:pt x="35433" y="17717"/>
                    </a:cubicBezTo>
                    <a:lnTo>
                      <a:pt x="35433" y="511397"/>
                    </a:lnTo>
                    <a:cubicBezTo>
                      <a:pt x="35433" y="521208"/>
                      <a:pt x="27527" y="529209"/>
                      <a:pt x="17717" y="529209"/>
                    </a:cubicBezTo>
                    <a:lnTo>
                      <a:pt x="17717" y="52920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9"/>
              <p:cNvSpPr/>
              <p:nvPr/>
            </p:nvSpPr>
            <p:spPr>
              <a:xfrm>
                <a:off x="6563295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9"/>
              <p:cNvSpPr/>
              <p:nvPr/>
            </p:nvSpPr>
            <p:spPr>
              <a:xfrm>
                <a:off x="6811327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9"/>
              <p:cNvSpPr/>
              <p:nvPr/>
            </p:nvSpPr>
            <p:spPr>
              <a:xfrm>
                <a:off x="7059358" y="1322641"/>
                <a:ext cx="141731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1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8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9"/>
              <p:cNvSpPr/>
              <p:nvPr/>
            </p:nvSpPr>
            <p:spPr>
              <a:xfrm>
                <a:off x="7307388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9" name="Google Shape;1559;p9"/>
            <p:cNvGrpSpPr/>
            <p:nvPr/>
          </p:nvGrpSpPr>
          <p:grpSpPr>
            <a:xfrm rot="-2191663">
              <a:off x="3996262" y="5973879"/>
              <a:ext cx="749389" cy="733099"/>
              <a:chOff x="8352853" y="4404169"/>
              <a:chExt cx="998981" cy="977265"/>
            </a:xfrm>
          </p:grpSpPr>
          <p:sp>
            <p:nvSpPr>
              <p:cNvPr id="1560" name="Google Shape;1560;p9"/>
              <p:cNvSpPr/>
              <p:nvPr/>
            </p:nvSpPr>
            <p:spPr>
              <a:xfrm>
                <a:off x="8527832" y="4404169"/>
                <a:ext cx="638812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638812" h="977265" extrusionOk="0">
                    <a:moveTo>
                      <a:pt x="512726" y="67628"/>
                    </a:moveTo>
                    <a:cubicBezTo>
                      <a:pt x="439383" y="11335"/>
                      <a:pt x="360326" y="1048"/>
                      <a:pt x="318987" y="0"/>
                    </a:cubicBezTo>
                    <a:cubicBezTo>
                      <a:pt x="278410" y="1143"/>
                      <a:pt x="199448" y="11335"/>
                      <a:pt x="126106" y="67628"/>
                    </a:cubicBezTo>
                    <a:cubicBezTo>
                      <a:pt x="99436" y="88106"/>
                      <a:pt x="11901" y="164497"/>
                      <a:pt x="566" y="290322"/>
                    </a:cubicBezTo>
                    <a:cubicBezTo>
                      <a:pt x="281" y="295084"/>
                      <a:pt x="-8864" y="407003"/>
                      <a:pt x="58478" y="503111"/>
                    </a:cubicBezTo>
                    <a:cubicBezTo>
                      <a:pt x="71051" y="521017"/>
                      <a:pt x="82005" y="532543"/>
                      <a:pt x="92673" y="543687"/>
                    </a:cubicBezTo>
                    <a:cubicBezTo>
                      <a:pt x="106103" y="557689"/>
                      <a:pt x="117628" y="569690"/>
                      <a:pt x="130868" y="593407"/>
                    </a:cubicBezTo>
                    <a:cubicBezTo>
                      <a:pt x="149251" y="626364"/>
                      <a:pt x="160396" y="663607"/>
                      <a:pt x="164110" y="704374"/>
                    </a:cubicBezTo>
                    <a:cubicBezTo>
                      <a:pt x="162206" y="707041"/>
                      <a:pt x="161062" y="710374"/>
                      <a:pt x="161062" y="713899"/>
                    </a:cubicBezTo>
                    <a:lnTo>
                      <a:pt x="161062" y="839724"/>
                    </a:lnTo>
                    <a:cubicBezTo>
                      <a:pt x="161062" y="868489"/>
                      <a:pt x="183256" y="892207"/>
                      <a:pt x="211354" y="894779"/>
                    </a:cubicBezTo>
                    <a:lnTo>
                      <a:pt x="211354" y="908685"/>
                    </a:lnTo>
                    <a:cubicBezTo>
                      <a:pt x="211354" y="946499"/>
                      <a:pt x="242120" y="977265"/>
                      <a:pt x="280030" y="977265"/>
                    </a:cubicBezTo>
                    <a:lnTo>
                      <a:pt x="358706" y="977265"/>
                    </a:lnTo>
                    <a:cubicBezTo>
                      <a:pt x="396616" y="977265"/>
                      <a:pt x="427381" y="946499"/>
                      <a:pt x="427381" y="908685"/>
                    </a:cubicBezTo>
                    <a:lnTo>
                      <a:pt x="427381" y="894779"/>
                    </a:lnTo>
                    <a:cubicBezTo>
                      <a:pt x="455480" y="892207"/>
                      <a:pt x="477674" y="868489"/>
                      <a:pt x="477674" y="839724"/>
                    </a:cubicBezTo>
                    <a:lnTo>
                      <a:pt x="477674" y="713899"/>
                    </a:lnTo>
                    <a:cubicBezTo>
                      <a:pt x="477674" y="710374"/>
                      <a:pt x="476531" y="707041"/>
                      <a:pt x="474626" y="704374"/>
                    </a:cubicBezTo>
                    <a:cubicBezTo>
                      <a:pt x="478340" y="663702"/>
                      <a:pt x="489580" y="626364"/>
                      <a:pt x="507868" y="593503"/>
                    </a:cubicBezTo>
                    <a:cubicBezTo>
                      <a:pt x="521108" y="569786"/>
                      <a:pt x="532633" y="557879"/>
                      <a:pt x="546063" y="543782"/>
                    </a:cubicBezTo>
                    <a:cubicBezTo>
                      <a:pt x="556731" y="532638"/>
                      <a:pt x="567684" y="521113"/>
                      <a:pt x="580258" y="503206"/>
                    </a:cubicBezTo>
                    <a:cubicBezTo>
                      <a:pt x="647599" y="407098"/>
                      <a:pt x="638646" y="295084"/>
                      <a:pt x="638170" y="290417"/>
                    </a:cubicBezTo>
                    <a:cubicBezTo>
                      <a:pt x="626930" y="164592"/>
                      <a:pt x="539300" y="88106"/>
                      <a:pt x="512726" y="67628"/>
                    </a:cubicBezTo>
                    <a:close/>
                    <a:moveTo>
                      <a:pt x="264885" y="430625"/>
                    </a:moveTo>
                    <a:lnTo>
                      <a:pt x="236691" y="430625"/>
                    </a:lnTo>
                    <a:cubicBezTo>
                      <a:pt x="227166" y="430054"/>
                      <a:pt x="218403" y="425482"/>
                      <a:pt x="212497" y="418052"/>
                    </a:cubicBezTo>
                    <a:cubicBezTo>
                      <a:pt x="207163" y="411289"/>
                      <a:pt x="204973" y="403003"/>
                      <a:pt x="206306" y="395288"/>
                    </a:cubicBezTo>
                    <a:cubicBezTo>
                      <a:pt x="207926" y="385858"/>
                      <a:pt x="214783" y="379952"/>
                      <a:pt x="218594" y="377380"/>
                    </a:cubicBezTo>
                    <a:cubicBezTo>
                      <a:pt x="224213" y="373571"/>
                      <a:pt x="231071" y="371475"/>
                      <a:pt x="236881" y="371475"/>
                    </a:cubicBezTo>
                    <a:cubicBezTo>
                      <a:pt x="238310" y="371475"/>
                      <a:pt x="239834" y="371665"/>
                      <a:pt x="241453" y="371761"/>
                    </a:cubicBezTo>
                    <a:cubicBezTo>
                      <a:pt x="254693" y="374618"/>
                      <a:pt x="264504" y="387191"/>
                      <a:pt x="264885" y="401288"/>
                    </a:cubicBezTo>
                    <a:lnTo>
                      <a:pt x="264885" y="430625"/>
                    </a:lnTo>
                    <a:close/>
                    <a:moveTo>
                      <a:pt x="298222" y="464153"/>
                    </a:moveTo>
                    <a:lnTo>
                      <a:pt x="327274" y="464153"/>
                    </a:lnTo>
                    <a:cubicBezTo>
                      <a:pt x="327655" y="464153"/>
                      <a:pt x="328131" y="464058"/>
                      <a:pt x="328512" y="464058"/>
                    </a:cubicBezTo>
                    <a:lnTo>
                      <a:pt x="341656" y="464058"/>
                    </a:lnTo>
                    <a:lnTo>
                      <a:pt x="341656" y="697325"/>
                    </a:lnTo>
                    <a:lnTo>
                      <a:pt x="298222" y="697325"/>
                    </a:lnTo>
                    <a:lnTo>
                      <a:pt x="298222" y="464153"/>
                    </a:lnTo>
                    <a:close/>
                    <a:moveTo>
                      <a:pt x="394139" y="908780"/>
                    </a:moveTo>
                    <a:cubicBezTo>
                      <a:pt x="394139" y="928306"/>
                      <a:pt x="378233" y="944213"/>
                      <a:pt x="358706" y="944213"/>
                    </a:cubicBezTo>
                    <a:lnTo>
                      <a:pt x="280030" y="944213"/>
                    </a:lnTo>
                    <a:cubicBezTo>
                      <a:pt x="260503" y="944213"/>
                      <a:pt x="244597" y="928306"/>
                      <a:pt x="244597" y="908780"/>
                    </a:cubicBezTo>
                    <a:lnTo>
                      <a:pt x="244597" y="895159"/>
                    </a:lnTo>
                    <a:lnTo>
                      <a:pt x="394139" y="895159"/>
                    </a:lnTo>
                    <a:lnTo>
                      <a:pt x="394139" y="908780"/>
                    </a:lnTo>
                    <a:close/>
                    <a:moveTo>
                      <a:pt x="422428" y="861631"/>
                    </a:moveTo>
                    <a:lnTo>
                      <a:pt x="216403" y="861631"/>
                    </a:lnTo>
                    <a:cubicBezTo>
                      <a:pt x="204211" y="861631"/>
                      <a:pt x="194400" y="851821"/>
                      <a:pt x="194400" y="839629"/>
                    </a:cubicBezTo>
                    <a:lnTo>
                      <a:pt x="194400" y="739616"/>
                    </a:lnTo>
                    <a:lnTo>
                      <a:pt x="444526" y="739616"/>
                    </a:lnTo>
                    <a:lnTo>
                      <a:pt x="444526" y="839629"/>
                    </a:lnTo>
                    <a:cubicBezTo>
                      <a:pt x="444431" y="851725"/>
                      <a:pt x="434620" y="861631"/>
                      <a:pt x="422428" y="861631"/>
                    </a:cubicBezTo>
                    <a:close/>
                    <a:moveTo>
                      <a:pt x="553016" y="483965"/>
                    </a:moveTo>
                    <a:cubicBezTo>
                      <a:pt x="541872" y="499872"/>
                      <a:pt x="531776" y="510445"/>
                      <a:pt x="522060" y="520637"/>
                    </a:cubicBezTo>
                    <a:cubicBezTo>
                      <a:pt x="508344" y="534924"/>
                      <a:pt x="494247" y="549878"/>
                      <a:pt x="478912" y="577215"/>
                    </a:cubicBezTo>
                    <a:cubicBezTo>
                      <a:pt x="458814" y="613124"/>
                      <a:pt x="446527" y="653415"/>
                      <a:pt x="441955" y="697230"/>
                    </a:cubicBezTo>
                    <a:lnTo>
                      <a:pt x="374899" y="697230"/>
                    </a:lnTo>
                    <a:lnTo>
                      <a:pt x="374899" y="504158"/>
                    </a:lnTo>
                    <a:cubicBezTo>
                      <a:pt x="374994" y="503491"/>
                      <a:pt x="375089" y="502825"/>
                      <a:pt x="375089" y="502158"/>
                    </a:cubicBezTo>
                    <a:lnTo>
                      <a:pt x="375089" y="463867"/>
                    </a:lnTo>
                    <a:lnTo>
                      <a:pt x="405283" y="463867"/>
                    </a:lnTo>
                    <a:cubicBezTo>
                      <a:pt x="424333" y="462724"/>
                      <a:pt x="441955" y="453580"/>
                      <a:pt x="453670" y="438721"/>
                    </a:cubicBezTo>
                    <a:cubicBezTo>
                      <a:pt x="464910" y="424529"/>
                      <a:pt x="469672" y="406527"/>
                      <a:pt x="466529" y="389477"/>
                    </a:cubicBezTo>
                    <a:cubicBezTo>
                      <a:pt x="463767" y="373475"/>
                      <a:pt x="454337" y="359378"/>
                      <a:pt x="439954" y="349853"/>
                    </a:cubicBezTo>
                    <a:cubicBezTo>
                      <a:pt x="425286" y="340042"/>
                      <a:pt x="407188" y="336232"/>
                      <a:pt x="391663" y="339566"/>
                    </a:cubicBezTo>
                    <a:cubicBezTo>
                      <a:pt x="363564" y="345567"/>
                      <a:pt x="342609" y="371475"/>
                      <a:pt x="341847" y="401574"/>
                    </a:cubicBezTo>
                    <a:lnTo>
                      <a:pt x="341847" y="430721"/>
                    </a:lnTo>
                    <a:lnTo>
                      <a:pt x="312605" y="430721"/>
                    </a:lnTo>
                    <a:cubicBezTo>
                      <a:pt x="312129" y="430721"/>
                      <a:pt x="311748" y="430816"/>
                      <a:pt x="311272" y="430816"/>
                    </a:cubicBezTo>
                    <a:lnTo>
                      <a:pt x="298127" y="430816"/>
                    </a:lnTo>
                    <a:lnTo>
                      <a:pt x="298127" y="401193"/>
                    </a:lnTo>
                    <a:cubicBezTo>
                      <a:pt x="297365" y="371475"/>
                      <a:pt x="276410" y="345472"/>
                      <a:pt x="248311" y="339471"/>
                    </a:cubicBezTo>
                    <a:cubicBezTo>
                      <a:pt x="232690" y="336042"/>
                      <a:pt x="214688" y="340042"/>
                      <a:pt x="200020" y="349758"/>
                    </a:cubicBezTo>
                    <a:cubicBezTo>
                      <a:pt x="185828" y="359283"/>
                      <a:pt x="176398" y="373380"/>
                      <a:pt x="173445" y="389382"/>
                    </a:cubicBezTo>
                    <a:cubicBezTo>
                      <a:pt x="170492" y="406432"/>
                      <a:pt x="175064" y="424339"/>
                      <a:pt x="186304" y="438626"/>
                    </a:cubicBezTo>
                    <a:cubicBezTo>
                      <a:pt x="197924" y="453580"/>
                      <a:pt x="215641" y="462820"/>
                      <a:pt x="235643" y="463963"/>
                    </a:cubicBezTo>
                    <a:lnTo>
                      <a:pt x="264028" y="463963"/>
                    </a:lnTo>
                    <a:lnTo>
                      <a:pt x="264028" y="697230"/>
                    </a:lnTo>
                    <a:lnTo>
                      <a:pt x="196876" y="697230"/>
                    </a:lnTo>
                    <a:cubicBezTo>
                      <a:pt x="192304" y="653415"/>
                      <a:pt x="180017" y="613029"/>
                      <a:pt x="159919" y="577215"/>
                    </a:cubicBezTo>
                    <a:cubicBezTo>
                      <a:pt x="144584" y="549783"/>
                      <a:pt x="130487" y="535019"/>
                      <a:pt x="116771" y="520637"/>
                    </a:cubicBezTo>
                    <a:cubicBezTo>
                      <a:pt x="106960" y="510445"/>
                      <a:pt x="96864" y="499872"/>
                      <a:pt x="85815" y="483965"/>
                    </a:cubicBezTo>
                    <a:cubicBezTo>
                      <a:pt x="25331" y="397764"/>
                      <a:pt x="33428" y="297466"/>
                      <a:pt x="33808" y="293275"/>
                    </a:cubicBezTo>
                    <a:cubicBezTo>
                      <a:pt x="43905" y="181070"/>
                      <a:pt x="122581" y="112490"/>
                      <a:pt x="146489" y="94107"/>
                    </a:cubicBezTo>
                    <a:cubicBezTo>
                      <a:pt x="212307" y="43434"/>
                      <a:pt x="283459" y="34290"/>
                      <a:pt x="319082" y="33338"/>
                    </a:cubicBezTo>
                    <a:cubicBezTo>
                      <a:pt x="355563" y="34290"/>
                      <a:pt x="426619" y="43529"/>
                      <a:pt x="492533" y="94107"/>
                    </a:cubicBezTo>
                    <a:cubicBezTo>
                      <a:pt x="516440" y="112395"/>
                      <a:pt x="595117" y="180975"/>
                      <a:pt x="605213" y="293275"/>
                    </a:cubicBezTo>
                    <a:cubicBezTo>
                      <a:pt x="605404" y="297847"/>
                      <a:pt x="613310" y="397859"/>
                      <a:pt x="553016" y="483965"/>
                    </a:cubicBezTo>
                    <a:close/>
                    <a:moveTo>
                      <a:pt x="375089" y="430721"/>
                    </a:moveTo>
                    <a:lnTo>
                      <a:pt x="375089" y="402050"/>
                    </a:lnTo>
                    <a:cubicBezTo>
                      <a:pt x="375565" y="387477"/>
                      <a:pt x="385376" y="374904"/>
                      <a:pt x="398616" y="372046"/>
                    </a:cubicBezTo>
                    <a:cubicBezTo>
                      <a:pt x="405379" y="370618"/>
                      <a:pt x="414237" y="372713"/>
                      <a:pt x="421381" y="377476"/>
                    </a:cubicBezTo>
                    <a:cubicBezTo>
                      <a:pt x="425286" y="380143"/>
                      <a:pt x="432049" y="385953"/>
                      <a:pt x="433668" y="395383"/>
                    </a:cubicBezTo>
                    <a:cubicBezTo>
                      <a:pt x="435097" y="403003"/>
                      <a:pt x="432811" y="411385"/>
                      <a:pt x="427477" y="418147"/>
                    </a:cubicBezTo>
                    <a:cubicBezTo>
                      <a:pt x="421571" y="425577"/>
                      <a:pt x="412808" y="430149"/>
                      <a:pt x="404236" y="430721"/>
                    </a:cubicBezTo>
                    <a:lnTo>
                      <a:pt x="375089" y="430721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9"/>
              <p:cNvSpPr/>
              <p:nvPr/>
            </p:nvSpPr>
            <p:spPr>
              <a:xfrm>
                <a:off x="9064919" y="4703636"/>
                <a:ext cx="36598" cy="54862"/>
              </a:xfrm>
              <a:custGeom>
                <a:avLst/>
                <a:gdLst/>
                <a:ahLst/>
                <a:cxnLst/>
                <a:rect l="l" t="t" r="r" b="b"/>
                <a:pathLst>
                  <a:path w="36598" h="54862" extrusionOk="0">
                    <a:moveTo>
                      <a:pt x="11453" y="856"/>
                    </a:moveTo>
                    <a:cubicBezTo>
                      <a:pt x="2785" y="3713"/>
                      <a:pt x="-1978" y="13143"/>
                      <a:pt x="785" y="21906"/>
                    </a:cubicBezTo>
                    <a:cubicBezTo>
                      <a:pt x="2594" y="27335"/>
                      <a:pt x="3451" y="32955"/>
                      <a:pt x="3451" y="38289"/>
                    </a:cubicBezTo>
                    <a:cubicBezTo>
                      <a:pt x="3451" y="47433"/>
                      <a:pt x="10976" y="54863"/>
                      <a:pt x="19929" y="54863"/>
                    </a:cubicBezTo>
                    <a:cubicBezTo>
                      <a:pt x="29074" y="54767"/>
                      <a:pt x="36408" y="47243"/>
                      <a:pt x="36598" y="38003"/>
                    </a:cubicBezTo>
                    <a:cubicBezTo>
                      <a:pt x="36503" y="29241"/>
                      <a:pt x="35074" y="20287"/>
                      <a:pt x="32312" y="11619"/>
                    </a:cubicBezTo>
                    <a:cubicBezTo>
                      <a:pt x="29454" y="2856"/>
                      <a:pt x="20215" y="-2097"/>
                      <a:pt x="11453" y="85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9"/>
              <p:cNvSpPr/>
              <p:nvPr/>
            </p:nvSpPr>
            <p:spPr>
              <a:xfrm>
                <a:off x="8842151" y="4478368"/>
                <a:ext cx="243324" cy="194404"/>
              </a:xfrm>
              <a:custGeom>
                <a:avLst/>
                <a:gdLst/>
                <a:ahLst/>
                <a:cxnLst/>
                <a:rect l="l" t="t" r="r" b="b"/>
                <a:pathLst>
                  <a:path w="243324" h="194404" extrusionOk="0">
                    <a:moveTo>
                      <a:pt x="231554" y="193738"/>
                    </a:moveTo>
                    <a:cubicBezTo>
                      <a:pt x="240316" y="191071"/>
                      <a:pt x="245270" y="181832"/>
                      <a:pt x="242603" y="173069"/>
                    </a:cubicBezTo>
                    <a:cubicBezTo>
                      <a:pt x="239840" y="164211"/>
                      <a:pt x="236602" y="155353"/>
                      <a:pt x="232983" y="146875"/>
                    </a:cubicBezTo>
                    <a:cubicBezTo>
                      <a:pt x="213266" y="101251"/>
                      <a:pt x="183548" y="65056"/>
                      <a:pt x="144590" y="39243"/>
                    </a:cubicBezTo>
                    <a:cubicBezTo>
                      <a:pt x="96585" y="7525"/>
                      <a:pt x="48674" y="476"/>
                      <a:pt x="16765" y="0"/>
                    </a:cubicBezTo>
                    <a:cubicBezTo>
                      <a:pt x="16670" y="0"/>
                      <a:pt x="16670" y="0"/>
                      <a:pt x="16574" y="0"/>
                    </a:cubicBezTo>
                    <a:cubicBezTo>
                      <a:pt x="7525" y="0"/>
                      <a:pt x="96" y="7334"/>
                      <a:pt x="1" y="16383"/>
                    </a:cubicBezTo>
                    <a:cubicBezTo>
                      <a:pt x="-94" y="25527"/>
                      <a:pt x="7240" y="33052"/>
                      <a:pt x="16384" y="33147"/>
                    </a:cubicBezTo>
                    <a:cubicBezTo>
                      <a:pt x="38768" y="33338"/>
                      <a:pt x="82869" y="38195"/>
                      <a:pt x="126303" y="66865"/>
                    </a:cubicBezTo>
                    <a:cubicBezTo>
                      <a:pt x="159831" y="88963"/>
                      <a:pt x="185453" y="120301"/>
                      <a:pt x="202503" y="159925"/>
                    </a:cubicBezTo>
                    <a:cubicBezTo>
                      <a:pt x="205741" y="167354"/>
                      <a:pt x="208503" y="174974"/>
                      <a:pt x="210789" y="182689"/>
                    </a:cubicBezTo>
                    <a:cubicBezTo>
                      <a:pt x="212884" y="189738"/>
                      <a:pt x="219552" y="194405"/>
                      <a:pt x="226600" y="194405"/>
                    </a:cubicBezTo>
                    <a:cubicBezTo>
                      <a:pt x="228125" y="194405"/>
                      <a:pt x="229839" y="194215"/>
                      <a:pt x="231554" y="19373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9"/>
              <p:cNvSpPr/>
              <p:nvPr/>
            </p:nvSpPr>
            <p:spPr>
              <a:xfrm>
                <a:off x="8438673" y="4487631"/>
                <a:ext cx="69698" cy="69699"/>
              </a:xfrm>
              <a:custGeom>
                <a:avLst/>
                <a:gdLst/>
                <a:ahLst/>
                <a:cxnLst/>
                <a:rect l="l" t="t" r="r" b="b"/>
                <a:pathLst>
                  <a:path w="69698" h="69699" extrusionOk="0">
                    <a:moveTo>
                      <a:pt x="41338" y="64842"/>
                    </a:moveTo>
                    <a:cubicBezTo>
                      <a:pt x="44577" y="68080"/>
                      <a:pt x="48863" y="69699"/>
                      <a:pt x="53054" y="69699"/>
                    </a:cubicBezTo>
                    <a:cubicBezTo>
                      <a:pt x="57245" y="69699"/>
                      <a:pt x="61436" y="68175"/>
                      <a:pt x="64770" y="64842"/>
                    </a:cubicBezTo>
                    <a:cubicBezTo>
                      <a:pt x="71342" y="58460"/>
                      <a:pt x="71342" y="47887"/>
                      <a:pt x="64770" y="41410"/>
                    </a:cubicBezTo>
                    <a:lnTo>
                      <a:pt x="28289" y="4929"/>
                    </a:lnTo>
                    <a:cubicBezTo>
                      <a:pt x="21907" y="-1643"/>
                      <a:pt x="11335" y="-1643"/>
                      <a:pt x="4858" y="4929"/>
                    </a:cubicBezTo>
                    <a:cubicBezTo>
                      <a:pt x="-1619" y="11311"/>
                      <a:pt x="-1619" y="21884"/>
                      <a:pt x="4858" y="28361"/>
                    </a:cubicBezTo>
                    <a:lnTo>
                      <a:pt x="41338" y="64842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9"/>
              <p:cNvSpPr/>
              <p:nvPr/>
            </p:nvSpPr>
            <p:spPr>
              <a:xfrm>
                <a:off x="8352853" y="4705920"/>
                <a:ext cx="84677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84677" h="34290" extrusionOk="0">
                    <a:moveTo>
                      <a:pt x="68199" y="476"/>
                    </a:moveTo>
                    <a:lnTo>
                      <a:pt x="16669" y="0"/>
                    </a:lnTo>
                    <a:cubicBezTo>
                      <a:pt x="7811" y="476"/>
                      <a:pt x="0" y="7429"/>
                      <a:pt x="0" y="16764"/>
                    </a:cubicBezTo>
                    <a:cubicBezTo>
                      <a:pt x="0" y="26098"/>
                      <a:pt x="7239" y="33719"/>
                      <a:pt x="16478" y="33814"/>
                    </a:cubicBezTo>
                    <a:lnTo>
                      <a:pt x="68009" y="34290"/>
                    </a:lnTo>
                    <a:lnTo>
                      <a:pt x="68104" y="34290"/>
                    </a:lnTo>
                    <a:cubicBezTo>
                      <a:pt x="77152" y="34290"/>
                      <a:pt x="84582" y="26765"/>
                      <a:pt x="84677" y="17526"/>
                    </a:cubicBezTo>
                    <a:cubicBezTo>
                      <a:pt x="84582" y="8096"/>
                      <a:pt x="77343" y="571"/>
                      <a:pt x="68199" y="47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9"/>
              <p:cNvSpPr/>
              <p:nvPr/>
            </p:nvSpPr>
            <p:spPr>
              <a:xfrm>
                <a:off x="8437480" y="4878519"/>
                <a:ext cx="74298" cy="65145"/>
              </a:xfrm>
              <a:custGeom>
                <a:avLst/>
                <a:gdLst/>
                <a:ahLst/>
                <a:cxnLst/>
                <a:rect l="l" t="t" r="r" b="b"/>
                <a:pathLst>
                  <a:path w="74298" h="65145" extrusionOk="0">
                    <a:moveTo>
                      <a:pt x="47103" y="3519"/>
                    </a:moveTo>
                    <a:lnTo>
                      <a:pt x="6336" y="35618"/>
                    </a:lnTo>
                    <a:cubicBezTo>
                      <a:pt x="-903" y="41333"/>
                      <a:pt x="-2141" y="51715"/>
                      <a:pt x="3669" y="58859"/>
                    </a:cubicBezTo>
                    <a:cubicBezTo>
                      <a:pt x="6908" y="63050"/>
                      <a:pt x="11765" y="65146"/>
                      <a:pt x="16719" y="65146"/>
                    </a:cubicBezTo>
                    <a:cubicBezTo>
                      <a:pt x="20433" y="65146"/>
                      <a:pt x="24052" y="63908"/>
                      <a:pt x="27196" y="61526"/>
                    </a:cubicBezTo>
                    <a:lnTo>
                      <a:pt x="67963" y="29427"/>
                    </a:lnTo>
                    <a:cubicBezTo>
                      <a:pt x="75202" y="23712"/>
                      <a:pt x="76440" y="13330"/>
                      <a:pt x="70630" y="6186"/>
                    </a:cubicBezTo>
                    <a:cubicBezTo>
                      <a:pt x="64820" y="-958"/>
                      <a:pt x="54343" y="-2005"/>
                      <a:pt x="47103" y="3519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9"/>
              <p:cNvSpPr/>
              <p:nvPr/>
            </p:nvSpPr>
            <p:spPr>
              <a:xfrm>
                <a:off x="9195268" y="4491036"/>
                <a:ext cx="70818" cy="69723"/>
              </a:xfrm>
              <a:custGeom>
                <a:avLst/>
                <a:gdLst/>
                <a:ahLst/>
                <a:cxnLst/>
                <a:rect l="l" t="t" r="r" b="b"/>
                <a:pathLst>
                  <a:path w="70818" h="69723" extrusionOk="0">
                    <a:moveTo>
                      <a:pt x="42076" y="4858"/>
                    </a:moveTo>
                    <a:lnTo>
                      <a:pt x="4929" y="41434"/>
                    </a:lnTo>
                    <a:cubicBezTo>
                      <a:pt x="-1643" y="47816"/>
                      <a:pt x="-1643" y="58389"/>
                      <a:pt x="4929" y="64865"/>
                    </a:cubicBezTo>
                    <a:cubicBezTo>
                      <a:pt x="8167" y="68104"/>
                      <a:pt x="12549" y="69723"/>
                      <a:pt x="16835" y="69723"/>
                    </a:cubicBezTo>
                    <a:cubicBezTo>
                      <a:pt x="21121" y="69723"/>
                      <a:pt x="25408" y="68104"/>
                      <a:pt x="28742" y="64865"/>
                    </a:cubicBezTo>
                    <a:lnTo>
                      <a:pt x="65889" y="28289"/>
                    </a:lnTo>
                    <a:cubicBezTo>
                      <a:pt x="72461" y="21908"/>
                      <a:pt x="72461" y="11335"/>
                      <a:pt x="65889" y="4858"/>
                    </a:cubicBezTo>
                    <a:cubicBezTo>
                      <a:pt x="59412" y="-1714"/>
                      <a:pt x="48553" y="-1524"/>
                      <a:pt x="42076" y="485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9"/>
              <p:cNvSpPr/>
              <p:nvPr/>
            </p:nvSpPr>
            <p:spPr>
              <a:xfrm>
                <a:off x="9266109" y="4709329"/>
                <a:ext cx="85725" cy="3431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34310" extrusionOk="0">
                    <a:moveTo>
                      <a:pt x="68866" y="21"/>
                    </a:moveTo>
                    <a:lnTo>
                      <a:pt x="16670" y="497"/>
                    </a:lnTo>
                    <a:cubicBezTo>
                      <a:pt x="7430" y="497"/>
                      <a:pt x="-94" y="8117"/>
                      <a:pt x="1" y="17547"/>
                    </a:cubicBezTo>
                    <a:cubicBezTo>
                      <a:pt x="96" y="26881"/>
                      <a:pt x="7621" y="34310"/>
                      <a:pt x="16765" y="34310"/>
                    </a:cubicBezTo>
                    <a:cubicBezTo>
                      <a:pt x="16765" y="34310"/>
                      <a:pt x="16765" y="34310"/>
                      <a:pt x="16860" y="34310"/>
                    </a:cubicBezTo>
                    <a:lnTo>
                      <a:pt x="69057" y="33834"/>
                    </a:lnTo>
                    <a:cubicBezTo>
                      <a:pt x="78296" y="33834"/>
                      <a:pt x="85726" y="26214"/>
                      <a:pt x="85726" y="16785"/>
                    </a:cubicBezTo>
                    <a:cubicBezTo>
                      <a:pt x="85726" y="7355"/>
                      <a:pt x="78391" y="-456"/>
                      <a:pt x="68866" y="2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9"/>
              <p:cNvSpPr/>
              <p:nvPr/>
            </p:nvSpPr>
            <p:spPr>
              <a:xfrm>
                <a:off x="9191860" y="4881963"/>
                <a:ext cx="74298" cy="65130"/>
              </a:xfrm>
              <a:custGeom>
                <a:avLst/>
                <a:gdLst/>
                <a:ahLst/>
                <a:cxnLst/>
                <a:rect l="l" t="t" r="r" b="b"/>
                <a:pathLst>
                  <a:path w="74298" h="65130" extrusionOk="0">
                    <a:moveTo>
                      <a:pt x="67963" y="35603"/>
                    </a:moveTo>
                    <a:lnTo>
                      <a:pt x="27196" y="3599"/>
                    </a:lnTo>
                    <a:cubicBezTo>
                      <a:pt x="19957" y="-2116"/>
                      <a:pt x="9480" y="-877"/>
                      <a:pt x="3669" y="6266"/>
                    </a:cubicBezTo>
                    <a:cubicBezTo>
                      <a:pt x="-2141" y="13410"/>
                      <a:pt x="-903" y="23792"/>
                      <a:pt x="6336" y="29507"/>
                    </a:cubicBezTo>
                    <a:lnTo>
                      <a:pt x="47103" y="61511"/>
                    </a:lnTo>
                    <a:cubicBezTo>
                      <a:pt x="50151" y="63892"/>
                      <a:pt x="53771" y="65131"/>
                      <a:pt x="57485" y="65131"/>
                    </a:cubicBezTo>
                    <a:cubicBezTo>
                      <a:pt x="62343" y="65131"/>
                      <a:pt x="67296" y="63035"/>
                      <a:pt x="70630" y="58844"/>
                    </a:cubicBezTo>
                    <a:cubicBezTo>
                      <a:pt x="76440" y="51700"/>
                      <a:pt x="75202" y="41318"/>
                      <a:pt x="67963" y="3560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9"/>
            <p:cNvGrpSpPr/>
            <p:nvPr/>
          </p:nvGrpSpPr>
          <p:grpSpPr>
            <a:xfrm rot="816607">
              <a:off x="5044883" y="4764104"/>
              <a:ext cx="715862" cy="804271"/>
              <a:chOff x="6479476" y="1449514"/>
              <a:chExt cx="954404" cy="1072133"/>
            </a:xfrm>
          </p:grpSpPr>
          <p:sp>
            <p:nvSpPr>
              <p:cNvPr id="1570" name="Google Shape;1570;p9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avLst/>
                <a:gdLst/>
                <a:ahLst/>
                <a:cxnLst/>
                <a:rect l="l" t="t" r="r" b="b"/>
                <a:pathLst>
                  <a:path w="954404" h="1072133" extrusionOk="0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9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310895" extrusionOk="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9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avLst/>
                <a:gdLst/>
                <a:ahLst/>
                <a:cxnLst/>
                <a:rect l="l" t="t" r="r" b="b"/>
                <a:pathLst>
                  <a:path w="190928" h="190809" extrusionOk="0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3" name="Google Shape;1573;p9"/>
            <p:cNvGrpSpPr/>
            <p:nvPr/>
          </p:nvGrpSpPr>
          <p:grpSpPr>
            <a:xfrm>
              <a:off x="866121" y="2722723"/>
              <a:ext cx="989891" cy="989871"/>
              <a:chOff x="8213288" y="4257484"/>
              <a:chExt cx="1305236" cy="1305210"/>
            </a:xfrm>
          </p:grpSpPr>
          <p:sp>
            <p:nvSpPr>
              <p:cNvPr id="1574" name="Google Shape;1574;p9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9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9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9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8" name="Google Shape;1578;p9"/>
            <p:cNvGrpSpPr/>
            <p:nvPr/>
          </p:nvGrpSpPr>
          <p:grpSpPr>
            <a:xfrm>
              <a:off x="3061037" y="3243630"/>
              <a:ext cx="884917" cy="823085"/>
              <a:chOff x="4577619" y="1347766"/>
              <a:chExt cx="1179575" cy="1097300"/>
            </a:xfrm>
          </p:grpSpPr>
          <p:sp>
            <p:nvSpPr>
              <p:cNvPr id="1579" name="Google Shape;1579;p9"/>
              <p:cNvSpPr/>
              <p:nvPr/>
            </p:nvSpPr>
            <p:spPr>
              <a:xfrm>
                <a:off x="4577619" y="1347766"/>
                <a:ext cx="1179575" cy="1097300"/>
              </a:xfrm>
              <a:custGeom>
                <a:avLst/>
                <a:gdLst/>
                <a:ahLst/>
                <a:cxnLst/>
                <a:rect l="l" t="t" r="r" b="b"/>
                <a:pathLst>
                  <a:path w="1179575" h="1097300" extrusionOk="0">
                    <a:moveTo>
                      <a:pt x="1164717" y="790786"/>
                    </a:moveTo>
                    <a:cubicBezTo>
                      <a:pt x="1172909" y="790786"/>
                      <a:pt x="1179481" y="784214"/>
                      <a:pt x="1179481" y="776023"/>
                    </a:cubicBezTo>
                    <a:lnTo>
                      <a:pt x="1179481" y="721254"/>
                    </a:lnTo>
                    <a:cubicBezTo>
                      <a:pt x="1179481" y="713062"/>
                      <a:pt x="1172909" y="706395"/>
                      <a:pt x="1164717" y="706395"/>
                    </a:cubicBezTo>
                    <a:lnTo>
                      <a:pt x="784670" y="706395"/>
                    </a:lnTo>
                    <a:cubicBezTo>
                      <a:pt x="848678" y="663437"/>
                      <a:pt x="875252" y="580855"/>
                      <a:pt x="889349" y="536945"/>
                    </a:cubicBezTo>
                    <a:cubicBezTo>
                      <a:pt x="906875" y="482272"/>
                      <a:pt x="933355" y="399690"/>
                      <a:pt x="888206" y="317870"/>
                    </a:cubicBezTo>
                    <a:cubicBezTo>
                      <a:pt x="882491" y="307583"/>
                      <a:pt x="829342" y="216810"/>
                      <a:pt x="721519" y="206618"/>
                    </a:cubicBezTo>
                    <a:cubicBezTo>
                      <a:pt x="705707" y="205189"/>
                      <a:pt x="690944" y="205761"/>
                      <a:pt x="677228" y="207571"/>
                    </a:cubicBezTo>
                    <a:cubicBezTo>
                      <a:pt x="695611" y="191759"/>
                      <a:pt x="711803" y="171661"/>
                      <a:pt x="721900" y="150611"/>
                    </a:cubicBezTo>
                    <a:cubicBezTo>
                      <a:pt x="750665" y="91461"/>
                      <a:pt x="731711" y="31930"/>
                      <a:pt x="722281" y="9165"/>
                    </a:cubicBezTo>
                    <a:cubicBezTo>
                      <a:pt x="719423" y="2307"/>
                      <a:pt x="711994" y="-1408"/>
                      <a:pt x="704850" y="497"/>
                    </a:cubicBezTo>
                    <a:cubicBezTo>
                      <a:pt x="677418" y="7831"/>
                      <a:pt x="610267" y="31930"/>
                      <a:pt x="579025" y="98986"/>
                    </a:cubicBezTo>
                    <a:cubicBezTo>
                      <a:pt x="560165" y="139562"/>
                      <a:pt x="550926" y="204618"/>
                      <a:pt x="578834" y="229859"/>
                    </a:cubicBezTo>
                    <a:cubicBezTo>
                      <a:pt x="578072" y="229573"/>
                      <a:pt x="577215" y="229383"/>
                      <a:pt x="576548" y="229097"/>
                    </a:cubicBezTo>
                    <a:cubicBezTo>
                      <a:pt x="551212" y="216334"/>
                      <a:pt x="510635" y="202141"/>
                      <a:pt x="461486" y="206618"/>
                    </a:cubicBezTo>
                    <a:cubicBezTo>
                      <a:pt x="353663" y="216715"/>
                      <a:pt x="300514" y="307583"/>
                      <a:pt x="294799" y="317870"/>
                    </a:cubicBezTo>
                    <a:cubicBezTo>
                      <a:pt x="249555" y="399690"/>
                      <a:pt x="276035" y="482367"/>
                      <a:pt x="293656" y="537040"/>
                    </a:cubicBezTo>
                    <a:cubicBezTo>
                      <a:pt x="307753" y="580855"/>
                      <a:pt x="334232" y="663342"/>
                      <a:pt x="398145" y="706395"/>
                    </a:cubicBezTo>
                    <a:lnTo>
                      <a:pt x="166021" y="706395"/>
                    </a:lnTo>
                    <a:cubicBezTo>
                      <a:pt x="74581" y="706395"/>
                      <a:pt x="0" y="772117"/>
                      <a:pt x="0" y="852889"/>
                    </a:cubicBezTo>
                    <a:lnTo>
                      <a:pt x="0" y="950902"/>
                    </a:lnTo>
                    <a:cubicBezTo>
                      <a:pt x="0" y="1031674"/>
                      <a:pt x="74390" y="1097301"/>
                      <a:pt x="166021" y="1097301"/>
                    </a:cubicBezTo>
                    <a:lnTo>
                      <a:pt x="1164812" y="1097301"/>
                    </a:lnTo>
                    <a:cubicBezTo>
                      <a:pt x="1173004" y="1097301"/>
                      <a:pt x="1179576" y="1090729"/>
                      <a:pt x="1179576" y="1082537"/>
                    </a:cubicBezTo>
                    <a:lnTo>
                      <a:pt x="1179576" y="1027768"/>
                    </a:lnTo>
                    <a:cubicBezTo>
                      <a:pt x="1179576" y="1019577"/>
                      <a:pt x="1173004" y="1013005"/>
                      <a:pt x="1164812" y="1013005"/>
                    </a:cubicBezTo>
                    <a:lnTo>
                      <a:pt x="1102995" y="1013005"/>
                    </a:lnTo>
                    <a:lnTo>
                      <a:pt x="1102995" y="790786"/>
                    </a:lnTo>
                    <a:lnTo>
                      <a:pt x="1164717" y="790786"/>
                    </a:lnTo>
                    <a:close/>
                    <a:moveTo>
                      <a:pt x="605600" y="111559"/>
                    </a:moveTo>
                    <a:cubicBezTo>
                      <a:pt x="627698" y="64315"/>
                      <a:pt x="672084" y="42407"/>
                      <a:pt x="699421" y="33073"/>
                    </a:cubicBezTo>
                    <a:cubicBezTo>
                      <a:pt x="707136" y="56885"/>
                      <a:pt x="714565" y="97652"/>
                      <a:pt x="695039" y="137562"/>
                    </a:cubicBezTo>
                    <a:cubicBezTo>
                      <a:pt x="677418" y="173947"/>
                      <a:pt x="642176" y="201284"/>
                      <a:pt x="618077" y="208428"/>
                    </a:cubicBezTo>
                    <a:cubicBezTo>
                      <a:pt x="610076" y="210904"/>
                      <a:pt x="603409" y="211000"/>
                      <a:pt x="599789" y="208809"/>
                    </a:cubicBezTo>
                    <a:cubicBezTo>
                      <a:pt x="586645" y="200998"/>
                      <a:pt x="587121" y="151373"/>
                      <a:pt x="605600" y="111559"/>
                    </a:cubicBezTo>
                    <a:close/>
                    <a:moveTo>
                      <a:pt x="321850" y="527896"/>
                    </a:moveTo>
                    <a:cubicBezTo>
                      <a:pt x="304895" y="475128"/>
                      <a:pt x="281654" y="402833"/>
                      <a:pt x="320707" y="332253"/>
                    </a:cubicBezTo>
                    <a:cubicBezTo>
                      <a:pt x="322707" y="328729"/>
                      <a:pt x="370046" y="245004"/>
                      <a:pt x="464344" y="236146"/>
                    </a:cubicBezTo>
                    <a:cubicBezTo>
                      <a:pt x="469773" y="235574"/>
                      <a:pt x="475202" y="235384"/>
                      <a:pt x="480441" y="235384"/>
                    </a:cubicBezTo>
                    <a:cubicBezTo>
                      <a:pt x="515303" y="235384"/>
                      <a:pt x="544163" y="245956"/>
                      <a:pt x="563309" y="255481"/>
                    </a:cubicBezTo>
                    <a:cubicBezTo>
                      <a:pt x="580454" y="264054"/>
                      <a:pt x="602837" y="264054"/>
                      <a:pt x="619887" y="255481"/>
                    </a:cubicBezTo>
                    <a:cubicBezTo>
                      <a:pt x="641890" y="244528"/>
                      <a:pt x="676847" y="232145"/>
                      <a:pt x="718947" y="236146"/>
                    </a:cubicBezTo>
                    <a:cubicBezTo>
                      <a:pt x="813245" y="245004"/>
                      <a:pt x="860584" y="328729"/>
                      <a:pt x="862584" y="332253"/>
                    </a:cubicBezTo>
                    <a:cubicBezTo>
                      <a:pt x="901541" y="402833"/>
                      <a:pt x="878396" y="475128"/>
                      <a:pt x="861441" y="527992"/>
                    </a:cubicBezTo>
                    <a:cubicBezTo>
                      <a:pt x="844772" y="580189"/>
                      <a:pt x="813626" y="677344"/>
                      <a:pt x="729520" y="699632"/>
                    </a:cubicBezTo>
                    <a:cubicBezTo>
                      <a:pt x="682181" y="712205"/>
                      <a:pt x="637318" y="696203"/>
                      <a:pt x="607981" y="680582"/>
                    </a:cubicBezTo>
                    <a:cubicBezTo>
                      <a:pt x="597694" y="675153"/>
                      <a:pt x="585597" y="675153"/>
                      <a:pt x="575310" y="680582"/>
                    </a:cubicBezTo>
                    <a:cubicBezTo>
                      <a:pt x="545973" y="696203"/>
                      <a:pt x="501110" y="712205"/>
                      <a:pt x="453771" y="699632"/>
                    </a:cubicBezTo>
                    <a:cubicBezTo>
                      <a:pt x="369761" y="677248"/>
                      <a:pt x="338614" y="580189"/>
                      <a:pt x="321850" y="527896"/>
                    </a:cubicBezTo>
                    <a:close/>
                    <a:moveTo>
                      <a:pt x="592646" y="706395"/>
                    </a:moveTo>
                    <a:lnTo>
                      <a:pt x="590074" y="706395"/>
                    </a:lnTo>
                    <a:cubicBezTo>
                      <a:pt x="591026" y="706109"/>
                      <a:pt x="591884" y="706109"/>
                      <a:pt x="592646" y="706395"/>
                    </a:cubicBezTo>
                    <a:close/>
                    <a:moveTo>
                      <a:pt x="1149858" y="1042723"/>
                    </a:moveTo>
                    <a:lnTo>
                      <a:pt x="1149858" y="1067869"/>
                    </a:lnTo>
                    <a:lnTo>
                      <a:pt x="165925" y="1067869"/>
                    </a:lnTo>
                    <a:cubicBezTo>
                      <a:pt x="156210" y="1067869"/>
                      <a:pt x="146685" y="1067011"/>
                      <a:pt x="137541" y="1065297"/>
                    </a:cubicBezTo>
                    <a:cubicBezTo>
                      <a:pt x="75914" y="1054057"/>
                      <a:pt x="29528" y="1007099"/>
                      <a:pt x="29528" y="950997"/>
                    </a:cubicBezTo>
                    <a:lnTo>
                      <a:pt x="29528" y="852985"/>
                    </a:lnTo>
                    <a:cubicBezTo>
                      <a:pt x="29528" y="788500"/>
                      <a:pt x="90773" y="736113"/>
                      <a:pt x="165925" y="736113"/>
                    </a:cubicBezTo>
                    <a:lnTo>
                      <a:pt x="165925" y="736018"/>
                    </a:lnTo>
                    <a:lnTo>
                      <a:pt x="1101185" y="736018"/>
                    </a:lnTo>
                    <a:lnTo>
                      <a:pt x="1149858" y="736018"/>
                    </a:lnTo>
                    <a:lnTo>
                      <a:pt x="1149858" y="761164"/>
                    </a:lnTo>
                    <a:lnTo>
                      <a:pt x="1102900" y="761164"/>
                    </a:lnTo>
                    <a:lnTo>
                      <a:pt x="1073277" y="761164"/>
                    </a:lnTo>
                    <a:lnTo>
                      <a:pt x="168307" y="761164"/>
                    </a:lnTo>
                    <a:cubicBezTo>
                      <a:pt x="110204" y="761164"/>
                      <a:pt x="62865" y="803264"/>
                      <a:pt x="62865" y="854794"/>
                    </a:cubicBezTo>
                    <a:lnTo>
                      <a:pt x="62865" y="949092"/>
                    </a:lnTo>
                    <a:cubicBezTo>
                      <a:pt x="62865" y="988049"/>
                      <a:pt x="90011" y="1021672"/>
                      <a:pt x="128397" y="1035674"/>
                    </a:cubicBezTo>
                    <a:cubicBezTo>
                      <a:pt x="140684" y="1040246"/>
                      <a:pt x="154210" y="1042723"/>
                      <a:pt x="168307" y="1042723"/>
                    </a:cubicBezTo>
                    <a:lnTo>
                      <a:pt x="1102900" y="1042723"/>
                    </a:lnTo>
                    <a:lnTo>
                      <a:pt x="1149858" y="1042723"/>
                    </a:lnTo>
                    <a:close/>
                    <a:moveTo>
                      <a:pt x="1073277" y="849365"/>
                    </a:moveTo>
                    <a:cubicBezTo>
                      <a:pt x="1072896" y="849365"/>
                      <a:pt x="1072515" y="849270"/>
                      <a:pt x="1072039" y="849270"/>
                    </a:cubicBezTo>
                    <a:lnTo>
                      <a:pt x="162116" y="849270"/>
                    </a:lnTo>
                    <a:cubicBezTo>
                      <a:pt x="153924" y="849270"/>
                      <a:pt x="147257" y="855937"/>
                      <a:pt x="147257" y="864129"/>
                    </a:cubicBezTo>
                    <a:cubicBezTo>
                      <a:pt x="147257" y="872320"/>
                      <a:pt x="153924" y="878988"/>
                      <a:pt x="162116" y="878988"/>
                    </a:cubicBezTo>
                    <a:lnTo>
                      <a:pt x="1072039" y="878988"/>
                    </a:lnTo>
                    <a:cubicBezTo>
                      <a:pt x="1072420" y="878988"/>
                      <a:pt x="1072801" y="878893"/>
                      <a:pt x="1073277" y="878893"/>
                    </a:cubicBezTo>
                    <a:lnTo>
                      <a:pt x="1073277" y="925851"/>
                    </a:lnTo>
                    <a:cubicBezTo>
                      <a:pt x="1073277" y="925851"/>
                      <a:pt x="1073277" y="925851"/>
                      <a:pt x="1073277" y="925851"/>
                    </a:cubicBezTo>
                    <a:lnTo>
                      <a:pt x="518827" y="925851"/>
                    </a:lnTo>
                    <a:cubicBezTo>
                      <a:pt x="510635" y="925851"/>
                      <a:pt x="504063" y="932518"/>
                      <a:pt x="504063" y="940710"/>
                    </a:cubicBezTo>
                    <a:cubicBezTo>
                      <a:pt x="504063" y="948901"/>
                      <a:pt x="510635" y="955569"/>
                      <a:pt x="518827" y="955569"/>
                    </a:cubicBezTo>
                    <a:lnTo>
                      <a:pt x="1073277" y="955569"/>
                    </a:lnTo>
                    <a:cubicBezTo>
                      <a:pt x="1073277" y="955569"/>
                      <a:pt x="1073277" y="955569"/>
                      <a:pt x="1073277" y="955569"/>
                    </a:cubicBezTo>
                    <a:lnTo>
                      <a:pt x="1073277" y="1013005"/>
                    </a:lnTo>
                    <a:lnTo>
                      <a:pt x="168307" y="1013005"/>
                    </a:lnTo>
                    <a:cubicBezTo>
                      <a:pt x="126492" y="1013005"/>
                      <a:pt x="92488" y="984239"/>
                      <a:pt x="92488" y="948997"/>
                    </a:cubicBezTo>
                    <a:lnTo>
                      <a:pt x="92488" y="854794"/>
                    </a:lnTo>
                    <a:cubicBezTo>
                      <a:pt x="92488" y="819457"/>
                      <a:pt x="126587" y="790786"/>
                      <a:pt x="168307" y="790786"/>
                    </a:cubicBezTo>
                    <a:lnTo>
                      <a:pt x="1073277" y="790786"/>
                    </a:lnTo>
                    <a:lnTo>
                      <a:pt x="1073277" y="8493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9"/>
              <p:cNvSpPr/>
              <p:nvPr/>
            </p:nvSpPr>
            <p:spPr>
              <a:xfrm>
                <a:off x="4730686" y="2273616"/>
                <a:ext cx="307562" cy="29718"/>
              </a:xfrm>
              <a:custGeom>
                <a:avLst/>
                <a:gdLst/>
                <a:ahLst/>
                <a:cxnLst/>
                <a:rect l="l" t="t" r="r" b="b"/>
                <a:pathLst>
                  <a:path w="307562" h="29718" extrusionOk="0">
                    <a:moveTo>
                      <a:pt x="14859" y="29718"/>
                    </a:moveTo>
                    <a:lnTo>
                      <a:pt x="292703" y="29718"/>
                    </a:lnTo>
                    <a:cubicBezTo>
                      <a:pt x="300800" y="29718"/>
                      <a:pt x="307562" y="23051"/>
                      <a:pt x="307562" y="14859"/>
                    </a:cubicBezTo>
                    <a:cubicBezTo>
                      <a:pt x="307562" y="6668"/>
                      <a:pt x="300895" y="0"/>
                      <a:pt x="292703" y="0"/>
                    </a:cubicBez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cubicBezTo>
                      <a:pt x="0" y="23051"/>
                      <a:pt x="6667" y="29718"/>
                      <a:pt x="14859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1" name="Google Shape;1581;p9"/>
            <p:cNvGrpSpPr/>
            <p:nvPr/>
          </p:nvGrpSpPr>
          <p:grpSpPr>
            <a:xfrm>
              <a:off x="2691556" y="5835295"/>
              <a:ext cx="605323" cy="968522"/>
              <a:chOff x="6621910" y="4285247"/>
              <a:chExt cx="782982" cy="1252777"/>
            </a:xfrm>
          </p:grpSpPr>
          <p:sp>
            <p:nvSpPr>
              <p:cNvPr id="1582" name="Google Shape;1582;p9"/>
              <p:cNvSpPr/>
              <p:nvPr/>
            </p:nvSpPr>
            <p:spPr>
              <a:xfrm>
                <a:off x="6621910" y="4285247"/>
                <a:ext cx="782982" cy="1252777"/>
              </a:xfrm>
              <a:custGeom>
                <a:avLst/>
                <a:gdLst/>
                <a:ahLst/>
                <a:cxnLst/>
                <a:rect l="l" t="t" r="r" b="b"/>
                <a:pathLst>
                  <a:path w="782982" h="1252777" extrusionOk="0">
                    <a:moveTo>
                      <a:pt x="777205" y="215315"/>
                    </a:moveTo>
                    <a:cubicBezTo>
                      <a:pt x="769204" y="188264"/>
                      <a:pt x="753297" y="165213"/>
                      <a:pt x="731580" y="148449"/>
                    </a:cubicBezTo>
                    <a:cubicBezTo>
                      <a:pt x="737581" y="85489"/>
                      <a:pt x="719293" y="33197"/>
                      <a:pt x="677764" y="10813"/>
                    </a:cubicBezTo>
                    <a:cubicBezTo>
                      <a:pt x="643855" y="-7475"/>
                      <a:pt x="600897" y="-2427"/>
                      <a:pt x="556606" y="24910"/>
                    </a:cubicBezTo>
                    <a:cubicBezTo>
                      <a:pt x="515077" y="50627"/>
                      <a:pt x="476596" y="93490"/>
                      <a:pt x="448402" y="145782"/>
                    </a:cubicBezTo>
                    <a:cubicBezTo>
                      <a:pt x="445068" y="151878"/>
                      <a:pt x="442020" y="158069"/>
                      <a:pt x="439067" y="164261"/>
                    </a:cubicBezTo>
                    <a:cubicBezTo>
                      <a:pt x="429923" y="180643"/>
                      <a:pt x="342103" y="342949"/>
                      <a:pt x="332863" y="360095"/>
                    </a:cubicBezTo>
                    <a:cubicBezTo>
                      <a:pt x="332578" y="360475"/>
                      <a:pt x="332292" y="360952"/>
                      <a:pt x="332101" y="361333"/>
                    </a:cubicBezTo>
                    <a:cubicBezTo>
                      <a:pt x="322195" y="379621"/>
                      <a:pt x="311908" y="398575"/>
                      <a:pt x="301431" y="417816"/>
                    </a:cubicBezTo>
                    <a:cubicBezTo>
                      <a:pt x="300859" y="418864"/>
                      <a:pt x="300478" y="419912"/>
                      <a:pt x="300193" y="420959"/>
                    </a:cubicBezTo>
                    <a:cubicBezTo>
                      <a:pt x="231994" y="547451"/>
                      <a:pt x="154841" y="689945"/>
                      <a:pt x="110455" y="771860"/>
                    </a:cubicBezTo>
                    <a:lnTo>
                      <a:pt x="73593" y="840155"/>
                    </a:lnTo>
                    <a:cubicBezTo>
                      <a:pt x="67878" y="850632"/>
                      <a:pt x="64068" y="861872"/>
                      <a:pt x="62163" y="873492"/>
                    </a:cubicBezTo>
                    <a:cubicBezTo>
                      <a:pt x="33683" y="925880"/>
                      <a:pt x="4251" y="1004175"/>
                      <a:pt x="13014" y="1095901"/>
                    </a:cubicBezTo>
                    <a:cubicBezTo>
                      <a:pt x="13586" y="1101235"/>
                      <a:pt x="14252" y="1106569"/>
                      <a:pt x="14919" y="1111712"/>
                    </a:cubicBezTo>
                    <a:cubicBezTo>
                      <a:pt x="14824" y="1112474"/>
                      <a:pt x="14919" y="1113332"/>
                      <a:pt x="15014" y="1114189"/>
                    </a:cubicBezTo>
                    <a:cubicBezTo>
                      <a:pt x="18348" y="1135430"/>
                      <a:pt x="23396" y="1156289"/>
                      <a:pt x="30349" y="1176673"/>
                    </a:cubicBezTo>
                    <a:lnTo>
                      <a:pt x="30349" y="1176673"/>
                    </a:lnTo>
                    <a:lnTo>
                      <a:pt x="1870" y="1229632"/>
                    </a:lnTo>
                    <a:cubicBezTo>
                      <a:pt x="-2226" y="1237252"/>
                      <a:pt x="631" y="1246777"/>
                      <a:pt x="8251" y="1250873"/>
                    </a:cubicBezTo>
                    <a:cubicBezTo>
                      <a:pt x="10537" y="1252111"/>
                      <a:pt x="13109" y="1252778"/>
                      <a:pt x="15586" y="1252778"/>
                    </a:cubicBezTo>
                    <a:cubicBezTo>
                      <a:pt x="21110" y="1252778"/>
                      <a:pt x="26539" y="1249825"/>
                      <a:pt x="29302" y="1244491"/>
                    </a:cubicBezTo>
                    <a:lnTo>
                      <a:pt x="57020" y="1192961"/>
                    </a:lnTo>
                    <a:cubicBezTo>
                      <a:pt x="78451" y="1188960"/>
                      <a:pt x="99311" y="1182959"/>
                      <a:pt x="119313" y="1174863"/>
                    </a:cubicBezTo>
                    <a:cubicBezTo>
                      <a:pt x="120646" y="1174673"/>
                      <a:pt x="121885" y="1174387"/>
                      <a:pt x="123123" y="1174006"/>
                    </a:cubicBezTo>
                    <a:cubicBezTo>
                      <a:pt x="125980" y="1172672"/>
                      <a:pt x="128838" y="1171529"/>
                      <a:pt x="131600" y="1170291"/>
                    </a:cubicBezTo>
                    <a:cubicBezTo>
                      <a:pt x="231422" y="1125619"/>
                      <a:pt x="285905" y="1040084"/>
                      <a:pt x="312575" y="982363"/>
                    </a:cubicBezTo>
                    <a:cubicBezTo>
                      <a:pt x="314766" y="979220"/>
                      <a:pt x="316766" y="975981"/>
                      <a:pt x="318576" y="972647"/>
                    </a:cubicBezTo>
                    <a:cubicBezTo>
                      <a:pt x="318671" y="972552"/>
                      <a:pt x="318766" y="972171"/>
                      <a:pt x="318862" y="971981"/>
                    </a:cubicBezTo>
                    <a:lnTo>
                      <a:pt x="352295" y="909973"/>
                    </a:lnTo>
                    <a:cubicBezTo>
                      <a:pt x="396681" y="827582"/>
                      <a:pt x="477643" y="676896"/>
                      <a:pt x="549176" y="543356"/>
                    </a:cubicBezTo>
                    <a:cubicBezTo>
                      <a:pt x="549462" y="542784"/>
                      <a:pt x="549748" y="542213"/>
                      <a:pt x="549938" y="541641"/>
                    </a:cubicBezTo>
                    <a:lnTo>
                      <a:pt x="550033" y="541355"/>
                    </a:lnTo>
                    <a:lnTo>
                      <a:pt x="578608" y="487920"/>
                    </a:lnTo>
                    <a:lnTo>
                      <a:pt x="578799" y="487634"/>
                    </a:lnTo>
                    <a:cubicBezTo>
                      <a:pt x="668239" y="320661"/>
                      <a:pt x="685955" y="286181"/>
                      <a:pt x="689956" y="277703"/>
                    </a:cubicBezTo>
                    <a:cubicBezTo>
                      <a:pt x="690146" y="277227"/>
                      <a:pt x="690527" y="276751"/>
                      <a:pt x="690622" y="276465"/>
                    </a:cubicBezTo>
                    <a:cubicBezTo>
                      <a:pt x="693289" y="271417"/>
                      <a:pt x="695956" y="266464"/>
                      <a:pt x="698338" y="261415"/>
                    </a:cubicBezTo>
                    <a:cubicBezTo>
                      <a:pt x="697099" y="274941"/>
                      <a:pt x="693099" y="288181"/>
                      <a:pt x="686527" y="300468"/>
                    </a:cubicBezTo>
                    <a:lnTo>
                      <a:pt x="529364" y="590981"/>
                    </a:lnTo>
                    <a:cubicBezTo>
                      <a:pt x="499932" y="645559"/>
                      <a:pt x="511553" y="712424"/>
                      <a:pt x="557844" y="753858"/>
                    </a:cubicBezTo>
                    <a:cubicBezTo>
                      <a:pt x="560797" y="756430"/>
                      <a:pt x="564512" y="757858"/>
                      <a:pt x="568321" y="757858"/>
                    </a:cubicBezTo>
                    <a:cubicBezTo>
                      <a:pt x="571370" y="757858"/>
                      <a:pt x="574513" y="756906"/>
                      <a:pt x="577465" y="754906"/>
                    </a:cubicBezTo>
                    <a:cubicBezTo>
                      <a:pt x="583371" y="750715"/>
                      <a:pt x="585562" y="742999"/>
                      <a:pt x="582895" y="736237"/>
                    </a:cubicBezTo>
                    <a:cubicBezTo>
                      <a:pt x="577656" y="723664"/>
                      <a:pt x="575084" y="710424"/>
                      <a:pt x="575084" y="697184"/>
                    </a:cubicBezTo>
                    <a:cubicBezTo>
                      <a:pt x="575084" y="680516"/>
                      <a:pt x="579275" y="663942"/>
                      <a:pt x="587371" y="648892"/>
                    </a:cubicBezTo>
                    <a:lnTo>
                      <a:pt x="766918" y="316851"/>
                    </a:lnTo>
                    <a:cubicBezTo>
                      <a:pt x="783872" y="285514"/>
                      <a:pt x="787587" y="249414"/>
                      <a:pt x="777205" y="215315"/>
                    </a:cubicBezTo>
                    <a:close/>
                    <a:moveTo>
                      <a:pt x="425542" y="396671"/>
                    </a:moveTo>
                    <a:cubicBezTo>
                      <a:pt x="427732" y="397432"/>
                      <a:pt x="429828" y="398099"/>
                      <a:pt x="432019" y="398861"/>
                    </a:cubicBezTo>
                    <a:cubicBezTo>
                      <a:pt x="434876" y="399909"/>
                      <a:pt x="437734" y="400957"/>
                      <a:pt x="440591" y="402100"/>
                    </a:cubicBezTo>
                    <a:cubicBezTo>
                      <a:pt x="449640" y="405719"/>
                      <a:pt x="458498" y="409815"/>
                      <a:pt x="467166" y="414482"/>
                    </a:cubicBezTo>
                    <a:cubicBezTo>
                      <a:pt x="471071" y="416578"/>
                      <a:pt x="474881" y="418768"/>
                      <a:pt x="478596" y="421055"/>
                    </a:cubicBezTo>
                    <a:cubicBezTo>
                      <a:pt x="481072" y="422483"/>
                      <a:pt x="483454" y="424007"/>
                      <a:pt x="485835" y="425722"/>
                    </a:cubicBezTo>
                    <a:cubicBezTo>
                      <a:pt x="491169" y="429056"/>
                      <a:pt x="496217" y="432675"/>
                      <a:pt x="501170" y="436485"/>
                    </a:cubicBezTo>
                    <a:cubicBezTo>
                      <a:pt x="502885" y="437818"/>
                      <a:pt x="504599" y="439152"/>
                      <a:pt x="506218" y="440581"/>
                    </a:cubicBezTo>
                    <a:cubicBezTo>
                      <a:pt x="508695" y="442486"/>
                      <a:pt x="511171" y="444486"/>
                      <a:pt x="513648" y="446772"/>
                    </a:cubicBezTo>
                    <a:cubicBezTo>
                      <a:pt x="513838" y="446772"/>
                      <a:pt x="513934" y="446963"/>
                      <a:pt x="514124" y="447248"/>
                    </a:cubicBezTo>
                    <a:cubicBezTo>
                      <a:pt x="517267" y="449915"/>
                      <a:pt x="520411" y="452773"/>
                      <a:pt x="523459" y="455916"/>
                    </a:cubicBezTo>
                    <a:cubicBezTo>
                      <a:pt x="524030" y="456297"/>
                      <a:pt x="524602" y="456868"/>
                      <a:pt x="525173" y="457631"/>
                    </a:cubicBezTo>
                    <a:cubicBezTo>
                      <a:pt x="528316" y="460488"/>
                      <a:pt x="531269" y="463726"/>
                      <a:pt x="534127" y="466965"/>
                    </a:cubicBezTo>
                    <a:cubicBezTo>
                      <a:pt x="535460" y="468394"/>
                      <a:pt x="536889" y="469918"/>
                      <a:pt x="538032" y="471442"/>
                    </a:cubicBezTo>
                    <a:cubicBezTo>
                      <a:pt x="539365" y="472966"/>
                      <a:pt x="540508" y="474585"/>
                      <a:pt x="541842" y="476109"/>
                    </a:cubicBezTo>
                    <a:cubicBezTo>
                      <a:pt x="543366" y="478014"/>
                      <a:pt x="544985" y="479919"/>
                      <a:pt x="546414" y="481919"/>
                    </a:cubicBezTo>
                    <a:lnTo>
                      <a:pt x="534317" y="504493"/>
                    </a:lnTo>
                    <a:cubicBezTo>
                      <a:pt x="513648" y="475728"/>
                      <a:pt x="486883" y="452106"/>
                      <a:pt x="455736" y="435342"/>
                    </a:cubicBezTo>
                    <a:cubicBezTo>
                      <a:pt x="421827" y="417054"/>
                      <a:pt x="384298" y="407720"/>
                      <a:pt x="345722" y="407720"/>
                    </a:cubicBezTo>
                    <a:lnTo>
                      <a:pt x="342388" y="407720"/>
                    </a:lnTo>
                    <a:cubicBezTo>
                      <a:pt x="346675" y="399909"/>
                      <a:pt x="350866" y="392289"/>
                      <a:pt x="354962" y="384574"/>
                    </a:cubicBezTo>
                    <a:cubicBezTo>
                      <a:pt x="356581" y="384669"/>
                      <a:pt x="358200" y="384669"/>
                      <a:pt x="359724" y="384764"/>
                    </a:cubicBezTo>
                    <a:cubicBezTo>
                      <a:pt x="363915" y="384955"/>
                      <a:pt x="368106" y="385240"/>
                      <a:pt x="372297" y="385622"/>
                    </a:cubicBezTo>
                    <a:cubicBezTo>
                      <a:pt x="375536" y="385812"/>
                      <a:pt x="378774" y="386193"/>
                      <a:pt x="382012" y="386765"/>
                    </a:cubicBezTo>
                    <a:cubicBezTo>
                      <a:pt x="385251" y="387146"/>
                      <a:pt x="388489" y="387622"/>
                      <a:pt x="391633" y="388193"/>
                    </a:cubicBezTo>
                    <a:cubicBezTo>
                      <a:pt x="396395" y="389050"/>
                      <a:pt x="401158" y="390003"/>
                      <a:pt x="405920" y="391146"/>
                    </a:cubicBezTo>
                    <a:cubicBezTo>
                      <a:pt x="412492" y="392670"/>
                      <a:pt x="419065" y="394575"/>
                      <a:pt x="425542" y="396671"/>
                    </a:cubicBezTo>
                    <a:close/>
                    <a:moveTo>
                      <a:pt x="57877" y="1160766"/>
                    </a:moveTo>
                    <a:cubicBezTo>
                      <a:pt x="55972" y="1154575"/>
                      <a:pt x="54162" y="1148383"/>
                      <a:pt x="52543" y="1142192"/>
                    </a:cubicBezTo>
                    <a:lnTo>
                      <a:pt x="77879" y="1155908"/>
                    </a:lnTo>
                    <a:cubicBezTo>
                      <a:pt x="71402" y="1157718"/>
                      <a:pt x="64639" y="1159337"/>
                      <a:pt x="57877" y="1160766"/>
                    </a:cubicBezTo>
                    <a:close/>
                    <a:moveTo>
                      <a:pt x="118932" y="1141621"/>
                    </a:moveTo>
                    <a:cubicBezTo>
                      <a:pt x="118837" y="1141621"/>
                      <a:pt x="118741" y="1141716"/>
                      <a:pt x="118551" y="1141811"/>
                    </a:cubicBezTo>
                    <a:lnTo>
                      <a:pt x="45113" y="1101997"/>
                    </a:lnTo>
                    <a:cubicBezTo>
                      <a:pt x="44732" y="1098949"/>
                      <a:pt x="44446" y="1095996"/>
                      <a:pt x="44161" y="1092758"/>
                    </a:cubicBezTo>
                    <a:cubicBezTo>
                      <a:pt x="38446" y="1032179"/>
                      <a:pt x="50923" y="977696"/>
                      <a:pt x="68259" y="933881"/>
                    </a:cubicBezTo>
                    <a:cubicBezTo>
                      <a:pt x="75784" y="914831"/>
                      <a:pt x="84166" y="897781"/>
                      <a:pt x="92453" y="883207"/>
                    </a:cubicBezTo>
                    <a:cubicBezTo>
                      <a:pt x="97882" y="873492"/>
                      <a:pt x="103311" y="864824"/>
                      <a:pt x="108264" y="857395"/>
                    </a:cubicBezTo>
                    <a:cubicBezTo>
                      <a:pt x="127695" y="852632"/>
                      <a:pt x="174653" y="845584"/>
                      <a:pt x="221802" y="872540"/>
                    </a:cubicBezTo>
                    <a:cubicBezTo>
                      <a:pt x="265045" y="897305"/>
                      <a:pt x="283333" y="935881"/>
                      <a:pt x="290287" y="955883"/>
                    </a:cubicBezTo>
                    <a:cubicBezTo>
                      <a:pt x="288667" y="959598"/>
                      <a:pt x="286953" y="963503"/>
                      <a:pt x="285143" y="967504"/>
                    </a:cubicBezTo>
                    <a:cubicBezTo>
                      <a:pt x="277142" y="984934"/>
                      <a:pt x="266379" y="1005223"/>
                      <a:pt x="252282" y="1025987"/>
                    </a:cubicBezTo>
                    <a:cubicBezTo>
                      <a:pt x="223421" y="1068850"/>
                      <a:pt x="180654" y="1113903"/>
                      <a:pt x="118932" y="1141621"/>
                    </a:cubicBezTo>
                    <a:close/>
                    <a:moveTo>
                      <a:pt x="325053" y="895399"/>
                    </a:moveTo>
                    <a:lnTo>
                      <a:pt x="310003" y="923308"/>
                    </a:lnTo>
                    <a:cubicBezTo>
                      <a:pt x="297812" y="898829"/>
                      <a:pt x="275713" y="867587"/>
                      <a:pt x="237232" y="845584"/>
                    </a:cubicBezTo>
                    <a:cubicBezTo>
                      <a:pt x="191608" y="819485"/>
                      <a:pt x="146269" y="819771"/>
                      <a:pt x="117979" y="823867"/>
                    </a:cubicBezTo>
                    <a:lnTo>
                      <a:pt x="137982" y="786719"/>
                    </a:lnTo>
                    <a:cubicBezTo>
                      <a:pt x="181892" y="705757"/>
                      <a:pt x="257711" y="565644"/>
                      <a:pt x="325339" y="440295"/>
                    </a:cubicBezTo>
                    <a:cubicBezTo>
                      <a:pt x="365820" y="436295"/>
                      <a:pt x="405730" y="444200"/>
                      <a:pt x="441258" y="463250"/>
                    </a:cubicBezTo>
                    <a:cubicBezTo>
                      <a:pt x="472690" y="480205"/>
                      <a:pt x="499075" y="505446"/>
                      <a:pt x="517744" y="536402"/>
                    </a:cubicBezTo>
                    <a:cubicBezTo>
                      <a:pt x="447259" y="667942"/>
                      <a:pt x="368582" y="814437"/>
                      <a:pt x="325053" y="895399"/>
                    </a:cubicBezTo>
                    <a:close/>
                    <a:moveTo>
                      <a:pt x="663381" y="260939"/>
                    </a:moveTo>
                    <a:cubicBezTo>
                      <a:pt x="663000" y="261606"/>
                      <a:pt x="662619" y="262178"/>
                      <a:pt x="662238" y="262844"/>
                    </a:cubicBezTo>
                    <a:cubicBezTo>
                      <a:pt x="661952" y="263416"/>
                      <a:pt x="661666" y="264082"/>
                      <a:pt x="661476" y="264654"/>
                    </a:cubicBezTo>
                    <a:cubicBezTo>
                      <a:pt x="659857" y="267988"/>
                      <a:pt x="648141" y="291705"/>
                      <a:pt x="562416" y="451820"/>
                    </a:cubicBezTo>
                    <a:cubicBezTo>
                      <a:pt x="554034" y="441914"/>
                      <a:pt x="544985" y="432580"/>
                      <a:pt x="535174" y="424103"/>
                    </a:cubicBezTo>
                    <a:cubicBezTo>
                      <a:pt x="531936" y="421245"/>
                      <a:pt x="528697" y="418483"/>
                      <a:pt x="525268" y="415816"/>
                    </a:cubicBezTo>
                    <a:cubicBezTo>
                      <a:pt x="522125" y="413244"/>
                      <a:pt x="518982" y="410863"/>
                      <a:pt x="515743" y="408482"/>
                    </a:cubicBezTo>
                    <a:cubicBezTo>
                      <a:pt x="515362" y="408005"/>
                      <a:pt x="514886" y="407720"/>
                      <a:pt x="514505" y="407624"/>
                    </a:cubicBezTo>
                    <a:cubicBezTo>
                      <a:pt x="511362" y="405338"/>
                      <a:pt x="508219" y="403148"/>
                      <a:pt x="505075" y="400957"/>
                    </a:cubicBezTo>
                    <a:cubicBezTo>
                      <a:pt x="501837" y="398766"/>
                      <a:pt x="498598" y="396671"/>
                      <a:pt x="495265" y="394670"/>
                    </a:cubicBezTo>
                    <a:cubicBezTo>
                      <a:pt x="491264" y="392194"/>
                      <a:pt x="487264" y="389908"/>
                      <a:pt x="483168" y="387717"/>
                    </a:cubicBezTo>
                    <a:cubicBezTo>
                      <a:pt x="482787" y="387431"/>
                      <a:pt x="482406" y="387241"/>
                      <a:pt x="482025" y="387050"/>
                    </a:cubicBezTo>
                    <a:cubicBezTo>
                      <a:pt x="481930" y="387050"/>
                      <a:pt x="481930" y="386955"/>
                      <a:pt x="481834" y="386955"/>
                    </a:cubicBezTo>
                    <a:cubicBezTo>
                      <a:pt x="477548" y="384669"/>
                      <a:pt x="473262" y="382478"/>
                      <a:pt x="468880" y="380383"/>
                    </a:cubicBezTo>
                    <a:cubicBezTo>
                      <a:pt x="468880" y="380383"/>
                      <a:pt x="468880" y="380383"/>
                      <a:pt x="468785" y="380383"/>
                    </a:cubicBezTo>
                    <a:cubicBezTo>
                      <a:pt x="466023" y="379049"/>
                      <a:pt x="463261" y="377811"/>
                      <a:pt x="460498" y="376668"/>
                    </a:cubicBezTo>
                    <a:cubicBezTo>
                      <a:pt x="459737" y="376192"/>
                      <a:pt x="458974" y="375906"/>
                      <a:pt x="458212" y="375620"/>
                    </a:cubicBezTo>
                    <a:cubicBezTo>
                      <a:pt x="455450" y="374477"/>
                      <a:pt x="452783" y="373334"/>
                      <a:pt x="450021" y="372287"/>
                    </a:cubicBezTo>
                    <a:cubicBezTo>
                      <a:pt x="447354" y="371239"/>
                      <a:pt x="444592" y="370191"/>
                      <a:pt x="441829" y="369239"/>
                    </a:cubicBezTo>
                    <a:cubicBezTo>
                      <a:pt x="439067" y="368286"/>
                      <a:pt x="436305" y="367333"/>
                      <a:pt x="433543" y="366476"/>
                    </a:cubicBezTo>
                    <a:cubicBezTo>
                      <a:pt x="430114" y="365333"/>
                      <a:pt x="426589" y="364286"/>
                      <a:pt x="423065" y="363333"/>
                    </a:cubicBezTo>
                    <a:cubicBezTo>
                      <a:pt x="419827" y="362381"/>
                      <a:pt x="416493" y="361618"/>
                      <a:pt x="413159" y="360857"/>
                    </a:cubicBezTo>
                    <a:cubicBezTo>
                      <a:pt x="410587" y="360190"/>
                      <a:pt x="407920" y="359618"/>
                      <a:pt x="405253" y="359047"/>
                    </a:cubicBezTo>
                    <a:cubicBezTo>
                      <a:pt x="404872" y="358951"/>
                      <a:pt x="404491" y="358856"/>
                      <a:pt x="404015" y="358761"/>
                    </a:cubicBezTo>
                    <a:cubicBezTo>
                      <a:pt x="393252" y="356475"/>
                      <a:pt x="382393" y="354951"/>
                      <a:pt x="371440" y="354094"/>
                    </a:cubicBezTo>
                    <a:cubicBezTo>
                      <a:pt x="425637" y="254081"/>
                      <a:pt x="464213" y="182834"/>
                      <a:pt x="466309" y="179024"/>
                    </a:cubicBezTo>
                    <a:cubicBezTo>
                      <a:pt x="466499" y="178548"/>
                      <a:pt x="466690" y="178262"/>
                      <a:pt x="466880" y="177881"/>
                    </a:cubicBezTo>
                    <a:cubicBezTo>
                      <a:pt x="469738" y="172071"/>
                      <a:pt x="472595" y="166261"/>
                      <a:pt x="475738" y="160355"/>
                    </a:cubicBezTo>
                    <a:cubicBezTo>
                      <a:pt x="501456" y="112921"/>
                      <a:pt x="535937" y="74154"/>
                      <a:pt x="572989" y="51294"/>
                    </a:cubicBezTo>
                    <a:cubicBezTo>
                      <a:pt x="607279" y="30148"/>
                      <a:pt x="639187" y="25481"/>
                      <a:pt x="662809" y="38149"/>
                    </a:cubicBezTo>
                    <a:cubicBezTo>
                      <a:pt x="689384" y="52437"/>
                      <a:pt x="702053" y="87203"/>
                      <a:pt x="701005" y="130447"/>
                    </a:cubicBezTo>
                    <a:cubicBezTo>
                      <a:pt x="700719" y="141020"/>
                      <a:pt x="699671" y="152068"/>
                      <a:pt x="697671" y="163594"/>
                    </a:cubicBezTo>
                    <a:cubicBezTo>
                      <a:pt x="697671" y="163975"/>
                      <a:pt x="697576" y="164356"/>
                      <a:pt x="697480" y="164832"/>
                    </a:cubicBezTo>
                    <a:cubicBezTo>
                      <a:pt x="695195" y="177881"/>
                      <a:pt x="691861" y="191407"/>
                      <a:pt x="687384" y="205123"/>
                    </a:cubicBezTo>
                    <a:cubicBezTo>
                      <a:pt x="681383" y="223697"/>
                      <a:pt x="673382" y="242461"/>
                      <a:pt x="663381" y="260939"/>
                    </a:cubicBezTo>
                    <a:close/>
                    <a:moveTo>
                      <a:pt x="739105" y="302182"/>
                    </a:moveTo>
                    <a:lnTo>
                      <a:pt x="559558" y="634129"/>
                    </a:lnTo>
                    <a:cubicBezTo>
                      <a:pt x="553177" y="646035"/>
                      <a:pt x="548700" y="658513"/>
                      <a:pt x="546033" y="671372"/>
                    </a:cubicBezTo>
                    <a:cubicBezTo>
                      <a:pt x="542413" y="649464"/>
                      <a:pt x="545652" y="626223"/>
                      <a:pt x="556701" y="605840"/>
                    </a:cubicBezTo>
                    <a:lnTo>
                      <a:pt x="713863" y="315327"/>
                    </a:lnTo>
                    <a:cubicBezTo>
                      <a:pt x="730818" y="283895"/>
                      <a:pt x="734533" y="247985"/>
                      <a:pt x="724150" y="213695"/>
                    </a:cubicBezTo>
                    <a:cubicBezTo>
                      <a:pt x="723198" y="210362"/>
                      <a:pt x="722055" y="207028"/>
                      <a:pt x="720721" y="203884"/>
                    </a:cubicBezTo>
                    <a:cubicBezTo>
                      <a:pt x="722531" y="197693"/>
                      <a:pt x="724150" y="191692"/>
                      <a:pt x="725484" y="185597"/>
                    </a:cubicBezTo>
                    <a:cubicBezTo>
                      <a:pt x="735295" y="196646"/>
                      <a:pt x="742629" y="209790"/>
                      <a:pt x="746915" y="224363"/>
                    </a:cubicBezTo>
                    <a:cubicBezTo>
                      <a:pt x="754821" y="250557"/>
                      <a:pt x="752059" y="278180"/>
                      <a:pt x="739105" y="3021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9"/>
              <p:cNvSpPr/>
              <p:nvPr/>
            </p:nvSpPr>
            <p:spPr>
              <a:xfrm>
                <a:off x="6676831" y="5208793"/>
                <a:ext cx="59449" cy="140541"/>
              </a:xfrm>
              <a:custGeom>
                <a:avLst/>
                <a:gdLst/>
                <a:ahLst/>
                <a:cxnLst/>
                <a:rect l="l" t="t" r="r" b="b"/>
                <a:pathLst>
                  <a:path w="59449" h="140541" extrusionOk="0">
                    <a:moveTo>
                      <a:pt x="49723" y="1191"/>
                    </a:moveTo>
                    <a:cubicBezTo>
                      <a:pt x="47437" y="238"/>
                      <a:pt x="45056" y="-143"/>
                      <a:pt x="42865" y="48"/>
                    </a:cubicBezTo>
                    <a:cubicBezTo>
                      <a:pt x="37055" y="334"/>
                      <a:pt x="31626" y="3953"/>
                      <a:pt x="29244" y="9763"/>
                    </a:cubicBezTo>
                    <a:cubicBezTo>
                      <a:pt x="26577" y="16240"/>
                      <a:pt x="24101" y="22717"/>
                      <a:pt x="21815" y="29385"/>
                    </a:cubicBezTo>
                    <a:cubicBezTo>
                      <a:pt x="17719" y="40910"/>
                      <a:pt x="14100" y="52721"/>
                      <a:pt x="11052" y="64627"/>
                    </a:cubicBezTo>
                    <a:cubicBezTo>
                      <a:pt x="6003" y="83772"/>
                      <a:pt x="2384" y="103489"/>
                      <a:pt x="98" y="123206"/>
                    </a:cubicBezTo>
                    <a:cubicBezTo>
                      <a:pt x="-854" y="131683"/>
                      <a:pt x="5242" y="139398"/>
                      <a:pt x="13814" y="140446"/>
                    </a:cubicBezTo>
                    <a:cubicBezTo>
                      <a:pt x="14385" y="140541"/>
                      <a:pt x="14957" y="140541"/>
                      <a:pt x="15624" y="140541"/>
                    </a:cubicBezTo>
                    <a:cubicBezTo>
                      <a:pt x="23434" y="140541"/>
                      <a:pt x="30197" y="134731"/>
                      <a:pt x="31245" y="126921"/>
                    </a:cubicBezTo>
                    <a:cubicBezTo>
                      <a:pt x="33340" y="108633"/>
                      <a:pt x="36769" y="90345"/>
                      <a:pt x="41341" y="72533"/>
                    </a:cubicBezTo>
                    <a:cubicBezTo>
                      <a:pt x="42389" y="68532"/>
                      <a:pt x="43437" y="64532"/>
                      <a:pt x="44675" y="60531"/>
                    </a:cubicBezTo>
                    <a:cubicBezTo>
                      <a:pt x="48104" y="48816"/>
                      <a:pt x="52009" y="37195"/>
                      <a:pt x="56581" y="25956"/>
                    </a:cubicBezTo>
                    <a:cubicBezTo>
                      <a:pt x="57153" y="24527"/>
                      <a:pt x="57724" y="23098"/>
                      <a:pt x="58296" y="21670"/>
                    </a:cubicBezTo>
                    <a:cubicBezTo>
                      <a:pt x="61534" y="13573"/>
                      <a:pt x="57724" y="4429"/>
                      <a:pt x="49723" y="119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9"/>
              <p:cNvSpPr/>
              <p:nvPr/>
            </p:nvSpPr>
            <p:spPr>
              <a:xfrm>
                <a:off x="7098580" y="4430398"/>
                <a:ext cx="50333" cy="67496"/>
              </a:xfrm>
              <a:custGeom>
                <a:avLst/>
                <a:gdLst/>
                <a:ahLst/>
                <a:cxnLst/>
                <a:rect l="l" t="t" r="r" b="b"/>
                <a:pathLst>
                  <a:path w="50333" h="67496" extrusionOk="0">
                    <a:moveTo>
                      <a:pt x="42216" y="1870"/>
                    </a:moveTo>
                    <a:cubicBezTo>
                      <a:pt x="34692" y="-2226"/>
                      <a:pt x="25262" y="632"/>
                      <a:pt x="21261" y="8251"/>
                    </a:cubicBezTo>
                    <a:lnTo>
                      <a:pt x="1830" y="44446"/>
                    </a:lnTo>
                    <a:cubicBezTo>
                      <a:pt x="-2170" y="52067"/>
                      <a:pt x="592" y="61496"/>
                      <a:pt x="8117" y="65592"/>
                    </a:cubicBezTo>
                    <a:cubicBezTo>
                      <a:pt x="10403" y="66830"/>
                      <a:pt x="12975" y="67497"/>
                      <a:pt x="15451" y="67497"/>
                    </a:cubicBezTo>
                    <a:cubicBezTo>
                      <a:pt x="20880" y="67497"/>
                      <a:pt x="26309" y="64449"/>
                      <a:pt x="29072" y="59305"/>
                    </a:cubicBezTo>
                    <a:lnTo>
                      <a:pt x="48503" y="23110"/>
                    </a:lnTo>
                    <a:cubicBezTo>
                      <a:pt x="52503" y="15395"/>
                      <a:pt x="49741" y="5966"/>
                      <a:pt x="42216" y="187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9"/>
              <p:cNvSpPr/>
              <p:nvPr/>
            </p:nvSpPr>
            <p:spPr>
              <a:xfrm>
                <a:off x="7028818" y="4505875"/>
                <a:ext cx="80087" cy="121178"/>
              </a:xfrm>
              <a:custGeom>
                <a:avLst/>
                <a:gdLst/>
                <a:ahLst/>
                <a:cxnLst/>
                <a:rect l="l" t="t" r="r" b="b"/>
                <a:pathLst>
                  <a:path w="80087" h="121178" extrusionOk="0">
                    <a:moveTo>
                      <a:pt x="71878" y="1830"/>
                    </a:moveTo>
                    <a:cubicBezTo>
                      <a:pt x="64354" y="-2170"/>
                      <a:pt x="54829" y="592"/>
                      <a:pt x="50733" y="8117"/>
                    </a:cubicBezTo>
                    <a:lnTo>
                      <a:pt x="1870" y="98223"/>
                    </a:lnTo>
                    <a:cubicBezTo>
                      <a:pt x="-2226" y="105748"/>
                      <a:pt x="631" y="115178"/>
                      <a:pt x="8251" y="119274"/>
                    </a:cubicBezTo>
                    <a:cubicBezTo>
                      <a:pt x="10537" y="120512"/>
                      <a:pt x="13109" y="121179"/>
                      <a:pt x="15681" y="121179"/>
                    </a:cubicBezTo>
                    <a:cubicBezTo>
                      <a:pt x="21205" y="121179"/>
                      <a:pt x="26635" y="118131"/>
                      <a:pt x="29397" y="112987"/>
                    </a:cubicBezTo>
                    <a:lnTo>
                      <a:pt x="78260" y="22881"/>
                    </a:lnTo>
                    <a:cubicBezTo>
                      <a:pt x="82261" y="15261"/>
                      <a:pt x="79498" y="5831"/>
                      <a:pt x="71878" y="183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6" name="Google Shape;1586;p9"/>
            <p:cNvSpPr/>
            <p:nvPr/>
          </p:nvSpPr>
          <p:spPr>
            <a:xfrm rot="1962777">
              <a:off x="3947037" y="4505765"/>
              <a:ext cx="890069" cy="890068"/>
            </a:xfrm>
            <a:custGeom>
              <a:avLst/>
              <a:gdLst/>
              <a:ahLst/>
              <a:cxnLst/>
              <a:rect l="l" t="t" r="r" b="b"/>
              <a:pathLst>
                <a:path w="1152144" h="1152143" extrusionOk="0">
                  <a:moveTo>
                    <a:pt x="1120426" y="823150"/>
                  </a:moveTo>
                  <a:lnTo>
                    <a:pt x="852107" y="554831"/>
                  </a:lnTo>
                  <a:lnTo>
                    <a:pt x="1019080" y="387858"/>
                  </a:lnTo>
                  <a:cubicBezTo>
                    <a:pt x="1019937" y="387191"/>
                    <a:pt x="1020890" y="386429"/>
                    <a:pt x="1021651" y="385667"/>
                  </a:cubicBezTo>
                  <a:lnTo>
                    <a:pt x="1088708" y="318325"/>
                  </a:lnTo>
                  <a:cubicBezTo>
                    <a:pt x="1121664" y="285274"/>
                    <a:pt x="1121664" y="231553"/>
                    <a:pt x="1088708" y="198501"/>
                  </a:cubicBezTo>
                  <a:lnTo>
                    <a:pt x="983933" y="93345"/>
                  </a:lnTo>
                  <a:cubicBezTo>
                    <a:pt x="951071" y="60293"/>
                    <a:pt x="897541" y="60293"/>
                    <a:pt x="864584" y="93345"/>
                  </a:cubicBezTo>
                  <a:lnTo>
                    <a:pt x="806482" y="151638"/>
                  </a:lnTo>
                  <a:cubicBezTo>
                    <a:pt x="804958" y="152495"/>
                    <a:pt x="803434" y="153638"/>
                    <a:pt x="802100" y="154972"/>
                  </a:cubicBezTo>
                  <a:lnTo>
                    <a:pt x="627126" y="329946"/>
                  </a:lnTo>
                  <a:lnTo>
                    <a:pt x="605885" y="308705"/>
                  </a:lnTo>
                  <a:lnTo>
                    <a:pt x="328898" y="31718"/>
                  </a:lnTo>
                  <a:cubicBezTo>
                    <a:pt x="308420" y="11239"/>
                    <a:pt x="281178" y="0"/>
                    <a:pt x="252032" y="0"/>
                  </a:cubicBezTo>
                  <a:cubicBezTo>
                    <a:pt x="222885" y="0"/>
                    <a:pt x="195644" y="11239"/>
                    <a:pt x="175165" y="31718"/>
                  </a:cubicBezTo>
                  <a:lnTo>
                    <a:pt x="31718" y="175070"/>
                  </a:lnTo>
                  <a:cubicBezTo>
                    <a:pt x="11240" y="195548"/>
                    <a:pt x="0" y="222885"/>
                    <a:pt x="0" y="252031"/>
                  </a:cubicBezTo>
                  <a:cubicBezTo>
                    <a:pt x="0" y="281178"/>
                    <a:pt x="11240" y="308420"/>
                    <a:pt x="31718" y="328898"/>
                  </a:cubicBezTo>
                  <a:lnTo>
                    <a:pt x="329946" y="627126"/>
                  </a:lnTo>
                  <a:lnTo>
                    <a:pt x="322612" y="634460"/>
                  </a:lnTo>
                  <a:lnTo>
                    <a:pt x="216884" y="740188"/>
                  </a:lnTo>
                  <a:cubicBezTo>
                    <a:pt x="215837" y="741140"/>
                    <a:pt x="214979" y="742283"/>
                    <a:pt x="214217" y="743331"/>
                  </a:cubicBezTo>
                  <a:cubicBezTo>
                    <a:pt x="214122" y="743426"/>
                    <a:pt x="214122" y="743522"/>
                    <a:pt x="214122" y="743522"/>
                  </a:cubicBezTo>
                  <a:cubicBezTo>
                    <a:pt x="210788" y="745807"/>
                    <a:pt x="208121" y="749046"/>
                    <a:pt x="206502" y="752856"/>
                  </a:cubicBezTo>
                  <a:lnTo>
                    <a:pt x="124206" y="950500"/>
                  </a:lnTo>
                  <a:cubicBezTo>
                    <a:pt x="123825" y="951357"/>
                    <a:pt x="123539" y="952309"/>
                    <a:pt x="123254" y="953167"/>
                  </a:cubicBezTo>
                  <a:lnTo>
                    <a:pt x="68199" y="1085564"/>
                  </a:lnTo>
                  <a:cubicBezTo>
                    <a:pt x="64675" y="1093661"/>
                    <a:pt x="66580" y="1102995"/>
                    <a:pt x="72771" y="1109186"/>
                  </a:cubicBezTo>
                  <a:cubicBezTo>
                    <a:pt x="76962" y="1113377"/>
                    <a:pt x="82487" y="1115568"/>
                    <a:pt x="88106" y="1115568"/>
                  </a:cubicBezTo>
                  <a:cubicBezTo>
                    <a:pt x="90964" y="1115568"/>
                    <a:pt x="93821" y="1114901"/>
                    <a:pt x="96107" y="1113473"/>
                  </a:cubicBezTo>
                  <a:lnTo>
                    <a:pt x="226790" y="1059275"/>
                  </a:lnTo>
                  <a:cubicBezTo>
                    <a:pt x="228410" y="1058989"/>
                    <a:pt x="229934" y="1058513"/>
                    <a:pt x="231458" y="1057751"/>
                  </a:cubicBezTo>
                  <a:lnTo>
                    <a:pt x="429101" y="975455"/>
                  </a:lnTo>
                  <a:cubicBezTo>
                    <a:pt x="433102" y="973836"/>
                    <a:pt x="436340" y="971169"/>
                    <a:pt x="438626" y="967740"/>
                  </a:cubicBezTo>
                  <a:cubicBezTo>
                    <a:pt x="439769" y="966978"/>
                    <a:pt x="440817" y="966121"/>
                    <a:pt x="441770" y="965168"/>
                  </a:cubicBezTo>
                  <a:lnTo>
                    <a:pt x="547592" y="859441"/>
                  </a:lnTo>
                  <a:lnTo>
                    <a:pt x="554927" y="852106"/>
                  </a:lnTo>
                  <a:lnTo>
                    <a:pt x="823151" y="1120331"/>
                  </a:lnTo>
                  <a:cubicBezTo>
                    <a:pt x="843629" y="1140809"/>
                    <a:pt x="870966" y="1152144"/>
                    <a:pt x="900113" y="1152144"/>
                  </a:cubicBezTo>
                  <a:cubicBezTo>
                    <a:pt x="929259" y="1152144"/>
                    <a:pt x="956501" y="1140809"/>
                    <a:pt x="976979" y="1120331"/>
                  </a:cubicBezTo>
                  <a:lnTo>
                    <a:pt x="1120426" y="976979"/>
                  </a:lnTo>
                  <a:cubicBezTo>
                    <a:pt x="1140905" y="956500"/>
                    <a:pt x="1152144" y="929164"/>
                    <a:pt x="1152144" y="900017"/>
                  </a:cubicBezTo>
                  <a:cubicBezTo>
                    <a:pt x="1152144" y="870871"/>
                    <a:pt x="1140905" y="843629"/>
                    <a:pt x="1120426" y="823150"/>
                  </a:cubicBezTo>
                  <a:close/>
                  <a:moveTo>
                    <a:pt x="821531" y="524256"/>
                  </a:moveTo>
                  <a:lnTo>
                    <a:pt x="800291" y="503015"/>
                  </a:lnTo>
                  <a:lnTo>
                    <a:pt x="752951" y="455676"/>
                  </a:lnTo>
                  <a:lnTo>
                    <a:pt x="752951" y="455581"/>
                  </a:lnTo>
                  <a:lnTo>
                    <a:pt x="735425" y="438150"/>
                  </a:lnTo>
                  <a:lnTo>
                    <a:pt x="657892" y="360521"/>
                  </a:lnTo>
                  <a:lnTo>
                    <a:pt x="812387" y="206026"/>
                  </a:lnTo>
                  <a:lnTo>
                    <a:pt x="812387" y="206026"/>
                  </a:lnTo>
                  <a:lnTo>
                    <a:pt x="904494" y="298513"/>
                  </a:lnTo>
                  <a:lnTo>
                    <a:pt x="780479" y="422529"/>
                  </a:lnTo>
                  <a:cubicBezTo>
                    <a:pt x="772001" y="430911"/>
                    <a:pt x="772001" y="444627"/>
                    <a:pt x="780479" y="453104"/>
                  </a:cubicBezTo>
                  <a:cubicBezTo>
                    <a:pt x="784669" y="457295"/>
                    <a:pt x="790289" y="459486"/>
                    <a:pt x="795814" y="459486"/>
                  </a:cubicBezTo>
                  <a:cubicBezTo>
                    <a:pt x="801434" y="459486"/>
                    <a:pt x="806958" y="457295"/>
                    <a:pt x="811149" y="453104"/>
                  </a:cubicBezTo>
                  <a:lnTo>
                    <a:pt x="935069" y="329184"/>
                  </a:lnTo>
                  <a:lnTo>
                    <a:pt x="935069" y="329184"/>
                  </a:lnTo>
                  <a:lnTo>
                    <a:pt x="975836" y="370046"/>
                  </a:lnTo>
                  <a:lnTo>
                    <a:pt x="821531" y="524256"/>
                  </a:lnTo>
                  <a:close/>
                  <a:moveTo>
                    <a:pt x="894874" y="124111"/>
                  </a:moveTo>
                  <a:cubicBezTo>
                    <a:pt x="911066" y="107918"/>
                    <a:pt x="937165" y="107918"/>
                    <a:pt x="953357" y="124111"/>
                  </a:cubicBezTo>
                  <a:lnTo>
                    <a:pt x="1058132" y="229267"/>
                  </a:lnTo>
                  <a:cubicBezTo>
                    <a:pt x="1065752" y="237077"/>
                    <a:pt x="1070039" y="247459"/>
                    <a:pt x="1070039" y="258604"/>
                  </a:cubicBezTo>
                  <a:cubicBezTo>
                    <a:pt x="1070039" y="269653"/>
                    <a:pt x="1065848" y="280035"/>
                    <a:pt x="1058132" y="287846"/>
                  </a:cubicBezTo>
                  <a:lnTo>
                    <a:pt x="1012031" y="334232"/>
                  </a:lnTo>
                  <a:lnTo>
                    <a:pt x="848582" y="170783"/>
                  </a:lnTo>
                  <a:lnTo>
                    <a:pt x="894874" y="124111"/>
                  </a:lnTo>
                  <a:close/>
                  <a:moveTo>
                    <a:pt x="128302" y="1053941"/>
                  </a:moveTo>
                  <a:lnTo>
                    <a:pt x="151829" y="997172"/>
                  </a:lnTo>
                  <a:lnTo>
                    <a:pt x="185071" y="1030414"/>
                  </a:lnTo>
                  <a:lnTo>
                    <a:pt x="128302" y="1053941"/>
                  </a:lnTo>
                  <a:close/>
                  <a:moveTo>
                    <a:pt x="228410" y="1012222"/>
                  </a:moveTo>
                  <a:lnTo>
                    <a:pt x="169736" y="953643"/>
                  </a:lnTo>
                  <a:lnTo>
                    <a:pt x="233934" y="799433"/>
                  </a:lnTo>
                  <a:lnTo>
                    <a:pt x="382619" y="948023"/>
                  </a:lnTo>
                  <a:lnTo>
                    <a:pt x="228410" y="1012222"/>
                  </a:lnTo>
                  <a:close/>
                  <a:moveTo>
                    <a:pt x="426530" y="919258"/>
                  </a:moveTo>
                  <a:lnTo>
                    <a:pt x="262795" y="755523"/>
                  </a:lnTo>
                  <a:lnTo>
                    <a:pt x="353282" y="665131"/>
                  </a:lnTo>
                  <a:lnTo>
                    <a:pt x="360617" y="657797"/>
                  </a:lnTo>
                  <a:lnTo>
                    <a:pt x="503015" y="800195"/>
                  </a:lnTo>
                  <a:lnTo>
                    <a:pt x="524256" y="821436"/>
                  </a:lnTo>
                  <a:lnTo>
                    <a:pt x="516922" y="828770"/>
                  </a:lnTo>
                  <a:lnTo>
                    <a:pt x="426530" y="919258"/>
                  </a:lnTo>
                  <a:close/>
                  <a:moveTo>
                    <a:pt x="1089755" y="946213"/>
                  </a:moveTo>
                  <a:lnTo>
                    <a:pt x="946404" y="1089660"/>
                  </a:lnTo>
                  <a:cubicBezTo>
                    <a:pt x="934117" y="1101852"/>
                    <a:pt x="917639" y="1108710"/>
                    <a:pt x="900113" y="1108710"/>
                  </a:cubicBezTo>
                  <a:cubicBezTo>
                    <a:pt x="882491" y="1108710"/>
                    <a:pt x="866013" y="1101852"/>
                    <a:pt x="853726" y="1089660"/>
                  </a:cubicBezTo>
                  <a:lnTo>
                    <a:pt x="564261" y="800195"/>
                  </a:lnTo>
                  <a:lnTo>
                    <a:pt x="533686" y="769620"/>
                  </a:lnTo>
                  <a:lnTo>
                    <a:pt x="369951" y="605885"/>
                  </a:lnTo>
                  <a:lnTo>
                    <a:pt x="339376" y="575215"/>
                  </a:lnTo>
                  <a:lnTo>
                    <a:pt x="62294" y="298132"/>
                  </a:lnTo>
                  <a:cubicBezTo>
                    <a:pt x="50006" y="285940"/>
                    <a:pt x="43244" y="269462"/>
                    <a:pt x="43244" y="251841"/>
                  </a:cubicBezTo>
                  <a:cubicBezTo>
                    <a:pt x="43244" y="234220"/>
                    <a:pt x="50006" y="217837"/>
                    <a:pt x="62294" y="205549"/>
                  </a:cubicBezTo>
                  <a:lnTo>
                    <a:pt x="205740" y="62103"/>
                  </a:lnTo>
                  <a:cubicBezTo>
                    <a:pt x="217932" y="49911"/>
                    <a:pt x="234410" y="43053"/>
                    <a:pt x="252032" y="43053"/>
                  </a:cubicBezTo>
                  <a:cubicBezTo>
                    <a:pt x="269653" y="43053"/>
                    <a:pt x="286036" y="49911"/>
                    <a:pt x="298323" y="62103"/>
                  </a:cubicBezTo>
                  <a:lnTo>
                    <a:pt x="304610" y="68389"/>
                  </a:lnTo>
                  <a:lnTo>
                    <a:pt x="326041" y="89821"/>
                  </a:lnTo>
                  <a:cubicBezTo>
                    <a:pt x="325088" y="90488"/>
                    <a:pt x="324231" y="91154"/>
                    <a:pt x="323374" y="92012"/>
                  </a:cubicBezTo>
                  <a:lnTo>
                    <a:pt x="279654" y="135731"/>
                  </a:lnTo>
                  <a:cubicBezTo>
                    <a:pt x="271177" y="144113"/>
                    <a:pt x="271177" y="157734"/>
                    <a:pt x="279654" y="166211"/>
                  </a:cubicBezTo>
                  <a:cubicBezTo>
                    <a:pt x="283845" y="170402"/>
                    <a:pt x="289465" y="172498"/>
                    <a:pt x="294894" y="172498"/>
                  </a:cubicBezTo>
                  <a:cubicBezTo>
                    <a:pt x="300514" y="172498"/>
                    <a:pt x="305943" y="170307"/>
                    <a:pt x="310134" y="166211"/>
                  </a:cubicBezTo>
                  <a:lnTo>
                    <a:pt x="353854" y="122491"/>
                  </a:lnTo>
                  <a:cubicBezTo>
                    <a:pt x="354711" y="121634"/>
                    <a:pt x="355378" y="120777"/>
                    <a:pt x="356045" y="119824"/>
                  </a:cubicBezTo>
                  <a:lnTo>
                    <a:pt x="397478" y="161258"/>
                  </a:lnTo>
                  <a:lnTo>
                    <a:pt x="418910" y="182689"/>
                  </a:lnTo>
                  <a:cubicBezTo>
                    <a:pt x="418243" y="183261"/>
                    <a:pt x="417481" y="183737"/>
                    <a:pt x="416814" y="184309"/>
                  </a:cubicBezTo>
                  <a:lnTo>
                    <a:pt x="329946" y="268986"/>
                  </a:lnTo>
                  <a:cubicBezTo>
                    <a:pt x="321374" y="277368"/>
                    <a:pt x="321278" y="291084"/>
                    <a:pt x="329660" y="299656"/>
                  </a:cubicBezTo>
                  <a:cubicBezTo>
                    <a:pt x="333851" y="304038"/>
                    <a:pt x="339471" y="306133"/>
                    <a:pt x="345186" y="306133"/>
                  </a:cubicBezTo>
                  <a:cubicBezTo>
                    <a:pt x="350711" y="306133"/>
                    <a:pt x="356235" y="304133"/>
                    <a:pt x="360426" y="299942"/>
                  </a:cubicBezTo>
                  <a:lnTo>
                    <a:pt x="447294" y="215265"/>
                  </a:lnTo>
                  <a:cubicBezTo>
                    <a:pt x="448056" y="214598"/>
                    <a:pt x="448532" y="213741"/>
                    <a:pt x="449199" y="212979"/>
                  </a:cubicBezTo>
                  <a:lnTo>
                    <a:pt x="489585" y="253365"/>
                  </a:lnTo>
                  <a:lnTo>
                    <a:pt x="511112" y="274891"/>
                  </a:lnTo>
                  <a:cubicBezTo>
                    <a:pt x="510159" y="275558"/>
                    <a:pt x="509302" y="276225"/>
                    <a:pt x="508445" y="277082"/>
                  </a:cubicBezTo>
                  <a:lnTo>
                    <a:pt x="464725" y="320802"/>
                  </a:lnTo>
                  <a:cubicBezTo>
                    <a:pt x="456248" y="329184"/>
                    <a:pt x="456248" y="342805"/>
                    <a:pt x="464725" y="351282"/>
                  </a:cubicBezTo>
                  <a:cubicBezTo>
                    <a:pt x="468916" y="355473"/>
                    <a:pt x="474536" y="357568"/>
                    <a:pt x="479965" y="357568"/>
                  </a:cubicBezTo>
                  <a:cubicBezTo>
                    <a:pt x="485394" y="357568"/>
                    <a:pt x="490919" y="355378"/>
                    <a:pt x="495205" y="351282"/>
                  </a:cubicBezTo>
                  <a:lnTo>
                    <a:pt x="538925" y="307562"/>
                  </a:lnTo>
                  <a:cubicBezTo>
                    <a:pt x="539782" y="306705"/>
                    <a:pt x="540449" y="305848"/>
                    <a:pt x="541115" y="304895"/>
                  </a:cubicBezTo>
                  <a:lnTo>
                    <a:pt x="575310" y="338995"/>
                  </a:lnTo>
                  <a:lnTo>
                    <a:pt x="582644" y="346329"/>
                  </a:lnTo>
                  <a:lnTo>
                    <a:pt x="604076" y="367855"/>
                  </a:lnTo>
                  <a:cubicBezTo>
                    <a:pt x="603409" y="368332"/>
                    <a:pt x="602647" y="368808"/>
                    <a:pt x="602075" y="369475"/>
                  </a:cubicBezTo>
                  <a:lnTo>
                    <a:pt x="596551" y="374904"/>
                  </a:lnTo>
                  <a:lnTo>
                    <a:pt x="515207" y="454152"/>
                  </a:lnTo>
                  <a:cubicBezTo>
                    <a:pt x="506635" y="462534"/>
                    <a:pt x="506540" y="476250"/>
                    <a:pt x="514921" y="484727"/>
                  </a:cubicBezTo>
                  <a:cubicBezTo>
                    <a:pt x="518255" y="488251"/>
                    <a:pt x="522637" y="490252"/>
                    <a:pt x="527114" y="490918"/>
                  </a:cubicBezTo>
                  <a:cubicBezTo>
                    <a:pt x="528161" y="491109"/>
                    <a:pt x="529304" y="491204"/>
                    <a:pt x="530447" y="491204"/>
                  </a:cubicBezTo>
                  <a:cubicBezTo>
                    <a:pt x="535972" y="491204"/>
                    <a:pt x="541306" y="489109"/>
                    <a:pt x="545687" y="485013"/>
                  </a:cubicBezTo>
                  <a:lnTo>
                    <a:pt x="627126" y="405574"/>
                  </a:lnTo>
                  <a:lnTo>
                    <a:pt x="632460" y="400336"/>
                  </a:lnTo>
                  <a:cubicBezTo>
                    <a:pt x="633222" y="399669"/>
                    <a:pt x="633698" y="398812"/>
                    <a:pt x="634270" y="398050"/>
                  </a:cubicBezTo>
                  <a:lnTo>
                    <a:pt x="696277" y="460057"/>
                  </a:lnTo>
                  <a:cubicBezTo>
                    <a:pt x="695420" y="460724"/>
                    <a:pt x="694468" y="461391"/>
                    <a:pt x="693706" y="462153"/>
                  </a:cubicBezTo>
                  <a:lnTo>
                    <a:pt x="649986" y="505873"/>
                  </a:lnTo>
                  <a:cubicBezTo>
                    <a:pt x="641509" y="514255"/>
                    <a:pt x="641509" y="527875"/>
                    <a:pt x="649986" y="536353"/>
                  </a:cubicBezTo>
                  <a:cubicBezTo>
                    <a:pt x="654177" y="540544"/>
                    <a:pt x="659797" y="542639"/>
                    <a:pt x="665226" y="542639"/>
                  </a:cubicBezTo>
                  <a:cubicBezTo>
                    <a:pt x="670655" y="542639"/>
                    <a:pt x="676275" y="540448"/>
                    <a:pt x="680466" y="536353"/>
                  </a:cubicBezTo>
                  <a:lnTo>
                    <a:pt x="724186" y="492633"/>
                  </a:lnTo>
                  <a:cubicBezTo>
                    <a:pt x="725043" y="491871"/>
                    <a:pt x="725710" y="490918"/>
                    <a:pt x="726376" y="490061"/>
                  </a:cubicBezTo>
                  <a:lnTo>
                    <a:pt x="728377" y="492062"/>
                  </a:lnTo>
                  <a:lnTo>
                    <a:pt x="767429" y="531114"/>
                  </a:lnTo>
                  <a:lnTo>
                    <a:pt x="769715" y="533305"/>
                  </a:lnTo>
                  <a:lnTo>
                    <a:pt x="789051" y="552736"/>
                  </a:lnTo>
                  <a:cubicBezTo>
                    <a:pt x="788194" y="553403"/>
                    <a:pt x="787241" y="553879"/>
                    <a:pt x="786479" y="554641"/>
                  </a:cubicBezTo>
                  <a:lnTo>
                    <a:pt x="781336" y="559689"/>
                  </a:lnTo>
                  <a:lnTo>
                    <a:pt x="700373" y="639223"/>
                  </a:lnTo>
                  <a:cubicBezTo>
                    <a:pt x="696944" y="642652"/>
                    <a:pt x="694849" y="646938"/>
                    <a:pt x="694182" y="651415"/>
                  </a:cubicBezTo>
                  <a:cubicBezTo>
                    <a:pt x="693230" y="657892"/>
                    <a:pt x="695134" y="664845"/>
                    <a:pt x="700088" y="669893"/>
                  </a:cubicBezTo>
                  <a:cubicBezTo>
                    <a:pt x="704279" y="674275"/>
                    <a:pt x="709898" y="676465"/>
                    <a:pt x="715518" y="676465"/>
                  </a:cubicBezTo>
                  <a:cubicBezTo>
                    <a:pt x="720947" y="676465"/>
                    <a:pt x="726472" y="674370"/>
                    <a:pt x="730568" y="670179"/>
                  </a:cubicBezTo>
                  <a:lnTo>
                    <a:pt x="811911" y="590264"/>
                  </a:lnTo>
                  <a:lnTo>
                    <a:pt x="816674" y="585597"/>
                  </a:lnTo>
                  <a:cubicBezTo>
                    <a:pt x="817531" y="584740"/>
                    <a:pt x="818293" y="583692"/>
                    <a:pt x="819055" y="582739"/>
                  </a:cubicBezTo>
                  <a:lnTo>
                    <a:pt x="859536" y="623221"/>
                  </a:lnTo>
                  <a:lnTo>
                    <a:pt x="880967" y="644652"/>
                  </a:lnTo>
                  <a:cubicBezTo>
                    <a:pt x="880301" y="645223"/>
                    <a:pt x="879539" y="645700"/>
                    <a:pt x="878967" y="646366"/>
                  </a:cubicBezTo>
                  <a:lnTo>
                    <a:pt x="835247" y="690658"/>
                  </a:lnTo>
                  <a:cubicBezTo>
                    <a:pt x="826770" y="699135"/>
                    <a:pt x="826770" y="712946"/>
                    <a:pt x="835247" y="721519"/>
                  </a:cubicBezTo>
                  <a:cubicBezTo>
                    <a:pt x="839438" y="725710"/>
                    <a:pt x="845058" y="727900"/>
                    <a:pt x="850487" y="727900"/>
                  </a:cubicBezTo>
                  <a:cubicBezTo>
                    <a:pt x="856107" y="727900"/>
                    <a:pt x="861536" y="725710"/>
                    <a:pt x="865727" y="721519"/>
                  </a:cubicBezTo>
                  <a:lnTo>
                    <a:pt x="909447" y="677228"/>
                  </a:lnTo>
                  <a:cubicBezTo>
                    <a:pt x="910114" y="676561"/>
                    <a:pt x="910685" y="675704"/>
                    <a:pt x="911257" y="674941"/>
                  </a:cubicBezTo>
                  <a:lnTo>
                    <a:pt x="974122" y="737806"/>
                  </a:lnTo>
                  <a:cubicBezTo>
                    <a:pt x="973265" y="738378"/>
                    <a:pt x="972407" y="739045"/>
                    <a:pt x="971741" y="739712"/>
                  </a:cubicBezTo>
                  <a:lnTo>
                    <a:pt x="885634" y="823627"/>
                  </a:lnTo>
                  <a:cubicBezTo>
                    <a:pt x="877157" y="831913"/>
                    <a:pt x="876967" y="845534"/>
                    <a:pt x="885349" y="854012"/>
                  </a:cubicBezTo>
                  <a:cubicBezTo>
                    <a:pt x="889540" y="858298"/>
                    <a:pt x="895159" y="860488"/>
                    <a:pt x="900684" y="860488"/>
                  </a:cubicBezTo>
                  <a:cubicBezTo>
                    <a:pt x="906018" y="860488"/>
                    <a:pt x="911447" y="858488"/>
                    <a:pt x="915734" y="854297"/>
                  </a:cubicBezTo>
                  <a:lnTo>
                    <a:pt x="1001840" y="770382"/>
                  </a:lnTo>
                  <a:cubicBezTo>
                    <a:pt x="1002697" y="769525"/>
                    <a:pt x="1003364" y="768667"/>
                    <a:pt x="1004030" y="767715"/>
                  </a:cubicBezTo>
                  <a:lnTo>
                    <a:pt x="1044702" y="808387"/>
                  </a:lnTo>
                  <a:lnTo>
                    <a:pt x="1066133" y="829818"/>
                  </a:lnTo>
                  <a:cubicBezTo>
                    <a:pt x="1065467" y="830389"/>
                    <a:pt x="1064705" y="830866"/>
                    <a:pt x="1064133" y="831532"/>
                  </a:cubicBezTo>
                  <a:lnTo>
                    <a:pt x="1020413" y="875824"/>
                  </a:lnTo>
                  <a:cubicBezTo>
                    <a:pt x="1011936" y="884301"/>
                    <a:pt x="1011936" y="898112"/>
                    <a:pt x="1020413" y="906685"/>
                  </a:cubicBezTo>
                  <a:cubicBezTo>
                    <a:pt x="1024604" y="910876"/>
                    <a:pt x="1030224" y="913066"/>
                    <a:pt x="1035653" y="913066"/>
                  </a:cubicBezTo>
                  <a:cubicBezTo>
                    <a:pt x="1041083" y="913066"/>
                    <a:pt x="1046702" y="911066"/>
                    <a:pt x="1050893" y="906685"/>
                  </a:cubicBezTo>
                  <a:lnTo>
                    <a:pt x="1094613" y="862393"/>
                  </a:lnTo>
                  <a:cubicBezTo>
                    <a:pt x="1095089" y="861917"/>
                    <a:pt x="1095566" y="861250"/>
                    <a:pt x="1095947" y="860679"/>
                  </a:cubicBezTo>
                  <a:cubicBezTo>
                    <a:pt x="1104233" y="871823"/>
                    <a:pt x="1108805" y="885349"/>
                    <a:pt x="1108805" y="899731"/>
                  </a:cubicBezTo>
                  <a:cubicBezTo>
                    <a:pt x="1108805" y="917543"/>
                    <a:pt x="1102043" y="933926"/>
                    <a:pt x="1089755" y="946213"/>
                  </a:cubicBezTo>
                  <a:close/>
                </a:path>
              </a:pathLst>
            </a:custGeom>
            <a:solidFill>
              <a:srgbClr val="FFFFFF">
                <a:alpha val="4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87" name="Google Shape;1587;p9"/>
            <p:cNvGrpSpPr/>
            <p:nvPr/>
          </p:nvGrpSpPr>
          <p:grpSpPr>
            <a:xfrm rot="1458646">
              <a:off x="2050521" y="3240065"/>
              <a:ext cx="722862" cy="1045420"/>
              <a:chOff x="6594769" y="2752153"/>
              <a:chExt cx="953209" cy="1378553"/>
            </a:xfrm>
          </p:grpSpPr>
          <p:sp>
            <p:nvSpPr>
              <p:cNvPr id="1588" name="Google Shape;1588;p9"/>
              <p:cNvSpPr/>
              <p:nvPr/>
            </p:nvSpPr>
            <p:spPr>
              <a:xfrm>
                <a:off x="6594769" y="2752153"/>
                <a:ext cx="953209" cy="1378553"/>
              </a:xfrm>
              <a:custGeom>
                <a:avLst/>
                <a:gdLst/>
                <a:ahLst/>
                <a:cxnLst/>
                <a:rect l="l" t="t" r="r" b="b"/>
                <a:pathLst>
                  <a:path w="953209" h="1378553" extrusionOk="0">
                    <a:moveTo>
                      <a:pt x="945697" y="822198"/>
                    </a:moveTo>
                    <a:cubicBezTo>
                      <a:pt x="937696" y="816673"/>
                      <a:pt x="926838" y="818674"/>
                      <a:pt x="921313" y="826580"/>
                    </a:cubicBezTo>
                    <a:cubicBezTo>
                      <a:pt x="893881" y="866299"/>
                      <a:pt x="861496" y="901541"/>
                      <a:pt x="825206" y="931926"/>
                    </a:cubicBezTo>
                    <a:lnTo>
                      <a:pt x="756626" y="784098"/>
                    </a:lnTo>
                    <a:cubicBezTo>
                      <a:pt x="752530" y="775430"/>
                      <a:pt x="742148" y="771525"/>
                      <a:pt x="733385" y="775621"/>
                    </a:cubicBezTo>
                    <a:cubicBezTo>
                      <a:pt x="724622" y="779717"/>
                      <a:pt x="720812" y="790099"/>
                      <a:pt x="724907" y="798862"/>
                    </a:cubicBezTo>
                    <a:lnTo>
                      <a:pt x="796916" y="954024"/>
                    </a:lnTo>
                    <a:lnTo>
                      <a:pt x="811775" y="986219"/>
                    </a:lnTo>
                    <a:lnTo>
                      <a:pt x="833207" y="1032320"/>
                    </a:lnTo>
                    <a:cubicBezTo>
                      <a:pt x="866258" y="1103948"/>
                      <a:pt x="839589" y="1188148"/>
                      <a:pt x="773771" y="1228249"/>
                    </a:cubicBezTo>
                    <a:lnTo>
                      <a:pt x="691665" y="1051179"/>
                    </a:lnTo>
                    <a:lnTo>
                      <a:pt x="676901" y="1019461"/>
                    </a:lnTo>
                    <a:lnTo>
                      <a:pt x="519453" y="680180"/>
                    </a:lnTo>
                    <a:cubicBezTo>
                      <a:pt x="563554" y="667226"/>
                      <a:pt x="600130" y="636460"/>
                      <a:pt x="620704" y="596170"/>
                    </a:cubicBezTo>
                    <a:cubicBezTo>
                      <a:pt x="632896" y="608457"/>
                      <a:pt x="643183" y="623030"/>
                      <a:pt x="650898" y="639604"/>
                    </a:cubicBezTo>
                    <a:lnTo>
                      <a:pt x="694523" y="733711"/>
                    </a:lnTo>
                    <a:cubicBezTo>
                      <a:pt x="698618" y="742474"/>
                      <a:pt x="709001" y="746379"/>
                      <a:pt x="717764" y="742283"/>
                    </a:cubicBezTo>
                    <a:cubicBezTo>
                      <a:pt x="726527" y="738188"/>
                      <a:pt x="730337" y="727805"/>
                      <a:pt x="726241" y="719042"/>
                    </a:cubicBezTo>
                    <a:lnTo>
                      <a:pt x="682616" y="624935"/>
                    </a:lnTo>
                    <a:cubicBezTo>
                      <a:pt x="670806" y="599504"/>
                      <a:pt x="654041" y="577882"/>
                      <a:pt x="633944" y="560832"/>
                    </a:cubicBezTo>
                    <a:cubicBezTo>
                      <a:pt x="637182" y="547973"/>
                      <a:pt x="638897" y="534543"/>
                      <a:pt x="638897" y="520637"/>
                    </a:cubicBezTo>
                    <a:cubicBezTo>
                      <a:pt x="638897" y="435007"/>
                      <a:pt x="573746" y="364236"/>
                      <a:pt x="490307" y="355283"/>
                    </a:cubicBezTo>
                    <a:lnTo>
                      <a:pt x="490307" y="205264"/>
                    </a:lnTo>
                    <a:cubicBezTo>
                      <a:pt x="538980" y="196882"/>
                      <a:pt x="576032" y="154496"/>
                      <a:pt x="576032" y="103442"/>
                    </a:cubicBezTo>
                    <a:cubicBezTo>
                      <a:pt x="576032" y="46482"/>
                      <a:pt x="529550" y="0"/>
                      <a:pt x="472590" y="0"/>
                    </a:cubicBezTo>
                    <a:cubicBezTo>
                      <a:pt x="415631" y="0"/>
                      <a:pt x="369149" y="46292"/>
                      <a:pt x="369149" y="103442"/>
                    </a:cubicBezTo>
                    <a:cubicBezTo>
                      <a:pt x="369149" y="154400"/>
                      <a:pt x="406201" y="196787"/>
                      <a:pt x="454874" y="205264"/>
                    </a:cubicBezTo>
                    <a:lnTo>
                      <a:pt x="454874" y="355283"/>
                    </a:lnTo>
                    <a:cubicBezTo>
                      <a:pt x="371530" y="364141"/>
                      <a:pt x="306284" y="435007"/>
                      <a:pt x="306284" y="520637"/>
                    </a:cubicBezTo>
                    <a:cubicBezTo>
                      <a:pt x="306284" y="535114"/>
                      <a:pt x="308093" y="549116"/>
                      <a:pt x="311618" y="562451"/>
                    </a:cubicBezTo>
                    <a:cubicBezTo>
                      <a:pt x="292091" y="579406"/>
                      <a:pt x="276089" y="600647"/>
                      <a:pt x="264850" y="624935"/>
                    </a:cubicBezTo>
                    <a:lnTo>
                      <a:pt x="125404" y="925449"/>
                    </a:lnTo>
                    <a:cubicBezTo>
                      <a:pt x="90066" y="894779"/>
                      <a:pt x="58634" y="859250"/>
                      <a:pt x="32154" y="819436"/>
                    </a:cubicBezTo>
                    <a:cubicBezTo>
                      <a:pt x="26725" y="811339"/>
                      <a:pt x="15866" y="809149"/>
                      <a:pt x="7865" y="814483"/>
                    </a:cubicBezTo>
                    <a:cubicBezTo>
                      <a:pt x="-231" y="819817"/>
                      <a:pt x="-2422" y="830675"/>
                      <a:pt x="2913" y="838772"/>
                    </a:cubicBezTo>
                    <a:cubicBezTo>
                      <a:pt x="33107" y="884110"/>
                      <a:pt x="69302" y="924211"/>
                      <a:pt x="110069" y="958405"/>
                    </a:cubicBezTo>
                    <a:lnTo>
                      <a:pt x="82637" y="1017556"/>
                    </a:lnTo>
                    <a:cubicBezTo>
                      <a:pt x="41108" y="1107091"/>
                      <a:pt x="76064" y="1212628"/>
                      <a:pt x="160170" y="1260729"/>
                    </a:cubicBezTo>
                    <a:lnTo>
                      <a:pt x="121308" y="1354455"/>
                    </a:lnTo>
                    <a:cubicBezTo>
                      <a:pt x="117689" y="1363408"/>
                      <a:pt x="121880" y="1373600"/>
                      <a:pt x="130928" y="1377315"/>
                    </a:cubicBezTo>
                    <a:cubicBezTo>
                      <a:pt x="133119" y="1378172"/>
                      <a:pt x="135405" y="1378553"/>
                      <a:pt x="137596" y="1378553"/>
                    </a:cubicBezTo>
                    <a:cubicBezTo>
                      <a:pt x="144549" y="1378553"/>
                      <a:pt x="151122" y="1374457"/>
                      <a:pt x="153884" y="1367695"/>
                    </a:cubicBezTo>
                    <a:lnTo>
                      <a:pt x="198651" y="1259777"/>
                    </a:lnTo>
                    <a:cubicBezTo>
                      <a:pt x="199223" y="1258348"/>
                      <a:pt x="199508" y="1256824"/>
                      <a:pt x="199699" y="1255395"/>
                    </a:cubicBezTo>
                    <a:lnTo>
                      <a:pt x="219987" y="1211961"/>
                    </a:lnTo>
                    <a:cubicBezTo>
                      <a:pt x="223988" y="1203198"/>
                      <a:pt x="220178" y="1192816"/>
                      <a:pt x="211415" y="1188720"/>
                    </a:cubicBezTo>
                    <a:cubicBezTo>
                      <a:pt x="202652" y="1184624"/>
                      <a:pt x="192269" y="1188530"/>
                      <a:pt x="188174" y="1197197"/>
                    </a:cubicBezTo>
                    <a:lnTo>
                      <a:pt x="173696" y="1228344"/>
                    </a:lnTo>
                    <a:cubicBezTo>
                      <a:pt x="107878" y="1188244"/>
                      <a:pt x="81113" y="1103948"/>
                      <a:pt x="114260" y="1032415"/>
                    </a:cubicBezTo>
                    <a:lnTo>
                      <a:pt x="138263" y="980599"/>
                    </a:lnTo>
                    <a:lnTo>
                      <a:pt x="153407" y="948214"/>
                    </a:lnTo>
                    <a:lnTo>
                      <a:pt x="296568" y="639699"/>
                    </a:lnTo>
                    <a:cubicBezTo>
                      <a:pt x="303807" y="624078"/>
                      <a:pt x="313427" y="609981"/>
                      <a:pt x="325239" y="597789"/>
                    </a:cubicBezTo>
                    <a:cubicBezTo>
                      <a:pt x="346289" y="637889"/>
                      <a:pt x="383341" y="668369"/>
                      <a:pt x="427823" y="680752"/>
                    </a:cubicBezTo>
                    <a:lnTo>
                      <a:pt x="272184" y="1015937"/>
                    </a:lnTo>
                    <a:lnTo>
                      <a:pt x="257421" y="1047655"/>
                    </a:lnTo>
                    <a:lnTo>
                      <a:pt x="214367" y="1140523"/>
                    </a:lnTo>
                    <a:cubicBezTo>
                      <a:pt x="210272" y="1149287"/>
                      <a:pt x="214082" y="1159669"/>
                      <a:pt x="222845" y="1163764"/>
                    </a:cubicBezTo>
                    <a:cubicBezTo>
                      <a:pt x="231608" y="1167860"/>
                      <a:pt x="241990" y="1163955"/>
                      <a:pt x="246086" y="1155192"/>
                    </a:cubicBezTo>
                    <a:lnTo>
                      <a:pt x="290186" y="1060132"/>
                    </a:lnTo>
                    <a:cubicBezTo>
                      <a:pt x="343907" y="1078611"/>
                      <a:pt x="400867" y="1089184"/>
                      <a:pt x="459350" y="1091184"/>
                    </a:cubicBezTo>
                    <a:lnTo>
                      <a:pt x="459350" y="1165574"/>
                    </a:lnTo>
                    <a:cubicBezTo>
                      <a:pt x="459350" y="1175290"/>
                      <a:pt x="466971" y="1183005"/>
                      <a:pt x="476496" y="1183005"/>
                    </a:cubicBezTo>
                    <a:cubicBezTo>
                      <a:pt x="485830" y="1183005"/>
                      <a:pt x="493640" y="1175195"/>
                      <a:pt x="493640" y="1165574"/>
                    </a:cubicBezTo>
                    <a:lnTo>
                      <a:pt x="493640" y="1091279"/>
                    </a:lnTo>
                    <a:cubicBezTo>
                      <a:pt x="550409" y="1089850"/>
                      <a:pt x="605845" y="1080230"/>
                      <a:pt x="658423" y="1063085"/>
                    </a:cubicBezTo>
                    <a:lnTo>
                      <a:pt x="747672" y="1255395"/>
                    </a:lnTo>
                    <a:cubicBezTo>
                      <a:pt x="747863" y="1256824"/>
                      <a:pt x="748148" y="1258348"/>
                      <a:pt x="748720" y="1259777"/>
                    </a:cubicBezTo>
                    <a:lnTo>
                      <a:pt x="793488" y="1367695"/>
                    </a:lnTo>
                    <a:cubicBezTo>
                      <a:pt x="796345" y="1374457"/>
                      <a:pt x="802917" y="1378553"/>
                      <a:pt x="809775" y="1378553"/>
                    </a:cubicBezTo>
                    <a:cubicBezTo>
                      <a:pt x="811966" y="1378553"/>
                      <a:pt x="814252" y="1378077"/>
                      <a:pt x="816443" y="1377315"/>
                    </a:cubicBezTo>
                    <a:cubicBezTo>
                      <a:pt x="825491" y="1373600"/>
                      <a:pt x="829682" y="1363408"/>
                      <a:pt x="826063" y="1354455"/>
                    </a:cubicBezTo>
                    <a:lnTo>
                      <a:pt x="787201" y="1260824"/>
                    </a:lnTo>
                    <a:cubicBezTo>
                      <a:pt x="871307" y="1212723"/>
                      <a:pt x="906168" y="1107091"/>
                      <a:pt x="864734" y="1017651"/>
                    </a:cubicBezTo>
                    <a:lnTo>
                      <a:pt x="840160" y="964787"/>
                    </a:lnTo>
                    <a:cubicBezTo>
                      <a:pt x="881784" y="931259"/>
                      <a:pt x="918932" y="891635"/>
                      <a:pt x="949983" y="846677"/>
                    </a:cubicBezTo>
                    <a:cubicBezTo>
                      <a:pt x="955603" y="838676"/>
                      <a:pt x="953698" y="827627"/>
                      <a:pt x="945697" y="822198"/>
                    </a:cubicBezTo>
                    <a:close/>
                    <a:moveTo>
                      <a:pt x="404296" y="103442"/>
                    </a:moveTo>
                    <a:cubicBezTo>
                      <a:pt x="404296" y="65722"/>
                      <a:pt x="434966" y="35147"/>
                      <a:pt x="472590" y="35147"/>
                    </a:cubicBezTo>
                    <a:cubicBezTo>
                      <a:pt x="510309" y="35147"/>
                      <a:pt x="540884" y="65818"/>
                      <a:pt x="540884" y="103442"/>
                    </a:cubicBezTo>
                    <a:cubicBezTo>
                      <a:pt x="540884" y="140398"/>
                      <a:pt x="511357" y="170497"/>
                      <a:pt x="474781" y="171641"/>
                    </a:cubicBezTo>
                    <a:cubicBezTo>
                      <a:pt x="474019" y="171545"/>
                      <a:pt x="473352" y="171450"/>
                      <a:pt x="472590" y="171450"/>
                    </a:cubicBezTo>
                    <a:cubicBezTo>
                      <a:pt x="471828" y="171450"/>
                      <a:pt x="471161" y="171545"/>
                      <a:pt x="470399" y="171641"/>
                    </a:cubicBezTo>
                    <a:cubicBezTo>
                      <a:pt x="433728" y="170497"/>
                      <a:pt x="404296" y="140398"/>
                      <a:pt x="404296" y="103442"/>
                    </a:cubicBezTo>
                    <a:close/>
                    <a:moveTo>
                      <a:pt x="353337" y="574834"/>
                    </a:moveTo>
                    <a:cubicBezTo>
                      <a:pt x="348289" y="563975"/>
                      <a:pt x="344765" y="552450"/>
                      <a:pt x="342955" y="540258"/>
                    </a:cubicBezTo>
                    <a:cubicBezTo>
                      <a:pt x="341907" y="533876"/>
                      <a:pt x="341431" y="527209"/>
                      <a:pt x="341431" y="520541"/>
                    </a:cubicBezTo>
                    <a:cubicBezTo>
                      <a:pt x="341431" y="448246"/>
                      <a:pt x="400200" y="389287"/>
                      <a:pt x="472590" y="389287"/>
                    </a:cubicBezTo>
                    <a:cubicBezTo>
                      <a:pt x="544980" y="389287"/>
                      <a:pt x="603845" y="448246"/>
                      <a:pt x="603845" y="520541"/>
                    </a:cubicBezTo>
                    <a:cubicBezTo>
                      <a:pt x="603845" y="526828"/>
                      <a:pt x="603368" y="533019"/>
                      <a:pt x="602511" y="539115"/>
                    </a:cubicBezTo>
                    <a:cubicBezTo>
                      <a:pt x="600797" y="551307"/>
                      <a:pt x="597368" y="562927"/>
                      <a:pt x="592415" y="573786"/>
                    </a:cubicBezTo>
                    <a:cubicBezTo>
                      <a:pt x="576222" y="610267"/>
                      <a:pt x="543837" y="637984"/>
                      <a:pt x="504404" y="647795"/>
                    </a:cubicBezTo>
                    <a:cubicBezTo>
                      <a:pt x="496498" y="649891"/>
                      <a:pt x="488306" y="651129"/>
                      <a:pt x="479924" y="651605"/>
                    </a:cubicBezTo>
                    <a:cubicBezTo>
                      <a:pt x="477448" y="651701"/>
                      <a:pt x="475067" y="651796"/>
                      <a:pt x="472590" y="651796"/>
                    </a:cubicBezTo>
                    <a:cubicBezTo>
                      <a:pt x="470876" y="651796"/>
                      <a:pt x="469256" y="651796"/>
                      <a:pt x="467542" y="651701"/>
                    </a:cubicBezTo>
                    <a:cubicBezTo>
                      <a:pt x="459160" y="651415"/>
                      <a:pt x="450873" y="650272"/>
                      <a:pt x="442967" y="648367"/>
                    </a:cubicBezTo>
                    <a:cubicBezTo>
                      <a:pt x="402963" y="639127"/>
                      <a:pt x="369911" y="611410"/>
                      <a:pt x="353337" y="574834"/>
                    </a:cubicBezTo>
                    <a:close/>
                    <a:moveTo>
                      <a:pt x="493736" y="1056323"/>
                    </a:moveTo>
                    <a:lnTo>
                      <a:pt x="493736" y="1000506"/>
                    </a:lnTo>
                    <a:cubicBezTo>
                      <a:pt x="493736" y="990790"/>
                      <a:pt x="486116" y="983075"/>
                      <a:pt x="476591" y="983075"/>
                    </a:cubicBezTo>
                    <a:cubicBezTo>
                      <a:pt x="467066" y="983075"/>
                      <a:pt x="459446" y="990886"/>
                      <a:pt x="459446" y="1000506"/>
                    </a:cubicBezTo>
                    <a:lnTo>
                      <a:pt x="459446" y="1056227"/>
                    </a:lnTo>
                    <a:cubicBezTo>
                      <a:pt x="406106" y="1054322"/>
                      <a:pt x="354194" y="1044797"/>
                      <a:pt x="305141" y="1028129"/>
                    </a:cubicBezTo>
                    <a:lnTo>
                      <a:pt x="463637" y="686752"/>
                    </a:lnTo>
                    <a:cubicBezTo>
                      <a:pt x="466589" y="686848"/>
                      <a:pt x="469638" y="686943"/>
                      <a:pt x="472590" y="686943"/>
                    </a:cubicBezTo>
                    <a:cubicBezTo>
                      <a:pt x="476305" y="686943"/>
                      <a:pt x="480020" y="686848"/>
                      <a:pt x="483734" y="686562"/>
                    </a:cubicBezTo>
                    <a:lnTo>
                      <a:pt x="643755" y="1031272"/>
                    </a:lnTo>
                    <a:cubicBezTo>
                      <a:pt x="595748" y="1046416"/>
                      <a:pt x="545361" y="1054989"/>
                      <a:pt x="493736" y="10563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9"/>
              <p:cNvSpPr/>
              <p:nvPr/>
            </p:nvSpPr>
            <p:spPr>
              <a:xfrm>
                <a:off x="7034783" y="3243642"/>
                <a:ext cx="58292" cy="58293"/>
              </a:xfrm>
              <a:custGeom>
                <a:avLst/>
                <a:gdLst/>
                <a:ahLst/>
                <a:cxnLst/>
                <a:rect l="l" t="t" r="r" b="b"/>
                <a:pathLst>
                  <a:path w="58292" h="58293" extrusionOk="0">
                    <a:moveTo>
                      <a:pt x="58293" y="29147"/>
                    </a:moveTo>
                    <a:cubicBezTo>
                      <a:pt x="58293" y="13049"/>
                      <a:pt x="45244" y="0"/>
                      <a:pt x="29146" y="0"/>
                    </a:cubicBezTo>
                    <a:cubicBezTo>
                      <a:pt x="13049" y="0"/>
                      <a:pt x="0" y="13049"/>
                      <a:pt x="0" y="29147"/>
                    </a:cubicBezTo>
                    <a:cubicBezTo>
                      <a:pt x="0" y="45244"/>
                      <a:pt x="13049" y="58293"/>
                      <a:pt x="29146" y="58293"/>
                    </a:cubicBezTo>
                    <a:cubicBezTo>
                      <a:pt x="45148" y="58293"/>
                      <a:pt x="58293" y="45244"/>
                      <a:pt x="58293" y="29147"/>
                    </a:cubicBezTo>
                    <a:close/>
                    <a:moveTo>
                      <a:pt x="23051" y="29147"/>
                    </a:moveTo>
                    <a:cubicBezTo>
                      <a:pt x="23051" y="25718"/>
                      <a:pt x="25718" y="23051"/>
                      <a:pt x="29146" y="23051"/>
                    </a:cubicBezTo>
                    <a:cubicBezTo>
                      <a:pt x="32480" y="23051"/>
                      <a:pt x="35243" y="25718"/>
                      <a:pt x="35243" y="29147"/>
                    </a:cubicBezTo>
                    <a:cubicBezTo>
                      <a:pt x="35243" y="32576"/>
                      <a:pt x="32576" y="35243"/>
                      <a:pt x="29146" y="35243"/>
                    </a:cubicBezTo>
                    <a:cubicBezTo>
                      <a:pt x="25718" y="35243"/>
                      <a:pt x="23051" y="32576"/>
                      <a:pt x="23051" y="291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0" name="Google Shape;1590;p9"/>
            <p:cNvGrpSpPr/>
            <p:nvPr/>
          </p:nvGrpSpPr>
          <p:grpSpPr>
            <a:xfrm rot="1155841">
              <a:off x="1195103" y="4480795"/>
              <a:ext cx="1088710" cy="940486"/>
              <a:chOff x="4473320" y="1359978"/>
              <a:chExt cx="1435607" cy="1240155"/>
            </a:xfrm>
          </p:grpSpPr>
          <p:sp>
            <p:nvSpPr>
              <p:cNvPr id="1591" name="Google Shape;1591;p9"/>
              <p:cNvSpPr/>
              <p:nvPr/>
            </p:nvSpPr>
            <p:spPr>
              <a:xfrm>
                <a:off x="4473320" y="1359978"/>
                <a:ext cx="1435607" cy="901826"/>
              </a:xfrm>
              <a:custGeom>
                <a:avLst/>
                <a:gdLst/>
                <a:ahLst/>
                <a:cxnLst/>
                <a:rect l="l" t="t" r="r" b="b"/>
                <a:pathLst>
                  <a:path w="1435607" h="901826" extrusionOk="0">
                    <a:moveTo>
                      <a:pt x="1418177" y="598361"/>
                    </a:moveTo>
                    <a:lnTo>
                      <a:pt x="1330547" y="598361"/>
                    </a:lnTo>
                    <a:cubicBezTo>
                      <a:pt x="1322642" y="267176"/>
                      <a:pt x="1050989" y="0"/>
                      <a:pt x="717804" y="0"/>
                    </a:cubicBezTo>
                    <a:cubicBezTo>
                      <a:pt x="384715" y="0"/>
                      <a:pt x="112967" y="267081"/>
                      <a:pt x="105156" y="598265"/>
                    </a:cubicBezTo>
                    <a:lnTo>
                      <a:pt x="17526" y="598265"/>
                    </a:lnTo>
                    <a:cubicBezTo>
                      <a:pt x="7811" y="598265"/>
                      <a:pt x="0" y="606076"/>
                      <a:pt x="0" y="615791"/>
                    </a:cubicBezTo>
                    <a:lnTo>
                      <a:pt x="0" y="884301"/>
                    </a:lnTo>
                    <a:cubicBezTo>
                      <a:pt x="0" y="894017"/>
                      <a:pt x="7811" y="901827"/>
                      <a:pt x="17526" y="901827"/>
                    </a:cubicBezTo>
                    <a:lnTo>
                      <a:pt x="1418082" y="901827"/>
                    </a:lnTo>
                    <a:cubicBezTo>
                      <a:pt x="1427798" y="901827"/>
                      <a:pt x="1435608" y="894017"/>
                      <a:pt x="1435608" y="884301"/>
                    </a:cubicBezTo>
                    <a:lnTo>
                      <a:pt x="1435608" y="615887"/>
                    </a:lnTo>
                    <a:cubicBezTo>
                      <a:pt x="1435608" y="606171"/>
                      <a:pt x="1427798" y="598361"/>
                      <a:pt x="1418177" y="598361"/>
                    </a:cubicBezTo>
                    <a:close/>
                    <a:moveTo>
                      <a:pt x="1400651" y="866870"/>
                    </a:moveTo>
                    <a:lnTo>
                      <a:pt x="1266444" y="866870"/>
                    </a:lnTo>
                    <a:lnTo>
                      <a:pt x="1266444" y="759333"/>
                    </a:lnTo>
                    <a:cubicBezTo>
                      <a:pt x="1266444" y="749618"/>
                      <a:pt x="1258824" y="741807"/>
                      <a:pt x="1249299" y="741807"/>
                    </a:cubicBezTo>
                    <a:cubicBezTo>
                      <a:pt x="1239774" y="741807"/>
                      <a:pt x="1232154" y="749618"/>
                      <a:pt x="1232154" y="759333"/>
                    </a:cubicBezTo>
                    <a:lnTo>
                      <a:pt x="1232154" y="866870"/>
                    </a:lnTo>
                    <a:lnTo>
                      <a:pt x="1115568" y="866870"/>
                    </a:lnTo>
                    <a:lnTo>
                      <a:pt x="1115568" y="759333"/>
                    </a:lnTo>
                    <a:cubicBezTo>
                      <a:pt x="1115568" y="749618"/>
                      <a:pt x="1107662" y="741807"/>
                      <a:pt x="1097852" y="741807"/>
                    </a:cubicBezTo>
                    <a:cubicBezTo>
                      <a:pt x="1088041" y="741807"/>
                      <a:pt x="1080135" y="749618"/>
                      <a:pt x="1080135" y="759333"/>
                    </a:cubicBezTo>
                    <a:lnTo>
                      <a:pt x="1080135" y="866870"/>
                    </a:lnTo>
                    <a:lnTo>
                      <a:pt x="963549" y="866870"/>
                    </a:lnTo>
                    <a:lnTo>
                      <a:pt x="963549" y="759333"/>
                    </a:lnTo>
                    <a:cubicBezTo>
                      <a:pt x="963549" y="749618"/>
                      <a:pt x="955643" y="741807"/>
                      <a:pt x="945833" y="741807"/>
                    </a:cubicBezTo>
                    <a:cubicBezTo>
                      <a:pt x="936022" y="741807"/>
                      <a:pt x="928116" y="749618"/>
                      <a:pt x="928116" y="759333"/>
                    </a:cubicBezTo>
                    <a:lnTo>
                      <a:pt x="928116" y="866870"/>
                    </a:lnTo>
                    <a:lnTo>
                      <a:pt x="811530" y="866870"/>
                    </a:lnTo>
                    <a:lnTo>
                      <a:pt x="811530" y="759333"/>
                    </a:lnTo>
                    <a:cubicBezTo>
                      <a:pt x="811530" y="749618"/>
                      <a:pt x="803624" y="741807"/>
                      <a:pt x="793814" y="741807"/>
                    </a:cubicBezTo>
                    <a:cubicBezTo>
                      <a:pt x="784003" y="741807"/>
                      <a:pt x="776097" y="749618"/>
                      <a:pt x="776097" y="759333"/>
                    </a:cubicBezTo>
                    <a:lnTo>
                      <a:pt x="776097" y="866870"/>
                    </a:lnTo>
                    <a:lnTo>
                      <a:pt x="659511" y="866870"/>
                    </a:lnTo>
                    <a:lnTo>
                      <a:pt x="659511" y="759333"/>
                    </a:lnTo>
                    <a:cubicBezTo>
                      <a:pt x="659511" y="749618"/>
                      <a:pt x="651891" y="741807"/>
                      <a:pt x="642366" y="741807"/>
                    </a:cubicBezTo>
                    <a:cubicBezTo>
                      <a:pt x="632841" y="741807"/>
                      <a:pt x="625221" y="749618"/>
                      <a:pt x="625221" y="759333"/>
                    </a:cubicBezTo>
                    <a:lnTo>
                      <a:pt x="625221" y="866870"/>
                    </a:lnTo>
                    <a:lnTo>
                      <a:pt x="508635" y="866870"/>
                    </a:lnTo>
                    <a:lnTo>
                      <a:pt x="508635" y="759333"/>
                    </a:lnTo>
                    <a:cubicBezTo>
                      <a:pt x="508635" y="749618"/>
                      <a:pt x="500729" y="741807"/>
                      <a:pt x="490918" y="741807"/>
                    </a:cubicBezTo>
                    <a:cubicBezTo>
                      <a:pt x="481108" y="741807"/>
                      <a:pt x="473202" y="749618"/>
                      <a:pt x="473202" y="759333"/>
                    </a:cubicBezTo>
                    <a:lnTo>
                      <a:pt x="473202" y="866870"/>
                    </a:lnTo>
                    <a:lnTo>
                      <a:pt x="356616" y="866870"/>
                    </a:lnTo>
                    <a:lnTo>
                      <a:pt x="356616" y="759333"/>
                    </a:lnTo>
                    <a:cubicBezTo>
                      <a:pt x="356616" y="749618"/>
                      <a:pt x="348710" y="741807"/>
                      <a:pt x="338900" y="741807"/>
                    </a:cubicBezTo>
                    <a:cubicBezTo>
                      <a:pt x="329089" y="741807"/>
                      <a:pt x="321183" y="749618"/>
                      <a:pt x="321183" y="759333"/>
                    </a:cubicBezTo>
                    <a:lnTo>
                      <a:pt x="321183" y="866870"/>
                    </a:lnTo>
                    <a:lnTo>
                      <a:pt x="204597" y="866870"/>
                    </a:lnTo>
                    <a:lnTo>
                      <a:pt x="204597" y="759333"/>
                    </a:lnTo>
                    <a:cubicBezTo>
                      <a:pt x="204597" y="749618"/>
                      <a:pt x="196691" y="741807"/>
                      <a:pt x="186880" y="741807"/>
                    </a:cubicBezTo>
                    <a:cubicBezTo>
                      <a:pt x="177070" y="741807"/>
                      <a:pt x="169164" y="749618"/>
                      <a:pt x="169164" y="759333"/>
                    </a:cubicBezTo>
                    <a:lnTo>
                      <a:pt x="169164" y="866870"/>
                    </a:lnTo>
                    <a:lnTo>
                      <a:pt x="35052" y="866870"/>
                    </a:lnTo>
                    <a:lnTo>
                      <a:pt x="35052" y="633317"/>
                    </a:lnTo>
                    <a:lnTo>
                      <a:pt x="122587" y="633317"/>
                    </a:lnTo>
                    <a:cubicBezTo>
                      <a:pt x="132302" y="633317"/>
                      <a:pt x="140113" y="625507"/>
                      <a:pt x="140113" y="615791"/>
                    </a:cubicBezTo>
                    <a:lnTo>
                      <a:pt x="140113" y="612839"/>
                    </a:lnTo>
                    <a:cubicBezTo>
                      <a:pt x="140113" y="294227"/>
                      <a:pt x="399383" y="34957"/>
                      <a:pt x="717899" y="34957"/>
                    </a:cubicBezTo>
                    <a:cubicBezTo>
                      <a:pt x="1036415" y="34957"/>
                      <a:pt x="1295686" y="294227"/>
                      <a:pt x="1295686" y="612839"/>
                    </a:cubicBezTo>
                    <a:lnTo>
                      <a:pt x="1295686" y="615791"/>
                    </a:lnTo>
                    <a:cubicBezTo>
                      <a:pt x="1295686" y="625507"/>
                      <a:pt x="1303496" y="633317"/>
                      <a:pt x="1313212" y="633317"/>
                    </a:cubicBezTo>
                    <a:lnTo>
                      <a:pt x="1400747" y="633317"/>
                    </a:lnTo>
                    <a:lnTo>
                      <a:pt x="1400747" y="86687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9"/>
              <p:cNvSpPr/>
              <p:nvPr/>
            </p:nvSpPr>
            <p:spPr>
              <a:xfrm>
                <a:off x="4829079" y="1610962"/>
                <a:ext cx="723614" cy="382333"/>
              </a:xfrm>
              <a:custGeom>
                <a:avLst/>
                <a:gdLst/>
                <a:ahLst/>
                <a:cxnLst/>
                <a:rect l="l" t="t" r="r" b="b"/>
                <a:pathLst>
                  <a:path w="723614" h="382333" extrusionOk="0">
                    <a:moveTo>
                      <a:pt x="361855" y="0"/>
                    </a:moveTo>
                    <a:cubicBezTo>
                      <a:pt x="162401" y="0"/>
                      <a:pt x="0" y="162401"/>
                      <a:pt x="0" y="361855"/>
                    </a:cubicBezTo>
                    <a:cubicBezTo>
                      <a:pt x="0" y="363474"/>
                      <a:pt x="0" y="365284"/>
                      <a:pt x="190" y="366903"/>
                    </a:cubicBezTo>
                    <a:cubicBezTo>
                      <a:pt x="1238" y="375666"/>
                      <a:pt x="8668" y="382333"/>
                      <a:pt x="17621" y="382333"/>
                    </a:cubicBezTo>
                    <a:lnTo>
                      <a:pt x="286321" y="382333"/>
                    </a:lnTo>
                    <a:cubicBezTo>
                      <a:pt x="295561" y="382333"/>
                      <a:pt x="303085" y="375190"/>
                      <a:pt x="303848" y="366141"/>
                    </a:cubicBezTo>
                    <a:cubicBezTo>
                      <a:pt x="306229" y="336042"/>
                      <a:pt x="331660" y="312325"/>
                      <a:pt x="361950" y="312325"/>
                    </a:cubicBezTo>
                    <a:cubicBezTo>
                      <a:pt x="392335" y="312325"/>
                      <a:pt x="417767" y="335947"/>
                      <a:pt x="420052" y="366141"/>
                    </a:cubicBezTo>
                    <a:cubicBezTo>
                      <a:pt x="420719" y="375380"/>
                      <a:pt x="428434" y="382333"/>
                      <a:pt x="437578" y="382333"/>
                    </a:cubicBezTo>
                    <a:lnTo>
                      <a:pt x="706279" y="382333"/>
                    </a:lnTo>
                    <a:cubicBezTo>
                      <a:pt x="715137" y="382333"/>
                      <a:pt x="722662" y="375761"/>
                      <a:pt x="723424" y="366903"/>
                    </a:cubicBezTo>
                    <a:cubicBezTo>
                      <a:pt x="723614" y="365284"/>
                      <a:pt x="723614" y="363474"/>
                      <a:pt x="723614" y="361855"/>
                    </a:cubicBezTo>
                    <a:cubicBezTo>
                      <a:pt x="723709" y="162401"/>
                      <a:pt x="561308" y="0"/>
                      <a:pt x="361855" y="0"/>
                    </a:cubicBezTo>
                    <a:close/>
                    <a:moveTo>
                      <a:pt x="452437" y="347377"/>
                    </a:moveTo>
                    <a:cubicBezTo>
                      <a:pt x="441960" y="307086"/>
                      <a:pt x="405003" y="277368"/>
                      <a:pt x="362141" y="277368"/>
                    </a:cubicBezTo>
                    <a:cubicBezTo>
                      <a:pt x="319278" y="277368"/>
                      <a:pt x="282321" y="306991"/>
                      <a:pt x="271843" y="347377"/>
                    </a:cubicBezTo>
                    <a:lnTo>
                      <a:pt x="35719" y="347377"/>
                    </a:lnTo>
                    <a:cubicBezTo>
                      <a:pt x="43339" y="173926"/>
                      <a:pt x="186880" y="35052"/>
                      <a:pt x="362141" y="35052"/>
                    </a:cubicBezTo>
                    <a:cubicBezTo>
                      <a:pt x="537115" y="35052"/>
                      <a:pt x="680466" y="173260"/>
                      <a:pt x="688562" y="347377"/>
                    </a:cubicBezTo>
                    <a:lnTo>
                      <a:pt x="452437" y="34737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9"/>
              <p:cNvSpPr/>
              <p:nvPr/>
            </p:nvSpPr>
            <p:spPr>
              <a:xfrm>
                <a:off x="4549806" y="2379630"/>
                <a:ext cx="1327118" cy="220503"/>
              </a:xfrm>
              <a:custGeom>
                <a:avLst/>
                <a:gdLst/>
                <a:ahLst/>
                <a:cxnLst/>
                <a:rect l="l" t="t" r="r" b="b"/>
                <a:pathLst>
                  <a:path w="1327118" h="220503" extrusionOk="0">
                    <a:moveTo>
                      <a:pt x="1315307" y="93536"/>
                    </a:moveTo>
                    <a:lnTo>
                      <a:pt x="1195197" y="51816"/>
                    </a:lnTo>
                    <a:cubicBezTo>
                      <a:pt x="1193864" y="50863"/>
                      <a:pt x="1192340" y="50006"/>
                      <a:pt x="1190720" y="49435"/>
                    </a:cubicBezTo>
                    <a:lnTo>
                      <a:pt x="1072134" y="7906"/>
                    </a:lnTo>
                    <a:cubicBezTo>
                      <a:pt x="1070419" y="6286"/>
                      <a:pt x="1068515" y="4953"/>
                      <a:pt x="1066228" y="4096"/>
                    </a:cubicBezTo>
                    <a:lnTo>
                      <a:pt x="1057275" y="952"/>
                    </a:lnTo>
                    <a:cubicBezTo>
                      <a:pt x="1055370" y="381"/>
                      <a:pt x="1053465" y="0"/>
                      <a:pt x="1051465" y="0"/>
                    </a:cubicBezTo>
                    <a:lnTo>
                      <a:pt x="350234" y="0"/>
                    </a:lnTo>
                    <a:cubicBezTo>
                      <a:pt x="350139" y="0"/>
                      <a:pt x="350044" y="0"/>
                      <a:pt x="349853" y="0"/>
                    </a:cubicBezTo>
                    <a:cubicBezTo>
                      <a:pt x="349758" y="0"/>
                      <a:pt x="349663" y="0"/>
                      <a:pt x="349472" y="0"/>
                    </a:cubicBezTo>
                    <a:lnTo>
                      <a:pt x="183737" y="0"/>
                    </a:lnTo>
                    <a:lnTo>
                      <a:pt x="183261" y="0"/>
                    </a:lnTo>
                    <a:lnTo>
                      <a:pt x="17526" y="0"/>
                    </a:lnTo>
                    <a:cubicBezTo>
                      <a:pt x="7811" y="0"/>
                      <a:pt x="0" y="7810"/>
                      <a:pt x="0" y="17526"/>
                    </a:cubicBezTo>
                    <a:lnTo>
                      <a:pt x="0" y="202978"/>
                    </a:lnTo>
                    <a:cubicBezTo>
                      <a:pt x="0" y="212693"/>
                      <a:pt x="7811" y="220504"/>
                      <a:pt x="17526" y="220504"/>
                    </a:cubicBezTo>
                    <a:lnTo>
                      <a:pt x="183261" y="220504"/>
                    </a:lnTo>
                    <a:lnTo>
                      <a:pt x="183737" y="220504"/>
                    </a:lnTo>
                    <a:lnTo>
                      <a:pt x="349472" y="220504"/>
                    </a:lnTo>
                    <a:cubicBezTo>
                      <a:pt x="349567" y="220504"/>
                      <a:pt x="349663" y="220504"/>
                      <a:pt x="349853" y="220504"/>
                    </a:cubicBezTo>
                    <a:cubicBezTo>
                      <a:pt x="349949" y="220504"/>
                      <a:pt x="350044" y="220504"/>
                      <a:pt x="350234" y="220504"/>
                    </a:cubicBezTo>
                    <a:lnTo>
                      <a:pt x="1049846" y="220504"/>
                    </a:lnTo>
                    <a:cubicBezTo>
                      <a:pt x="1051846" y="220504"/>
                      <a:pt x="1053846" y="220123"/>
                      <a:pt x="1055656" y="219551"/>
                    </a:cubicBezTo>
                    <a:lnTo>
                      <a:pt x="1066324" y="215837"/>
                    </a:lnTo>
                    <a:cubicBezTo>
                      <a:pt x="1068134" y="215170"/>
                      <a:pt x="1069848" y="214217"/>
                      <a:pt x="1071277" y="212979"/>
                    </a:cubicBezTo>
                    <a:lnTo>
                      <a:pt x="1190911" y="170402"/>
                    </a:lnTo>
                    <a:cubicBezTo>
                      <a:pt x="1191197" y="170307"/>
                      <a:pt x="1191387" y="170117"/>
                      <a:pt x="1191673" y="169926"/>
                    </a:cubicBezTo>
                    <a:lnTo>
                      <a:pt x="1315402" y="126301"/>
                    </a:lnTo>
                    <a:cubicBezTo>
                      <a:pt x="1322451" y="123730"/>
                      <a:pt x="1327118" y="117253"/>
                      <a:pt x="1327118" y="109728"/>
                    </a:cubicBezTo>
                    <a:cubicBezTo>
                      <a:pt x="1327023" y="102584"/>
                      <a:pt x="1322356" y="95917"/>
                      <a:pt x="1315307" y="93536"/>
                    </a:cubicBezTo>
                    <a:close/>
                    <a:moveTo>
                      <a:pt x="35147" y="35052"/>
                    </a:moveTo>
                    <a:lnTo>
                      <a:pt x="165925" y="35052"/>
                    </a:lnTo>
                    <a:lnTo>
                      <a:pt x="165925" y="185356"/>
                    </a:lnTo>
                    <a:lnTo>
                      <a:pt x="35147" y="185356"/>
                    </a:lnTo>
                    <a:lnTo>
                      <a:pt x="35147" y="35052"/>
                    </a:lnTo>
                    <a:close/>
                    <a:moveTo>
                      <a:pt x="1077944" y="47053"/>
                    </a:moveTo>
                    <a:lnTo>
                      <a:pt x="1167098" y="78105"/>
                    </a:lnTo>
                    <a:lnTo>
                      <a:pt x="1167098" y="141542"/>
                    </a:lnTo>
                    <a:lnTo>
                      <a:pt x="1077944" y="173260"/>
                    </a:lnTo>
                    <a:lnTo>
                      <a:pt x="1077944" y="47053"/>
                    </a:lnTo>
                    <a:close/>
                    <a:moveTo>
                      <a:pt x="332042" y="185452"/>
                    </a:moveTo>
                    <a:lnTo>
                      <a:pt x="201263" y="185452"/>
                    </a:lnTo>
                    <a:lnTo>
                      <a:pt x="201263" y="35147"/>
                    </a:lnTo>
                    <a:lnTo>
                      <a:pt x="332042" y="35147"/>
                    </a:lnTo>
                    <a:lnTo>
                      <a:pt x="332042" y="185452"/>
                    </a:lnTo>
                    <a:close/>
                    <a:moveTo>
                      <a:pt x="367760" y="35052"/>
                    </a:moveTo>
                    <a:lnTo>
                      <a:pt x="1039082" y="35052"/>
                    </a:lnTo>
                    <a:lnTo>
                      <a:pt x="1039082" y="185356"/>
                    </a:lnTo>
                    <a:lnTo>
                      <a:pt x="367760" y="185356"/>
                    </a:lnTo>
                    <a:lnTo>
                      <a:pt x="367760" y="35052"/>
                    </a:lnTo>
                    <a:close/>
                    <a:moveTo>
                      <a:pt x="1202531" y="129159"/>
                    </a:moveTo>
                    <a:lnTo>
                      <a:pt x="1202531" y="91345"/>
                    </a:lnTo>
                    <a:lnTo>
                      <a:pt x="1256728" y="110109"/>
                    </a:lnTo>
                    <a:lnTo>
                      <a:pt x="1202531" y="12915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4" name="Google Shape;1594;p9"/>
            <p:cNvGrpSpPr/>
            <p:nvPr/>
          </p:nvGrpSpPr>
          <p:grpSpPr>
            <a:xfrm rot="-465114">
              <a:off x="2574189" y="4464274"/>
              <a:ext cx="840079" cy="973459"/>
              <a:chOff x="4648224" y="2791086"/>
              <a:chExt cx="1107654" cy="1283517"/>
            </a:xfrm>
          </p:grpSpPr>
          <p:sp>
            <p:nvSpPr>
              <p:cNvPr id="1595" name="Google Shape;1595;p9"/>
              <p:cNvSpPr/>
              <p:nvPr/>
            </p:nvSpPr>
            <p:spPr>
              <a:xfrm>
                <a:off x="4648224" y="2791086"/>
                <a:ext cx="1107654" cy="1283517"/>
              </a:xfrm>
              <a:custGeom>
                <a:avLst/>
                <a:gdLst/>
                <a:ahLst/>
                <a:cxnLst/>
                <a:rect l="l" t="t" r="r" b="b"/>
                <a:pathLst>
                  <a:path w="1107654" h="1283517" extrusionOk="0">
                    <a:moveTo>
                      <a:pt x="1010673" y="51649"/>
                    </a:moveTo>
                    <a:cubicBezTo>
                      <a:pt x="908470" y="-26932"/>
                      <a:pt x="765499" y="-14645"/>
                      <a:pt x="678250" y="80319"/>
                    </a:cubicBezTo>
                    <a:lnTo>
                      <a:pt x="95511" y="714684"/>
                    </a:lnTo>
                    <a:cubicBezTo>
                      <a:pt x="95130" y="715065"/>
                      <a:pt x="94939" y="715541"/>
                      <a:pt x="94558" y="715827"/>
                    </a:cubicBezTo>
                    <a:cubicBezTo>
                      <a:pt x="84843" y="728305"/>
                      <a:pt x="80747" y="743831"/>
                      <a:pt x="82747" y="759642"/>
                    </a:cubicBezTo>
                    <a:cubicBezTo>
                      <a:pt x="84747" y="775358"/>
                      <a:pt x="92749" y="789456"/>
                      <a:pt x="105322" y="798981"/>
                    </a:cubicBezTo>
                    <a:lnTo>
                      <a:pt x="116656" y="807648"/>
                    </a:lnTo>
                    <a:lnTo>
                      <a:pt x="53696" y="979289"/>
                    </a:lnTo>
                    <a:cubicBezTo>
                      <a:pt x="51029" y="986528"/>
                      <a:pt x="53315" y="994529"/>
                      <a:pt x="59411" y="999291"/>
                    </a:cubicBezTo>
                    <a:lnTo>
                      <a:pt x="99892" y="1030533"/>
                    </a:lnTo>
                    <a:lnTo>
                      <a:pt x="60840" y="1081301"/>
                    </a:lnTo>
                    <a:cubicBezTo>
                      <a:pt x="57982" y="1085016"/>
                      <a:pt x="56744" y="1089779"/>
                      <a:pt x="57316" y="1094256"/>
                    </a:cubicBezTo>
                    <a:cubicBezTo>
                      <a:pt x="57887" y="1098828"/>
                      <a:pt x="60173" y="1103018"/>
                      <a:pt x="63983" y="1105876"/>
                    </a:cubicBezTo>
                    <a:lnTo>
                      <a:pt x="93701" y="1128736"/>
                    </a:lnTo>
                    <a:lnTo>
                      <a:pt x="3595" y="1246274"/>
                    </a:lnTo>
                    <a:cubicBezTo>
                      <a:pt x="-311" y="1251418"/>
                      <a:pt x="-1073" y="1258276"/>
                      <a:pt x="1499" y="1264182"/>
                    </a:cubicBezTo>
                    <a:cubicBezTo>
                      <a:pt x="4071" y="1269992"/>
                      <a:pt x="9786" y="1273992"/>
                      <a:pt x="16168" y="1274468"/>
                    </a:cubicBezTo>
                    <a:lnTo>
                      <a:pt x="146660" y="1283517"/>
                    </a:lnTo>
                    <a:lnTo>
                      <a:pt x="147898" y="1283517"/>
                    </a:lnTo>
                    <a:cubicBezTo>
                      <a:pt x="153232" y="1283517"/>
                      <a:pt x="158376" y="1280946"/>
                      <a:pt x="161995" y="1276755"/>
                    </a:cubicBezTo>
                    <a:lnTo>
                      <a:pt x="208096" y="1216652"/>
                    </a:lnTo>
                    <a:lnTo>
                      <a:pt x="239814" y="1241036"/>
                    </a:lnTo>
                    <a:cubicBezTo>
                      <a:pt x="242958" y="1243512"/>
                      <a:pt x="246672" y="1244655"/>
                      <a:pt x="250483" y="1244655"/>
                    </a:cubicBezTo>
                    <a:cubicBezTo>
                      <a:pt x="255626" y="1244655"/>
                      <a:pt x="260865" y="1242274"/>
                      <a:pt x="264294" y="1237892"/>
                    </a:cubicBezTo>
                    <a:lnTo>
                      <a:pt x="303251" y="1187220"/>
                    </a:lnTo>
                    <a:lnTo>
                      <a:pt x="337446" y="1213604"/>
                    </a:lnTo>
                    <a:cubicBezTo>
                      <a:pt x="340494" y="1216080"/>
                      <a:pt x="344399" y="1217223"/>
                      <a:pt x="348114" y="1217223"/>
                    </a:cubicBezTo>
                    <a:cubicBezTo>
                      <a:pt x="351448" y="1217223"/>
                      <a:pt x="354972" y="1216366"/>
                      <a:pt x="357925" y="1214175"/>
                    </a:cubicBezTo>
                    <a:lnTo>
                      <a:pt x="510420" y="1110353"/>
                    </a:lnTo>
                    <a:lnTo>
                      <a:pt x="520516" y="1118068"/>
                    </a:lnTo>
                    <a:cubicBezTo>
                      <a:pt x="531280" y="1126355"/>
                      <a:pt x="543948" y="1130355"/>
                      <a:pt x="556616" y="1130355"/>
                    </a:cubicBezTo>
                    <a:cubicBezTo>
                      <a:pt x="574523" y="1130355"/>
                      <a:pt x="592049" y="1122449"/>
                      <a:pt x="603574" y="1107209"/>
                    </a:cubicBezTo>
                    <a:cubicBezTo>
                      <a:pt x="603955" y="1106733"/>
                      <a:pt x="604241" y="1106352"/>
                      <a:pt x="604527" y="1105971"/>
                    </a:cubicBezTo>
                    <a:lnTo>
                      <a:pt x="760832" y="861369"/>
                    </a:lnTo>
                    <a:cubicBezTo>
                      <a:pt x="765976" y="853178"/>
                      <a:pt x="763594" y="842415"/>
                      <a:pt x="755498" y="837176"/>
                    </a:cubicBezTo>
                    <a:cubicBezTo>
                      <a:pt x="747402" y="832032"/>
                      <a:pt x="736543" y="834414"/>
                      <a:pt x="731305" y="842510"/>
                    </a:cubicBezTo>
                    <a:lnTo>
                      <a:pt x="575666" y="1086255"/>
                    </a:lnTo>
                    <a:cubicBezTo>
                      <a:pt x="567379" y="1096446"/>
                      <a:pt x="552425" y="1098256"/>
                      <a:pt x="542043" y="1090255"/>
                    </a:cubicBezTo>
                    <a:lnTo>
                      <a:pt x="171235" y="805172"/>
                    </a:lnTo>
                    <a:lnTo>
                      <a:pt x="148375" y="787551"/>
                    </a:lnTo>
                    <a:cubicBezTo>
                      <a:pt x="148279" y="787455"/>
                      <a:pt x="148184" y="787455"/>
                      <a:pt x="148089" y="787360"/>
                    </a:cubicBezTo>
                    <a:lnTo>
                      <a:pt x="126943" y="771072"/>
                    </a:lnTo>
                    <a:cubicBezTo>
                      <a:pt x="121800" y="767072"/>
                      <a:pt x="118561" y="761357"/>
                      <a:pt x="117704" y="754975"/>
                    </a:cubicBezTo>
                    <a:cubicBezTo>
                      <a:pt x="117037" y="748689"/>
                      <a:pt x="118561" y="742593"/>
                      <a:pt x="122181" y="737544"/>
                    </a:cubicBezTo>
                    <a:lnTo>
                      <a:pt x="704349" y="103846"/>
                    </a:lnTo>
                    <a:cubicBezTo>
                      <a:pt x="779215" y="22407"/>
                      <a:pt x="901802" y="11739"/>
                      <a:pt x="989527" y="79176"/>
                    </a:cubicBezTo>
                    <a:cubicBezTo>
                      <a:pt x="1077253" y="146613"/>
                      <a:pt x="1098493" y="267866"/>
                      <a:pt x="1038962" y="361116"/>
                    </a:cubicBezTo>
                    <a:lnTo>
                      <a:pt x="789883" y="751165"/>
                    </a:lnTo>
                    <a:cubicBezTo>
                      <a:pt x="789026" y="752498"/>
                      <a:pt x="788455" y="753832"/>
                      <a:pt x="788073" y="755261"/>
                    </a:cubicBezTo>
                    <a:lnTo>
                      <a:pt x="772262" y="780026"/>
                    </a:lnTo>
                    <a:cubicBezTo>
                      <a:pt x="767214" y="788122"/>
                      <a:pt x="769500" y="798695"/>
                      <a:pt x="777596" y="803933"/>
                    </a:cubicBezTo>
                    <a:cubicBezTo>
                      <a:pt x="780454" y="805743"/>
                      <a:pt x="783692" y="806696"/>
                      <a:pt x="786931" y="806696"/>
                    </a:cubicBezTo>
                    <a:cubicBezTo>
                      <a:pt x="792550" y="806696"/>
                      <a:pt x="798265" y="803933"/>
                      <a:pt x="801504" y="798599"/>
                    </a:cubicBezTo>
                    <a:lnTo>
                      <a:pt x="819506" y="770406"/>
                    </a:lnTo>
                    <a:cubicBezTo>
                      <a:pt x="819982" y="769644"/>
                      <a:pt x="820268" y="768977"/>
                      <a:pt x="820649" y="768215"/>
                    </a:cubicBezTo>
                    <a:lnTo>
                      <a:pt x="1068680" y="379881"/>
                    </a:lnTo>
                    <a:cubicBezTo>
                      <a:pt x="1137736" y="271391"/>
                      <a:pt x="1112971" y="130135"/>
                      <a:pt x="1010673" y="51649"/>
                    </a:cubicBezTo>
                    <a:close/>
                    <a:moveTo>
                      <a:pt x="139707" y="1247799"/>
                    </a:moveTo>
                    <a:lnTo>
                      <a:pt x="51029" y="1241607"/>
                    </a:lnTo>
                    <a:lnTo>
                      <a:pt x="121228" y="1149882"/>
                    </a:lnTo>
                    <a:lnTo>
                      <a:pt x="180093" y="1195125"/>
                    </a:lnTo>
                    <a:lnTo>
                      <a:pt x="139707" y="1247799"/>
                    </a:lnTo>
                    <a:close/>
                    <a:moveTo>
                      <a:pt x="247149" y="1202555"/>
                    </a:moveTo>
                    <a:lnTo>
                      <a:pt x="229337" y="1188839"/>
                    </a:lnTo>
                    <a:lnTo>
                      <a:pt x="115037" y="1100923"/>
                    </a:lnTo>
                    <a:lnTo>
                      <a:pt x="99130" y="1088636"/>
                    </a:lnTo>
                    <a:lnTo>
                      <a:pt x="127515" y="1051774"/>
                    </a:lnTo>
                    <a:lnTo>
                      <a:pt x="275438" y="1165788"/>
                    </a:lnTo>
                    <a:lnTo>
                      <a:pt x="247149" y="1202555"/>
                    </a:lnTo>
                    <a:close/>
                    <a:moveTo>
                      <a:pt x="480892" y="1088255"/>
                    </a:moveTo>
                    <a:lnTo>
                      <a:pt x="348781" y="1178075"/>
                    </a:lnTo>
                    <a:lnTo>
                      <a:pt x="324682" y="1159502"/>
                    </a:lnTo>
                    <a:lnTo>
                      <a:pt x="296869" y="1138071"/>
                    </a:lnTo>
                    <a:lnTo>
                      <a:pt x="148851" y="1023961"/>
                    </a:lnTo>
                    <a:lnTo>
                      <a:pt x="121228" y="1002720"/>
                    </a:lnTo>
                    <a:lnTo>
                      <a:pt x="90843" y="979289"/>
                    </a:lnTo>
                    <a:lnTo>
                      <a:pt x="145803" y="830032"/>
                    </a:lnTo>
                    <a:lnTo>
                      <a:pt x="211525" y="880610"/>
                    </a:lnTo>
                    <a:lnTo>
                      <a:pt x="480892" y="10882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9"/>
              <p:cNvSpPr/>
              <p:nvPr/>
            </p:nvSpPr>
            <p:spPr>
              <a:xfrm>
                <a:off x="5046004" y="2971573"/>
                <a:ext cx="536065" cy="640115"/>
              </a:xfrm>
              <a:custGeom>
                <a:avLst/>
                <a:gdLst/>
                <a:ahLst/>
                <a:cxnLst/>
                <a:rect l="l" t="t" r="r" b="b"/>
                <a:pathLst>
                  <a:path w="536065" h="640115" extrusionOk="0">
                    <a:moveTo>
                      <a:pt x="535264" y="81379"/>
                    </a:moveTo>
                    <a:cubicBezTo>
                      <a:pt x="532026" y="56519"/>
                      <a:pt x="519358" y="34611"/>
                      <a:pt x="499641" y="19371"/>
                    </a:cubicBezTo>
                    <a:cubicBezTo>
                      <a:pt x="458684" y="-12061"/>
                      <a:pt x="399914" y="-4441"/>
                      <a:pt x="368482" y="36421"/>
                    </a:cubicBezTo>
                    <a:lnTo>
                      <a:pt x="19295" y="489811"/>
                    </a:lnTo>
                    <a:cubicBezTo>
                      <a:pt x="-12042" y="530673"/>
                      <a:pt x="-4422" y="589347"/>
                      <a:pt x="36440" y="620780"/>
                    </a:cubicBezTo>
                    <a:cubicBezTo>
                      <a:pt x="53395" y="633829"/>
                      <a:pt x="73492" y="640116"/>
                      <a:pt x="93400" y="640116"/>
                    </a:cubicBezTo>
                    <a:cubicBezTo>
                      <a:pt x="121498" y="640116"/>
                      <a:pt x="149311" y="627543"/>
                      <a:pt x="167599" y="603730"/>
                    </a:cubicBezTo>
                    <a:lnTo>
                      <a:pt x="516786" y="150340"/>
                    </a:lnTo>
                    <a:cubicBezTo>
                      <a:pt x="531835" y="130623"/>
                      <a:pt x="538503" y="106239"/>
                      <a:pt x="535264" y="81379"/>
                    </a:cubicBezTo>
                    <a:close/>
                    <a:moveTo>
                      <a:pt x="489068" y="129004"/>
                    </a:moveTo>
                    <a:lnTo>
                      <a:pt x="139882" y="582394"/>
                    </a:lnTo>
                    <a:cubicBezTo>
                      <a:pt x="130452" y="594681"/>
                      <a:pt x="116641" y="602587"/>
                      <a:pt x="101115" y="604587"/>
                    </a:cubicBezTo>
                    <a:cubicBezTo>
                      <a:pt x="85589" y="606588"/>
                      <a:pt x="70254" y="602492"/>
                      <a:pt x="57967" y="593062"/>
                    </a:cubicBezTo>
                    <a:cubicBezTo>
                      <a:pt x="32344" y="573441"/>
                      <a:pt x="27582" y="536769"/>
                      <a:pt x="47203" y="511242"/>
                    </a:cubicBezTo>
                    <a:lnTo>
                      <a:pt x="396390" y="57852"/>
                    </a:lnTo>
                    <a:cubicBezTo>
                      <a:pt x="407820" y="42898"/>
                      <a:pt x="425251" y="35088"/>
                      <a:pt x="442777" y="35088"/>
                    </a:cubicBezTo>
                    <a:cubicBezTo>
                      <a:pt x="455159" y="35088"/>
                      <a:pt x="467637" y="39088"/>
                      <a:pt x="478400" y="47184"/>
                    </a:cubicBezTo>
                    <a:cubicBezTo>
                      <a:pt x="490687" y="56614"/>
                      <a:pt x="498593" y="70425"/>
                      <a:pt x="500593" y="85951"/>
                    </a:cubicBezTo>
                    <a:cubicBezTo>
                      <a:pt x="502594" y="101477"/>
                      <a:pt x="498498" y="116812"/>
                      <a:pt x="489068" y="129004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7" name="Google Shape;1597;p9"/>
            <p:cNvGrpSpPr/>
            <p:nvPr/>
          </p:nvGrpSpPr>
          <p:grpSpPr>
            <a:xfrm>
              <a:off x="1076838" y="5770623"/>
              <a:ext cx="989891" cy="989871"/>
              <a:chOff x="8213288" y="4257484"/>
              <a:chExt cx="1305236" cy="1305210"/>
            </a:xfrm>
          </p:grpSpPr>
          <p:sp>
            <p:nvSpPr>
              <p:cNvPr id="1598" name="Google Shape;1598;p9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9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9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9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9"/>
            <p:cNvGrpSpPr/>
            <p:nvPr/>
          </p:nvGrpSpPr>
          <p:grpSpPr>
            <a:xfrm>
              <a:off x="3897126" y="2792273"/>
              <a:ext cx="989891" cy="989871"/>
              <a:chOff x="8213288" y="4257484"/>
              <a:chExt cx="1305236" cy="1305210"/>
            </a:xfrm>
          </p:grpSpPr>
          <p:sp>
            <p:nvSpPr>
              <p:cNvPr id="1603" name="Google Shape;1603;p9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9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9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9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7" name="Google Shape;1607;p9"/>
            <p:cNvGrpSpPr/>
            <p:nvPr/>
          </p:nvGrpSpPr>
          <p:grpSpPr>
            <a:xfrm rot="816607">
              <a:off x="166121" y="5320541"/>
              <a:ext cx="715862" cy="804271"/>
              <a:chOff x="6479476" y="1449514"/>
              <a:chExt cx="954404" cy="1072133"/>
            </a:xfrm>
          </p:grpSpPr>
          <p:sp>
            <p:nvSpPr>
              <p:cNvPr id="1608" name="Google Shape;1608;p9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avLst/>
                <a:gdLst/>
                <a:ahLst/>
                <a:cxnLst/>
                <a:rect l="l" t="t" r="r" b="b"/>
                <a:pathLst>
                  <a:path w="954404" h="1072133" extrusionOk="0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9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310895" extrusionOk="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9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avLst/>
                <a:gdLst/>
                <a:ahLst/>
                <a:cxnLst/>
                <a:rect l="l" t="t" r="r" b="b"/>
                <a:pathLst>
                  <a:path w="190928" h="190809" extrusionOk="0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9"/>
            <p:cNvGrpSpPr/>
            <p:nvPr/>
          </p:nvGrpSpPr>
          <p:grpSpPr>
            <a:xfrm rot="-1503216">
              <a:off x="358738" y="3640697"/>
              <a:ext cx="813890" cy="1023327"/>
              <a:chOff x="6477570" y="1322641"/>
              <a:chExt cx="1052702" cy="1323593"/>
            </a:xfrm>
          </p:grpSpPr>
          <p:sp>
            <p:nvSpPr>
              <p:cNvPr id="1612" name="Google Shape;1612;p9"/>
              <p:cNvSpPr/>
              <p:nvPr/>
            </p:nvSpPr>
            <p:spPr>
              <a:xfrm>
                <a:off x="6477570" y="1428940"/>
                <a:ext cx="121158" cy="402716"/>
              </a:xfrm>
              <a:custGeom>
                <a:avLst/>
                <a:gdLst/>
                <a:ahLst/>
                <a:cxnLst/>
                <a:rect l="l" t="t" r="r" b="b"/>
                <a:pathLst>
                  <a:path w="121158" h="402716" extrusionOk="0">
                    <a:moveTo>
                      <a:pt x="0" y="385000"/>
                    </a:moveTo>
                    <a:lnTo>
                      <a:pt x="0" y="118015"/>
                    </a:lnTo>
                    <a:cubicBezTo>
                      <a:pt x="0" y="64103"/>
                      <a:pt x="36290" y="18574"/>
                      <a:pt x="85725" y="4572"/>
                    </a:cubicBezTo>
                    <a:cubicBezTo>
                      <a:pt x="96012" y="1619"/>
                      <a:pt x="106871" y="0"/>
                      <a:pt x="118110" y="0"/>
                    </a:cubicBezTo>
                    <a:lnTo>
                      <a:pt x="121158" y="0"/>
                    </a:lnTo>
                    <a:lnTo>
                      <a:pt x="121158" y="35433"/>
                    </a:lnTo>
                    <a:lnTo>
                      <a:pt x="118110" y="35433"/>
                    </a:lnTo>
                    <a:cubicBezTo>
                      <a:pt x="106585" y="35433"/>
                      <a:pt x="95631" y="37814"/>
                      <a:pt x="85725" y="42005"/>
                    </a:cubicBezTo>
                    <a:cubicBezTo>
                      <a:pt x="56197" y="54673"/>
                      <a:pt x="35433" y="83915"/>
                      <a:pt x="35433" y="118015"/>
                    </a:cubicBezTo>
                    <a:lnTo>
                      <a:pt x="35433" y="385000"/>
                    </a:lnTo>
                    <a:cubicBezTo>
                      <a:pt x="35433" y="394811"/>
                      <a:pt x="27527" y="402717"/>
                      <a:pt x="17717" y="402717"/>
                    </a:cubicBezTo>
                    <a:cubicBezTo>
                      <a:pt x="7906" y="402717"/>
                      <a:pt x="0" y="394811"/>
                      <a:pt x="0" y="38500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9"/>
              <p:cNvSpPr/>
              <p:nvPr/>
            </p:nvSpPr>
            <p:spPr>
              <a:xfrm>
                <a:off x="6669595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9"/>
              <p:cNvSpPr/>
              <p:nvPr/>
            </p:nvSpPr>
            <p:spPr>
              <a:xfrm>
                <a:off x="6917626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9"/>
              <p:cNvSpPr/>
              <p:nvPr/>
            </p:nvSpPr>
            <p:spPr>
              <a:xfrm>
                <a:off x="7165657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9"/>
              <p:cNvSpPr/>
              <p:nvPr/>
            </p:nvSpPr>
            <p:spPr>
              <a:xfrm>
                <a:off x="6477570" y="1429035"/>
                <a:ext cx="1052702" cy="1217199"/>
              </a:xfrm>
              <a:custGeom>
                <a:avLst/>
                <a:gdLst/>
                <a:ahLst/>
                <a:cxnLst/>
                <a:rect l="l" t="t" r="r" b="b"/>
                <a:pathLst>
                  <a:path w="1052702" h="1217199" extrusionOk="0">
                    <a:moveTo>
                      <a:pt x="1052703" y="117920"/>
                    </a:moveTo>
                    <a:lnTo>
                      <a:pt x="1052703" y="1099090"/>
                    </a:lnTo>
                    <a:cubicBezTo>
                      <a:pt x="1052703" y="1164241"/>
                      <a:pt x="999649" y="1217200"/>
                      <a:pt x="934498" y="1217200"/>
                    </a:cubicBezTo>
                    <a:lnTo>
                      <a:pt x="118110" y="1217200"/>
                    </a:lnTo>
                    <a:cubicBezTo>
                      <a:pt x="52959" y="1217200"/>
                      <a:pt x="0" y="1164241"/>
                      <a:pt x="0" y="1099090"/>
                    </a:cubicBezTo>
                    <a:lnTo>
                      <a:pt x="0" y="1066038"/>
                    </a:lnTo>
                    <a:cubicBezTo>
                      <a:pt x="0" y="1056227"/>
                      <a:pt x="7906" y="1048321"/>
                      <a:pt x="17717" y="1048321"/>
                    </a:cubicBezTo>
                    <a:cubicBezTo>
                      <a:pt x="27527" y="1048321"/>
                      <a:pt x="35433" y="1056227"/>
                      <a:pt x="35433" y="1066038"/>
                    </a:cubicBezTo>
                    <a:lnTo>
                      <a:pt x="35433" y="1099090"/>
                    </a:lnTo>
                    <a:cubicBezTo>
                      <a:pt x="35433" y="1144619"/>
                      <a:pt x="72485" y="1181672"/>
                      <a:pt x="118110" y="1181672"/>
                    </a:cubicBezTo>
                    <a:lnTo>
                      <a:pt x="934498" y="1181672"/>
                    </a:lnTo>
                    <a:cubicBezTo>
                      <a:pt x="980027" y="1181672"/>
                      <a:pt x="1017175" y="1144715"/>
                      <a:pt x="1017175" y="1099090"/>
                    </a:cubicBezTo>
                    <a:lnTo>
                      <a:pt x="1017175" y="117920"/>
                    </a:lnTo>
                    <a:cubicBezTo>
                      <a:pt x="1017175" y="85630"/>
                      <a:pt x="998601" y="57626"/>
                      <a:pt x="971550" y="44006"/>
                    </a:cubicBezTo>
                    <a:cubicBezTo>
                      <a:pt x="960882" y="38672"/>
                      <a:pt x="948880" y="35624"/>
                      <a:pt x="936117" y="35338"/>
                    </a:cubicBezTo>
                    <a:lnTo>
                      <a:pt x="936117" y="0"/>
                    </a:lnTo>
                    <a:cubicBezTo>
                      <a:pt x="948500" y="95"/>
                      <a:pt x="960406" y="2191"/>
                      <a:pt x="971550" y="5905"/>
                    </a:cubicBezTo>
                    <a:cubicBezTo>
                      <a:pt x="1018604" y="21431"/>
                      <a:pt x="1052703" y="65723"/>
                      <a:pt x="1052703" y="1179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9"/>
              <p:cNvSpPr/>
              <p:nvPr/>
            </p:nvSpPr>
            <p:spPr>
              <a:xfrm>
                <a:off x="6646830" y="1913476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9"/>
              <p:cNvSpPr/>
              <p:nvPr/>
            </p:nvSpPr>
            <p:spPr>
              <a:xfrm>
                <a:off x="6646830" y="1747837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9"/>
              <p:cNvSpPr/>
              <p:nvPr/>
            </p:nvSpPr>
            <p:spPr>
              <a:xfrm>
                <a:off x="6646830" y="2079307"/>
                <a:ext cx="714279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2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9"/>
              <p:cNvSpPr/>
              <p:nvPr/>
            </p:nvSpPr>
            <p:spPr>
              <a:xfrm>
                <a:off x="6646830" y="2232373"/>
                <a:ext cx="714279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2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9"/>
              <p:cNvSpPr/>
              <p:nvPr/>
            </p:nvSpPr>
            <p:spPr>
              <a:xfrm>
                <a:off x="6646830" y="2398203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9"/>
              <p:cNvSpPr/>
              <p:nvPr/>
            </p:nvSpPr>
            <p:spPr>
              <a:xfrm>
                <a:off x="6478713" y="1870138"/>
                <a:ext cx="35433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529209" extrusionOk="0">
                    <a:moveTo>
                      <a:pt x="17717" y="529209"/>
                    </a:moveTo>
                    <a:cubicBezTo>
                      <a:pt x="7906" y="529209"/>
                      <a:pt x="0" y="521303"/>
                      <a:pt x="0" y="511493"/>
                    </a:cubicBezTo>
                    <a:lnTo>
                      <a:pt x="0" y="17717"/>
                    </a:lnTo>
                    <a:cubicBezTo>
                      <a:pt x="0" y="7906"/>
                      <a:pt x="7906" y="0"/>
                      <a:pt x="17717" y="0"/>
                    </a:cubicBezTo>
                    <a:cubicBezTo>
                      <a:pt x="27527" y="0"/>
                      <a:pt x="35433" y="7906"/>
                      <a:pt x="35433" y="17717"/>
                    </a:cubicBezTo>
                    <a:lnTo>
                      <a:pt x="35433" y="511397"/>
                    </a:lnTo>
                    <a:cubicBezTo>
                      <a:pt x="35433" y="521208"/>
                      <a:pt x="27527" y="529209"/>
                      <a:pt x="17717" y="529209"/>
                    </a:cubicBezTo>
                    <a:lnTo>
                      <a:pt x="17717" y="52920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9"/>
              <p:cNvSpPr/>
              <p:nvPr/>
            </p:nvSpPr>
            <p:spPr>
              <a:xfrm>
                <a:off x="6563295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9"/>
              <p:cNvSpPr/>
              <p:nvPr/>
            </p:nvSpPr>
            <p:spPr>
              <a:xfrm>
                <a:off x="6811327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9"/>
              <p:cNvSpPr/>
              <p:nvPr/>
            </p:nvSpPr>
            <p:spPr>
              <a:xfrm>
                <a:off x="7059358" y="1322641"/>
                <a:ext cx="141731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1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8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9"/>
              <p:cNvSpPr/>
              <p:nvPr/>
            </p:nvSpPr>
            <p:spPr>
              <a:xfrm>
                <a:off x="7307388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27" name="Google Shape;1627;p9"/>
          <p:cNvGrpSpPr/>
          <p:nvPr/>
        </p:nvGrpSpPr>
        <p:grpSpPr>
          <a:xfrm rot="5400000">
            <a:off x="4712784" y="-620733"/>
            <a:ext cx="2766381" cy="12192150"/>
            <a:chOff x="9044760" y="0"/>
            <a:chExt cx="3147191" cy="6871527"/>
          </a:xfrm>
        </p:grpSpPr>
        <p:sp>
          <p:nvSpPr>
            <p:cNvPr id="1628" name="Google Shape;1628;p9"/>
            <p:cNvSpPr/>
            <p:nvPr/>
          </p:nvSpPr>
          <p:spPr>
            <a:xfrm>
              <a:off x="9044760" y="0"/>
              <a:ext cx="31401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" dist="38100" algn="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9" name="Google Shape;1629;p9"/>
            <p:cNvGrpSpPr/>
            <p:nvPr/>
          </p:nvGrpSpPr>
          <p:grpSpPr>
            <a:xfrm>
              <a:off x="9051747" y="0"/>
              <a:ext cx="3139895" cy="2556056"/>
              <a:chOff x="2117558" y="0"/>
              <a:chExt cx="2031900" cy="3438332"/>
            </a:xfrm>
          </p:grpSpPr>
          <p:sp>
            <p:nvSpPr>
              <p:cNvPr id="1630" name="Google Shape;1630;p9"/>
              <p:cNvSpPr/>
              <p:nvPr/>
            </p:nvSpPr>
            <p:spPr>
              <a:xfrm>
                <a:off x="2117558" y="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9"/>
              <p:cNvSpPr/>
              <p:nvPr/>
            </p:nvSpPr>
            <p:spPr>
              <a:xfrm>
                <a:off x="2117558" y="24124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9"/>
              <p:cNvSpPr/>
              <p:nvPr/>
            </p:nvSpPr>
            <p:spPr>
              <a:xfrm>
                <a:off x="2117558" y="48249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9"/>
              <p:cNvSpPr/>
              <p:nvPr/>
            </p:nvSpPr>
            <p:spPr>
              <a:xfrm>
                <a:off x="2117558" y="723747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9"/>
              <p:cNvSpPr/>
              <p:nvPr/>
            </p:nvSpPr>
            <p:spPr>
              <a:xfrm>
                <a:off x="2117558" y="964996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9"/>
              <p:cNvSpPr/>
              <p:nvPr/>
            </p:nvSpPr>
            <p:spPr>
              <a:xfrm>
                <a:off x="2117558" y="1206245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9"/>
              <p:cNvSpPr/>
              <p:nvPr/>
            </p:nvSpPr>
            <p:spPr>
              <a:xfrm>
                <a:off x="2117558" y="1447494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9"/>
              <p:cNvSpPr/>
              <p:nvPr/>
            </p:nvSpPr>
            <p:spPr>
              <a:xfrm>
                <a:off x="2117558" y="1688743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9"/>
              <p:cNvSpPr/>
              <p:nvPr/>
            </p:nvSpPr>
            <p:spPr>
              <a:xfrm>
                <a:off x="2117558" y="192999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9"/>
              <p:cNvSpPr/>
              <p:nvPr/>
            </p:nvSpPr>
            <p:spPr>
              <a:xfrm>
                <a:off x="2117558" y="2171241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9"/>
              <p:cNvSpPr/>
              <p:nvPr/>
            </p:nvSpPr>
            <p:spPr>
              <a:xfrm>
                <a:off x="2117558" y="241249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9"/>
              <p:cNvSpPr/>
              <p:nvPr/>
            </p:nvSpPr>
            <p:spPr>
              <a:xfrm>
                <a:off x="2117558" y="265373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9"/>
              <p:cNvSpPr/>
              <p:nvPr/>
            </p:nvSpPr>
            <p:spPr>
              <a:xfrm>
                <a:off x="2117558" y="289498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9"/>
              <p:cNvSpPr/>
              <p:nvPr/>
            </p:nvSpPr>
            <p:spPr>
              <a:xfrm>
                <a:off x="2117558" y="313623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4" name="Google Shape;1644;p9"/>
            <p:cNvGrpSpPr/>
            <p:nvPr/>
          </p:nvGrpSpPr>
          <p:grpSpPr>
            <a:xfrm>
              <a:off x="9051747" y="2527006"/>
              <a:ext cx="3139895" cy="2556056"/>
              <a:chOff x="2117558" y="0"/>
              <a:chExt cx="2031900" cy="3438332"/>
            </a:xfrm>
          </p:grpSpPr>
          <p:sp>
            <p:nvSpPr>
              <p:cNvPr id="1645" name="Google Shape;1645;p9"/>
              <p:cNvSpPr/>
              <p:nvPr/>
            </p:nvSpPr>
            <p:spPr>
              <a:xfrm>
                <a:off x="2117558" y="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9"/>
              <p:cNvSpPr/>
              <p:nvPr/>
            </p:nvSpPr>
            <p:spPr>
              <a:xfrm>
                <a:off x="2117558" y="24124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9"/>
              <p:cNvSpPr/>
              <p:nvPr/>
            </p:nvSpPr>
            <p:spPr>
              <a:xfrm>
                <a:off x="2117558" y="48249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9"/>
              <p:cNvSpPr/>
              <p:nvPr/>
            </p:nvSpPr>
            <p:spPr>
              <a:xfrm>
                <a:off x="2117558" y="723747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9"/>
              <p:cNvSpPr/>
              <p:nvPr/>
            </p:nvSpPr>
            <p:spPr>
              <a:xfrm>
                <a:off x="2117558" y="964996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9"/>
              <p:cNvSpPr/>
              <p:nvPr/>
            </p:nvSpPr>
            <p:spPr>
              <a:xfrm>
                <a:off x="2117558" y="1206245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9"/>
              <p:cNvSpPr/>
              <p:nvPr/>
            </p:nvSpPr>
            <p:spPr>
              <a:xfrm>
                <a:off x="2117558" y="1447494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9"/>
              <p:cNvSpPr/>
              <p:nvPr/>
            </p:nvSpPr>
            <p:spPr>
              <a:xfrm>
                <a:off x="2117558" y="1688743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9"/>
              <p:cNvSpPr/>
              <p:nvPr/>
            </p:nvSpPr>
            <p:spPr>
              <a:xfrm>
                <a:off x="2117558" y="192999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9"/>
              <p:cNvSpPr/>
              <p:nvPr/>
            </p:nvSpPr>
            <p:spPr>
              <a:xfrm>
                <a:off x="2117558" y="2171241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9"/>
              <p:cNvSpPr/>
              <p:nvPr/>
            </p:nvSpPr>
            <p:spPr>
              <a:xfrm>
                <a:off x="2117558" y="241249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9"/>
              <p:cNvSpPr/>
              <p:nvPr/>
            </p:nvSpPr>
            <p:spPr>
              <a:xfrm>
                <a:off x="2117558" y="265373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9"/>
              <p:cNvSpPr/>
              <p:nvPr/>
            </p:nvSpPr>
            <p:spPr>
              <a:xfrm>
                <a:off x="2117558" y="289498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9"/>
              <p:cNvSpPr/>
              <p:nvPr/>
            </p:nvSpPr>
            <p:spPr>
              <a:xfrm>
                <a:off x="2117558" y="313623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9" name="Google Shape;1659;p9"/>
            <p:cNvSpPr/>
            <p:nvPr/>
          </p:nvSpPr>
          <p:spPr>
            <a:xfrm>
              <a:off x="9051851" y="5032747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9"/>
            <p:cNvSpPr/>
            <p:nvPr/>
          </p:nvSpPr>
          <p:spPr>
            <a:xfrm>
              <a:off x="9051851" y="5212089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9"/>
            <p:cNvSpPr/>
            <p:nvPr/>
          </p:nvSpPr>
          <p:spPr>
            <a:xfrm>
              <a:off x="9051851" y="5391431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9"/>
            <p:cNvSpPr/>
            <p:nvPr/>
          </p:nvSpPr>
          <p:spPr>
            <a:xfrm>
              <a:off x="9051851" y="5570774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9"/>
            <p:cNvSpPr/>
            <p:nvPr/>
          </p:nvSpPr>
          <p:spPr>
            <a:xfrm>
              <a:off x="9051851" y="5750116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9"/>
            <p:cNvSpPr/>
            <p:nvPr/>
          </p:nvSpPr>
          <p:spPr>
            <a:xfrm>
              <a:off x="9051851" y="5929458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9"/>
            <p:cNvSpPr/>
            <p:nvPr/>
          </p:nvSpPr>
          <p:spPr>
            <a:xfrm>
              <a:off x="9051851" y="6108800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9"/>
            <p:cNvSpPr/>
            <p:nvPr/>
          </p:nvSpPr>
          <p:spPr>
            <a:xfrm>
              <a:off x="9051851" y="6288143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9"/>
            <p:cNvSpPr/>
            <p:nvPr/>
          </p:nvSpPr>
          <p:spPr>
            <a:xfrm>
              <a:off x="9051851" y="6467485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9"/>
            <p:cNvSpPr/>
            <p:nvPr/>
          </p:nvSpPr>
          <p:spPr>
            <a:xfrm>
              <a:off x="9051851" y="6646827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9" name="Google Shape;1669;p9"/>
          <p:cNvSpPr/>
          <p:nvPr/>
        </p:nvSpPr>
        <p:spPr>
          <a:xfrm>
            <a:off x="2492710" y="458181"/>
            <a:ext cx="9219600" cy="6039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9"/>
          <p:cNvSpPr txBox="1">
            <a:spLocks noGrp="1"/>
          </p:cNvSpPr>
          <p:nvPr>
            <p:ph type="body" idx="1"/>
          </p:nvPr>
        </p:nvSpPr>
        <p:spPr>
          <a:xfrm>
            <a:off x="2678875" y="3324427"/>
            <a:ext cx="8826000" cy="273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71" name="Google Shape;1671;p9"/>
          <p:cNvSpPr txBox="1">
            <a:spLocks noGrp="1"/>
          </p:cNvSpPr>
          <p:nvPr>
            <p:ph type="title"/>
          </p:nvPr>
        </p:nvSpPr>
        <p:spPr>
          <a:xfrm>
            <a:off x="2678916" y="1809575"/>
            <a:ext cx="8826000" cy="141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72" name="Google Shape;1672;p9"/>
          <p:cNvSpPr/>
          <p:nvPr/>
        </p:nvSpPr>
        <p:spPr>
          <a:xfrm rot="5400000">
            <a:off x="-310258" y="5966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9"/>
          <p:cNvSpPr/>
          <p:nvPr/>
        </p:nvSpPr>
        <p:spPr>
          <a:xfrm>
            <a:off x="99309" y="111105"/>
            <a:ext cx="11988000" cy="6631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 1 1">
  <p:cSld name="CUSTOM_1_1_1">
    <p:bg>
      <p:bgPr>
        <a:solidFill>
          <a:schemeClr val="accent6"/>
        </a:solidFill>
        <a:effectLst/>
      </p:bgPr>
    </p:bg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10"/>
          <p:cNvSpPr/>
          <p:nvPr/>
        </p:nvSpPr>
        <p:spPr>
          <a:xfrm rot="10800000" flipH="1">
            <a:off x="0" y="-7492"/>
            <a:ext cx="12192000" cy="261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0"/>
          <p:cNvSpPr/>
          <p:nvPr/>
        </p:nvSpPr>
        <p:spPr>
          <a:xfrm>
            <a:off x="99309" y="111105"/>
            <a:ext cx="11988000" cy="6631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7" name="Google Shape;1677;p10"/>
          <p:cNvGrpSpPr/>
          <p:nvPr/>
        </p:nvGrpSpPr>
        <p:grpSpPr>
          <a:xfrm>
            <a:off x="81557" y="2587204"/>
            <a:ext cx="12110447" cy="4270794"/>
            <a:chOff x="81557" y="2587204"/>
            <a:chExt cx="12110447" cy="4270794"/>
          </a:xfrm>
        </p:grpSpPr>
        <p:grpSp>
          <p:nvGrpSpPr>
            <p:cNvPr id="1678" name="Google Shape;1678;p10"/>
            <p:cNvGrpSpPr/>
            <p:nvPr/>
          </p:nvGrpSpPr>
          <p:grpSpPr>
            <a:xfrm rot="816607">
              <a:off x="6103733" y="2660141"/>
              <a:ext cx="715862" cy="804271"/>
              <a:chOff x="6479476" y="1449514"/>
              <a:chExt cx="954404" cy="1072133"/>
            </a:xfrm>
          </p:grpSpPr>
          <p:sp>
            <p:nvSpPr>
              <p:cNvPr id="1679" name="Google Shape;1679;p10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avLst/>
                <a:gdLst/>
                <a:ahLst/>
                <a:cxnLst/>
                <a:rect l="l" t="t" r="r" b="b"/>
                <a:pathLst>
                  <a:path w="954404" h="1072133" extrusionOk="0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310895" extrusionOk="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avLst/>
                <a:gdLst/>
                <a:ahLst/>
                <a:cxnLst/>
                <a:rect l="l" t="t" r="r" b="b"/>
                <a:pathLst>
                  <a:path w="190928" h="190809" extrusionOk="0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2" name="Google Shape;1682;p10"/>
            <p:cNvGrpSpPr/>
            <p:nvPr/>
          </p:nvGrpSpPr>
          <p:grpSpPr>
            <a:xfrm rot="-2700000">
              <a:off x="5931886" y="5755442"/>
              <a:ext cx="778632" cy="775202"/>
              <a:chOff x="4648390" y="2921698"/>
              <a:chExt cx="1037844" cy="1033271"/>
            </a:xfrm>
          </p:grpSpPr>
          <p:sp>
            <p:nvSpPr>
              <p:cNvPr id="1683" name="Google Shape;1683;p10"/>
              <p:cNvSpPr/>
              <p:nvPr/>
            </p:nvSpPr>
            <p:spPr>
              <a:xfrm>
                <a:off x="4648390" y="2921698"/>
                <a:ext cx="1037844" cy="1033271"/>
              </a:xfrm>
              <a:custGeom>
                <a:avLst/>
                <a:gdLst/>
                <a:ahLst/>
                <a:cxnLst/>
                <a:rect l="l" t="t" r="r" b="b"/>
                <a:pathLst>
                  <a:path w="1037844" h="1033271" extrusionOk="0">
                    <a:moveTo>
                      <a:pt x="992981" y="353187"/>
                    </a:moveTo>
                    <a:lnTo>
                      <a:pt x="838962" y="353187"/>
                    </a:lnTo>
                    <a:cubicBezTo>
                      <a:pt x="805910" y="153067"/>
                      <a:pt x="631698" y="0"/>
                      <a:pt x="422338" y="0"/>
                    </a:cubicBezTo>
                    <a:cubicBezTo>
                      <a:pt x="189452" y="0"/>
                      <a:pt x="0" y="189452"/>
                      <a:pt x="0" y="422338"/>
                    </a:cubicBezTo>
                    <a:cubicBezTo>
                      <a:pt x="0" y="555212"/>
                      <a:pt x="61627" y="673894"/>
                      <a:pt x="157734" y="751237"/>
                    </a:cubicBezTo>
                    <a:lnTo>
                      <a:pt x="157734" y="919639"/>
                    </a:lnTo>
                    <a:cubicBezTo>
                      <a:pt x="157734" y="982313"/>
                      <a:pt x="208788" y="1033272"/>
                      <a:pt x="271463" y="1033272"/>
                    </a:cubicBezTo>
                    <a:lnTo>
                      <a:pt x="575596" y="1033272"/>
                    </a:lnTo>
                    <a:cubicBezTo>
                      <a:pt x="638270" y="1033272"/>
                      <a:pt x="689324" y="982313"/>
                      <a:pt x="689229" y="919639"/>
                    </a:cubicBezTo>
                    <a:lnTo>
                      <a:pt x="689229" y="890302"/>
                    </a:lnTo>
                    <a:cubicBezTo>
                      <a:pt x="836771" y="802386"/>
                      <a:pt x="935165" y="650081"/>
                      <a:pt x="954595" y="478917"/>
                    </a:cubicBezTo>
                    <a:lnTo>
                      <a:pt x="992981" y="478917"/>
                    </a:lnTo>
                    <a:cubicBezTo>
                      <a:pt x="1017746" y="478917"/>
                      <a:pt x="1037844" y="459010"/>
                      <a:pt x="1037844" y="434435"/>
                    </a:cubicBezTo>
                    <a:lnTo>
                      <a:pt x="1037844" y="397859"/>
                    </a:lnTo>
                    <a:cubicBezTo>
                      <a:pt x="1037844" y="373189"/>
                      <a:pt x="1017746" y="353187"/>
                      <a:pt x="992981" y="353187"/>
                    </a:cubicBezTo>
                    <a:close/>
                    <a:moveTo>
                      <a:pt x="29623" y="422434"/>
                    </a:moveTo>
                    <a:cubicBezTo>
                      <a:pt x="29623" y="205930"/>
                      <a:pt x="205835" y="29813"/>
                      <a:pt x="422338" y="29813"/>
                    </a:cubicBezTo>
                    <a:cubicBezTo>
                      <a:pt x="615220" y="29813"/>
                      <a:pt x="776097" y="169640"/>
                      <a:pt x="808863" y="353187"/>
                    </a:cubicBezTo>
                    <a:cubicBezTo>
                      <a:pt x="810673" y="362902"/>
                      <a:pt x="812006" y="372713"/>
                      <a:pt x="813054" y="382619"/>
                    </a:cubicBezTo>
                    <a:cubicBezTo>
                      <a:pt x="814387" y="395668"/>
                      <a:pt x="815054" y="409003"/>
                      <a:pt x="815054" y="422434"/>
                    </a:cubicBezTo>
                    <a:cubicBezTo>
                      <a:pt x="815054" y="431482"/>
                      <a:pt x="814768" y="440531"/>
                      <a:pt x="814102" y="449389"/>
                    </a:cubicBezTo>
                    <a:cubicBezTo>
                      <a:pt x="813435" y="459391"/>
                      <a:pt x="812387" y="469201"/>
                      <a:pt x="810959" y="478917"/>
                    </a:cubicBezTo>
                    <a:cubicBezTo>
                      <a:pt x="797814" y="569690"/>
                      <a:pt x="753523" y="650557"/>
                      <a:pt x="689229" y="710279"/>
                    </a:cubicBezTo>
                    <a:cubicBezTo>
                      <a:pt x="679799" y="719042"/>
                      <a:pt x="669893" y="727329"/>
                      <a:pt x="659606" y="735139"/>
                    </a:cubicBezTo>
                    <a:cubicBezTo>
                      <a:pt x="593598" y="785336"/>
                      <a:pt x="511397" y="815150"/>
                      <a:pt x="422338" y="815150"/>
                    </a:cubicBezTo>
                    <a:cubicBezTo>
                      <a:pt x="334423" y="815150"/>
                      <a:pt x="252984" y="786098"/>
                      <a:pt x="187452" y="736949"/>
                    </a:cubicBezTo>
                    <a:cubicBezTo>
                      <a:pt x="177165" y="729234"/>
                      <a:pt x="167259" y="721043"/>
                      <a:pt x="157734" y="712375"/>
                    </a:cubicBezTo>
                    <a:cubicBezTo>
                      <a:pt x="79058" y="640461"/>
                      <a:pt x="29623" y="537115"/>
                      <a:pt x="29623" y="422434"/>
                    </a:cubicBezTo>
                    <a:close/>
                    <a:moveTo>
                      <a:pt x="689229" y="749427"/>
                    </a:moveTo>
                    <a:cubicBezTo>
                      <a:pt x="770192" y="683228"/>
                      <a:pt x="826294" y="587597"/>
                      <a:pt x="840867" y="478917"/>
                    </a:cubicBezTo>
                    <a:lnTo>
                      <a:pt x="871347" y="478917"/>
                    </a:lnTo>
                    <a:cubicBezTo>
                      <a:pt x="855631" y="605885"/>
                      <a:pt x="789051" y="719995"/>
                      <a:pt x="689229" y="793242"/>
                    </a:cubicBezTo>
                    <a:lnTo>
                      <a:pt x="689229" y="749427"/>
                    </a:lnTo>
                    <a:close/>
                    <a:moveTo>
                      <a:pt x="659606" y="919543"/>
                    </a:moveTo>
                    <a:cubicBezTo>
                      <a:pt x="659606" y="965930"/>
                      <a:pt x="621887" y="1003554"/>
                      <a:pt x="575501" y="1003554"/>
                    </a:cubicBezTo>
                    <a:lnTo>
                      <a:pt x="271463" y="1003554"/>
                    </a:lnTo>
                    <a:cubicBezTo>
                      <a:pt x="225076" y="1003554"/>
                      <a:pt x="187452" y="965930"/>
                      <a:pt x="187452" y="919543"/>
                    </a:cubicBezTo>
                    <a:lnTo>
                      <a:pt x="187452" y="773144"/>
                    </a:lnTo>
                    <a:cubicBezTo>
                      <a:pt x="254698" y="818293"/>
                      <a:pt x="335471" y="844677"/>
                      <a:pt x="422338" y="844677"/>
                    </a:cubicBezTo>
                    <a:cubicBezTo>
                      <a:pt x="510254" y="844677"/>
                      <a:pt x="591884" y="817721"/>
                      <a:pt x="659606" y="771525"/>
                    </a:cubicBezTo>
                    <a:lnTo>
                      <a:pt x="659606" y="813149"/>
                    </a:lnTo>
                    <a:lnTo>
                      <a:pt x="659606" y="847344"/>
                    </a:lnTo>
                    <a:lnTo>
                      <a:pt x="659606" y="873061"/>
                    </a:lnTo>
                    <a:lnTo>
                      <a:pt x="659606" y="906780"/>
                    </a:lnTo>
                    <a:lnTo>
                      <a:pt x="659606" y="919543"/>
                    </a:lnTo>
                    <a:close/>
                    <a:moveTo>
                      <a:pt x="689229" y="855440"/>
                    </a:moveTo>
                    <a:lnTo>
                      <a:pt x="689229" y="829247"/>
                    </a:lnTo>
                    <a:cubicBezTo>
                      <a:pt x="806196" y="751522"/>
                      <a:pt x="884301" y="622744"/>
                      <a:pt x="901065" y="478917"/>
                    </a:cubicBezTo>
                    <a:lnTo>
                      <a:pt x="924782" y="478917"/>
                    </a:lnTo>
                    <a:cubicBezTo>
                      <a:pt x="906209" y="633508"/>
                      <a:pt x="819531" y="771525"/>
                      <a:pt x="689229" y="855440"/>
                    </a:cubicBezTo>
                    <a:close/>
                    <a:moveTo>
                      <a:pt x="1008126" y="434340"/>
                    </a:moveTo>
                    <a:cubicBezTo>
                      <a:pt x="1008126" y="442627"/>
                      <a:pt x="1001363" y="449389"/>
                      <a:pt x="992981" y="449389"/>
                    </a:cubicBezTo>
                    <a:lnTo>
                      <a:pt x="957167" y="449389"/>
                    </a:lnTo>
                    <a:lnTo>
                      <a:pt x="927544" y="449389"/>
                    </a:lnTo>
                    <a:lnTo>
                      <a:pt x="903637" y="449389"/>
                    </a:lnTo>
                    <a:lnTo>
                      <a:pt x="874014" y="449389"/>
                    </a:lnTo>
                    <a:lnTo>
                      <a:pt x="843820" y="449389"/>
                    </a:lnTo>
                    <a:cubicBezTo>
                      <a:pt x="844391" y="440436"/>
                      <a:pt x="844677" y="431387"/>
                      <a:pt x="844677" y="422338"/>
                    </a:cubicBezTo>
                    <a:cubicBezTo>
                      <a:pt x="844677" y="409003"/>
                      <a:pt x="844010" y="395764"/>
                      <a:pt x="842772" y="382619"/>
                    </a:cubicBezTo>
                    <a:lnTo>
                      <a:pt x="992981" y="382619"/>
                    </a:lnTo>
                    <a:lnTo>
                      <a:pt x="992981" y="382714"/>
                    </a:lnTo>
                    <a:cubicBezTo>
                      <a:pt x="1001459" y="382714"/>
                      <a:pt x="1008126" y="389572"/>
                      <a:pt x="1008126" y="397764"/>
                    </a:cubicBezTo>
                    <a:lnTo>
                      <a:pt x="1008126" y="43434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4890706" y="3164013"/>
                <a:ext cx="361187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361187" h="361188" extrusionOk="0">
                    <a:moveTo>
                      <a:pt x="180594" y="361188"/>
                    </a:moveTo>
                    <a:cubicBezTo>
                      <a:pt x="280130" y="361188"/>
                      <a:pt x="361093" y="280226"/>
                      <a:pt x="361188" y="180594"/>
                    </a:cubicBezTo>
                    <a:cubicBezTo>
                      <a:pt x="361188" y="80963"/>
                      <a:pt x="280130" y="0"/>
                      <a:pt x="180594" y="0"/>
                    </a:cubicBezTo>
                    <a:cubicBezTo>
                      <a:pt x="80963" y="0"/>
                      <a:pt x="0" y="81058"/>
                      <a:pt x="0" y="180594"/>
                    </a:cubicBezTo>
                    <a:cubicBezTo>
                      <a:pt x="0" y="280226"/>
                      <a:pt x="81058" y="361188"/>
                      <a:pt x="180594" y="361188"/>
                    </a:cubicBezTo>
                    <a:close/>
                    <a:moveTo>
                      <a:pt x="180594" y="29718"/>
                    </a:moveTo>
                    <a:cubicBezTo>
                      <a:pt x="263747" y="29718"/>
                      <a:pt x="331565" y="97441"/>
                      <a:pt x="331565" y="180689"/>
                    </a:cubicBezTo>
                    <a:cubicBezTo>
                      <a:pt x="331565" y="263938"/>
                      <a:pt x="263842" y="331661"/>
                      <a:pt x="180594" y="331661"/>
                    </a:cubicBezTo>
                    <a:cubicBezTo>
                      <a:pt x="97345" y="331661"/>
                      <a:pt x="29623" y="263938"/>
                      <a:pt x="29623" y="180689"/>
                    </a:cubicBezTo>
                    <a:cubicBezTo>
                      <a:pt x="29623" y="97441"/>
                      <a:pt x="97345" y="29718"/>
                      <a:pt x="180594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4997004" y="3262312"/>
                <a:ext cx="154305" cy="155448"/>
              </a:xfrm>
              <a:custGeom>
                <a:avLst/>
                <a:gdLst/>
                <a:ahLst/>
                <a:cxnLst/>
                <a:rect l="l" t="t" r="r" b="b"/>
                <a:pathLst>
                  <a:path w="154305" h="155448" extrusionOk="0">
                    <a:moveTo>
                      <a:pt x="77153" y="155448"/>
                    </a:moveTo>
                    <a:cubicBezTo>
                      <a:pt x="119634" y="155448"/>
                      <a:pt x="154305" y="120587"/>
                      <a:pt x="154305" y="77724"/>
                    </a:cubicBezTo>
                    <a:cubicBezTo>
                      <a:pt x="154305" y="34862"/>
                      <a:pt x="119634" y="0"/>
                      <a:pt x="77153" y="0"/>
                    </a:cubicBezTo>
                    <a:cubicBezTo>
                      <a:pt x="34671" y="0"/>
                      <a:pt x="0" y="34862"/>
                      <a:pt x="0" y="77724"/>
                    </a:cubicBezTo>
                    <a:cubicBezTo>
                      <a:pt x="0" y="120587"/>
                      <a:pt x="34576" y="155448"/>
                      <a:pt x="77153" y="155448"/>
                    </a:cubicBezTo>
                    <a:close/>
                    <a:moveTo>
                      <a:pt x="77153" y="29623"/>
                    </a:moveTo>
                    <a:cubicBezTo>
                      <a:pt x="103442" y="29623"/>
                      <a:pt x="124778" y="51149"/>
                      <a:pt x="124778" y="77629"/>
                    </a:cubicBezTo>
                    <a:cubicBezTo>
                      <a:pt x="124778" y="104108"/>
                      <a:pt x="103442" y="125635"/>
                      <a:pt x="77153" y="125635"/>
                    </a:cubicBezTo>
                    <a:cubicBezTo>
                      <a:pt x="50864" y="125635"/>
                      <a:pt x="29528" y="104108"/>
                      <a:pt x="29528" y="77629"/>
                    </a:cubicBezTo>
                    <a:cubicBezTo>
                      <a:pt x="29528" y="51149"/>
                      <a:pt x="50864" y="29623"/>
                      <a:pt x="77153" y="296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4872417" y="3782377"/>
                <a:ext cx="109728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109728" h="108584" extrusionOk="0">
                    <a:moveTo>
                      <a:pt x="54864" y="0"/>
                    </a:moveTo>
                    <a:cubicBezTo>
                      <a:pt x="24575" y="0"/>
                      <a:pt x="0" y="24384"/>
                      <a:pt x="0" y="54292"/>
                    </a:cubicBezTo>
                    <a:cubicBezTo>
                      <a:pt x="0" y="84201"/>
                      <a:pt x="24575" y="108585"/>
                      <a:pt x="54864" y="108585"/>
                    </a:cubicBezTo>
                    <a:cubicBezTo>
                      <a:pt x="85154" y="108585"/>
                      <a:pt x="109728" y="84106"/>
                      <a:pt x="109728" y="54292"/>
                    </a:cubicBezTo>
                    <a:cubicBezTo>
                      <a:pt x="109728" y="24384"/>
                      <a:pt x="85154" y="0"/>
                      <a:pt x="54864" y="0"/>
                    </a:cubicBezTo>
                    <a:close/>
                    <a:moveTo>
                      <a:pt x="54864" y="79057"/>
                    </a:moveTo>
                    <a:cubicBezTo>
                      <a:pt x="41053" y="79057"/>
                      <a:pt x="29718" y="68008"/>
                      <a:pt x="29718" y="54197"/>
                    </a:cubicBezTo>
                    <a:cubicBezTo>
                      <a:pt x="29718" y="40576"/>
                      <a:pt x="40958" y="29337"/>
                      <a:pt x="54864" y="29337"/>
                    </a:cubicBezTo>
                    <a:cubicBezTo>
                      <a:pt x="68675" y="29337"/>
                      <a:pt x="80010" y="40481"/>
                      <a:pt x="80010" y="54197"/>
                    </a:cubicBezTo>
                    <a:cubicBezTo>
                      <a:pt x="80010" y="67913"/>
                      <a:pt x="68771" y="79057"/>
                      <a:pt x="54864" y="7905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5173027" y="3777804"/>
                <a:ext cx="108585" cy="109728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109728" extrusionOk="0">
                    <a:moveTo>
                      <a:pt x="54292" y="0"/>
                    </a:moveTo>
                    <a:cubicBezTo>
                      <a:pt x="24384" y="0"/>
                      <a:pt x="0" y="24575"/>
                      <a:pt x="0" y="54864"/>
                    </a:cubicBezTo>
                    <a:cubicBezTo>
                      <a:pt x="0" y="85154"/>
                      <a:pt x="24384" y="109728"/>
                      <a:pt x="54292" y="109728"/>
                    </a:cubicBezTo>
                    <a:cubicBezTo>
                      <a:pt x="84201" y="109728"/>
                      <a:pt x="108680" y="85154"/>
                      <a:pt x="108585" y="54864"/>
                    </a:cubicBezTo>
                    <a:cubicBezTo>
                      <a:pt x="108585" y="24575"/>
                      <a:pt x="84201" y="0"/>
                      <a:pt x="54292" y="0"/>
                    </a:cubicBezTo>
                    <a:close/>
                    <a:moveTo>
                      <a:pt x="54292" y="79820"/>
                    </a:moveTo>
                    <a:cubicBezTo>
                      <a:pt x="40672" y="79820"/>
                      <a:pt x="29432" y="68580"/>
                      <a:pt x="29432" y="54673"/>
                    </a:cubicBezTo>
                    <a:cubicBezTo>
                      <a:pt x="29432" y="40862"/>
                      <a:pt x="40481" y="29528"/>
                      <a:pt x="54292" y="29528"/>
                    </a:cubicBezTo>
                    <a:cubicBezTo>
                      <a:pt x="68104" y="29528"/>
                      <a:pt x="79248" y="40862"/>
                      <a:pt x="79153" y="54673"/>
                    </a:cubicBezTo>
                    <a:cubicBezTo>
                      <a:pt x="79153" y="68580"/>
                      <a:pt x="68008" y="79820"/>
                      <a:pt x="54292" y="798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8" name="Google Shape;1688;p10"/>
            <p:cNvGrpSpPr/>
            <p:nvPr/>
          </p:nvGrpSpPr>
          <p:grpSpPr>
            <a:xfrm rot="-2174752">
              <a:off x="5294226" y="3431582"/>
              <a:ext cx="772245" cy="848314"/>
              <a:chOff x="4664868" y="2881597"/>
              <a:chExt cx="998886" cy="1097280"/>
            </a:xfrm>
          </p:grpSpPr>
          <p:sp>
            <p:nvSpPr>
              <p:cNvPr id="1689" name="Google Shape;1689;p10"/>
              <p:cNvSpPr/>
              <p:nvPr/>
            </p:nvSpPr>
            <p:spPr>
              <a:xfrm>
                <a:off x="4664868" y="2881597"/>
                <a:ext cx="998886" cy="1097280"/>
              </a:xfrm>
              <a:custGeom>
                <a:avLst/>
                <a:gdLst/>
                <a:ahLst/>
                <a:cxnLst/>
                <a:rect l="l" t="t" r="r" b="b"/>
                <a:pathLst>
                  <a:path w="998886" h="1097280" extrusionOk="0">
                    <a:moveTo>
                      <a:pt x="932593" y="684752"/>
                    </a:moveTo>
                    <a:cubicBezTo>
                      <a:pt x="969073" y="684752"/>
                      <a:pt x="998887" y="655225"/>
                      <a:pt x="998887" y="618839"/>
                    </a:cubicBezTo>
                    <a:lnTo>
                      <a:pt x="998887" y="491109"/>
                    </a:lnTo>
                    <a:cubicBezTo>
                      <a:pt x="998887" y="454724"/>
                      <a:pt x="969169" y="425196"/>
                      <a:pt x="932593" y="425196"/>
                    </a:cubicBezTo>
                    <a:lnTo>
                      <a:pt x="892588" y="425196"/>
                    </a:lnTo>
                    <a:lnTo>
                      <a:pt x="892588" y="363474"/>
                    </a:lnTo>
                    <a:lnTo>
                      <a:pt x="926306" y="363474"/>
                    </a:lnTo>
                    <a:cubicBezTo>
                      <a:pt x="965740" y="363474"/>
                      <a:pt x="997839" y="331375"/>
                      <a:pt x="997744" y="291846"/>
                    </a:cubicBezTo>
                    <a:lnTo>
                      <a:pt x="997744" y="175546"/>
                    </a:lnTo>
                    <a:cubicBezTo>
                      <a:pt x="997744" y="136112"/>
                      <a:pt x="965645" y="104013"/>
                      <a:pt x="926306" y="104013"/>
                    </a:cubicBezTo>
                    <a:lnTo>
                      <a:pt x="892588" y="104013"/>
                    </a:lnTo>
                    <a:lnTo>
                      <a:pt x="892588" y="94012"/>
                    </a:lnTo>
                    <a:cubicBezTo>
                      <a:pt x="892588" y="42100"/>
                      <a:pt x="850392" y="0"/>
                      <a:pt x="798576" y="0"/>
                    </a:cubicBezTo>
                    <a:lnTo>
                      <a:pt x="222218" y="0"/>
                    </a:lnTo>
                    <a:cubicBezTo>
                      <a:pt x="221837" y="0"/>
                      <a:pt x="221456" y="95"/>
                      <a:pt x="221171" y="95"/>
                    </a:cubicBezTo>
                    <a:cubicBezTo>
                      <a:pt x="220789" y="95"/>
                      <a:pt x="220409" y="0"/>
                      <a:pt x="220123" y="0"/>
                    </a:cubicBezTo>
                    <a:lnTo>
                      <a:pt x="102965" y="0"/>
                    </a:lnTo>
                    <a:cubicBezTo>
                      <a:pt x="46196" y="0"/>
                      <a:pt x="0" y="46101"/>
                      <a:pt x="0" y="102775"/>
                    </a:cubicBezTo>
                    <a:lnTo>
                      <a:pt x="0" y="270891"/>
                    </a:lnTo>
                    <a:cubicBezTo>
                      <a:pt x="0" y="280702"/>
                      <a:pt x="7906" y="288608"/>
                      <a:pt x="17717" y="288608"/>
                    </a:cubicBezTo>
                    <a:cubicBezTo>
                      <a:pt x="27527" y="288608"/>
                      <a:pt x="35433" y="280702"/>
                      <a:pt x="35433" y="270891"/>
                    </a:cubicBezTo>
                    <a:lnTo>
                      <a:pt x="35433" y="102775"/>
                    </a:lnTo>
                    <a:cubicBezTo>
                      <a:pt x="35433" y="65627"/>
                      <a:pt x="65722" y="35433"/>
                      <a:pt x="102870" y="35433"/>
                    </a:cubicBezTo>
                    <a:lnTo>
                      <a:pt x="204502" y="35433"/>
                    </a:lnTo>
                    <a:lnTo>
                      <a:pt x="204502" y="1061847"/>
                    </a:lnTo>
                    <a:lnTo>
                      <a:pt x="102870" y="1061847"/>
                    </a:lnTo>
                    <a:cubicBezTo>
                      <a:pt x="65722" y="1061847"/>
                      <a:pt x="35433" y="1031557"/>
                      <a:pt x="35433" y="994505"/>
                    </a:cubicBezTo>
                    <a:lnTo>
                      <a:pt x="35433" y="420053"/>
                    </a:lnTo>
                    <a:cubicBezTo>
                      <a:pt x="35433" y="410242"/>
                      <a:pt x="27527" y="402336"/>
                      <a:pt x="17717" y="402336"/>
                    </a:cubicBezTo>
                    <a:cubicBezTo>
                      <a:pt x="7906" y="402336"/>
                      <a:pt x="0" y="410242"/>
                      <a:pt x="0" y="420053"/>
                    </a:cubicBezTo>
                    <a:lnTo>
                      <a:pt x="0" y="994505"/>
                    </a:lnTo>
                    <a:cubicBezTo>
                      <a:pt x="0" y="1051179"/>
                      <a:pt x="46196" y="1097280"/>
                      <a:pt x="102965" y="1097280"/>
                    </a:cubicBezTo>
                    <a:lnTo>
                      <a:pt x="220123" y="1097280"/>
                    </a:lnTo>
                    <a:cubicBezTo>
                      <a:pt x="220504" y="1097280"/>
                      <a:pt x="220885" y="1097185"/>
                      <a:pt x="221171" y="1097185"/>
                    </a:cubicBezTo>
                    <a:cubicBezTo>
                      <a:pt x="221551" y="1097185"/>
                      <a:pt x="221933" y="1097280"/>
                      <a:pt x="222218" y="1097280"/>
                    </a:cubicBezTo>
                    <a:lnTo>
                      <a:pt x="798576" y="1097280"/>
                    </a:lnTo>
                    <a:cubicBezTo>
                      <a:pt x="849154" y="1097280"/>
                      <a:pt x="890492" y="1057085"/>
                      <a:pt x="892397" y="1006983"/>
                    </a:cubicBezTo>
                    <a:lnTo>
                      <a:pt x="930307" y="1006983"/>
                    </a:lnTo>
                    <a:cubicBezTo>
                      <a:pt x="968121" y="1006983"/>
                      <a:pt x="998887" y="976503"/>
                      <a:pt x="998887" y="938879"/>
                    </a:cubicBezTo>
                    <a:lnTo>
                      <a:pt x="998887" y="815626"/>
                    </a:lnTo>
                    <a:cubicBezTo>
                      <a:pt x="998887" y="778097"/>
                      <a:pt x="968121" y="747522"/>
                      <a:pt x="930307" y="747522"/>
                    </a:cubicBezTo>
                    <a:lnTo>
                      <a:pt x="892588" y="747522"/>
                    </a:lnTo>
                    <a:lnTo>
                      <a:pt x="892588" y="684657"/>
                    </a:lnTo>
                    <a:lnTo>
                      <a:pt x="932593" y="684657"/>
                    </a:lnTo>
                    <a:close/>
                    <a:moveTo>
                      <a:pt x="892778" y="460629"/>
                    </a:moveTo>
                    <a:lnTo>
                      <a:pt x="932593" y="460629"/>
                    </a:lnTo>
                    <a:cubicBezTo>
                      <a:pt x="949452" y="460629"/>
                      <a:pt x="963263" y="474345"/>
                      <a:pt x="963263" y="491109"/>
                    </a:cubicBezTo>
                    <a:lnTo>
                      <a:pt x="963263" y="618839"/>
                    </a:lnTo>
                    <a:cubicBezTo>
                      <a:pt x="963263" y="635603"/>
                      <a:pt x="949452" y="649319"/>
                      <a:pt x="932593" y="649319"/>
                    </a:cubicBezTo>
                    <a:lnTo>
                      <a:pt x="892778" y="649319"/>
                    </a:lnTo>
                    <a:lnTo>
                      <a:pt x="892778" y="460629"/>
                    </a:lnTo>
                    <a:close/>
                    <a:moveTo>
                      <a:pt x="892588" y="139637"/>
                    </a:moveTo>
                    <a:lnTo>
                      <a:pt x="926402" y="139637"/>
                    </a:lnTo>
                    <a:cubicBezTo>
                      <a:pt x="946213" y="139637"/>
                      <a:pt x="962501" y="155829"/>
                      <a:pt x="962501" y="175736"/>
                    </a:cubicBezTo>
                    <a:lnTo>
                      <a:pt x="962501" y="292037"/>
                    </a:lnTo>
                    <a:cubicBezTo>
                      <a:pt x="962501" y="311849"/>
                      <a:pt x="946309" y="328136"/>
                      <a:pt x="926402" y="328136"/>
                    </a:cubicBezTo>
                    <a:lnTo>
                      <a:pt x="892588" y="328136"/>
                    </a:lnTo>
                    <a:lnTo>
                      <a:pt x="892588" y="139637"/>
                    </a:lnTo>
                    <a:close/>
                    <a:moveTo>
                      <a:pt x="857060" y="1003268"/>
                    </a:moveTo>
                    <a:cubicBezTo>
                      <a:pt x="857060" y="1035653"/>
                      <a:pt x="830675" y="1061847"/>
                      <a:pt x="798481" y="1061847"/>
                    </a:cubicBezTo>
                    <a:lnTo>
                      <a:pt x="246793" y="1061847"/>
                    </a:lnTo>
                    <a:lnTo>
                      <a:pt x="246793" y="35528"/>
                    </a:lnTo>
                    <a:lnTo>
                      <a:pt x="798481" y="35528"/>
                    </a:lnTo>
                    <a:cubicBezTo>
                      <a:pt x="830866" y="35528"/>
                      <a:pt x="857060" y="61913"/>
                      <a:pt x="857060" y="94107"/>
                    </a:cubicBezTo>
                    <a:lnTo>
                      <a:pt x="857060" y="1003268"/>
                    </a:lnTo>
                    <a:close/>
                    <a:moveTo>
                      <a:pt x="892778" y="782955"/>
                    </a:moveTo>
                    <a:lnTo>
                      <a:pt x="930307" y="782955"/>
                    </a:lnTo>
                    <a:cubicBezTo>
                      <a:pt x="948499" y="782955"/>
                      <a:pt x="963168" y="797624"/>
                      <a:pt x="963168" y="815626"/>
                    </a:cubicBezTo>
                    <a:lnTo>
                      <a:pt x="963168" y="938879"/>
                    </a:lnTo>
                    <a:cubicBezTo>
                      <a:pt x="963168" y="956977"/>
                      <a:pt x="948404" y="971550"/>
                      <a:pt x="930307" y="971550"/>
                    </a:cubicBezTo>
                    <a:lnTo>
                      <a:pt x="892778" y="971550"/>
                    </a:lnTo>
                    <a:lnTo>
                      <a:pt x="892778" y="7829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5034057" y="3079432"/>
                <a:ext cx="365664" cy="246792"/>
              </a:xfrm>
              <a:custGeom>
                <a:avLst/>
                <a:gdLst/>
                <a:ahLst/>
                <a:cxnLst/>
                <a:rect l="l" t="t" r="r" b="b"/>
                <a:pathLst>
                  <a:path w="365664" h="246792" extrusionOk="0">
                    <a:moveTo>
                      <a:pt x="309372" y="0"/>
                    </a:moveTo>
                    <a:lnTo>
                      <a:pt x="56293" y="0"/>
                    </a:lnTo>
                    <a:cubicBezTo>
                      <a:pt x="25337" y="0"/>
                      <a:pt x="0" y="25241"/>
                      <a:pt x="0" y="56293"/>
                    </a:cubicBezTo>
                    <a:lnTo>
                      <a:pt x="0" y="190500"/>
                    </a:lnTo>
                    <a:cubicBezTo>
                      <a:pt x="0" y="221551"/>
                      <a:pt x="25241" y="246793"/>
                      <a:pt x="56293" y="246793"/>
                    </a:cubicBezTo>
                    <a:lnTo>
                      <a:pt x="309372" y="246793"/>
                    </a:lnTo>
                    <a:cubicBezTo>
                      <a:pt x="340328" y="246793"/>
                      <a:pt x="365665" y="221456"/>
                      <a:pt x="365665" y="190500"/>
                    </a:cubicBezTo>
                    <a:lnTo>
                      <a:pt x="365665" y="56293"/>
                    </a:lnTo>
                    <a:cubicBezTo>
                      <a:pt x="365665" y="25241"/>
                      <a:pt x="340424" y="0"/>
                      <a:pt x="309372" y="0"/>
                    </a:cubicBezTo>
                    <a:close/>
                    <a:moveTo>
                      <a:pt x="330137" y="190405"/>
                    </a:moveTo>
                    <a:cubicBezTo>
                      <a:pt x="330137" y="201930"/>
                      <a:pt x="320802" y="211264"/>
                      <a:pt x="309277" y="211264"/>
                    </a:cubicBezTo>
                    <a:lnTo>
                      <a:pt x="56198" y="211264"/>
                    </a:lnTo>
                    <a:cubicBezTo>
                      <a:pt x="44672" y="211264"/>
                      <a:pt x="35338" y="201930"/>
                      <a:pt x="35338" y="190405"/>
                    </a:cubicBezTo>
                    <a:lnTo>
                      <a:pt x="35338" y="56197"/>
                    </a:lnTo>
                    <a:cubicBezTo>
                      <a:pt x="35338" y="44672"/>
                      <a:pt x="44672" y="35338"/>
                      <a:pt x="56198" y="35338"/>
                    </a:cubicBezTo>
                    <a:lnTo>
                      <a:pt x="309277" y="35338"/>
                    </a:lnTo>
                    <a:cubicBezTo>
                      <a:pt x="320802" y="35338"/>
                      <a:pt x="330137" y="44672"/>
                      <a:pt x="330137" y="56197"/>
                    </a:cubicBezTo>
                    <a:lnTo>
                      <a:pt x="330137" y="19040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5093398" y="3154870"/>
                <a:ext cx="246887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246887" h="35433" extrusionOk="0">
                    <a:moveTo>
                      <a:pt x="229171" y="571"/>
                    </a:moveTo>
                    <a:lnTo>
                      <a:pt x="17717" y="0"/>
                    </a:lnTo>
                    <a:cubicBezTo>
                      <a:pt x="7906" y="0"/>
                      <a:pt x="0" y="7810"/>
                      <a:pt x="0" y="17431"/>
                    </a:cubicBezTo>
                    <a:cubicBezTo>
                      <a:pt x="0" y="26956"/>
                      <a:pt x="7906" y="34862"/>
                      <a:pt x="17717" y="34862"/>
                    </a:cubicBezTo>
                    <a:lnTo>
                      <a:pt x="229171" y="35433"/>
                    </a:lnTo>
                    <a:cubicBezTo>
                      <a:pt x="238887" y="35433"/>
                      <a:pt x="246888" y="27622"/>
                      <a:pt x="246888" y="18002"/>
                    </a:cubicBezTo>
                    <a:cubicBezTo>
                      <a:pt x="246888" y="8477"/>
                      <a:pt x="238982" y="571"/>
                      <a:pt x="229171" y="57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5093398" y="3210877"/>
                <a:ext cx="246887" cy="36575"/>
              </a:xfrm>
              <a:custGeom>
                <a:avLst/>
                <a:gdLst/>
                <a:ahLst/>
                <a:cxnLst/>
                <a:rect l="l" t="t" r="r" b="b"/>
                <a:pathLst>
                  <a:path w="246887" h="36575" extrusionOk="0">
                    <a:moveTo>
                      <a:pt x="229171" y="571"/>
                    </a:moveTo>
                    <a:lnTo>
                      <a:pt x="17717" y="0"/>
                    </a:lnTo>
                    <a:cubicBezTo>
                      <a:pt x="7906" y="0"/>
                      <a:pt x="0" y="8001"/>
                      <a:pt x="0" y="18002"/>
                    </a:cubicBezTo>
                    <a:cubicBezTo>
                      <a:pt x="0" y="27813"/>
                      <a:pt x="7906" y="36004"/>
                      <a:pt x="17717" y="36004"/>
                    </a:cubicBezTo>
                    <a:lnTo>
                      <a:pt x="229171" y="36576"/>
                    </a:lnTo>
                    <a:cubicBezTo>
                      <a:pt x="238887" y="36576"/>
                      <a:pt x="246888" y="28575"/>
                      <a:pt x="246888" y="18574"/>
                    </a:cubicBezTo>
                    <a:cubicBezTo>
                      <a:pt x="246888" y="8668"/>
                      <a:pt x="238982" y="571"/>
                      <a:pt x="229171" y="57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3" name="Google Shape;1693;p10"/>
            <p:cNvGrpSpPr/>
            <p:nvPr/>
          </p:nvGrpSpPr>
          <p:grpSpPr>
            <a:xfrm>
              <a:off x="7898697" y="2769644"/>
              <a:ext cx="989891" cy="989871"/>
              <a:chOff x="8213288" y="4257484"/>
              <a:chExt cx="1305236" cy="1305210"/>
            </a:xfrm>
          </p:grpSpPr>
          <p:sp>
            <p:nvSpPr>
              <p:cNvPr id="1694" name="Google Shape;1694;p10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10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10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8" name="Google Shape;1698;p10"/>
            <p:cNvGrpSpPr/>
            <p:nvPr/>
          </p:nvGrpSpPr>
          <p:grpSpPr>
            <a:xfrm>
              <a:off x="10246012" y="3146617"/>
              <a:ext cx="884917" cy="823085"/>
              <a:chOff x="4577619" y="1347766"/>
              <a:chExt cx="1179575" cy="1097300"/>
            </a:xfrm>
          </p:grpSpPr>
          <p:sp>
            <p:nvSpPr>
              <p:cNvPr id="1699" name="Google Shape;1699;p10"/>
              <p:cNvSpPr/>
              <p:nvPr/>
            </p:nvSpPr>
            <p:spPr>
              <a:xfrm>
                <a:off x="4577619" y="1347766"/>
                <a:ext cx="1179575" cy="1097300"/>
              </a:xfrm>
              <a:custGeom>
                <a:avLst/>
                <a:gdLst/>
                <a:ahLst/>
                <a:cxnLst/>
                <a:rect l="l" t="t" r="r" b="b"/>
                <a:pathLst>
                  <a:path w="1179575" h="1097300" extrusionOk="0">
                    <a:moveTo>
                      <a:pt x="1164717" y="790786"/>
                    </a:moveTo>
                    <a:cubicBezTo>
                      <a:pt x="1172909" y="790786"/>
                      <a:pt x="1179481" y="784214"/>
                      <a:pt x="1179481" y="776023"/>
                    </a:cubicBezTo>
                    <a:lnTo>
                      <a:pt x="1179481" y="721254"/>
                    </a:lnTo>
                    <a:cubicBezTo>
                      <a:pt x="1179481" y="713062"/>
                      <a:pt x="1172909" y="706395"/>
                      <a:pt x="1164717" y="706395"/>
                    </a:cubicBezTo>
                    <a:lnTo>
                      <a:pt x="784670" y="706395"/>
                    </a:lnTo>
                    <a:cubicBezTo>
                      <a:pt x="848678" y="663437"/>
                      <a:pt x="875252" y="580855"/>
                      <a:pt x="889349" y="536945"/>
                    </a:cubicBezTo>
                    <a:cubicBezTo>
                      <a:pt x="906875" y="482272"/>
                      <a:pt x="933355" y="399690"/>
                      <a:pt x="888206" y="317870"/>
                    </a:cubicBezTo>
                    <a:cubicBezTo>
                      <a:pt x="882491" y="307583"/>
                      <a:pt x="829342" y="216810"/>
                      <a:pt x="721519" y="206618"/>
                    </a:cubicBezTo>
                    <a:cubicBezTo>
                      <a:pt x="705707" y="205189"/>
                      <a:pt x="690944" y="205761"/>
                      <a:pt x="677228" y="207571"/>
                    </a:cubicBezTo>
                    <a:cubicBezTo>
                      <a:pt x="695611" y="191759"/>
                      <a:pt x="711803" y="171661"/>
                      <a:pt x="721900" y="150611"/>
                    </a:cubicBezTo>
                    <a:cubicBezTo>
                      <a:pt x="750665" y="91461"/>
                      <a:pt x="731711" y="31930"/>
                      <a:pt x="722281" y="9165"/>
                    </a:cubicBezTo>
                    <a:cubicBezTo>
                      <a:pt x="719423" y="2307"/>
                      <a:pt x="711994" y="-1408"/>
                      <a:pt x="704850" y="497"/>
                    </a:cubicBezTo>
                    <a:cubicBezTo>
                      <a:pt x="677418" y="7831"/>
                      <a:pt x="610267" y="31930"/>
                      <a:pt x="579025" y="98986"/>
                    </a:cubicBezTo>
                    <a:cubicBezTo>
                      <a:pt x="560165" y="139562"/>
                      <a:pt x="550926" y="204618"/>
                      <a:pt x="578834" y="229859"/>
                    </a:cubicBezTo>
                    <a:cubicBezTo>
                      <a:pt x="578072" y="229573"/>
                      <a:pt x="577215" y="229383"/>
                      <a:pt x="576548" y="229097"/>
                    </a:cubicBezTo>
                    <a:cubicBezTo>
                      <a:pt x="551212" y="216334"/>
                      <a:pt x="510635" y="202141"/>
                      <a:pt x="461486" y="206618"/>
                    </a:cubicBezTo>
                    <a:cubicBezTo>
                      <a:pt x="353663" y="216715"/>
                      <a:pt x="300514" y="307583"/>
                      <a:pt x="294799" y="317870"/>
                    </a:cubicBezTo>
                    <a:cubicBezTo>
                      <a:pt x="249555" y="399690"/>
                      <a:pt x="276035" y="482367"/>
                      <a:pt x="293656" y="537040"/>
                    </a:cubicBezTo>
                    <a:cubicBezTo>
                      <a:pt x="307753" y="580855"/>
                      <a:pt x="334232" y="663342"/>
                      <a:pt x="398145" y="706395"/>
                    </a:cubicBezTo>
                    <a:lnTo>
                      <a:pt x="166021" y="706395"/>
                    </a:lnTo>
                    <a:cubicBezTo>
                      <a:pt x="74581" y="706395"/>
                      <a:pt x="0" y="772117"/>
                      <a:pt x="0" y="852889"/>
                    </a:cubicBezTo>
                    <a:lnTo>
                      <a:pt x="0" y="950902"/>
                    </a:lnTo>
                    <a:cubicBezTo>
                      <a:pt x="0" y="1031674"/>
                      <a:pt x="74390" y="1097301"/>
                      <a:pt x="166021" y="1097301"/>
                    </a:cubicBezTo>
                    <a:lnTo>
                      <a:pt x="1164812" y="1097301"/>
                    </a:lnTo>
                    <a:cubicBezTo>
                      <a:pt x="1173004" y="1097301"/>
                      <a:pt x="1179576" y="1090729"/>
                      <a:pt x="1179576" y="1082537"/>
                    </a:cubicBezTo>
                    <a:lnTo>
                      <a:pt x="1179576" y="1027768"/>
                    </a:lnTo>
                    <a:cubicBezTo>
                      <a:pt x="1179576" y="1019577"/>
                      <a:pt x="1173004" y="1013005"/>
                      <a:pt x="1164812" y="1013005"/>
                    </a:cubicBezTo>
                    <a:lnTo>
                      <a:pt x="1102995" y="1013005"/>
                    </a:lnTo>
                    <a:lnTo>
                      <a:pt x="1102995" y="790786"/>
                    </a:lnTo>
                    <a:lnTo>
                      <a:pt x="1164717" y="790786"/>
                    </a:lnTo>
                    <a:close/>
                    <a:moveTo>
                      <a:pt x="605600" y="111559"/>
                    </a:moveTo>
                    <a:cubicBezTo>
                      <a:pt x="627698" y="64315"/>
                      <a:pt x="672084" y="42407"/>
                      <a:pt x="699421" y="33073"/>
                    </a:cubicBezTo>
                    <a:cubicBezTo>
                      <a:pt x="707136" y="56885"/>
                      <a:pt x="714565" y="97652"/>
                      <a:pt x="695039" y="137562"/>
                    </a:cubicBezTo>
                    <a:cubicBezTo>
                      <a:pt x="677418" y="173947"/>
                      <a:pt x="642176" y="201284"/>
                      <a:pt x="618077" y="208428"/>
                    </a:cubicBezTo>
                    <a:cubicBezTo>
                      <a:pt x="610076" y="210904"/>
                      <a:pt x="603409" y="211000"/>
                      <a:pt x="599789" y="208809"/>
                    </a:cubicBezTo>
                    <a:cubicBezTo>
                      <a:pt x="586645" y="200998"/>
                      <a:pt x="587121" y="151373"/>
                      <a:pt x="605600" y="111559"/>
                    </a:cubicBezTo>
                    <a:close/>
                    <a:moveTo>
                      <a:pt x="321850" y="527896"/>
                    </a:moveTo>
                    <a:cubicBezTo>
                      <a:pt x="304895" y="475128"/>
                      <a:pt x="281654" y="402833"/>
                      <a:pt x="320707" y="332253"/>
                    </a:cubicBezTo>
                    <a:cubicBezTo>
                      <a:pt x="322707" y="328729"/>
                      <a:pt x="370046" y="245004"/>
                      <a:pt x="464344" y="236146"/>
                    </a:cubicBezTo>
                    <a:cubicBezTo>
                      <a:pt x="469773" y="235574"/>
                      <a:pt x="475202" y="235384"/>
                      <a:pt x="480441" y="235384"/>
                    </a:cubicBezTo>
                    <a:cubicBezTo>
                      <a:pt x="515303" y="235384"/>
                      <a:pt x="544163" y="245956"/>
                      <a:pt x="563309" y="255481"/>
                    </a:cubicBezTo>
                    <a:cubicBezTo>
                      <a:pt x="580454" y="264054"/>
                      <a:pt x="602837" y="264054"/>
                      <a:pt x="619887" y="255481"/>
                    </a:cubicBezTo>
                    <a:cubicBezTo>
                      <a:pt x="641890" y="244528"/>
                      <a:pt x="676847" y="232145"/>
                      <a:pt x="718947" y="236146"/>
                    </a:cubicBezTo>
                    <a:cubicBezTo>
                      <a:pt x="813245" y="245004"/>
                      <a:pt x="860584" y="328729"/>
                      <a:pt x="862584" y="332253"/>
                    </a:cubicBezTo>
                    <a:cubicBezTo>
                      <a:pt x="901541" y="402833"/>
                      <a:pt x="878396" y="475128"/>
                      <a:pt x="861441" y="527992"/>
                    </a:cubicBezTo>
                    <a:cubicBezTo>
                      <a:pt x="844772" y="580189"/>
                      <a:pt x="813626" y="677344"/>
                      <a:pt x="729520" y="699632"/>
                    </a:cubicBezTo>
                    <a:cubicBezTo>
                      <a:pt x="682181" y="712205"/>
                      <a:pt x="637318" y="696203"/>
                      <a:pt x="607981" y="680582"/>
                    </a:cubicBezTo>
                    <a:cubicBezTo>
                      <a:pt x="597694" y="675153"/>
                      <a:pt x="585597" y="675153"/>
                      <a:pt x="575310" y="680582"/>
                    </a:cubicBezTo>
                    <a:cubicBezTo>
                      <a:pt x="545973" y="696203"/>
                      <a:pt x="501110" y="712205"/>
                      <a:pt x="453771" y="699632"/>
                    </a:cubicBezTo>
                    <a:cubicBezTo>
                      <a:pt x="369761" y="677248"/>
                      <a:pt x="338614" y="580189"/>
                      <a:pt x="321850" y="527896"/>
                    </a:cubicBezTo>
                    <a:close/>
                    <a:moveTo>
                      <a:pt x="592646" y="706395"/>
                    </a:moveTo>
                    <a:lnTo>
                      <a:pt x="590074" y="706395"/>
                    </a:lnTo>
                    <a:cubicBezTo>
                      <a:pt x="591026" y="706109"/>
                      <a:pt x="591884" y="706109"/>
                      <a:pt x="592646" y="706395"/>
                    </a:cubicBezTo>
                    <a:close/>
                    <a:moveTo>
                      <a:pt x="1149858" y="1042723"/>
                    </a:moveTo>
                    <a:lnTo>
                      <a:pt x="1149858" y="1067869"/>
                    </a:lnTo>
                    <a:lnTo>
                      <a:pt x="165925" y="1067869"/>
                    </a:lnTo>
                    <a:cubicBezTo>
                      <a:pt x="156210" y="1067869"/>
                      <a:pt x="146685" y="1067011"/>
                      <a:pt x="137541" y="1065297"/>
                    </a:cubicBezTo>
                    <a:cubicBezTo>
                      <a:pt x="75914" y="1054057"/>
                      <a:pt x="29528" y="1007099"/>
                      <a:pt x="29528" y="950997"/>
                    </a:cubicBezTo>
                    <a:lnTo>
                      <a:pt x="29528" y="852985"/>
                    </a:lnTo>
                    <a:cubicBezTo>
                      <a:pt x="29528" y="788500"/>
                      <a:pt x="90773" y="736113"/>
                      <a:pt x="165925" y="736113"/>
                    </a:cubicBezTo>
                    <a:lnTo>
                      <a:pt x="165925" y="736018"/>
                    </a:lnTo>
                    <a:lnTo>
                      <a:pt x="1101185" y="736018"/>
                    </a:lnTo>
                    <a:lnTo>
                      <a:pt x="1149858" y="736018"/>
                    </a:lnTo>
                    <a:lnTo>
                      <a:pt x="1149858" y="761164"/>
                    </a:lnTo>
                    <a:lnTo>
                      <a:pt x="1102900" y="761164"/>
                    </a:lnTo>
                    <a:lnTo>
                      <a:pt x="1073277" y="761164"/>
                    </a:lnTo>
                    <a:lnTo>
                      <a:pt x="168307" y="761164"/>
                    </a:lnTo>
                    <a:cubicBezTo>
                      <a:pt x="110204" y="761164"/>
                      <a:pt x="62865" y="803264"/>
                      <a:pt x="62865" y="854794"/>
                    </a:cubicBezTo>
                    <a:lnTo>
                      <a:pt x="62865" y="949092"/>
                    </a:lnTo>
                    <a:cubicBezTo>
                      <a:pt x="62865" y="988049"/>
                      <a:pt x="90011" y="1021672"/>
                      <a:pt x="128397" y="1035674"/>
                    </a:cubicBezTo>
                    <a:cubicBezTo>
                      <a:pt x="140684" y="1040246"/>
                      <a:pt x="154210" y="1042723"/>
                      <a:pt x="168307" y="1042723"/>
                    </a:cubicBezTo>
                    <a:lnTo>
                      <a:pt x="1102900" y="1042723"/>
                    </a:lnTo>
                    <a:lnTo>
                      <a:pt x="1149858" y="1042723"/>
                    </a:lnTo>
                    <a:close/>
                    <a:moveTo>
                      <a:pt x="1073277" y="849365"/>
                    </a:moveTo>
                    <a:cubicBezTo>
                      <a:pt x="1072896" y="849365"/>
                      <a:pt x="1072515" y="849270"/>
                      <a:pt x="1072039" y="849270"/>
                    </a:cubicBezTo>
                    <a:lnTo>
                      <a:pt x="162116" y="849270"/>
                    </a:lnTo>
                    <a:cubicBezTo>
                      <a:pt x="153924" y="849270"/>
                      <a:pt x="147257" y="855937"/>
                      <a:pt x="147257" y="864129"/>
                    </a:cubicBezTo>
                    <a:cubicBezTo>
                      <a:pt x="147257" y="872320"/>
                      <a:pt x="153924" y="878988"/>
                      <a:pt x="162116" y="878988"/>
                    </a:cubicBezTo>
                    <a:lnTo>
                      <a:pt x="1072039" y="878988"/>
                    </a:lnTo>
                    <a:cubicBezTo>
                      <a:pt x="1072420" y="878988"/>
                      <a:pt x="1072801" y="878893"/>
                      <a:pt x="1073277" y="878893"/>
                    </a:cubicBezTo>
                    <a:lnTo>
                      <a:pt x="1073277" y="925851"/>
                    </a:lnTo>
                    <a:cubicBezTo>
                      <a:pt x="1073277" y="925851"/>
                      <a:pt x="1073277" y="925851"/>
                      <a:pt x="1073277" y="925851"/>
                    </a:cubicBezTo>
                    <a:lnTo>
                      <a:pt x="518827" y="925851"/>
                    </a:lnTo>
                    <a:cubicBezTo>
                      <a:pt x="510635" y="925851"/>
                      <a:pt x="504063" y="932518"/>
                      <a:pt x="504063" y="940710"/>
                    </a:cubicBezTo>
                    <a:cubicBezTo>
                      <a:pt x="504063" y="948901"/>
                      <a:pt x="510635" y="955569"/>
                      <a:pt x="518827" y="955569"/>
                    </a:cubicBezTo>
                    <a:lnTo>
                      <a:pt x="1073277" y="955569"/>
                    </a:lnTo>
                    <a:cubicBezTo>
                      <a:pt x="1073277" y="955569"/>
                      <a:pt x="1073277" y="955569"/>
                      <a:pt x="1073277" y="955569"/>
                    </a:cubicBezTo>
                    <a:lnTo>
                      <a:pt x="1073277" y="1013005"/>
                    </a:lnTo>
                    <a:lnTo>
                      <a:pt x="168307" y="1013005"/>
                    </a:lnTo>
                    <a:cubicBezTo>
                      <a:pt x="126492" y="1013005"/>
                      <a:pt x="92488" y="984239"/>
                      <a:pt x="92488" y="948997"/>
                    </a:cubicBezTo>
                    <a:lnTo>
                      <a:pt x="92488" y="854794"/>
                    </a:lnTo>
                    <a:cubicBezTo>
                      <a:pt x="92488" y="819457"/>
                      <a:pt x="126587" y="790786"/>
                      <a:pt x="168307" y="790786"/>
                    </a:cubicBezTo>
                    <a:lnTo>
                      <a:pt x="1073277" y="790786"/>
                    </a:lnTo>
                    <a:lnTo>
                      <a:pt x="1073277" y="8493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10"/>
              <p:cNvSpPr/>
              <p:nvPr/>
            </p:nvSpPr>
            <p:spPr>
              <a:xfrm>
                <a:off x="4730686" y="2273616"/>
                <a:ext cx="307562" cy="29718"/>
              </a:xfrm>
              <a:custGeom>
                <a:avLst/>
                <a:gdLst/>
                <a:ahLst/>
                <a:cxnLst/>
                <a:rect l="l" t="t" r="r" b="b"/>
                <a:pathLst>
                  <a:path w="307562" h="29718" extrusionOk="0">
                    <a:moveTo>
                      <a:pt x="14859" y="29718"/>
                    </a:moveTo>
                    <a:lnTo>
                      <a:pt x="292703" y="29718"/>
                    </a:lnTo>
                    <a:cubicBezTo>
                      <a:pt x="300800" y="29718"/>
                      <a:pt x="307562" y="23051"/>
                      <a:pt x="307562" y="14859"/>
                    </a:cubicBezTo>
                    <a:cubicBezTo>
                      <a:pt x="307562" y="6668"/>
                      <a:pt x="300895" y="0"/>
                      <a:pt x="292703" y="0"/>
                    </a:cubicBez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cubicBezTo>
                      <a:pt x="0" y="23051"/>
                      <a:pt x="6667" y="29718"/>
                      <a:pt x="14859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1" name="Google Shape;1701;p10"/>
            <p:cNvGrpSpPr/>
            <p:nvPr/>
          </p:nvGrpSpPr>
          <p:grpSpPr>
            <a:xfrm>
              <a:off x="9876531" y="5738282"/>
              <a:ext cx="605323" cy="968522"/>
              <a:chOff x="6621910" y="4285247"/>
              <a:chExt cx="782982" cy="1252777"/>
            </a:xfrm>
          </p:grpSpPr>
          <p:sp>
            <p:nvSpPr>
              <p:cNvPr id="1702" name="Google Shape;1702;p10"/>
              <p:cNvSpPr/>
              <p:nvPr/>
            </p:nvSpPr>
            <p:spPr>
              <a:xfrm>
                <a:off x="6621910" y="4285247"/>
                <a:ext cx="782982" cy="1252777"/>
              </a:xfrm>
              <a:custGeom>
                <a:avLst/>
                <a:gdLst/>
                <a:ahLst/>
                <a:cxnLst/>
                <a:rect l="l" t="t" r="r" b="b"/>
                <a:pathLst>
                  <a:path w="782982" h="1252777" extrusionOk="0">
                    <a:moveTo>
                      <a:pt x="777205" y="215315"/>
                    </a:moveTo>
                    <a:cubicBezTo>
                      <a:pt x="769204" y="188264"/>
                      <a:pt x="753297" y="165213"/>
                      <a:pt x="731580" y="148449"/>
                    </a:cubicBezTo>
                    <a:cubicBezTo>
                      <a:pt x="737581" y="85489"/>
                      <a:pt x="719293" y="33197"/>
                      <a:pt x="677764" y="10813"/>
                    </a:cubicBezTo>
                    <a:cubicBezTo>
                      <a:pt x="643855" y="-7475"/>
                      <a:pt x="600897" y="-2427"/>
                      <a:pt x="556606" y="24910"/>
                    </a:cubicBezTo>
                    <a:cubicBezTo>
                      <a:pt x="515077" y="50627"/>
                      <a:pt x="476596" y="93490"/>
                      <a:pt x="448402" y="145782"/>
                    </a:cubicBezTo>
                    <a:cubicBezTo>
                      <a:pt x="445068" y="151878"/>
                      <a:pt x="442020" y="158069"/>
                      <a:pt x="439067" y="164261"/>
                    </a:cubicBezTo>
                    <a:cubicBezTo>
                      <a:pt x="429923" y="180643"/>
                      <a:pt x="342103" y="342949"/>
                      <a:pt x="332863" y="360095"/>
                    </a:cubicBezTo>
                    <a:cubicBezTo>
                      <a:pt x="332578" y="360475"/>
                      <a:pt x="332292" y="360952"/>
                      <a:pt x="332101" y="361333"/>
                    </a:cubicBezTo>
                    <a:cubicBezTo>
                      <a:pt x="322195" y="379621"/>
                      <a:pt x="311908" y="398575"/>
                      <a:pt x="301431" y="417816"/>
                    </a:cubicBezTo>
                    <a:cubicBezTo>
                      <a:pt x="300859" y="418864"/>
                      <a:pt x="300478" y="419912"/>
                      <a:pt x="300193" y="420959"/>
                    </a:cubicBezTo>
                    <a:cubicBezTo>
                      <a:pt x="231994" y="547451"/>
                      <a:pt x="154841" y="689945"/>
                      <a:pt x="110455" y="771860"/>
                    </a:cubicBezTo>
                    <a:lnTo>
                      <a:pt x="73593" y="840155"/>
                    </a:lnTo>
                    <a:cubicBezTo>
                      <a:pt x="67878" y="850632"/>
                      <a:pt x="64068" y="861872"/>
                      <a:pt x="62163" y="873492"/>
                    </a:cubicBezTo>
                    <a:cubicBezTo>
                      <a:pt x="33683" y="925880"/>
                      <a:pt x="4251" y="1004175"/>
                      <a:pt x="13014" y="1095901"/>
                    </a:cubicBezTo>
                    <a:cubicBezTo>
                      <a:pt x="13586" y="1101235"/>
                      <a:pt x="14252" y="1106569"/>
                      <a:pt x="14919" y="1111712"/>
                    </a:cubicBezTo>
                    <a:cubicBezTo>
                      <a:pt x="14824" y="1112474"/>
                      <a:pt x="14919" y="1113332"/>
                      <a:pt x="15014" y="1114189"/>
                    </a:cubicBezTo>
                    <a:cubicBezTo>
                      <a:pt x="18348" y="1135430"/>
                      <a:pt x="23396" y="1156289"/>
                      <a:pt x="30349" y="1176673"/>
                    </a:cubicBezTo>
                    <a:lnTo>
                      <a:pt x="30349" y="1176673"/>
                    </a:lnTo>
                    <a:lnTo>
                      <a:pt x="1870" y="1229632"/>
                    </a:lnTo>
                    <a:cubicBezTo>
                      <a:pt x="-2226" y="1237252"/>
                      <a:pt x="631" y="1246777"/>
                      <a:pt x="8251" y="1250873"/>
                    </a:cubicBezTo>
                    <a:cubicBezTo>
                      <a:pt x="10537" y="1252111"/>
                      <a:pt x="13109" y="1252778"/>
                      <a:pt x="15586" y="1252778"/>
                    </a:cubicBezTo>
                    <a:cubicBezTo>
                      <a:pt x="21110" y="1252778"/>
                      <a:pt x="26539" y="1249825"/>
                      <a:pt x="29302" y="1244491"/>
                    </a:cubicBezTo>
                    <a:lnTo>
                      <a:pt x="57020" y="1192961"/>
                    </a:lnTo>
                    <a:cubicBezTo>
                      <a:pt x="78451" y="1188960"/>
                      <a:pt x="99311" y="1182959"/>
                      <a:pt x="119313" y="1174863"/>
                    </a:cubicBezTo>
                    <a:cubicBezTo>
                      <a:pt x="120646" y="1174673"/>
                      <a:pt x="121885" y="1174387"/>
                      <a:pt x="123123" y="1174006"/>
                    </a:cubicBezTo>
                    <a:cubicBezTo>
                      <a:pt x="125980" y="1172672"/>
                      <a:pt x="128838" y="1171529"/>
                      <a:pt x="131600" y="1170291"/>
                    </a:cubicBezTo>
                    <a:cubicBezTo>
                      <a:pt x="231422" y="1125619"/>
                      <a:pt x="285905" y="1040084"/>
                      <a:pt x="312575" y="982363"/>
                    </a:cubicBezTo>
                    <a:cubicBezTo>
                      <a:pt x="314766" y="979220"/>
                      <a:pt x="316766" y="975981"/>
                      <a:pt x="318576" y="972647"/>
                    </a:cubicBezTo>
                    <a:cubicBezTo>
                      <a:pt x="318671" y="972552"/>
                      <a:pt x="318766" y="972171"/>
                      <a:pt x="318862" y="971981"/>
                    </a:cubicBezTo>
                    <a:lnTo>
                      <a:pt x="352295" y="909973"/>
                    </a:lnTo>
                    <a:cubicBezTo>
                      <a:pt x="396681" y="827582"/>
                      <a:pt x="477643" y="676896"/>
                      <a:pt x="549176" y="543356"/>
                    </a:cubicBezTo>
                    <a:cubicBezTo>
                      <a:pt x="549462" y="542784"/>
                      <a:pt x="549748" y="542213"/>
                      <a:pt x="549938" y="541641"/>
                    </a:cubicBezTo>
                    <a:lnTo>
                      <a:pt x="550033" y="541355"/>
                    </a:lnTo>
                    <a:lnTo>
                      <a:pt x="578608" y="487920"/>
                    </a:lnTo>
                    <a:lnTo>
                      <a:pt x="578799" y="487634"/>
                    </a:lnTo>
                    <a:cubicBezTo>
                      <a:pt x="668239" y="320661"/>
                      <a:pt x="685955" y="286181"/>
                      <a:pt x="689956" y="277703"/>
                    </a:cubicBezTo>
                    <a:cubicBezTo>
                      <a:pt x="690146" y="277227"/>
                      <a:pt x="690527" y="276751"/>
                      <a:pt x="690622" y="276465"/>
                    </a:cubicBezTo>
                    <a:cubicBezTo>
                      <a:pt x="693289" y="271417"/>
                      <a:pt x="695956" y="266464"/>
                      <a:pt x="698338" y="261415"/>
                    </a:cubicBezTo>
                    <a:cubicBezTo>
                      <a:pt x="697099" y="274941"/>
                      <a:pt x="693099" y="288181"/>
                      <a:pt x="686527" y="300468"/>
                    </a:cubicBezTo>
                    <a:lnTo>
                      <a:pt x="529364" y="590981"/>
                    </a:lnTo>
                    <a:cubicBezTo>
                      <a:pt x="499932" y="645559"/>
                      <a:pt x="511553" y="712424"/>
                      <a:pt x="557844" y="753858"/>
                    </a:cubicBezTo>
                    <a:cubicBezTo>
                      <a:pt x="560797" y="756430"/>
                      <a:pt x="564512" y="757858"/>
                      <a:pt x="568321" y="757858"/>
                    </a:cubicBezTo>
                    <a:cubicBezTo>
                      <a:pt x="571370" y="757858"/>
                      <a:pt x="574513" y="756906"/>
                      <a:pt x="577465" y="754906"/>
                    </a:cubicBezTo>
                    <a:cubicBezTo>
                      <a:pt x="583371" y="750715"/>
                      <a:pt x="585562" y="742999"/>
                      <a:pt x="582895" y="736237"/>
                    </a:cubicBezTo>
                    <a:cubicBezTo>
                      <a:pt x="577656" y="723664"/>
                      <a:pt x="575084" y="710424"/>
                      <a:pt x="575084" y="697184"/>
                    </a:cubicBezTo>
                    <a:cubicBezTo>
                      <a:pt x="575084" y="680516"/>
                      <a:pt x="579275" y="663942"/>
                      <a:pt x="587371" y="648892"/>
                    </a:cubicBezTo>
                    <a:lnTo>
                      <a:pt x="766918" y="316851"/>
                    </a:lnTo>
                    <a:cubicBezTo>
                      <a:pt x="783872" y="285514"/>
                      <a:pt x="787587" y="249414"/>
                      <a:pt x="777205" y="215315"/>
                    </a:cubicBezTo>
                    <a:close/>
                    <a:moveTo>
                      <a:pt x="425542" y="396671"/>
                    </a:moveTo>
                    <a:cubicBezTo>
                      <a:pt x="427732" y="397432"/>
                      <a:pt x="429828" y="398099"/>
                      <a:pt x="432019" y="398861"/>
                    </a:cubicBezTo>
                    <a:cubicBezTo>
                      <a:pt x="434876" y="399909"/>
                      <a:pt x="437734" y="400957"/>
                      <a:pt x="440591" y="402100"/>
                    </a:cubicBezTo>
                    <a:cubicBezTo>
                      <a:pt x="449640" y="405719"/>
                      <a:pt x="458498" y="409815"/>
                      <a:pt x="467166" y="414482"/>
                    </a:cubicBezTo>
                    <a:cubicBezTo>
                      <a:pt x="471071" y="416578"/>
                      <a:pt x="474881" y="418768"/>
                      <a:pt x="478596" y="421055"/>
                    </a:cubicBezTo>
                    <a:cubicBezTo>
                      <a:pt x="481072" y="422483"/>
                      <a:pt x="483454" y="424007"/>
                      <a:pt x="485835" y="425722"/>
                    </a:cubicBezTo>
                    <a:cubicBezTo>
                      <a:pt x="491169" y="429056"/>
                      <a:pt x="496217" y="432675"/>
                      <a:pt x="501170" y="436485"/>
                    </a:cubicBezTo>
                    <a:cubicBezTo>
                      <a:pt x="502885" y="437818"/>
                      <a:pt x="504599" y="439152"/>
                      <a:pt x="506218" y="440581"/>
                    </a:cubicBezTo>
                    <a:cubicBezTo>
                      <a:pt x="508695" y="442486"/>
                      <a:pt x="511171" y="444486"/>
                      <a:pt x="513648" y="446772"/>
                    </a:cubicBezTo>
                    <a:cubicBezTo>
                      <a:pt x="513838" y="446772"/>
                      <a:pt x="513934" y="446963"/>
                      <a:pt x="514124" y="447248"/>
                    </a:cubicBezTo>
                    <a:cubicBezTo>
                      <a:pt x="517267" y="449915"/>
                      <a:pt x="520411" y="452773"/>
                      <a:pt x="523459" y="455916"/>
                    </a:cubicBezTo>
                    <a:cubicBezTo>
                      <a:pt x="524030" y="456297"/>
                      <a:pt x="524602" y="456868"/>
                      <a:pt x="525173" y="457631"/>
                    </a:cubicBezTo>
                    <a:cubicBezTo>
                      <a:pt x="528316" y="460488"/>
                      <a:pt x="531269" y="463726"/>
                      <a:pt x="534127" y="466965"/>
                    </a:cubicBezTo>
                    <a:cubicBezTo>
                      <a:pt x="535460" y="468394"/>
                      <a:pt x="536889" y="469918"/>
                      <a:pt x="538032" y="471442"/>
                    </a:cubicBezTo>
                    <a:cubicBezTo>
                      <a:pt x="539365" y="472966"/>
                      <a:pt x="540508" y="474585"/>
                      <a:pt x="541842" y="476109"/>
                    </a:cubicBezTo>
                    <a:cubicBezTo>
                      <a:pt x="543366" y="478014"/>
                      <a:pt x="544985" y="479919"/>
                      <a:pt x="546414" y="481919"/>
                    </a:cubicBezTo>
                    <a:lnTo>
                      <a:pt x="534317" y="504493"/>
                    </a:lnTo>
                    <a:cubicBezTo>
                      <a:pt x="513648" y="475728"/>
                      <a:pt x="486883" y="452106"/>
                      <a:pt x="455736" y="435342"/>
                    </a:cubicBezTo>
                    <a:cubicBezTo>
                      <a:pt x="421827" y="417054"/>
                      <a:pt x="384298" y="407720"/>
                      <a:pt x="345722" y="407720"/>
                    </a:cubicBezTo>
                    <a:lnTo>
                      <a:pt x="342388" y="407720"/>
                    </a:lnTo>
                    <a:cubicBezTo>
                      <a:pt x="346675" y="399909"/>
                      <a:pt x="350866" y="392289"/>
                      <a:pt x="354962" y="384574"/>
                    </a:cubicBezTo>
                    <a:cubicBezTo>
                      <a:pt x="356581" y="384669"/>
                      <a:pt x="358200" y="384669"/>
                      <a:pt x="359724" y="384764"/>
                    </a:cubicBezTo>
                    <a:cubicBezTo>
                      <a:pt x="363915" y="384955"/>
                      <a:pt x="368106" y="385240"/>
                      <a:pt x="372297" y="385622"/>
                    </a:cubicBezTo>
                    <a:cubicBezTo>
                      <a:pt x="375536" y="385812"/>
                      <a:pt x="378774" y="386193"/>
                      <a:pt x="382012" y="386765"/>
                    </a:cubicBezTo>
                    <a:cubicBezTo>
                      <a:pt x="385251" y="387146"/>
                      <a:pt x="388489" y="387622"/>
                      <a:pt x="391633" y="388193"/>
                    </a:cubicBezTo>
                    <a:cubicBezTo>
                      <a:pt x="396395" y="389050"/>
                      <a:pt x="401158" y="390003"/>
                      <a:pt x="405920" y="391146"/>
                    </a:cubicBezTo>
                    <a:cubicBezTo>
                      <a:pt x="412492" y="392670"/>
                      <a:pt x="419065" y="394575"/>
                      <a:pt x="425542" y="396671"/>
                    </a:cubicBezTo>
                    <a:close/>
                    <a:moveTo>
                      <a:pt x="57877" y="1160766"/>
                    </a:moveTo>
                    <a:cubicBezTo>
                      <a:pt x="55972" y="1154575"/>
                      <a:pt x="54162" y="1148383"/>
                      <a:pt x="52543" y="1142192"/>
                    </a:cubicBezTo>
                    <a:lnTo>
                      <a:pt x="77879" y="1155908"/>
                    </a:lnTo>
                    <a:cubicBezTo>
                      <a:pt x="71402" y="1157718"/>
                      <a:pt x="64639" y="1159337"/>
                      <a:pt x="57877" y="1160766"/>
                    </a:cubicBezTo>
                    <a:close/>
                    <a:moveTo>
                      <a:pt x="118932" y="1141621"/>
                    </a:moveTo>
                    <a:cubicBezTo>
                      <a:pt x="118837" y="1141621"/>
                      <a:pt x="118741" y="1141716"/>
                      <a:pt x="118551" y="1141811"/>
                    </a:cubicBezTo>
                    <a:lnTo>
                      <a:pt x="45113" y="1101997"/>
                    </a:lnTo>
                    <a:cubicBezTo>
                      <a:pt x="44732" y="1098949"/>
                      <a:pt x="44446" y="1095996"/>
                      <a:pt x="44161" y="1092758"/>
                    </a:cubicBezTo>
                    <a:cubicBezTo>
                      <a:pt x="38446" y="1032179"/>
                      <a:pt x="50923" y="977696"/>
                      <a:pt x="68259" y="933881"/>
                    </a:cubicBezTo>
                    <a:cubicBezTo>
                      <a:pt x="75784" y="914831"/>
                      <a:pt x="84166" y="897781"/>
                      <a:pt x="92453" y="883207"/>
                    </a:cubicBezTo>
                    <a:cubicBezTo>
                      <a:pt x="97882" y="873492"/>
                      <a:pt x="103311" y="864824"/>
                      <a:pt x="108264" y="857395"/>
                    </a:cubicBezTo>
                    <a:cubicBezTo>
                      <a:pt x="127695" y="852632"/>
                      <a:pt x="174653" y="845584"/>
                      <a:pt x="221802" y="872540"/>
                    </a:cubicBezTo>
                    <a:cubicBezTo>
                      <a:pt x="265045" y="897305"/>
                      <a:pt x="283333" y="935881"/>
                      <a:pt x="290287" y="955883"/>
                    </a:cubicBezTo>
                    <a:cubicBezTo>
                      <a:pt x="288667" y="959598"/>
                      <a:pt x="286953" y="963503"/>
                      <a:pt x="285143" y="967504"/>
                    </a:cubicBezTo>
                    <a:cubicBezTo>
                      <a:pt x="277142" y="984934"/>
                      <a:pt x="266379" y="1005223"/>
                      <a:pt x="252282" y="1025987"/>
                    </a:cubicBezTo>
                    <a:cubicBezTo>
                      <a:pt x="223421" y="1068850"/>
                      <a:pt x="180654" y="1113903"/>
                      <a:pt x="118932" y="1141621"/>
                    </a:cubicBezTo>
                    <a:close/>
                    <a:moveTo>
                      <a:pt x="325053" y="895399"/>
                    </a:moveTo>
                    <a:lnTo>
                      <a:pt x="310003" y="923308"/>
                    </a:lnTo>
                    <a:cubicBezTo>
                      <a:pt x="297812" y="898829"/>
                      <a:pt x="275713" y="867587"/>
                      <a:pt x="237232" y="845584"/>
                    </a:cubicBezTo>
                    <a:cubicBezTo>
                      <a:pt x="191608" y="819485"/>
                      <a:pt x="146269" y="819771"/>
                      <a:pt x="117979" y="823867"/>
                    </a:cubicBezTo>
                    <a:lnTo>
                      <a:pt x="137982" y="786719"/>
                    </a:lnTo>
                    <a:cubicBezTo>
                      <a:pt x="181892" y="705757"/>
                      <a:pt x="257711" y="565644"/>
                      <a:pt x="325339" y="440295"/>
                    </a:cubicBezTo>
                    <a:cubicBezTo>
                      <a:pt x="365820" y="436295"/>
                      <a:pt x="405730" y="444200"/>
                      <a:pt x="441258" y="463250"/>
                    </a:cubicBezTo>
                    <a:cubicBezTo>
                      <a:pt x="472690" y="480205"/>
                      <a:pt x="499075" y="505446"/>
                      <a:pt x="517744" y="536402"/>
                    </a:cubicBezTo>
                    <a:cubicBezTo>
                      <a:pt x="447259" y="667942"/>
                      <a:pt x="368582" y="814437"/>
                      <a:pt x="325053" y="895399"/>
                    </a:cubicBezTo>
                    <a:close/>
                    <a:moveTo>
                      <a:pt x="663381" y="260939"/>
                    </a:moveTo>
                    <a:cubicBezTo>
                      <a:pt x="663000" y="261606"/>
                      <a:pt x="662619" y="262178"/>
                      <a:pt x="662238" y="262844"/>
                    </a:cubicBezTo>
                    <a:cubicBezTo>
                      <a:pt x="661952" y="263416"/>
                      <a:pt x="661666" y="264082"/>
                      <a:pt x="661476" y="264654"/>
                    </a:cubicBezTo>
                    <a:cubicBezTo>
                      <a:pt x="659857" y="267988"/>
                      <a:pt x="648141" y="291705"/>
                      <a:pt x="562416" y="451820"/>
                    </a:cubicBezTo>
                    <a:cubicBezTo>
                      <a:pt x="554034" y="441914"/>
                      <a:pt x="544985" y="432580"/>
                      <a:pt x="535174" y="424103"/>
                    </a:cubicBezTo>
                    <a:cubicBezTo>
                      <a:pt x="531936" y="421245"/>
                      <a:pt x="528697" y="418483"/>
                      <a:pt x="525268" y="415816"/>
                    </a:cubicBezTo>
                    <a:cubicBezTo>
                      <a:pt x="522125" y="413244"/>
                      <a:pt x="518982" y="410863"/>
                      <a:pt x="515743" y="408482"/>
                    </a:cubicBezTo>
                    <a:cubicBezTo>
                      <a:pt x="515362" y="408005"/>
                      <a:pt x="514886" y="407720"/>
                      <a:pt x="514505" y="407624"/>
                    </a:cubicBezTo>
                    <a:cubicBezTo>
                      <a:pt x="511362" y="405338"/>
                      <a:pt x="508219" y="403148"/>
                      <a:pt x="505075" y="400957"/>
                    </a:cubicBezTo>
                    <a:cubicBezTo>
                      <a:pt x="501837" y="398766"/>
                      <a:pt x="498598" y="396671"/>
                      <a:pt x="495265" y="394670"/>
                    </a:cubicBezTo>
                    <a:cubicBezTo>
                      <a:pt x="491264" y="392194"/>
                      <a:pt x="487264" y="389908"/>
                      <a:pt x="483168" y="387717"/>
                    </a:cubicBezTo>
                    <a:cubicBezTo>
                      <a:pt x="482787" y="387431"/>
                      <a:pt x="482406" y="387241"/>
                      <a:pt x="482025" y="387050"/>
                    </a:cubicBezTo>
                    <a:cubicBezTo>
                      <a:pt x="481930" y="387050"/>
                      <a:pt x="481930" y="386955"/>
                      <a:pt x="481834" y="386955"/>
                    </a:cubicBezTo>
                    <a:cubicBezTo>
                      <a:pt x="477548" y="384669"/>
                      <a:pt x="473262" y="382478"/>
                      <a:pt x="468880" y="380383"/>
                    </a:cubicBezTo>
                    <a:cubicBezTo>
                      <a:pt x="468880" y="380383"/>
                      <a:pt x="468880" y="380383"/>
                      <a:pt x="468785" y="380383"/>
                    </a:cubicBezTo>
                    <a:cubicBezTo>
                      <a:pt x="466023" y="379049"/>
                      <a:pt x="463261" y="377811"/>
                      <a:pt x="460498" y="376668"/>
                    </a:cubicBezTo>
                    <a:cubicBezTo>
                      <a:pt x="459737" y="376192"/>
                      <a:pt x="458974" y="375906"/>
                      <a:pt x="458212" y="375620"/>
                    </a:cubicBezTo>
                    <a:cubicBezTo>
                      <a:pt x="455450" y="374477"/>
                      <a:pt x="452783" y="373334"/>
                      <a:pt x="450021" y="372287"/>
                    </a:cubicBezTo>
                    <a:cubicBezTo>
                      <a:pt x="447354" y="371239"/>
                      <a:pt x="444592" y="370191"/>
                      <a:pt x="441829" y="369239"/>
                    </a:cubicBezTo>
                    <a:cubicBezTo>
                      <a:pt x="439067" y="368286"/>
                      <a:pt x="436305" y="367333"/>
                      <a:pt x="433543" y="366476"/>
                    </a:cubicBezTo>
                    <a:cubicBezTo>
                      <a:pt x="430114" y="365333"/>
                      <a:pt x="426589" y="364286"/>
                      <a:pt x="423065" y="363333"/>
                    </a:cubicBezTo>
                    <a:cubicBezTo>
                      <a:pt x="419827" y="362381"/>
                      <a:pt x="416493" y="361618"/>
                      <a:pt x="413159" y="360857"/>
                    </a:cubicBezTo>
                    <a:cubicBezTo>
                      <a:pt x="410587" y="360190"/>
                      <a:pt x="407920" y="359618"/>
                      <a:pt x="405253" y="359047"/>
                    </a:cubicBezTo>
                    <a:cubicBezTo>
                      <a:pt x="404872" y="358951"/>
                      <a:pt x="404491" y="358856"/>
                      <a:pt x="404015" y="358761"/>
                    </a:cubicBezTo>
                    <a:cubicBezTo>
                      <a:pt x="393252" y="356475"/>
                      <a:pt x="382393" y="354951"/>
                      <a:pt x="371440" y="354094"/>
                    </a:cubicBezTo>
                    <a:cubicBezTo>
                      <a:pt x="425637" y="254081"/>
                      <a:pt x="464213" y="182834"/>
                      <a:pt x="466309" y="179024"/>
                    </a:cubicBezTo>
                    <a:cubicBezTo>
                      <a:pt x="466499" y="178548"/>
                      <a:pt x="466690" y="178262"/>
                      <a:pt x="466880" y="177881"/>
                    </a:cubicBezTo>
                    <a:cubicBezTo>
                      <a:pt x="469738" y="172071"/>
                      <a:pt x="472595" y="166261"/>
                      <a:pt x="475738" y="160355"/>
                    </a:cubicBezTo>
                    <a:cubicBezTo>
                      <a:pt x="501456" y="112921"/>
                      <a:pt x="535937" y="74154"/>
                      <a:pt x="572989" y="51294"/>
                    </a:cubicBezTo>
                    <a:cubicBezTo>
                      <a:pt x="607279" y="30148"/>
                      <a:pt x="639187" y="25481"/>
                      <a:pt x="662809" y="38149"/>
                    </a:cubicBezTo>
                    <a:cubicBezTo>
                      <a:pt x="689384" y="52437"/>
                      <a:pt x="702053" y="87203"/>
                      <a:pt x="701005" y="130447"/>
                    </a:cubicBezTo>
                    <a:cubicBezTo>
                      <a:pt x="700719" y="141020"/>
                      <a:pt x="699671" y="152068"/>
                      <a:pt x="697671" y="163594"/>
                    </a:cubicBezTo>
                    <a:cubicBezTo>
                      <a:pt x="697671" y="163975"/>
                      <a:pt x="697576" y="164356"/>
                      <a:pt x="697480" y="164832"/>
                    </a:cubicBezTo>
                    <a:cubicBezTo>
                      <a:pt x="695195" y="177881"/>
                      <a:pt x="691861" y="191407"/>
                      <a:pt x="687384" y="205123"/>
                    </a:cubicBezTo>
                    <a:cubicBezTo>
                      <a:pt x="681383" y="223697"/>
                      <a:pt x="673382" y="242461"/>
                      <a:pt x="663381" y="260939"/>
                    </a:cubicBezTo>
                    <a:close/>
                    <a:moveTo>
                      <a:pt x="739105" y="302182"/>
                    </a:moveTo>
                    <a:lnTo>
                      <a:pt x="559558" y="634129"/>
                    </a:lnTo>
                    <a:cubicBezTo>
                      <a:pt x="553177" y="646035"/>
                      <a:pt x="548700" y="658513"/>
                      <a:pt x="546033" y="671372"/>
                    </a:cubicBezTo>
                    <a:cubicBezTo>
                      <a:pt x="542413" y="649464"/>
                      <a:pt x="545652" y="626223"/>
                      <a:pt x="556701" y="605840"/>
                    </a:cubicBezTo>
                    <a:lnTo>
                      <a:pt x="713863" y="315327"/>
                    </a:lnTo>
                    <a:cubicBezTo>
                      <a:pt x="730818" y="283895"/>
                      <a:pt x="734533" y="247985"/>
                      <a:pt x="724150" y="213695"/>
                    </a:cubicBezTo>
                    <a:cubicBezTo>
                      <a:pt x="723198" y="210362"/>
                      <a:pt x="722055" y="207028"/>
                      <a:pt x="720721" y="203884"/>
                    </a:cubicBezTo>
                    <a:cubicBezTo>
                      <a:pt x="722531" y="197693"/>
                      <a:pt x="724150" y="191692"/>
                      <a:pt x="725484" y="185597"/>
                    </a:cubicBezTo>
                    <a:cubicBezTo>
                      <a:pt x="735295" y="196646"/>
                      <a:pt x="742629" y="209790"/>
                      <a:pt x="746915" y="224363"/>
                    </a:cubicBezTo>
                    <a:cubicBezTo>
                      <a:pt x="754821" y="250557"/>
                      <a:pt x="752059" y="278180"/>
                      <a:pt x="739105" y="3021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10"/>
              <p:cNvSpPr/>
              <p:nvPr/>
            </p:nvSpPr>
            <p:spPr>
              <a:xfrm>
                <a:off x="6676831" y="5208793"/>
                <a:ext cx="59449" cy="140541"/>
              </a:xfrm>
              <a:custGeom>
                <a:avLst/>
                <a:gdLst/>
                <a:ahLst/>
                <a:cxnLst/>
                <a:rect l="l" t="t" r="r" b="b"/>
                <a:pathLst>
                  <a:path w="59449" h="140541" extrusionOk="0">
                    <a:moveTo>
                      <a:pt x="49723" y="1191"/>
                    </a:moveTo>
                    <a:cubicBezTo>
                      <a:pt x="47437" y="238"/>
                      <a:pt x="45056" y="-143"/>
                      <a:pt x="42865" y="48"/>
                    </a:cubicBezTo>
                    <a:cubicBezTo>
                      <a:pt x="37055" y="334"/>
                      <a:pt x="31626" y="3953"/>
                      <a:pt x="29244" y="9763"/>
                    </a:cubicBezTo>
                    <a:cubicBezTo>
                      <a:pt x="26577" y="16240"/>
                      <a:pt x="24101" y="22717"/>
                      <a:pt x="21815" y="29385"/>
                    </a:cubicBezTo>
                    <a:cubicBezTo>
                      <a:pt x="17719" y="40910"/>
                      <a:pt x="14100" y="52721"/>
                      <a:pt x="11052" y="64627"/>
                    </a:cubicBezTo>
                    <a:cubicBezTo>
                      <a:pt x="6003" y="83772"/>
                      <a:pt x="2384" y="103489"/>
                      <a:pt x="98" y="123206"/>
                    </a:cubicBezTo>
                    <a:cubicBezTo>
                      <a:pt x="-854" y="131683"/>
                      <a:pt x="5242" y="139398"/>
                      <a:pt x="13814" y="140446"/>
                    </a:cubicBezTo>
                    <a:cubicBezTo>
                      <a:pt x="14385" y="140541"/>
                      <a:pt x="14957" y="140541"/>
                      <a:pt x="15624" y="140541"/>
                    </a:cubicBezTo>
                    <a:cubicBezTo>
                      <a:pt x="23434" y="140541"/>
                      <a:pt x="30197" y="134731"/>
                      <a:pt x="31245" y="126921"/>
                    </a:cubicBezTo>
                    <a:cubicBezTo>
                      <a:pt x="33340" y="108633"/>
                      <a:pt x="36769" y="90345"/>
                      <a:pt x="41341" y="72533"/>
                    </a:cubicBezTo>
                    <a:cubicBezTo>
                      <a:pt x="42389" y="68532"/>
                      <a:pt x="43437" y="64532"/>
                      <a:pt x="44675" y="60531"/>
                    </a:cubicBezTo>
                    <a:cubicBezTo>
                      <a:pt x="48104" y="48816"/>
                      <a:pt x="52009" y="37195"/>
                      <a:pt x="56581" y="25956"/>
                    </a:cubicBezTo>
                    <a:cubicBezTo>
                      <a:pt x="57153" y="24527"/>
                      <a:pt x="57724" y="23098"/>
                      <a:pt x="58296" y="21670"/>
                    </a:cubicBezTo>
                    <a:cubicBezTo>
                      <a:pt x="61534" y="13573"/>
                      <a:pt x="57724" y="4429"/>
                      <a:pt x="49723" y="119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10"/>
              <p:cNvSpPr/>
              <p:nvPr/>
            </p:nvSpPr>
            <p:spPr>
              <a:xfrm>
                <a:off x="7098580" y="4430398"/>
                <a:ext cx="50333" cy="67496"/>
              </a:xfrm>
              <a:custGeom>
                <a:avLst/>
                <a:gdLst/>
                <a:ahLst/>
                <a:cxnLst/>
                <a:rect l="l" t="t" r="r" b="b"/>
                <a:pathLst>
                  <a:path w="50333" h="67496" extrusionOk="0">
                    <a:moveTo>
                      <a:pt x="42216" y="1870"/>
                    </a:moveTo>
                    <a:cubicBezTo>
                      <a:pt x="34692" y="-2226"/>
                      <a:pt x="25262" y="632"/>
                      <a:pt x="21261" y="8251"/>
                    </a:cubicBezTo>
                    <a:lnTo>
                      <a:pt x="1830" y="44446"/>
                    </a:lnTo>
                    <a:cubicBezTo>
                      <a:pt x="-2170" y="52067"/>
                      <a:pt x="592" y="61496"/>
                      <a:pt x="8117" y="65592"/>
                    </a:cubicBezTo>
                    <a:cubicBezTo>
                      <a:pt x="10403" y="66830"/>
                      <a:pt x="12975" y="67497"/>
                      <a:pt x="15451" y="67497"/>
                    </a:cubicBezTo>
                    <a:cubicBezTo>
                      <a:pt x="20880" y="67497"/>
                      <a:pt x="26309" y="64449"/>
                      <a:pt x="29072" y="59305"/>
                    </a:cubicBezTo>
                    <a:lnTo>
                      <a:pt x="48503" y="23110"/>
                    </a:lnTo>
                    <a:cubicBezTo>
                      <a:pt x="52503" y="15395"/>
                      <a:pt x="49741" y="5966"/>
                      <a:pt x="42216" y="187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10"/>
              <p:cNvSpPr/>
              <p:nvPr/>
            </p:nvSpPr>
            <p:spPr>
              <a:xfrm>
                <a:off x="7028818" y="4505875"/>
                <a:ext cx="80087" cy="121178"/>
              </a:xfrm>
              <a:custGeom>
                <a:avLst/>
                <a:gdLst/>
                <a:ahLst/>
                <a:cxnLst/>
                <a:rect l="l" t="t" r="r" b="b"/>
                <a:pathLst>
                  <a:path w="80087" h="121178" extrusionOk="0">
                    <a:moveTo>
                      <a:pt x="71878" y="1830"/>
                    </a:moveTo>
                    <a:cubicBezTo>
                      <a:pt x="64354" y="-2170"/>
                      <a:pt x="54829" y="592"/>
                      <a:pt x="50733" y="8117"/>
                    </a:cubicBezTo>
                    <a:lnTo>
                      <a:pt x="1870" y="98223"/>
                    </a:lnTo>
                    <a:cubicBezTo>
                      <a:pt x="-2226" y="105748"/>
                      <a:pt x="631" y="115178"/>
                      <a:pt x="8251" y="119274"/>
                    </a:cubicBezTo>
                    <a:cubicBezTo>
                      <a:pt x="10537" y="120512"/>
                      <a:pt x="13109" y="121179"/>
                      <a:pt x="15681" y="121179"/>
                    </a:cubicBezTo>
                    <a:cubicBezTo>
                      <a:pt x="21205" y="121179"/>
                      <a:pt x="26635" y="118131"/>
                      <a:pt x="29397" y="112987"/>
                    </a:cubicBezTo>
                    <a:lnTo>
                      <a:pt x="78260" y="22881"/>
                    </a:lnTo>
                    <a:cubicBezTo>
                      <a:pt x="82261" y="15261"/>
                      <a:pt x="79498" y="5831"/>
                      <a:pt x="71878" y="183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6" name="Google Shape;1706;p10"/>
            <p:cNvSpPr/>
            <p:nvPr/>
          </p:nvSpPr>
          <p:spPr>
            <a:xfrm rot="1962777">
              <a:off x="11132012" y="4408753"/>
              <a:ext cx="890069" cy="890068"/>
            </a:xfrm>
            <a:custGeom>
              <a:avLst/>
              <a:gdLst/>
              <a:ahLst/>
              <a:cxnLst/>
              <a:rect l="l" t="t" r="r" b="b"/>
              <a:pathLst>
                <a:path w="1152144" h="1152143" extrusionOk="0">
                  <a:moveTo>
                    <a:pt x="1120426" y="823150"/>
                  </a:moveTo>
                  <a:lnTo>
                    <a:pt x="852107" y="554831"/>
                  </a:lnTo>
                  <a:lnTo>
                    <a:pt x="1019080" y="387858"/>
                  </a:lnTo>
                  <a:cubicBezTo>
                    <a:pt x="1019937" y="387191"/>
                    <a:pt x="1020890" y="386429"/>
                    <a:pt x="1021651" y="385667"/>
                  </a:cubicBezTo>
                  <a:lnTo>
                    <a:pt x="1088708" y="318325"/>
                  </a:lnTo>
                  <a:cubicBezTo>
                    <a:pt x="1121664" y="285274"/>
                    <a:pt x="1121664" y="231553"/>
                    <a:pt x="1088708" y="198501"/>
                  </a:cubicBezTo>
                  <a:lnTo>
                    <a:pt x="983933" y="93345"/>
                  </a:lnTo>
                  <a:cubicBezTo>
                    <a:pt x="951071" y="60293"/>
                    <a:pt x="897541" y="60293"/>
                    <a:pt x="864584" y="93345"/>
                  </a:cubicBezTo>
                  <a:lnTo>
                    <a:pt x="806482" y="151638"/>
                  </a:lnTo>
                  <a:cubicBezTo>
                    <a:pt x="804958" y="152495"/>
                    <a:pt x="803434" y="153638"/>
                    <a:pt x="802100" y="154972"/>
                  </a:cubicBezTo>
                  <a:lnTo>
                    <a:pt x="627126" y="329946"/>
                  </a:lnTo>
                  <a:lnTo>
                    <a:pt x="605885" y="308705"/>
                  </a:lnTo>
                  <a:lnTo>
                    <a:pt x="328898" y="31718"/>
                  </a:lnTo>
                  <a:cubicBezTo>
                    <a:pt x="308420" y="11239"/>
                    <a:pt x="281178" y="0"/>
                    <a:pt x="252032" y="0"/>
                  </a:cubicBezTo>
                  <a:cubicBezTo>
                    <a:pt x="222885" y="0"/>
                    <a:pt x="195644" y="11239"/>
                    <a:pt x="175165" y="31718"/>
                  </a:cubicBezTo>
                  <a:lnTo>
                    <a:pt x="31718" y="175070"/>
                  </a:lnTo>
                  <a:cubicBezTo>
                    <a:pt x="11240" y="195548"/>
                    <a:pt x="0" y="222885"/>
                    <a:pt x="0" y="252031"/>
                  </a:cubicBezTo>
                  <a:cubicBezTo>
                    <a:pt x="0" y="281178"/>
                    <a:pt x="11240" y="308420"/>
                    <a:pt x="31718" y="328898"/>
                  </a:cubicBezTo>
                  <a:lnTo>
                    <a:pt x="329946" y="627126"/>
                  </a:lnTo>
                  <a:lnTo>
                    <a:pt x="322612" y="634460"/>
                  </a:lnTo>
                  <a:lnTo>
                    <a:pt x="216884" y="740188"/>
                  </a:lnTo>
                  <a:cubicBezTo>
                    <a:pt x="215837" y="741140"/>
                    <a:pt x="214979" y="742283"/>
                    <a:pt x="214217" y="743331"/>
                  </a:cubicBezTo>
                  <a:cubicBezTo>
                    <a:pt x="214122" y="743426"/>
                    <a:pt x="214122" y="743522"/>
                    <a:pt x="214122" y="743522"/>
                  </a:cubicBezTo>
                  <a:cubicBezTo>
                    <a:pt x="210788" y="745807"/>
                    <a:pt x="208121" y="749046"/>
                    <a:pt x="206502" y="752856"/>
                  </a:cubicBezTo>
                  <a:lnTo>
                    <a:pt x="124206" y="950500"/>
                  </a:lnTo>
                  <a:cubicBezTo>
                    <a:pt x="123825" y="951357"/>
                    <a:pt x="123539" y="952309"/>
                    <a:pt x="123254" y="953167"/>
                  </a:cubicBezTo>
                  <a:lnTo>
                    <a:pt x="68199" y="1085564"/>
                  </a:lnTo>
                  <a:cubicBezTo>
                    <a:pt x="64675" y="1093661"/>
                    <a:pt x="66580" y="1102995"/>
                    <a:pt x="72771" y="1109186"/>
                  </a:cubicBezTo>
                  <a:cubicBezTo>
                    <a:pt x="76962" y="1113377"/>
                    <a:pt x="82487" y="1115568"/>
                    <a:pt x="88106" y="1115568"/>
                  </a:cubicBezTo>
                  <a:cubicBezTo>
                    <a:pt x="90964" y="1115568"/>
                    <a:pt x="93821" y="1114901"/>
                    <a:pt x="96107" y="1113473"/>
                  </a:cubicBezTo>
                  <a:lnTo>
                    <a:pt x="226790" y="1059275"/>
                  </a:lnTo>
                  <a:cubicBezTo>
                    <a:pt x="228410" y="1058989"/>
                    <a:pt x="229934" y="1058513"/>
                    <a:pt x="231458" y="1057751"/>
                  </a:cubicBezTo>
                  <a:lnTo>
                    <a:pt x="429101" y="975455"/>
                  </a:lnTo>
                  <a:cubicBezTo>
                    <a:pt x="433102" y="973836"/>
                    <a:pt x="436340" y="971169"/>
                    <a:pt x="438626" y="967740"/>
                  </a:cubicBezTo>
                  <a:cubicBezTo>
                    <a:pt x="439769" y="966978"/>
                    <a:pt x="440817" y="966121"/>
                    <a:pt x="441770" y="965168"/>
                  </a:cubicBezTo>
                  <a:lnTo>
                    <a:pt x="547592" y="859441"/>
                  </a:lnTo>
                  <a:lnTo>
                    <a:pt x="554927" y="852106"/>
                  </a:lnTo>
                  <a:lnTo>
                    <a:pt x="823151" y="1120331"/>
                  </a:lnTo>
                  <a:cubicBezTo>
                    <a:pt x="843629" y="1140809"/>
                    <a:pt x="870966" y="1152144"/>
                    <a:pt x="900113" y="1152144"/>
                  </a:cubicBezTo>
                  <a:cubicBezTo>
                    <a:pt x="929259" y="1152144"/>
                    <a:pt x="956501" y="1140809"/>
                    <a:pt x="976979" y="1120331"/>
                  </a:cubicBezTo>
                  <a:lnTo>
                    <a:pt x="1120426" y="976979"/>
                  </a:lnTo>
                  <a:cubicBezTo>
                    <a:pt x="1140905" y="956500"/>
                    <a:pt x="1152144" y="929164"/>
                    <a:pt x="1152144" y="900017"/>
                  </a:cubicBezTo>
                  <a:cubicBezTo>
                    <a:pt x="1152144" y="870871"/>
                    <a:pt x="1140905" y="843629"/>
                    <a:pt x="1120426" y="823150"/>
                  </a:cubicBezTo>
                  <a:close/>
                  <a:moveTo>
                    <a:pt x="821531" y="524256"/>
                  </a:moveTo>
                  <a:lnTo>
                    <a:pt x="800291" y="503015"/>
                  </a:lnTo>
                  <a:lnTo>
                    <a:pt x="752951" y="455676"/>
                  </a:lnTo>
                  <a:lnTo>
                    <a:pt x="752951" y="455581"/>
                  </a:lnTo>
                  <a:lnTo>
                    <a:pt x="735425" y="438150"/>
                  </a:lnTo>
                  <a:lnTo>
                    <a:pt x="657892" y="360521"/>
                  </a:lnTo>
                  <a:lnTo>
                    <a:pt x="812387" y="206026"/>
                  </a:lnTo>
                  <a:lnTo>
                    <a:pt x="812387" y="206026"/>
                  </a:lnTo>
                  <a:lnTo>
                    <a:pt x="904494" y="298513"/>
                  </a:lnTo>
                  <a:lnTo>
                    <a:pt x="780479" y="422529"/>
                  </a:lnTo>
                  <a:cubicBezTo>
                    <a:pt x="772001" y="430911"/>
                    <a:pt x="772001" y="444627"/>
                    <a:pt x="780479" y="453104"/>
                  </a:cubicBezTo>
                  <a:cubicBezTo>
                    <a:pt x="784669" y="457295"/>
                    <a:pt x="790289" y="459486"/>
                    <a:pt x="795814" y="459486"/>
                  </a:cubicBezTo>
                  <a:cubicBezTo>
                    <a:pt x="801434" y="459486"/>
                    <a:pt x="806958" y="457295"/>
                    <a:pt x="811149" y="453104"/>
                  </a:cubicBezTo>
                  <a:lnTo>
                    <a:pt x="935069" y="329184"/>
                  </a:lnTo>
                  <a:lnTo>
                    <a:pt x="935069" y="329184"/>
                  </a:lnTo>
                  <a:lnTo>
                    <a:pt x="975836" y="370046"/>
                  </a:lnTo>
                  <a:lnTo>
                    <a:pt x="821531" y="524256"/>
                  </a:lnTo>
                  <a:close/>
                  <a:moveTo>
                    <a:pt x="894874" y="124111"/>
                  </a:moveTo>
                  <a:cubicBezTo>
                    <a:pt x="911066" y="107918"/>
                    <a:pt x="937165" y="107918"/>
                    <a:pt x="953357" y="124111"/>
                  </a:cubicBezTo>
                  <a:lnTo>
                    <a:pt x="1058132" y="229267"/>
                  </a:lnTo>
                  <a:cubicBezTo>
                    <a:pt x="1065752" y="237077"/>
                    <a:pt x="1070039" y="247459"/>
                    <a:pt x="1070039" y="258604"/>
                  </a:cubicBezTo>
                  <a:cubicBezTo>
                    <a:pt x="1070039" y="269653"/>
                    <a:pt x="1065848" y="280035"/>
                    <a:pt x="1058132" y="287846"/>
                  </a:cubicBezTo>
                  <a:lnTo>
                    <a:pt x="1012031" y="334232"/>
                  </a:lnTo>
                  <a:lnTo>
                    <a:pt x="848582" y="170783"/>
                  </a:lnTo>
                  <a:lnTo>
                    <a:pt x="894874" y="124111"/>
                  </a:lnTo>
                  <a:close/>
                  <a:moveTo>
                    <a:pt x="128302" y="1053941"/>
                  </a:moveTo>
                  <a:lnTo>
                    <a:pt x="151829" y="997172"/>
                  </a:lnTo>
                  <a:lnTo>
                    <a:pt x="185071" y="1030414"/>
                  </a:lnTo>
                  <a:lnTo>
                    <a:pt x="128302" y="1053941"/>
                  </a:lnTo>
                  <a:close/>
                  <a:moveTo>
                    <a:pt x="228410" y="1012222"/>
                  </a:moveTo>
                  <a:lnTo>
                    <a:pt x="169736" y="953643"/>
                  </a:lnTo>
                  <a:lnTo>
                    <a:pt x="233934" y="799433"/>
                  </a:lnTo>
                  <a:lnTo>
                    <a:pt x="382619" y="948023"/>
                  </a:lnTo>
                  <a:lnTo>
                    <a:pt x="228410" y="1012222"/>
                  </a:lnTo>
                  <a:close/>
                  <a:moveTo>
                    <a:pt x="426530" y="919258"/>
                  </a:moveTo>
                  <a:lnTo>
                    <a:pt x="262795" y="755523"/>
                  </a:lnTo>
                  <a:lnTo>
                    <a:pt x="353282" y="665131"/>
                  </a:lnTo>
                  <a:lnTo>
                    <a:pt x="360617" y="657797"/>
                  </a:lnTo>
                  <a:lnTo>
                    <a:pt x="503015" y="800195"/>
                  </a:lnTo>
                  <a:lnTo>
                    <a:pt x="524256" y="821436"/>
                  </a:lnTo>
                  <a:lnTo>
                    <a:pt x="516922" y="828770"/>
                  </a:lnTo>
                  <a:lnTo>
                    <a:pt x="426530" y="919258"/>
                  </a:lnTo>
                  <a:close/>
                  <a:moveTo>
                    <a:pt x="1089755" y="946213"/>
                  </a:moveTo>
                  <a:lnTo>
                    <a:pt x="946404" y="1089660"/>
                  </a:lnTo>
                  <a:cubicBezTo>
                    <a:pt x="934117" y="1101852"/>
                    <a:pt x="917639" y="1108710"/>
                    <a:pt x="900113" y="1108710"/>
                  </a:cubicBezTo>
                  <a:cubicBezTo>
                    <a:pt x="882491" y="1108710"/>
                    <a:pt x="866013" y="1101852"/>
                    <a:pt x="853726" y="1089660"/>
                  </a:cubicBezTo>
                  <a:lnTo>
                    <a:pt x="564261" y="800195"/>
                  </a:lnTo>
                  <a:lnTo>
                    <a:pt x="533686" y="769620"/>
                  </a:lnTo>
                  <a:lnTo>
                    <a:pt x="369951" y="605885"/>
                  </a:lnTo>
                  <a:lnTo>
                    <a:pt x="339376" y="575215"/>
                  </a:lnTo>
                  <a:lnTo>
                    <a:pt x="62294" y="298132"/>
                  </a:lnTo>
                  <a:cubicBezTo>
                    <a:pt x="50006" y="285940"/>
                    <a:pt x="43244" y="269462"/>
                    <a:pt x="43244" y="251841"/>
                  </a:cubicBezTo>
                  <a:cubicBezTo>
                    <a:pt x="43244" y="234220"/>
                    <a:pt x="50006" y="217837"/>
                    <a:pt x="62294" y="205549"/>
                  </a:cubicBezTo>
                  <a:lnTo>
                    <a:pt x="205740" y="62103"/>
                  </a:lnTo>
                  <a:cubicBezTo>
                    <a:pt x="217932" y="49911"/>
                    <a:pt x="234410" y="43053"/>
                    <a:pt x="252032" y="43053"/>
                  </a:cubicBezTo>
                  <a:cubicBezTo>
                    <a:pt x="269653" y="43053"/>
                    <a:pt x="286036" y="49911"/>
                    <a:pt x="298323" y="62103"/>
                  </a:cubicBezTo>
                  <a:lnTo>
                    <a:pt x="304610" y="68389"/>
                  </a:lnTo>
                  <a:lnTo>
                    <a:pt x="326041" y="89821"/>
                  </a:lnTo>
                  <a:cubicBezTo>
                    <a:pt x="325088" y="90488"/>
                    <a:pt x="324231" y="91154"/>
                    <a:pt x="323374" y="92012"/>
                  </a:cubicBezTo>
                  <a:lnTo>
                    <a:pt x="279654" y="135731"/>
                  </a:lnTo>
                  <a:cubicBezTo>
                    <a:pt x="271177" y="144113"/>
                    <a:pt x="271177" y="157734"/>
                    <a:pt x="279654" y="166211"/>
                  </a:cubicBezTo>
                  <a:cubicBezTo>
                    <a:pt x="283845" y="170402"/>
                    <a:pt x="289465" y="172498"/>
                    <a:pt x="294894" y="172498"/>
                  </a:cubicBezTo>
                  <a:cubicBezTo>
                    <a:pt x="300514" y="172498"/>
                    <a:pt x="305943" y="170307"/>
                    <a:pt x="310134" y="166211"/>
                  </a:cubicBezTo>
                  <a:lnTo>
                    <a:pt x="353854" y="122491"/>
                  </a:lnTo>
                  <a:cubicBezTo>
                    <a:pt x="354711" y="121634"/>
                    <a:pt x="355378" y="120777"/>
                    <a:pt x="356045" y="119824"/>
                  </a:cubicBezTo>
                  <a:lnTo>
                    <a:pt x="397478" y="161258"/>
                  </a:lnTo>
                  <a:lnTo>
                    <a:pt x="418910" y="182689"/>
                  </a:lnTo>
                  <a:cubicBezTo>
                    <a:pt x="418243" y="183261"/>
                    <a:pt x="417481" y="183737"/>
                    <a:pt x="416814" y="184309"/>
                  </a:cubicBezTo>
                  <a:lnTo>
                    <a:pt x="329946" y="268986"/>
                  </a:lnTo>
                  <a:cubicBezTo>
                    <a:pt x="321374" y="277368"/>
                    <a:pt x="321278" y="291084"/>
                    <a:pt x="329660" y="299656"/>
                  </a:cubicBezTo>
                  <a:cubicBezTo>
                    <a:pt x="333851" y="304038"/>
                    <a:pt x="339471" y="306133"/>
                    <a:pt x="345186" y="306133"/>
                  </a:cubicBezTo>
                  <a:cubicBezTo>
                    <a:pt x="350711" y="306133"/>
                    <a:pt x="356235" y="304133"/>
                    <a:pt x="360426" y="299942"/>
                  </a:cubicBezTo>
                  <a:lnTo>
                    <a:pt x="447294" y="215265"/>
                  </a:lnTo>
                  <a:cubicBezTo>
                    <a:pt x="448056" y="214598"/>
                    <a:pt x="448532" y="213741"/>
                    <a:pt x="449199" y="212979"/>
                  </a:cubicBezTo>
                  <a:lnTo>
                    <a:pt x="489585" y="253365"/>
                  </a:lnTo>
                  <a:lnTo>
                    <a:pt x="511112" y="274891"/>
                  </a:lnTo>
                  <a:cubicBezTo>
                    <a:pt x="510159" y="275558"/>
                    <a:pt x="509302" y="276225"/>
                    <a:pt x="508445" y="277082"/>
                  </a:cubicBezTo>
                  <a:lnTo>
                    <a:pt x="464725" y="320802"/>
                  </a:lnTo>
                  <a:cubicBezTo>
                    <a:pt x="456248" y="329184"/>
                    <a:pt x="456248" y="342805"/>
                    <a:pt x="464725" y="351282"/>
                  </a:cubicBezTo>
                  <a:cubicBezTo>
                    <a:pt x="468916" y="355473"/>
                    <a:pt x="474536" y="357568"/>
                    <a:pt x="479965" y="357568"/>
                  </a:cubicBezTo>
                  <a:cubicBezTo>
                    <a:pt x="485394" y="357568"/>
                    <a:pt x="490919" y="355378"/>
                    <a:pt x="495205" y="351282"/>
                  </a:cubicBezTo>
                  <a:lnTo>
                    <a:pt x="538925" y="307562"/>
                  </a:lnTo>
                  <a:cubicBezTo>
                    <a:pt x="539782" y="306705"/>
                    <a:pt x="540449" y="305848"/>
                    <a:pt x="541115" y="304895"/>
                  </a:cubicBezTo>
                  <a:lnTo>
                    <a:pt x="575310" y="338995"/>
                  </a:lnTo>
                  <a:lnTo>
                    <a:pt x="582644" y="346329"/>
                  </a:lnTo>
                  <a:lnTo>
                    <a:pt x="604076" y="367855"/>
                  </a:lnTo>
                  <a:cubicBezTo>
                    <a:pt x="603409" y="368332"/>
                    <a:pt x="602647" y="368808"/>
                    <a:pt x="602075" y="369475"/>
                  </a:cubicBezTo>
                  <a:lnTo>
                    <a:pt x="596551" y="374904"/>
                  </a:lnTo>
                  <a:lnTo>
                    <a:pt x="515207" y="454152"/>
                  </a:lnTo>
                  <a:cubicBezTo>
                    <a:pt x="506635" y="462534"/>
                    <a:pt x="506540" y="476250"/>
                    <a:pt x="514921" y="484727"/>
                  </a:cubicBezTo>
                  <a:cubicBezTo>
                    <a:pt x="518255" y="488251"/>
                    <a:pt x="522637" y="490252"/>
                    <a:pt x="527114" y="490918"/>
                  </a:cubicBezTo>
                  <a:cubicBezTo>
                    <a:pt x="528161" y="491109"/>
                    <a:pt x="529304" y="491204"/>
                    <a:pt x="530447" y="491204"/>
                  </a:cubicBezTo>
                  <a:cubicBezTo>
                    <a:pt x="535972" y="491204"/>
                    <a:pt x="541306" y="489109"/>
                    <a:pt x="545687" y="485013"/>
                  </a:cubicBezTo>
                  <a:lnTo>
                    <a:pt x="627126" y="405574"/>
                  </a:lnTo>
                  <a:lnTo>
                    <a:pt x="632460" y="400336"/>
                  </a:lnTo>
                  <a:cubicBezTo>
                    <a:pt x="633222" y="399669"/>
                    <a:pt x="633698" y="398812"/>
                    <a:pt x="634270" y="398050"/>
                  </a:cubicBezTo>
                  <a:lnTo>
                    <a:pt x="696277" y="460057"/>
                  </a:lnTo>
                  <a:cubicBezTo>
                    <a:pt x="695420" y="460724"/>
                    <a:pt x="694468" y="461391"/>
                    <a:pt x="693706" y="462153"/>
                  </a:cubicBezTo>
                  <a:lnTo>
                    <a:pt x="649986" y="505873"/>
                  </a:lnTo>
                  <a:cubicBezTo>
                    <a:pt x="641509" y="514255"/>
                    <a:pt x="641509" y="527875"/>
                    <a:pt x="649986" y="536353"/>
                  </a:cubicBezTo>
                  <a:cubicBezTo>
                    <a:pt x="654177" y="540544"/>
                    <a:pt x="659797" y="542639"/>
                    <a:pt x="665226" y="542639"/>
                  </a:cubicBezTo>
                  <a:cubicBezTo>
                    <a:pt x="670655" y="542639"/>
                    <a:pt x="676275" y="540448"/>
                    <a:pt x="680466" y="536353"/>
                  </a:cubicBezTo>
                  <a:lnTo>
                    <a:pt x="724186" y="492633"/>
                  </a:lnTo>
                  <a:cubicBezTo>
                    <a:pt x="725043" y="491871"/>
                    <a:pt x="725710" y="490918"/>
                    <a:pt x="726376" y="490061"/>
                  </a:cubicBezTo>
                  <a:lnTo>
                    <a:pt x="728377" y="492062"/>
                  </a:lnTo>
                  <a:lnTo>
                    <a:pt x="767429" y="531114"/>
                  </a:lnTo>
                  <a:lnTo>
                    <a:pt x="769715" y="533305"/>
                  </a:lnTo>
                  <a:lnTo>
                    <a:pt x="789051" y="552736"/>
                  </a:lnTo>
                  <a:cubicBezTo>
                    <a:pt x="788194" y="553403"/>
                    <a:pt x="787241" y="553879"/>
                    <a:pt x="786479" y="554641"/>
                  </a:cubicBezTo>
                  <a:lnTo>
                    <a:pt x="781336" y="559689"/>
                  </a:lnTo>
                  <a:lnTo>
                    <a:pt x="700373" y="639223"/>
                  </a:lnTo>
                  <a:cubicBezTo>
                    <a:pt x="696944" y="642652"/>
                    <a:pt x="694849" y="646938"/>
                    <a:pt x="694182" y="651415"/>
                  </a:cubicBezTo>
                  <a:cubicBezTo>
                    <a:pt x="693230" y="657892"/>
                    <a:pt x="695134" y="664845"/>
                    <a:pt x="700088" y="669893"/>
                  </a:cubicBezTo>
                  <a:cubicBezTo>
                    <a:pt x="704279" y="674275"/>
                    <a:pt x="709898" y="676465"/>
                    <a:pt x="715518" y="676465"/>
                  </a:cubicBezTo>
                  <a:cubicBezTo>
                    <a:pt x="720947" y="676465"/>
                    <a:pt x="726472" y="674370"/>
                    <a:pt x="730568" y="670179"/>
                  </a:cubicBezTo>
                  <a:lnTo>
                    <a:pt x="811911" y="590264"/>
                  </a:lnTo>
                  <a:lnTo>
                    <a:pt x="816674" y="585597"/>
                  </a:lnTo>
                  <a:cubicBezTo>
                    <a:pt x="817531" y="584740"/>
                    <a:pt x="818293" y="583692"/>
                    <a:pt x="819055" y="582739"/>
                  </a:cubicBezTo>
                  <a:lnTo>
                    <a:pt x="859536" y="623221"/>
                  </a:lnTo>
                  <a:lnTo>
                    <a:pt x="880967" y="644652"/>
                  </a:lnTo>
                  <a:cubicBezTo>
                    <a:pt x="880301" y="645223"/>
                    <a:pt x="879539" y="645700"/>
                    <a:pt x="878967" y="646366"/>
                  </a:cubicBezTo>
                  <a:lnTo>
                    <a:pt x="835247" y="690658"/>
                  </a:lnTo>
                  <a:cubicBezTo>
                    <a:pt x="826770" y="699135"/>
                    <a:pt x="826770" y="712946"/>
                    <a:pt x="835247" y="721519"/>
                  </a:cubicBezTo>
                  <a:cubicBezTo>
                    <a:pt x="839438" y="725710"/>
                    <a:pt x="845058" y="727900"/>
                    <a:pt x="850487" y="727900"/>
                  </a:cubicBezTo>
                  <a:cubicBezTo>
                    <a:pt x="856107" y="727900"/>
                    <a:pt x="861536" y="725710"/>
                    <a:pt x="865727" y="721519"/>
                  </a:cubicBezTo>
                  <a:lnTo>
                    <a:pt x="909447" y="677228"/>
                  </a:lnTo>
                  <a:cubicBezTo>
                    <a:pt x="910114" y="676561"/>
                    <a:pt x="910685" y="675704"/>
                    <a:pt x="911257" y="674941"/>
                  </a:cubicBezTo>
                  <a:lnTo>
                    <a:pt x="974122" y="737806"/>
                  </a:lnTo>
                  <a:cubicBezTo>
                    <a:pt x="973265" y="738378"/>
                    <a:pt x="972407" y="739045"/>
                    <a:pt x="971741" y="739712"/>
                  </a:cubicBezTo>
                  <a:lnTo>
                    <a:pt x="885634" y="823627"/>
                  </a:lnTo>
                  <a:cubicBezTo>
                    <a:pt x="877157" y="831913"/>
                    <a:pt x="876967" y="845534"/>
                    <a:pt x="885349" y="854012"/>
                  </a:cubicBezTo>
                  <a:cubicBezTo>
                    <a:pt x="889540" y="858298"/>
                    <a:pt x="895159" y="860488"/>
                    <a:pt x="900684" y="860488"/>
                  </a:cubicBezTo>
                  <a:cubicBezTo>
                    <a:pt x="906018" y="860488"/>
                    <a:pt x="911447" y="858488"/>
                    <a:pt x="915734" y="854297"/>
                  </a:cubicBezTo>
                  <a:lnTo>
                    <a:pt x="1001840" y="770382"/>
                  </a:lnTo>
                  <a:cubicBezTo>
                    <a:pt x="1002697" y="769525"/>
                    <a:pt x="1003364" y="768667"/>
                    <a:pt x="1004030" y="767715"/>
                  </a:cubicBezTo>
                  <a:lnTo>
                    <a:pt x="1044702" y="808387"/>
                  </a:lnTo>
                  <a:lnTo>
                    <a:pt x="1066133" y="829818"/>
                  </a:lnTo>
                  <a:cubicBezTo>
                    <a:pt x="1065467" y="830389"/>
                    <a:pt x="1064705" y="830866"/>
                    <a:pt x="1064133" y="831532"/>
                  </a:cubicBezTo>
                  <a:lnTo>
                    <a:pt x="1020413" y="875824"/>
                  </a:lnTo>
                  <a:cubicBezTo>
                    <a:pt x="1011936" y="884301"/>
                    <a:pt x="1011936" y="898112"/>
                    <a:pt x="1020413" y="906685"/>
                  </a:cubicBezTo>
                  <a:cubicBezTo>
                    <a:pt x="1024604" y="910876"/>
                    <a:pt x="1030224" y="913066"/>
                    <a:pt x="1035653" y="913066"/>
                  </a:cubicBezTo>
                  <a:cubicBezTo>
                    <a:pt x="1041083" y="913066"/>
                    <a:pt x="1046702" y="911066"/>
                    <a:pt x="1050893" y="906685"/>
                  </a:cubicBezTo>
                  <a:lnTo>
                    <a:pt x="1094613" y="862393"/>
                  </a:lnTo>
                  <a:cubicBezTo>
                    <a:pt x="1095089" y="861917"/>
                    <a:pt x="1095566" y="861250"/>
                    <a:pt x="1095947" y="860679"/>
                  </a:cubicBezTo>
                  <a:cubicBezTo>
                    <a:pt x="1104233" y="871823"/>
                    <a:pt x="1108805" y="885349"/>
                    <a:pt x="1108805" y="899731"/>
                  </a:cubicBezTo>
                  <a:cubicBezTo>
                    <a:pt x="1108805" y="917543"/>
                    <a:pt x="1102043" y="933926"/>
                    <a:pt x="1089755" y="946213"/>
                  </a:cubicBezTo>
                  <a:close/>
                </a:path>
              </a:pathLst>
            </a:custGeom>
            <a:solidFill>
              <a:srgbClr val="FFFFFF">
                <a:alpha val="4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7" name="Google Shape;1707;p10"/>
            <p:cNvGrpSpPr/>
            <p:nvPr/>
          </p:nvGrpSpPr>
          <p:grpSpPr>
            <a:xfrm rot="1458646">
              <a:off x="9235496" y="3143052"/>
              <a:ext cx="722862" cy="1045420"/>
              <a:chOff x="6594769" y="2752153"/>
              <a:chExt cx="953209" cy="1378553"/>
            </a:xfrm>
          </p:grpSpPr>
          <p:sp>
            <p:nvSpPr>
              <p:cNvPr id="1708" name="Google Shape;1708;p10"/>
              <p:cNvSpPr/>
              <p:nvPr/>
            </p:nvSpPr>
            <p:spPr>
              <a:xfrm>
                <a:off x="6594769" y="2752153"/>
                <a:ext cx="953209" cy="1378553"/>
              </a:xfrm>
              <a:custGeom>
                <a:avLst/>
                <a:gdLst/>
                <a:ahLst/>
                <a:cxnLst/>
                <a:rect l="l" t="t" r="r" b="b"/>
                <a:pathLst>
                  <a:path w="953209" h="1378553" extrusionOk="0">
                    <a:moveTo>
                      <a:pt x="945697" y="822198"/>
                    </a:moveTo>
                    <a:cubicBezTo>
                      <a:pt x="937696" y="816673"/>
                      <a:pt x="926838" y="818674"/>
                      <a:pt x="921313" y="826580"/>
                    </a:cubicBezTo>
                    <a:cubicBezTo>
                      <a:pt x="893881" y="866299"/>
                      <a:pt x="861496" y="901541"/>
                      <a:pt x="825206" y="931926"/>
                    </a:cubicBezTo>
                    <a:lnTo>
                      <a:pt x="756626" y="784098"/>
                    </a:lnTo>
                    <a:cubicBezTo>
                      <a:pt x="752530" y="775430"/>
                      <a:pt x="742148" y="771525"/>
                      <a:pt x="733385" y="775621"/>
                    </a:cubicBezTo>
                    <a:cubicBezTo>
                      <a:pt x="724622" y="779717"/>
                      <a:pt x="720812" y="790099"/>
                      <a:pt x="724907" y="798862"/>
                    </a:cubicBezTo>
                    <a:lnTo>
                      <a:pt x="796916" y="954024"/>
                    </a:lnTo>
                    <a:lnTo>
                      <a:pt x="811775" y="986219"/>
                    </a:lnTo>
                    <a:lnTo>
                      <a:pt x="833207" y="1032320"/>
                    </a:lnTo>
                    <a:cubicBezTo>
                      <a:pt x="866258" y="1103948"/>
                      <a:pt x="839589" y="1188148"/>
                      <a:pt x="773771" y="1228249"/>
                    </a:cubicBezTo>
                    <a:lnTo>
                      <a:pt x="691665" y="1051179"/>
                    </a:lnTo>
                    <a:lnTo>
                      <a:pt x="676901" y="1019461"/>
                    </a:lnTo>
                    <a:lnTo>
                      <a:pt x="519453" y="680180"/>
                    </a:lnTo>
                    <a:cubicBezTo>
                      <a:pt x="563554" y="667226"/>
                      <a:pt x="600130" y="636460"/>
                      <a:pt x="620704" y="596170"/>
                    </a:cubicBezTo>
                    <a:cubicBezTo>
                      <a:pt x="632896" y="608457"/>
                      <a:pt x="643183" y="623030"/>
                      <a:pt x="650898" y="639604"/>
                    </a:cubicBezTo>
                    <a:lnTo>
                      <a:pt x="694523" y="733711"/>
                    </a:lnTo>
                    <a:cubicBezTo>
                      <a:pt x="698618" y="742474"/>
                      <a:pt x="709001" y="746379"/>
                      <a:pt x="717764" y="742283"/>
                    </a:cubicBezTo>
                    <a:cubicBezTo>
                      <a:pt x="726527" y="738188"/>
                      <a:pt x="730337" y="727805"/>
                      <a:pt x="726241" y="719042"/>
                    </a:cubicBezTo>
                    <a:lnTo>
                      <a:pt x="682616" y="624935"/>
                    </a:lnTo>
                    <a:cubicBezTo>
                      <a:pt x="670806" y="599504"/>
                      <a:pt x="654041" y="577882"/>
                      <a:pt x="633944" y="560832"/>
                    </a:cubicBezTo>
                    <a:cubicBezTo>
                      <a:pt x="637182" y="547973"/>
                      <a:pt x="638897" y="534543"/>
                      <a:pt x="638897" y="520637"/>
                    </a:cubicBezTo>
                    <a:cubicBezTo>
                      <a:pt x="638897" y="435007"/>
                      <a:pt x="573746" y="364236"/>
                      <a:pt x="490307" y="355283"/>
                    </a:cubicBezTo>
                    <a:lnTo>
                      <a:pt x="490307" y="205264"/>
                    </a:lnTo>
                    <a:cubicBezTo>
                      <a:pt x="538980" y="196882"/>
                      <a:pt x="576032" y="154496"/>
                      <a:pt x="576032" y="103442"/>
                    </a:cubicBezTo>
                    <a:cubicBezTo>
                      <a:pt x="576032" y="46482"/>
                      <a:pt x="529550" y="0"/>
                      <a:pt x="472590" y="0"/>
                    </a:cubicBezTo>
                    <a:cubicBezTo>
                      <a:pt x="415631" y="0"/>
                      <a:pt x="369149" y="46292"/>
                      <a:pt x="369149" y="103442"/>
                    </a:cubicBezTo>
                    <a:cubicBezTo>
                      <a:pt x="369149" y="154400"/>
                      <a:pt x="406201" y="196787"/>
                      <a:pt x="454874" y="205264"/>
                    </a:cubicBezTo>
                    <a:lnTo>
                      <a:pt x="454874" y="355283"/>
                    </a:lnTo>
                    <a:cubicBezTo>
                      <a:pt x="371530" y="364141"/>
                      <a:pt x="306284" y="435007"/>
                      <a:pt x="306284" y="520637"/>
                    </a:cubicBezTo>
                    <a:cubicBezTo>
                      <a:pt x="306284" y="535114"/>
                      <a:pt x="308093" y="549116"/>
                      <a:pt x="311618" y="562451"/>
                    </a:cubicBezTo>
                    <a:cubicBezTo>
                      <a:pt x="292091" y="579406"/>
                      <a:pt x="276089" y="600647"/>
                      <a:pt x="264850" y="624935"/>
                    </a:cubicBezTo>
                    <a:lnTo>
                      <a:pt x="125404" y="925449"/>
                    </a:lnTo>
                    <a:cubicBezTo>
                      <a:pt x="90066" y="894779"/>
                      <a:pt x="58634" y="859250"/>
                      <a:pt x="32154" y="819436"/>
                    </a:cubicBezTo>
                    <a:cubicBezTo>
                      <a:pt x="26725" y="811339"/>
                      <a:pt x="15866" y="809149"/>
                      <a:pt x="7865" y="814483"/>
                    </a:cubicBezTo>
                    <a:cubicBezTo>
                      <a:pt x="-231" y="819817"/>
                      <a:pt x="-2422" y="830675"/>
                      <a:pt x="2913" y="838772"/>
                    </a:cubicBezTo>
                    <a:cubicBezTo>
                      <a:pt x="33107" y="884110"/>
                      <a:pt x="69302" y="924211"/>
                      <a:pt x="110069" y="958405"/>
                    </a:cubicBezTo>
                    <a:lnTo>
                      <a:pt x="82637" y="1017556"/>
                    </a:lnTo>
                    <a:cubicBezTo>
                      <a:pt x="41108" y="1107091"/>
                      <a:pt x="76064" y="1212628"/>
                      <a:pt x="160170" y="1260729"/>
                    </a:cubicBezTo>
                    <a:lnTo>
                      <a:pt x="121308" y="1354455"/>
                    </a:lnTo>
                    <a:cubicBezTo>
                      <a:pt x="117689" y="1363408"/>
                      <a:pt x="121880" y="1373600"/>
                      <a:pt x="130928" y="1377315"/>
                    </a:cubicBezTo>
                    <a:cubicBezTo>
                      <a:pt x="133119" y="1378172"/>
                      <a:pt x="135405" y="1378553"/>
                      <a:pt x="137596" y="1378553"/>
                    </a:cubicBezTo>
                    <a:cubicBezTo>
                      <a:pt x="144549" y="1378553"/>
                      <a:pt x="151122" y="1374457"/>
                      <a:pt x="153884" y="1367695"/>
                    </a:cubicBezTo>
                    <a:lnTo>
                      <a:pt x="198651" y="1259777"/>
                    </a:lnTo>
                    <a:cubicBezTo>
                      <a:pt x="199223" y="1258348"/>
                      <a:pt x="199508" y="1256824"/>
                      <a:pt x="199699" y="1255395"/>
                    </a:cubicBezTo>
                    <a:lnTo>
                      <a:pt x="219987" y="1211961"/>
                    </a:lnTo>
                    <a:cubicBezTo>
                      <a:pt x="223988" y="1203198"/>
                      <a:pt x="220178" y="1192816"/>
                      <a:pt x="211415" y="1188720"/>
                    </a:cubicBezTo>
                    <a:cubicBezTo>
                      <a:pt x="202652" y="1184624"/>
                      <a:pt x="192269" y="1188530"/>
                      <a:pt x="188174" y="1197197"/>
                    </a:cubicBezTo>
                    <a:lnTo>
                      <a:pt x="173696" y="1228344"/>
                    </a:lnTo>
                    <a:cubicBezTo>
                      <a:pt x="107878" y="1188244"/>
                      <a:pt x="81113" y="1103948"/>
                      <a:pt x="114260" y="1032415"/>
                    </a:cubicBezTo>
                    <a:lnTo>
                      <a:pt x="138263" y="980599"/>
                    </a:lnTo>
                    <a:lnTo>
                      <a:pt x="153407" y="948214"/>
                    </a:lnTo>
                    <a:lnTo>
                      <a:pt x="296568" y="639699"/>
                    </a:lnTo>
                    <a:cubicBezTo>
                      <a:pt x="303807" y="624078"/>
                      <a:pt x="313427" y="609981"/>
                      <a:pt x="325239" y="597789"/>
                    </a:cubicBezTo>
                    <a:cubicBezTo>
                      <a:pt x="346289" y="637889"/>
                      <a:pt x="383341" y="668369"/>
                      <a:pt x="427823" y="680752"/>
                    </a:cubicBezTo>
                    <a:lnTo>
                      <a:pt x="272184" y="1015937"/>
                    </a:lnTo>
                    <a:lnTo>
                      <a:pt x="257421" y="1047655"/>
                    </a:lnTo>
                    <a:lnTo>
                      <a:pt x="214367" y="1140523"/>
                    </a:lnTo>
                    <a:cubicBezTo>
                      <a:pt x="210272" y="1149287"/>
                      <a:pt x="214082" y="1159669"/>
                      <a:pt x="222845" y="1163764"/>
                    </a:cubicBezTo>
                    <a:cubicBezTo>
                      <a:pt x="231608" y="1167860"/>
                      <a:pt x="241990" y="1163955"/>
                      <a:pt x="246086" y="1155192"/>
                    </a:cubicBezTo>
                    <a:lnTo>
                      <a:pt x="290186" y="1060132"/>
                    </a:lnTo>
                    <a:cubicBezTo>
                      <a:pt x="343907" y="1078611"/>
                      <a:pt x="400867" y="1089184"/>
                      <a:pt x="459350" y="1091184"/>
                    </a:cubicBezTo>
                    <a:lnTo>
                      <a:pt x="459350" y="1165574"/>
                    </a:lnTo>
                    <a:cubicBezTo>
                      <a:pt x="459350" y="1175290"/>
                      <a:pt x="466971" y="1183005"/>
                      <a:pt x="476496" y="1183005"/>
                    </a:cubicBezTo>
                    <a:cubicBezTo>
                      <a:pt x="485830" y="1183005"/>
                      <a:pt x="493640" y="1175195"/>
                      <a:pt x="493640" y="1165574"/>
                    </a:cubicBezTo>
                    <a:lnTo>
                      <a:pt x="493640" y="1091279"/>
                    </a:lnTo>
                    <a:cubicBezTo>
                      <a:pt x="550409" y="1089850"/>
                      <a:pt x="605845" y="1080230"/>
                      <a:pt x="658423" y="1063085"/>
                    </a:cubicBezTo>
                    <a:lnTo>
                      <a:pt x="747672" y="1255395"/>
                    </a:lnTo>
                    <a:cubicBezTo>
                      <a:pt x="747863" y="1256824"/>
                      <a:pt x="748148" y="1258348"/>
                      <a:pt x="748720" y="1259777"/>
                    </a:cubicBezTo>
                    <a:lnTo>
                      <a:pt x="793488" y="1367695"/>
                    </a:lnTo>
                    <a:cubicBezTo>
                      <a:pt x="796345" y="1374457"/>
                      <a:pt x="802917" y="1378553"/>
                      <a:pt x="809775" y="1378553"/>
                    </a:cubicBezTo>
                    <a:cubicBezTo>
                      <a:pt x="811966" y="1378553"/>
                      <a:pt x="814252" y="1378077"/>
                      <a:pt x="816443" y="1377315"/>
                    </a:cubicBezTo>
                    <a:cubicBezTo>
                      <a:pt x="825491" y="1373600"/>
                      <a:pt x="829682" y="1363408"/>
                      <a:pt x="826063" y="1354455"/>
                    </a:cubicBezTo>
                    <a:lnTo>
                      <a:pt x="787201" y="1260824"/>
                    </a:lnTo>
                    <a:cubicBezTo>
                      <a:pt x="871307" y="1212723"/>
                      <a:pt x="906168" y="1107091"/>
                      <a:pt x="864734" y="1017651"/>
                    </a:cubicBezTo>
                    <a:lnTo>
                      <a:pt x="840160" y="964787"/>
                    </a:lnTo>
                    <a:cubicBezTo>
                      <a:pt x="881784" y="931259"/>
                      <a:pt x="918932" y="891635"/>
                      <a:pt x="949983" y="846677"/>
                    </a:cubicBezTo>
                    <a:cubicBezTo>
                      <a:pt x="955603" y="838676"/>
                      <a:pt x="953698" y="827627"/>
                      <a:pt x="945697" y="822198"/>
                    </a:cubicBezTo>
                    <a:close/>
                    <a:moveTo>
                      <a:pt x="404296" y="103442"/>
                    </a:moveTo>
                    <a:cubicBezTo>
                      <a:pt x="404296" y="65722"/>
                      <a:pt x="434966" y="35147"/>
                      <a:pt x="472590" y="35147"/>
                    </a:cubicBezTo>
                    <a:cubicBezTo>
                      <a:pt x="510309" y="35147"/>
                      <a:pt x="540884" y="65818"/>
                      <a:pt x="540884" y="103442"/>
                    </a:cubicBezTo>
                    <a:cubicBezTo>
                      <a:pt x="540884" y="140398"/>
                      <a:pt x="511357" y="170497"/>
                      <a:pt x="474781" y="171641"/>
                    </a:cubicBezTo>
                    <a:cubicBezTo>
                      <a:pt x="474019" y="171545"/>
                      <a:pt x="473352" y="171450"/>
                      <a:pt x="472590" y="171450"/>
                    </a:cubicBezTo>
                    <a:cubicBezTo>
                      <a:pt x="471828" y="171450"/>
                      <a:pt x="471161" y="171545"/>
                      <a:pt x="470399" y="171641"/>
                    </a:cubicBezTo>
                    <a:cubicBezTo>
                      <a:pt x="433728" y="170497"/>
                      <a:pt x="404296" y="140398"/>
                      <a:pt x="404296" y="103442"/>
                    </a:cubicBezTo>
                    <a:close/>
                    <a:moveTo>
                      <a:pt x="353337" y="574834"/>
                    </a:moveTo>
                    <a:cubicBezTo>
                      <a:pt x="348289" y="563975"/>
                      <a:pt x="344765" y="552450"/>
                      <a:pt x="342955" y="540258"/>
                    </a:cubicBezTo>
                    <a:cubicBezTo>
                      <a:pt x="341907" y="533876"/>
                      <a:pt x="341431" y="527209"/>
                      <a:pt x="341431" y="520541"/>
                    </a:cubicBezTo>
                    <a:cubicBezTo>
                      <a:pt x="341431" y="448246"/>
                      <a:pt x="400200" y="389287"/>
                      <a:pt x="472590" y="389287"/>
                    </a:cubicBezTo>
                    <a:cubicBezTo>
                      <a:pt x="544980" y="389287"/>
                      <a:pt x="603845" y="448246"/>
                      <a:pt x="603845" y="520541"/>
                    </a:cubicBezTo>
                    <a:cubicBezTo>
                      <a:pt x="603845" y="526828"/>
                      <a:pt x="603368" y="533019"/>
                      <a:pt x="602511" y="539115"/>
                    </a:cubicBezTo>
                    <a:cubicBezTo>
                      <a:pt x="600797" y="551307"/>
                      <a:pt x="597368" y="562927"/>
                      <a:pt x="592415" y="573786"/>
                    </a:cubicBezTo>
                    <a:cubicBezTo>
                      <a:pt x="576222" y="610267"/>
                      <a:pt x="543837" y="637984"/>
                      <a:pt x="504404" y="647795"/>
                    </a:cubicBezTo>
                    <a:cubicBezTo>
                      <a:pt x="496498" y="649891"/>
                      <a:pt x="488306" y="651129"/>
                      <a:pt x="479924" y="651605"/>
                    </a:cubicBezTo>
                    <a:cubicBezTo>
                      <a:pt x="477448" y="651701"/>
                      <a:pt x="475067" y="651796"/>
                      <a:pt x="472590" y="651796"/>
                    </a:cubicBezTo>
                    <a:cubicBezTo>
                      <a:pt x="470876" y="651796"/>
                      <a:pt x="469256" y="651796"/>
                      <a:pt x="467542" y="651701"/>
                    </a:cubicBezTo>
                    <a:cubicBezTo>
                      <a:pt x="459160" y="651415"/>
                      <a:pt x="450873" y="650272"/>
                      <a:pt x="442967" y="648367"/>
                    </a:cubicBezTo>
                    <a:cubicBezTo>
                      <a:pt x="402963" y="639127"/>
                      <a:pt x="369911" y="611410"/>
                      <a:pt x="353337" y="574834"/>
                    </a:cubicBezTo>
                    <a:close/>
                    <a:moveTo>
                      <a:pt x="493736" y="1056323"/>
                    </a:moveTo>
                    <a:lnTo>
                      <a:pt x="493736" y="1000506"/>
                    </a:lnTo>
                    <a:cubicBezTo>
                      <a:pt x="493736" y="990790"/>
                      <a:pt x="486116" y="983075"/>
                      <a:pt x="476591" y="983075"/>
                    </a:cubicBezTo>
                    <a:cubicBezTo>
                      <a:pt x="467066" y="983075"/>
                      <a:pt x="459446" y="990886"/>
                      <a:pt x="459446" y="1000506"/>
                    </a:cubicBezTo>
                    <a:lnTo>
                      <a:pt x="459446" y="1056227"/>
                    </a:lnTo>
                    <a:cubicBezTo>
                      <a:pt x="406106" y="1054322"/>
                      <a:pt x="354194" y="1044797"/>
                      <a:pt x="305141" y="1028129"/>
                    </a:cubicBezTo>
                    <a:lnTo>
                      <a:pt x="463637" y="686752"/>
                    </a:lnTo>
                    <a:cubicBezTo>
                      <a:pt x="466589" y="686848"/>
                      <a:pt x="469638" y="686943"/>
                      <a:pt x="472590" y="686943"/>
                    </a:cubicBezTo>
                    <a:cubicBezTo>
                      <a:pt x="476305" y="686943"/>
                      <a:pt x="480020" y="686848"/>
                      <a:pt x="483734" y="686562"/>
                    </a:cubicBezTo>
                    <a:lnTo>
                      <a:pt x="643755" y="1031272"/>
                    </a:lnTo>
                    <a:cubicBezTo>
                      <a:pt x="595748" y="1046416"/>
                      <a:pt x="545361" y="1054989"/>
                      <a:pt x="493736" y="10563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10"/>
              <p:cNvSpPr/>
              <p:nvPr/>
            </p:nvSpPr>
            <p:spPr>
              <a:xfrm>
                <a:off x="7034783" y="3243642"/>
                <a:ext cx="58292" cy="58293"/>
              </a:xfrm>
              <a:custGeom>
                <a:avLst/>
                <a:gdLst/>
                <a:ahLst/>
                <a:cxnLst/>
                <a:rect l="l" t="t" r="r" b="b"/>
                <a:pathLst>
                  <a:path w="58292" h="58293" extrusionOk="0">
                    <a:moveTo>
                      <a:pt x="58293" y="29147"/>
                    </a:moveTo>
                    <a:cubicBezTo>
                      <a:pt x="58293" y="13049"/>
                      <a:pt x="45244" y="0"/>
                      <a:pt x="29146" y="0"/>
                    </a:cubicBezTo>
                    <a:cubicBezTo>
                      <a:pt x="13049" y="0"/>
                      <a:pt x="0" y="13049"/>
                      <a:pt x="0" y="29147"/>
                    </a:cubicBezTo>
                    <a:cubicBezTo>
                      <a:pt x="0" y="45244"/>
                      <a:pt x="13049" y="58293"/>
                      <a:pt x="29146" y="58293"/>
                    </a:cubicBezTo>
                    <a:cubicBezTo>
                      <a:pt x="45148" y="58293"/>
                      <a:pt x="58293" y="45244"/>
                      <a:pt x="58293" y="29147"/>
                    </a:cubicBezTo>
                    <a:close/>
                    <a:moveTo>
                      <a:pt x="23051" y="29147"/>
                    </a:moveTo>
                    <a:cubicBezTo>
                      <a:pt x="23051" y="25718"/>
                      <a:pt x="25718" y="23051"/>
                      <a:pt x="29146" y="23051"/>
                    </a:cubicBezTo>
                    <a:cubicBezTo>
                      <a:pt x="32480" y="23051"/>
                      <a:pt x="35243" y="25718"/>
                      <a:pt x="35243" y="29147"/>
                    </a:cubicBezTo>
                    <a:cubicBezTo>
                      <a:pt x="35243" y="32576"/>
                      <a:pt x="32576" y="35243"/>
                      <a:pt x="29146" y="35243"/>
                    </a:cubicBezTo>
                    <a:cubicBezTo>
                      <a:pt x="25718" y="35243"/>
                      <a:pt x="23051" y="32576"/>
                      <a:pt x="23051" y="291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0" name="Google Shape;1710;p10"/>
            <p:cNvGrpSpPr/>
            <p:nvPr/>
          </p:nvGrpSpPr>
          <p:grpSpPr>
            <a:xfrm rot="1155841">
              <a:off x="8380078" y="4383783"/>
              <a:ext cx="1088710" cy="940486"/>
              <a:chOff x="4473320" y="1359978"/>
              <a:chExt cx="1435607" cy="1240155"/>
            </a:xfrm>
          </p:grpSpPr>
          <p:sp>
            <p:nvSpPr>
              <p:cNvPr id="1711" name="Google Shape;1711;p10"/>
              <p:cNvSpPr/>
              <p:nvPr/>
            </p:nvSpPr>
            <p:spPr>
              <a:xfrm>
                <a:off x="4473320" y="1359978"/>
                <a:ext cx="1435607" cy="901826"/>
              </a:xfrm>
              <a:custGeom>
                <a:avLst/>
                <a:gdLst/>
                <a:ahLst/>
                <a:cxnLst/>
                <a:rect l="l" t="t" r="r" b="b"/>
                <a:pathLst>
                  <a:path w="1435607" h="901826" extrusionOk="0">
                    <a:moveTo>
                      <a:pt x="1418177" y="598361"/>
                    </a:moveTo>
                    <a:lnTo>
                      <a:pt x="1330547" y="598361"/>
                    </a:lnTo>
                    <a:cubicBezTo>
                      <a:pt x="1322642" y="267176"/>
                      <a:pt x="1050989" y="0"/>
                      <a:pt x="717804" y="0"/>
                    </a:cubicBezTo>
                    <a:cubicBezTo>
                      <a:pt x="384715" y="0"/>
                      <a:pt x="112967" y="267081"/>
                      <a:pt x="105156" y="598265"/>
                    </a:cubicBezTo>
                    <a:lnTo>
                      <a:pt x="17526" y="598265"/>
                    </a:lnTo>
                    <a:cubicBezTo>
                      <a:pt x="7811" y="598265"/>
                      <a:pt x="0" y="606076"/>
                      <a:pt x="0" y="615791"/>
                    </a:cubicBezTo>
                    <a:lnTo>
                      <a:pt x="0" y="884301"/>
                    </a:lnTo>
                    <a:cubicBezTo>
                      <a:pt x="0" y="894017"/>
                      <a:pt x="7811" y="901827"/>
                      <a:pt x="17526" y="901827"/>
                    </a:cubicBezTo>
                    <a:lnTo>
                      <a:pt x="1418082" y="901827"/>
                    </a:lnTo>
                    <a:cubicBezTo>
                      <a:pt x="1427798" y="901827"/>
                      <a:pt x="1435608" y="894017"/>
                      <a:pt x="1435608" y="884301"/>
                    </a:cubicBezTo>
                    <a:lnTo>
                      <a:pt x="1435608" y="615887"/>
                    </a:lnTo>
                    <a:cubicBezTo>
                      <a:pt x="1435608" y="606171"/>
                      <a:pt x="1427798" y="598361"/>
                      <a:pt x="1418177" y="598361"/>
                    </a:cubicBezTo>
                    <a:close/>
                    <a:moveTo>
                      <a:pt x="1400651" y="866870"/>
                    </a:moveTo>
                    <a:lnTo>
                      <a:pt x="1266444" y="866870"/>
                    </a:lnTo>
                    <a:lnTo>
                      <a:pt x="1266444" y="759333"/>
                    </a:lnTo>
                    <a:cubicBezTo>
                      <a:pt x="1266444" y="749618"/>
                      <a:pt x="1258824" y="741807"/>
                      <a:pt x="1249299" y="741807"/>
                    </a:cubicBezTo>
                    <a:cubicBezTo>
                      <a:pt x="1239774" y="741807"/>
                      <a:pt x="1232154" y="749618"/>
                      <a:pt x="1232154" y="759333"/>
                    </a:cubicBezTo>
                    <a:lnTo>
                      <a:pt x="1232154" y="866870"/>
                    </a:lnTo>
                    <a:lnTo>
                      <a:pt x="1115568" y="866870"/>
                    </a:lnTo>
                    <a:lnTo>
                      <a:pt x="1115568" y="759333"/>
                    </a:lnTo>
                    <a:cubicBezTo>
                      <a:pt x="1115568" y="749618"/>
                      <a:pt x="1107662" y="741807"/>
                      <a:pt x="1097852" y="741807"/>
                    </a:cubicBezTo>
                    <a:cubicBezTo>
                      <a:pt x="1088041" y="741807"/>
                      <a:pt x="1080135" y="749618"/>
                      <a:pt x="1080135" y="759333"/>
                    </a:cubicBezTo>
                    <a:lnTo>
                      <a:pt x="1080135" y="866870"/>
                    </a:lnTo>
                    <a:lnTo>
                      <a:pt x="963549" y="866870"/>
                    </a:lnTo>
                    <a:lnTo>
                      <a:pt x="963549" y="759333"/>
                    </a:lnTo>
                    <a:cubicBezTo>
                      <a:pt x="963549" y="749618"/>
                      <a:pt x="955643" y="741807"/>
                      <a:pt x="945833" y="741807"/>
                    </a:cubicBezTo>
                    <a:cubicBezTo>
                      <a:pt x="936022" y="741807"/>
                      <a:pt x="928116" y="749618"/>
                      <a:pt x="928116" y="759333"/>
                    </a:cubicBezTo>
                    <a:lnTo>
                      <a:pt x="928116" y="866870"/>
                    </a:lnTo>
                    <a:lnTo>
                      <a:pt x="811530" y="866870"/>
                    </a:lnTo>
                    <a:lnTo>
                      <a:pt x="811530" y="759333"/>
                    </a:lnTo>
                    <a:cubicBezTo>
                      <a:pt x="811530" y="749618"/>
                      <a:pt x="803624" y="741807"/>
                      <a:pt x="793814" y="741807"/>
                    </a:cubicBezTo>
                    <a:cubicBezTo>
                      <a:pt x="784003" y="741807"/>
                      <a:pt x="776097" y="749618"/>
                      <a:pt x="776097" y="759333"/>
                    </a:cubicBezTo>
                    <a:lnTo>
                      <a:pt x="776097" y="866870"/>
                    </a:lnTo>
                    <a:lnTo>
                      <a:pt x="659511" y="866870"/>
                    </a:lnTo>
                    <a:lnTo>
                      <a:pt x="659511" y="759333"/>
                    </a:lnTo>
                    <a:cubicBezTo>
                      <a:pt x="659511" y="749618"/>
                      <a:pt x="651891" y="741807"/>
                      <a:pt x="642366" y="741807"/>
                    </a:cubicBezTo>
                    <a:cubicBezTo>
                      <a:pt x="632841" y="741807"/>
                      <a:pt x="625221" y="749618"/>
                      <a:pt x="625221" y="759333"/>
                    </a:cubicBezTo>
                    <a:lnTo>
                      <a:pt x="625221" y="866870"/>
                    </a:lnTo>
                    <a:lnTo>
                      <a:pt x="508635" y="866870"/>
                    </a:lnTo>
                    <a:lnTo>
                      <a:pt x="508635" y="759333"/>
                    </a:lnTo>
                    <a:cubicBezTo>
                      <a:pt x="508635" y="749618"/>
                      <a:pt x="500729" y="741807"/>
                      <a:pt x="490918" y="741807"/>
                    </a:cubicBezTo>
                    <a:cubicBezTo>
                      <a:pt x="481108" y="741807"/>
                      <a:pt x="473202" y="749618"/>
                      <a:pt x="473202" y="759333"/>
                    </a:cubicBezTo>
                    <a:lnTo>
                      <a:pt x="473202" y="866870"/>
                    </a:lnTo>
                    <a:lnTo>
                      <a:pt x="356616" y="866870"/>
                    </a:lnTo>
                    <a:lnTo>
                      <a:pt x="356616" y="759333"/>
                    </a:lnTo>
                    <a:cubicBezTo>
                      <a:pt x="356616" y="749618"/>
                      <a:pt x="348710" y="741807"/>
                      <a:pt x="338900" y="741807"/>
                    </a:cubicBezTo>
                    <a:cubicBezTo>
                      <a:pt x="329089" y="741807"/>
                      <a:pt x="321183" y="749618"/>
                      <a:pt x="321183" y="759333"/>
                    </a:cubicBezTo>
                    <a:lnTo>
                      <a:pt x="321183" y="866870"/>
                    </a:lnTo>
                    <a:lnTo>
                      <a:pt x="204597" y="866870"/>
                    </a:lnTo>
                    <a:lnTo>
                      <a:pt x="204597" y="759333"/>
                    </a:lnTo>
                    <a:cubicBezTo>
                      <a:pt x="204597" y="749618"/>
                      <a:pt x="196691" y="741807"/>
                      <a:pt x="186880" y="741807"/>
                    </a:cubicBezTo>
                    <a:cubicBezTo>
                      <a:pt x="177070" y="741807"/>
                      <a:pt x="169164" y="749618"/>
                      <a:pt x="169164" y="759333"/>
                    </a:cubicBezTo>
                    <a:lnTo>
                      <a:pt x="169164" y="866870"/>
                    </a:lnTo>
                    <a:lnTo>
                      <a:pt x="35052" y="866870"/>
                    </a:lnTo>
                    <a:lnTo>
                      <a:pt x="35052" y="633317"/>
                    </a:lnTo>
                    <a:lnTo>
                      <a:pt x="122587" y="633317"/>
                    </a:lnTo>
                    <a:cubicBezTo>
                      <a:pt x="132302" y="633317"/>
                      <a:pt x="140113" y="625507"/>
                      <a:pt x="140113" y="615791"/>
                    </a:cubicBezTo>
                    <a:lnTo>
                      <a:pt x="140113" y="612839"/>
                    </a:lnTo>
                    <a:cubicBezTo>
                      <a:pt x="140113" y="294227"/>
                      <a:pt x="399383" y="34957"/>
                      <a:pt x="717899" y="34957"/>
                    </a:cubicBezTo>
                    <a:cubicBezTo>
                      <a:pt x="1036415" y="34957"/>
                      <a:pt x="1295686" y="294227"/>
                      <a:pt x="1295686" y="612839"/>
                    </a:cubicBezTo>
                    <a:lnTo>
                      <a:pt x="1295686" y="615791"/>
                    </a:lnTo>
                    <a:cubicBezTo>
                      <a:pt x="1295686" y="625507"/>
                      <a:pt x="1303496" y="633317"/>
                      <a:pt x="1313212" y="633317"/>
                    </a:cubicBezTo>
                    <a:lnTo>
                      <a:pt x="1400747" y="633317"/>
                    </a:lnTo>
                    <a:lnTo>
                      <a:pt x="1400747" y="86687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10"/>
              <p:cNvSpPr/>
              <p:nvPr/>
            </p:nvSpPr>
            <p:spPr>
              <a:xfrm>
                <a:off x="4829079" y="1610962"/>
                <a:ext cx="723614" cy="382333"/>
              </a:xfrm>
              <a:custGeom>
                <a:avLst/>
                <a:gdLst/>
                <a:ahLst/>
                <a:cxnLst/>
                <a:rect l="l" t="t" r="r" b="b"/>
                <a:pathLst>
                  <a:path w="723614" h="382333" extrusionOk="0">
                    <a:moveTo>
                      <a:pt x="361855" y="0"/>
                    </a:moveTo>
                    <a:cubicBezTo>
                      <a:pt x="162401" y="0"/>
                      <a:pt x="0" y="162401"/>
                      <a:pt x="0" y="361855"/>
                    </a:cubicBezTo>
                    <a:cubicBezTo>
                      <a:pt x="0" y="363474"/>
                      <a:pt x="0" y="365284"/>
                      <a:pt x="190" y="366903"/>
                    </a:cubicBezTo>
                    <a:cubicBezTo>
                      <a:pt x="1238" y="375666"/>
                      <a:pt x="8668" y="382333"/>
                      <a:pt x="17621" y="382333"/>
                    </a:cubicBezTo>
                    <a:lnTo>
                      <a:pt x="286321" y="382333"/>
                    </a:lnTo>
                    <a:cubicBezTo>
                      <a:pt x="295561" y="382333"/>
                      <a:pt x="303085" y="375190"/>
                      <a:pt x="303848" y="366141"/>
                    </a:cubicBezTo>
                    <a:cubicBezTo>
                      <a:pt x="306229" y="336042"/>
                      <a:pt x="331660" y="312325"/>
                      <a:pt x="361950" y="312325"/>
                    </a:cubicBezTo>
                    <a:cubicBezTo>
                      <a:pt x="392335" y="312325"/>
                      <a:pt x="417767" y="335947"/>
                      <a:pt x="420052" y="366141"/>
                    </a:cubicBezTo>
                    <a:cubicBezTo>
                      <a:pt x="420719" y="375380"/>
                      <a:pt x="428434" y="382333"/>
                      <a:pt x="437578" y="382333"/>
                    </a:cubicBezTo>
                    <a:lnTo>
                      <a:pt x="706279" y="382333"/>
                    </a:lnTo>
                    <a:cubicBezTo>
                      <a:pt x="715137" y="382333"/>
                      <a:pt x="722662" y="375761"/>
                      <a:pt x="723424" y="366903"/>
                    </a:cubicBezTo>
                    <a:cubicBezTo>
                      <a:pt x="723614" y="365284"/>
                      <a:pt x="723614" y="363474"/>
                      <a:pt x="723614" y="361855"/>
                    </a:cubicBezTo>
                    <a:cubicBezTo>
                      <a:pt x="723709" y="162401"/>
                      <a:pt x="561308" y="0"/>
                      <a:pt x="361855" y="0"/>
                    </a:cubicBezTo>
                    <a:close/>
                    <a:moveTo>
                      <a:pt x="452437" y="347377"/>
                    </a:moveTo>
                    <a:cubicBezTo>
                      <a:pt x="441960" y="307086"/>
                      <a:pt x="405003" y="277368"/>
                      <a:pt x="362141" y="277368"/>
                    </a:cubicBezTo>
                    <a:cubicBezTo>
                      <a:pt x="319278" y="277368"/>
                      <a:pt x="282321" y="306991"/>
                      <a:pt x="271843" y="347377"/>
                    </a:cubicBezTo>
                    <a:lnTo>
                      <a:pt x="35719" y="347377"/>
                    </a:lnTo>
                    <a:cubicBezTo>
                      <a:pt x="43339" y="173926"/>
                      <a:pt x="186880" y="35052"/>
                      <a:pt x="362141" y="35052"/>
                    </a:cubicBezTo>
                    <a:cubicBezTo>
                      <a:pt x="537115" y="35052"/>
                      <a:pt x="680466" y="173260"/>
                      <a:pt x="688562" y="347377"/>
                    </a:cubicBezTo>
                    <a:lnTo>
                      <a:pt x="452437" y="34737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10"/>
              <p:cNvSpPr/>
              <p:nvPr/>
            </p:nvSpPr>
            <p:spPr>
              <a:xfrm>
                <a:off x="4549806" y="2379630"/>
                <a:ext cx="1327118" cy="220503"/>
              </a:xfrm>
              <a:custGeom>
                <a:avLst/>
                <a:gdLst/>
                <a:ahLst/>
                <a:cxnLst/>
                <a:rect l="l" t="t" r="r" b="b"/>
                <a:pathLst>
                  <a:path w="1327118" h="220503" extrusionOk="0">
                    <a:moveTo>
                      <a:pt x="1315307" y="93536"/>
                    </a:moveTo>
                    <a:lnTo>
                      <a:pt x="1195197" y="51816"/>
                    </a:lnTo>
                    <a:cubicBezTo>
                      <a:pt x="1193864" y="50863"/>
                      <a:pt x="1192340" y="50006"/>
                      <a:pt x="1190720" y="49435"/>
                    </a:cubicBezTo>
                    <a:lnTo>
                      <a:pt x="1072134" y="7906"/>
                    </a:lnTo>
                    <a:cubicBezTo>
                      <a:pt x="1070419" y="6286"/>
                      <a:pt x="1068515" y="4953"/>
                      <a:pt x="1066228" y="4096"/>
                    </a:cubicBezTo>
                    <a:lnTo>
                      <a:pt x="1057275" y="952"/>
                    </a:lnTo>
                    <a:cubicBezTo>
                      <a:pt x="1055370" y="381"/>
                      <a:pt x="1053465" y="0"/>
                      <a:pt x="1051465" y="0"/>
                    </a:cubicBezTo>
                    <a:lnTo>
                      <a:pt x="350234" y="0"/>
                    </a:lnTo>
                    <a:cubicBezTo>
                      <a:pt x="350139" y="0"/>
                      <a:pt x="350044" y="0"/>
                      <a:pt x="349853" y="0"/>
                    </a:cubicBezTo>
                    <a:cubicBezTo>
                      <a:pt x="349758" y="0"/>
                      <a:pt x="349663" y="0"/>
                      <a:pt x="349472" y="0"/>
                    </a:cubicBezTo>
                    <a:lnTo>
                      <a:pt x="183737" y="0"/>
                    </a:lnTo>
                    <a:lnTo>
                      <a:pt x="183261" y="0"/>
                    </a:lnTo>
                    <a:lnTo>
                      <a:pt x="17526" y="0"/>
                    </a:lnTo>
                    <a:cubicBezTo>
                      <a:pt x="7811" y="0"/>
                      <a:pt x="0" y="7810"/>
                      <a:pt x="0" y="17526"/>
                    </a:cubicBezTo>
                    <a:lnTo>
                      <a:pt x="0" y="202978"/>
                    </a:lnTo>
                    <a:cubicBezTo>
                      <a:pt x="0" y="212693"/>
                      <a:pt x="7811" y="220504"/>
                      <a:pt x="17526" y="220504"/>
                    </a:cubicBezTo>
                    <a:lnTo>
                      <a:pt x="183261" y="220504"/>
                    </a:lnTo>
                    <a:lnTo>
                      <a:pt x="183737" y="220504"/>
                    </a:lnTo>
                    <a:lnTo>
                      <a:pt x="349472" y="220504"/>
                    </a:lnTo>
                    <a:cubicBezTo>
                      <a:pt x="349567" y="220504"/>
                      <a:pt x="349663" y="220504"/>
                      <a:pt x="349853" y="220504"/>
                    </a:cubicBezTo>
                    <a:cubicBezTo>
                      <a:pt x="349949" y="220504"/>
                      <a:pt x="350044" y="220504"/>
                      <a:pt x="350234" y="220504"/>
                    </a:cubicBezTo>
                    <a:lnTo>
                      <a:pt x="1049846" y="220504"/>
                    </a:lnTo>
                    <a:cubicBezTo>
                      <a:pt x="1051846" y="220504"/>
                      <a:pt x="1053846" y="220123"/>
                      <a:pt x="1055656" y="219551"/>
                    </a:cubicBezTo>
                    <a:lnTo>
                      <a:pt x="1066324" y="215837"/>
                    </a:lnTo>
                    <a:cubicBezTo>
                      <a:pt x="1068134" y="215170"/>
                      <a:pt x="1069848" y="214217"/>
                      <a:pt x="1071277" y="212979"/>
                    </a:cubicBezTo>
                    <a:lnTo>
                      <a:pt x="1190911" y="170402"/>
                    </a:lnTo>
                    <a:cubicBezTo>
                      <a:pt x="1191197" y="170307"/>
                      <a:pt x="1191387" y="170117"/>
                      <a:pt x="1191673" y="169926"/>
                    </a:cubicBezTo>
                    <a:lnTo>
                      <a:pt x="1315402" y="126301"/>
                    </a:lnTo>
                    <a:cubicBezTo>
                      <a:pt x="1322451" y="123730"/>
                      <a:pt x="1327118" y="117253"/>
                      <a:pt x="1327118" y="109728"/>
                    </a:cubicBezTo>
                    <a:cubicBezTo>
                      <a:pt x="1327023" y="102584"/>
                      <a:pt x="1322356" y="95917"/>
                      <a:pt x="1315307" y="93536"/>
                    </a:cubicBezTo>
                    <a:close/>
                    <a:moveTo>
                      <a:pt x="35147" y="35052"/>
                    </a:moveTo>
                    <a:lnTo>
                      <a:pt x="165925" y="35052"/>
                    </a:lnTo>
                    <a:lnTo>
                      <a:pt x="165925" y="185356"/>
                    </a:lnTo>
                    <a:lnTo>
                      <a:pt x="35147" y="185356"/>
                    </a:lnTo>
                    <a:lnTo>
                      <a:pt x="35147" y="35052"/>
                    </a:lnTo>
                    <a:close/>
                    <a:moveTo>
                      <a:pt x="1077944" y="47053"/>
                    </a:moveTo>
                    <a:lnTo>
                      <a:pt x="1167098" y="78105"/>
                    </a:lnTo>
                    <a:lnTo>
                      <a:pt x="1167098" y="141542"/>
                    </a:lnTo>
                    <a:lnTo>
                      <a:pt x="1077944" y="173260"/>
                    </a:lnTo>
                    <a:lnTo>
                      <a:pt x="1077944" y="47053"/>
                    </a:lnTo>
                    <a:close/>
                    <a:moveTo>
                      <a:pt x="332042" y="185452"/>
                    </a:moveTo>
                    <a:lnTo>
                      <a:pt x="201263" y="185452"/>
                    </a:lnTo>
                    <a:lnTo>
                      <a:pt x="201263" y="35147"/>
                    </a:lnTo>
                    <a:lnTo>
                      <a:pt x="332042" y="35147"/>
                    </a:lnTo>
                    <a:lnTo>
                      <a:pt x="332042" y="185452"/>
                    </a:lnTo>
                    <a:close/>
                    <a:moveTo>
                      <a:pt x="367760" y="35052"/>
                    </a:moveTo>
                    <a:lnTo>
                      <a:pt x="1039082" y="35052"/>
                    </a:lnTo>
                    <a:lnTo>
                      <a:pt x="1039082" y="185356"/>
                    </a:lnTo>
                    <a:lnTo>
                      <a:pt x="367760" y="185356"/>
                    </a:lnTo>
                    <a:lnTo>
                      <a:pt x="367760" y="35052"/>
                    </a:lnTo>
                    <a:close/>
                    <a:moveTo>
                      <a:pt x="1202531" y="129159"/>
                    </a:moveTo>
                    <a:lnTo>
                      <a:pt x="1202531" y="91345"/>
                    </a:lnTo>
                    <a:lnTo>
                      <a:pt x="1256728" y="110109"/>
                    </a:lnTo>
                    <a:lnTo>
                      <a:pt x="1202531" y="12915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4" name="Google Shape;1714;p10"/>
            <p:cNvGrpSpPr/>
            <p:nvPr/>
          </p:nvGrpSpPr>
          <p:grpSpPr>
            <a:xfrm rot="-465114">
              <a:off x="9759164" y="4367261"/>
              <a:ext cx="840079" cy="973459"/>
              <a:chOff x="4648224" y="2791086"/>
              <a:chExt cx="1107654" cy="1283517"/>
            </a:xfrm>
          </p:grpSpPr>
          <p:sp>
            <p:nvSpPr>
              <p:cNvPr id="1715" name="Google Shape;1715;p10"/>
              <p:cNvSpPr/>
              <p:nvPr/>
            </p:nvSpPr>
            <p:spPr>
              <a:xfrm>
                <a:off x="4648224" y="2791086"/>
                <a:ext cx="1107654" cy="1283517"/>
              </a:xfrm>
              <a:custGeom>
                <a:avLst/>
                <a:gdLst/>
                <a:ahLst/>
                <a:cxnLst/>
                <a:rect l="l" t="t" r="r" b="b"/>
                <a:pathLst>
                  <a:path w="1107654" h="1283517" extrusionOk="0">
                    <a:moveTo>
                      <a:pt x="1010673" y="51649"/>
                    </a:moveTo>
                    <a:cubicBezTo>
                      <a:pt x="908470" y="-26932"/>
                      <a:pt x="765499" y="-14645"/>
                      <a:pt x="678250" y="80319"/>
                    </a:cubicBezTo>
                    <a:lnTo>
                      <a:pt x="95511" y="714684"/>
                    </a:lnTo>
                    <a:cubicBezTo>
                      <a:pt x="95130" y="715065"/>
                      <a:pt x="94939" y="715541"/>
                      <a:pt x="94558" y="715827"/>
                    </a:cubicBezTo>
                    <a:cubicBezTo>
                      <a:pt x="84843" y="728305"/>
                      <a:pt x="80747" y="743831"/>
                      <a:pt x="82747" y="759642"/>
                    </a:cubicBezTo>
                    <a:cubicBezTo>
                      <a:pt x="84747" y="775358"/>
                      <a:pt x="92749" y="789456"/>
                      <a:pt x="105322" y="798981"/>
                    </a:cubicBezTo>
                    <a:lnTo>
                      <a:pt x="116656" y="807648"/>
                    </a:lnTo>
                    <a:lnTo>
                      <a:pt x="53696" y="979289"/>
                    </a:lnTo>
                    <a:cubicBezTo>
                      <a:pt x="51029" y="986528"/>
                      <a:pt x="53315" y="994529"/>
                      <a:pt x="59411" y="999291"/>
                    </a:cubicBezTo>
                    <a:lnTo>
                      <a:pt x="99892" y="1030533"/>
                    </a:lnTo>
                    <a:lnTo>
                      <a:pt x="60840" y="1081301"/>
                    </a:lnTo>
                    <a:cubicBezTo>
                      <a:pt x="57982" y="1085016"/>
                      <a:pt x="56744" y="1089779"/>
                      <a:pt x="57316" y="1094256"/>
                    </a:cubicBezTo>
                    <a:cubicBezTo>
                      <a:pt x="57887" y="1098828"/>
                      <a:pt x="60173" y="1103018"/>
                      <a:pt x="63983" y="1105876"/>
                    </a:cubicBezTo>
                    <a:lnTo>
                      <a:pt x="93701" y="1128736"/>
                    </a:lnTo>
                    <a:lnTo>
                      <a:pt x="3595" y="1246274"/>
                    </a:lnTo>
                    <a:cubicBezTo>
                      <a:pt x="-311" y="1251418"/>
                      <a:pt x="-1073" y="1258276"/>
                      <a:pt x="1499" y="1264182"/>
                    </a:cubicBezTo>
                    <a:cubicBezTo>
                      <a:pt x="4071" y="1269992"/>
                      <a:pt x="9786" y="1273992"/>
                      <a:pt x="16168" y="1274468"/>
                    </a:cubicBezTo>
                    <a:lnTo>
                      <a:pt x="146660" y="1283517"/>
                    </a:lnTo>
                    <a:lnTo>
                      <a:pt x="147898" y="1283517"/>
                    </a:lnTo>
                    <a:cubicBezTo>
                      <a:pt x="153232" y="1283517"/>
                      <a:pt x="158376" y="1280946"/>
                      <a:pt x="161995" y="1276755"/>
                    </a:cubicBezTo>
                    <a:lnTo>
                      <a:pt x="208096" y="1216652"/>
                    </a:lnTo>
                    <a:lnTo>
                      <a:pt x="239814" y="1241036"/>
                    </a:lnTo>
                    <a:cubicBezTo>
                      <a:pt x="242958" y="1243512"/>
                      <a:pt x="246672" y="1244655"/>
                      <a:pt x="250483" y="1244655"/>
                    </a:cubicBezTo>
                    <a:cubicBezTo>
                      <a:pt x="255626" y="1244655"/>
                      <a:pt x="260865" y="1242274"/>
                      <a:pt x="264294" y="1237892"/>
                    </a:cubicBezTo>
                    <a:lnTo>
                      <a:pt x="303251" y="1187220"/>
                    </a:lnTo>
                    <a:lnTo>
                      <a:pt x="337446" y="1213604"/>
                    </a:lnTo>
                    <a:cubicBezTo>
                      <a:pt x="340494" y="1216080"/>
                      <a:pt x="344399" y="1217223"/>
                      <a:pt x="348114" y="1217223"/>
                    </a:cubicBezTo>
                    <a:cubicBezTo>
                      <a:pt x="351448" y="1217223"/>
                      <a:pt x="354972" y="1216366"/>
                      <a:pt x="357925" y="1214175"/>
                    </a:cubicBezTo>
                    <a:lnTo>
                      <a:pt x="510420" y="1110353"/>
                    </a:lnTo>
                    <a:lnTo>
                      <a:pt x="520516" y="1118068"/>
                    </a:lnTo>
                    <a:cubicBezTo>
                      <a:pt x="531280" y="1126355"/>
                      <a:pt x="543948" y="1130355"/>
                      <a:pt x="556616" y="1130355"/>
                    </a:cubicBezTo>
                    <a:cubicBezTo>
                      <a:pt x="574523" y="1130355"/>
                      <a:pt x="592049" y="1122449"/>
                      <a:pt x="603574" y="1107209"/>
                    </a:cubicBezTo>
                    <a:cubicBezTo>
                      <a:pt x="603955" y="1106733"/>
                      <a:pt x="604241" y="1106352"/>
                      <a:pt x="604527" y="1105971"/>
                    </a:cubicBezTo>
                    <a:lnTo>
                      <a:pt x="760832" y="861369"/>
                    </a:lnTo>
                    <a:cubicBezTo>
                      <a:pt x="765976" y="853178"/>
                      <a:pt x="763594" y="842415"/>
                      <a:pt x="755498" y="837176"/>
                    </a:cubicBezTo>
                    <a:cubicBezTo>
                      <a:pt x="747402" y="832032"/>
                      <a:pt x="736543" y="834414"/>
                      <a:pt x="731305" y="842510"/>
                    </a:cubicBezTo>
                    <a:lnTo>
                      <a:pt x="575666" y="1086255"/>
                    </a:lnTo>
                    <a:cubicBezTo>
                      <a:pt x="567379" y="1096446"/>
                      <a:pt x="552425" y="1098256"/>
                      <a:pt x="542043" y="1090255"/>
                    </a:cubicBezTo>
                    <a:lnTo>
                      <a:pt x="171235" y="805172"/>
                    </a:lnTo>
                    <a:lnTo>
                      <a:pt x="148375" y="787551"/>
                    </a:lnTo>
                    <a:cubicBezTo>
                      <a:pt x="148279" y="787455"/>
                      <a:pt x="148184" y="787455"/>
                      <a:pt x="148089" y="787360"/>
                    </a:cubicBezTo>
                    <a:lnTo>
                      <a:pt x="126943" y="771072"/>
                    </a:lnTo>
                    <a:cubicBezTo>
                      <a:pt x="121800" y="767072"/>
                      <a:pt x="118561" y="761357"/>
                      <a:pt x="117704" y="754975"/>
                    </a:cubicBezTo>
                    <a:cubicBezTo>
                      <a:pt x="117037" y="748689"/>
                      <a:pt x="118561" y="742593"/>
                      <a:pt x="122181" y="737544"/>
                    </a:cubicBezTo>
                    <a:lnTo>
                      <a:pt x="704349" y="103846"/>
                    </a:lnTo>
                    <a:cubicBezTo>
                      <a:pt x="779215" y="22407"/>
                      <a:pt x="901802" y="11739"/>
                      <a:pt x="989527" y="79176"/>
                    </a:cubicBezTo>
                    <a:cubicBezTo>
                      <a:pt x="1077253" y="146613"/>
                      <a:pt x="1098493" y="267866"/>
                      <a:pt x="1038962" y="361116"/>
                    </a:cubicBezTo>
                    <a:lnTo>
                      <a:pt x="789883" y="751165"/>
                    </a:lnTo>
                    <a:cubicBezTo>
                      <a:pt x="789026" y="752498"/>
                      <a:pt x="788455" y="753832"/>
                      <a:pt x="788073" y="755261"/>
                    </a:cubicBezTo>
                    <a:lnTo>
                      <a:pt x="772262" y="780026"/>
                    </a:lnTo>
                    <a:cubicBezTo>
                      <a:pt x="767214" y="788122"/>
                      <a:pt x="769500" y="798695"/>
                      <a:pt x="777596" y="803933"/>
                    </a:cubicBezTo>
                    <a:cubicBezTo>
                      <a:pt x="780454" y="805743"/>
                      <a:pt x="783692" y="806696"/>
                      <a:pt x="786931" y="806696"/>
                    </a:cubicBezTo>
                    <a:cubicBezTo>
                      <a:pt x="792550" y="806696"/>
                      <a:pt x="798265" y="803933"/>
                      <a:pt x="801504" y="798599"/>
                    </a:cubicBezTo>
                    <a:lnTo>
                      <a:pt x="819506" y="770406"/>
                    </a:lnTo>
                    <a:cubicBezTo>
                      <a:pt x="819982" y="769644"/>
                      <a:pt x="820268" y="768977"/>
                      <a:pt x="820649" y="768215"/>
                    </a:cubicBezTo>
                    <a:lnTo>
                      <a:pt x="1068680" y="379881"/>
                    </a:lnTo>
                    <a:cubicBezTo>
                      <a:pt x="1137736" y="271391"/>
                      <a:pt x="1112971" y="130135"/>
                      <a:pt x="1010673" y="51649"/>
                    </a:cubicBezTo>
                    <a:close/>
                    <a:moveTo>
                      <a:pt x="139707" y="1247799"/>
                    </a:moveTo>
                    <a:lnTo>
                      <a:pt x="51029" y="1241607"/>
                    </a:lnTo>
                    <a:lnTo>
                      <a:pt x="121228" y="1149882"/>
                    </a:lnTo>
                    <a:lnTo>
                      <a:pt x="180093" y="1195125"/>
                    </a:lnTo>
                    <a:lnTo>
                      <a:pt x="139707" y="1247799"/>
                    </a:lnTo>
                    <a:close/>
                    <a:moveTo>
                      <a:pt x="247149" y="1202555"/>
                    </a:moveTo>
                    <a:lnTo>
                      <a:pt x="229337" y="1188839"/>
                    </a:lnTo>
                    <a:lnTo>
                      <a:pt x="115037" y="1100923"/>
                    </a:lnTo>
                    <a:lnTo>
                      <a:pt x="99130" y="1088636"/>
                    </a:lnTo>
                    <a:lnTo>
                      <a:pt x="127515" y="1051774"/>
                    </a:lnTo>
                    <a:lnTo>
                      <a:pt x="275438" y="1165788"/>
                    </a:lnTo>
                    <a:lnTo>
                      <a:pt x="247149" y="1202555"/>
                    </a:lnTo>
                    <a:close/>
                    <a:moveTo>
                      <a:pt x="480892" y="1088255"/>
                    </a:moveTo>
                    <a:lnTo>
                      <a:pt x="348781" y="1178075"/>
                    </a:lnTo>
                    <a:lnTo>
                      <a:pt x="324682" y="1159502"/>
                    </a:lnTo>
                    <a:lnTo>
                      <a:pt x="296869" y="1138071"/>
                    </a:lnTo>
                    <a:lnTo>
                      <a:pt x="148851" y="1023961"/>
                    </a:lnTo>
                    <a:lnTo>
                      <a:pt x="121228" y="1002720"/>
                    </a:lnTo>
                    <a:lnTo>
                      <a:pt x="90843" y="979289"/>
                    </a:lnTo>
                    <a:lnTo>
                      <a:pt x="145803" y="830032"/>
                    </a:lnTo>
                    <a:lnTo>
                      <a:pt x="211525" y="880610"/>
                    </a:lnTo>
                    <a:lnTo>
                      <a:pt x="480892" y="10882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10"/>
              <p:cNvSpPr/>
              <p:nvPr/>
            </p:nvSpPr>
            <p:spPr>
              <a:xfrm>
                <a:off x="5046004" y="2971573"/>
                <a:ext cx="536065" cy="640115"/>
              </a:xfrm>
              <a:custGeom>
                <a:avLst/>
                <a:gdLst/>
                <a:ahLst/>
                <a:cxnLst/>
                <a:rect l="l" t="t" r="r" b="b"/>
                <a:pathLst>
                  <a:path w="536065" h="640115" extrusionOk="0">
                    <a:moveTo>
                      <a:pt x="535264" y="81379"/>
                    </a:moveTo>
                    <a:cubicBezTo>
                      <a:pt x="532026" y="56519"/>
                      <a:pt x="519358" y="34611"/>
                      <a:pt x="499641" y="19371"/>
                    </a:cubicBezTo>
                    <a:cubicBezTo>
                      <a:pt x="458684" y="-12061"/>
                      <a:pt x="399914" y="-4441"/>
                      <a:pt x="368482" y="36421"/>
                    </a:cubicBezTo>
                    <a:lnTo>
                      <a:pt x="19295" y="489811"/>
                    </a:lnTo>
                    <a:cubicBezTo>
                      <a:pt x="-12042" y="530673"/>
                      <a:pt x="-4422" y="589347"/>
                      <a:pt x="36440" y="620780"/>
                    </a:cubicBezTo>
                    <a:cubicBezTo>
                      <a:pt x="53395" y="633829"/>
                      <a:pt x="73492" y="640116"/>
                      <a:pt x="93400" y="640116"/>
                    </a:cubicBezTo>
                    <a:cubicBezTo>
                      <a:pt x="121498" y="640116"/>
                      <a:pt x="149311" y="627543"/>
                      <a:pt x="167599" y="603730"/>
                    </a:cubicBezTo>
                    <a:lnTo>
                      <a:pt x="516786" y="150340"/>
                    </a:lnTo>
                    <a:cubicBezTo>
                      <a:pt x="531835" y="130623"/>
                      <a:pt x="538503" y="106239"/>
                      <a:pt x="535264" y="81379"/>
                    </a:cubicBezTo>
                    <a:close/>
                    <a:moveTo>
                      <a:pt x="489068" y="129004"/>
                    </a:moveTo>
                    <a:lnTo>
                      <a:pt x="139882" y="582394"/>
                    </a:lnTo>
                    <a:cubicBezTo>
                      <a:pt x="130452" y="594681"/>
                      <a:pt x="116641" y="602587"/>
                      <a:pt x="101115" y="604587"/>
                    </a:cubicBezTo>
                    <a:cubicBezTo>
                      <a:pt x="85589" y="606588"/>
                      <a:pt x="70254" y="602492"/>
                      <a:pt x="57967" y="593062"/>
                    </a:cubicBezTo>
                    <a:cubicBezTo>
                      <a:pt x="32344" y="573441"/>
                      <a:pt x="27582" y="536769"/>
                      <a:pt x="47203" y="511242"/>
                    </a:cubicBezTo>
                    <a:lnTo>
                      <a:pt x="396390" y="57852"/>
                    </a:lnTo>
                    <a:cubicBezTo>
                      <a:pt x="407820" y="42898"/>
                      <a:pt x="425251" y="35088"/>
                      <a:pt x="442777" y="35088"/>
                    </a:cubicBezTo>
                    <a:cubicBezTo>
                      <a:pt x="455159" y="35088"/>
                      <a:pt x="467637" y="39088"/>
                      <a:pt x="478400" y="47184"/>
                    </a:cubicBezTo>
                    <a:cubicBezTo>
                      <a:pt x="490687" y="56614"/>
                      <a:pt x="498593" y="70425"/>
                      <a:pt x="500593" y="85951"/>
                    </a:cubicBezTo>
                    <a:cubicBezTo>
                      <a:pt x="502594" y="101477"/>
                      <a:pt x="498498" y="116812"/>
                      <a:pt x="489068" y="129004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7" name="Google Shape;1717;p10"/>
            <p:cNvGrpSpPr/>
            <p:nvPr/>
          </p:nvGrpSpPr>
          <p:grpSpPr>
            <a:xfrm>
              <a:off x="8261813" y="5673610"/>
              <a:ext cx="989891" cy="989871"/>
              <a:chOff x="8213288" y="4257484"/>
              <a:chExt cx="1305236" cy="1305210"/>
            </a:xfrm>
          </p:grpSpPr>
          <p:sp>
            <p:nvSpPr>
              <p:cNvPr id="1718" name="Google Shape;1718;p10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0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0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10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2" name="Google Shape;1722;p10"/>
            <p:cNvGrpSpPr/>
            <p:nvPr/>
          </p:nvGrpSpPr>
          <p:grpSpPr>
            <a:xfrm>
              <a:off x="11082101" y="2695260"/>
              <a:ext cx="989891" cy="989871"/>
              <a:chOff x="8213288" y="4257484"/>
              <a:chExt cx="1305236" cy="1305210"/>
            </a:xfrm>
          </p:grpSpPr>
          <p:sp>
            <p:nvSpPr>
              <p:cNvPr id="1723" name="Google Shape;1723;p10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10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10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10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7" name="Google Shape;1727;p10"/>
            <p:cNvGrpSpPr/>
            <p:nvPr/>
          </p:nvGrpSpPr>
          <p:grpSpPr>
            <a:xfrm rot="-2700000">
              <a:off x="11109448" y="5639292"/>
              <a:ext cx="778632" cy="775202"/>
              <a:chOff x="4648390" y="2921698"/>
              <a:chExt cx="1037844" cy="1033271"/>
            </a:xfrm>
          </p:grpSpPr>
          <p:sp>
            <p:nvSpPr>
              <p:cNvPr id="1728" name="Google Shape;1728;p10"/>
              <p:cNvSpPr/>
              <p:nvPr/>
            </p:nvSpPr>
            <p:spPr>
              <a:xfrm>
                <a:off x="4648390" y="2921698"/>
                <a:ext cx="1037844" cy="1033271"/>
              </a:xfrm>
              <a:custGeom>
                <a:avLst/>
                <a:gdLst/>
                <a:ahLst/>
                <a:cxnLst/>
                <a:rect l="l" t="t" r="r" b="b"/>
                <a:pathLst>
                  <a:path w="1037844" h="1033271" extrusionOk="0">
                    <a:moveTo>
                      <a:pt x="992981" y="353187"/>
                    </a:moveTo>
                    <a:lnTo>
                      <a:pt x="838962" y="353187"/>
                    </a:lnTo>
                    <a:cubicBezTo>
                      <a:pt x="805910" y="153067"/>
                      <a:pt x="631698" y="0"/>
                      <a:pt x="422338" y="0"/>
                    </a:cubicBezTo>
                    <a:cubicBezTo>
                      <a:pt x="189452" y="0"/>
                      <a:pt x="0" y="189452"/>
                      <a:pt x="0" y="422338"/>
                    </a:cubicBezTo>
                    <a:cubicBezTo>
                      <a:pt x="0" y="555212"/>
                      <a:pt x="61627" y="673894"/>
                      <a:pt x="157734" y="751237"/>
                    </a:cubicBezTo>
                    <a:lnTo>
                      <a:pt x="157734" y="919639"/>
                    </a:lnTo>
                    <a:cubicBezTo>
                      <a:pt x="157734" y="982313"/>
                      <a:pt x="208788" y="1033272"/>
                      <a:pt x="271463" y="1033272"/>
                    </a:cubicBezTo>
                    <a:lnTo>
                      <a:pt x="575596" y="1033272"/>
                    </a:lnTo>
                    <a:cubicBezTo>
                      <a:pt x="638270" y="1033272"/>
                      <a:pt x="689324" y="982313"/>
                      <a:pt x="689229" y="919639"/>
                    </a:cubicBezTo>
                    <a:lnTo>
                      <a:pt x="689229" y="890302"/>
                    </a:lnTo>
                    <a:cubicBezTo>
                      <a:pt x="836771" y="802386"/>
                      <a:pt x="935165" y="650081"/>
                      <a:pt x="954595" y="478917"/>
                    </a:cubicBezTo>
                    <a:lnTo>
                      <a:pt x="992981" y="478917"/>
                    </a:lnTo>
                    <a:cubicBezTo>
                      <a:pt x="1017746" y="478917"/>
                      <a:pt x="1037844" y="459010"/>
                      <a:pt x="1037844" y="434435"/>
                    </a:cubicBezTo>
                    <a:lnTo>
                      <a:pt x="1037844" y="397859"/>
                    </a:lnTo>
                    <a:cubicBezTo>
                      <a:pt x="1037844" y="373189"/>
                      <a:pt x="1017746" y="353187"/>
                      <a:pt x="992981" y="353187"/>
                    </a:cubicBezTo>
                    <a:close/>
                    <a:moveTo>
                      <a:pt x="29623" y="422434"/>
                    </a:moveTo>
                    <a:cubicBezTo>
                      <a:pt x="29623" y="205930"/>
                      <a:pt x="205835" y="29813"/>
                      <a:pt x="422338" y="29813"/>
                    </a:cubicBezTo>
                    <a:cubicBezTo>
                      <a:pt x="615220" y="29813"/>
                      <a:pt x="776097" y="169640"/>
                      <a:pt x="808863" y="353187"/>
                    </a:cubicBezTo>
                    <a:cubicBezTo>
                      <a:pt x="810673" y="362902"/>
                      <a:pt x="812006" y="372713"/>
                      <a:pt x="813054" y="382619"/>
                    </a:cubicBezTo>
                    <a:cubicBezTo>
                      <a:pt x="814387" y="395668"/>
                      <a:pt x="815054" y="409003"/>
                      <a:pt x="815054" y="422434"/>
                    </a:cubicBezTo>
                    <a:cubicBezTo>
                      <a:pt x="815054" y="431482"/>
                      <a:pt x="814768" y="440531"/>
                      <a:pt x="814102" y="449389"/>
                    </a:cubicBezTo>
                    <a:cubicBezTo>
                      <a:pt x="813435" y="459391"/>
                      <a:pt x="812387" y="469201"/>
                      <a:pt x="810959" y="478917"/>
                    </a:cubicBezTo>
                    <a:cubicBezTo>
                      <a:pt x="797814" y="569690"/>
                      <a:pt x="753523" y="650557"/>
                      <a:pt x="689229" y="710279"/>
                    </a:cubicBezTo>
                    <a:cubicBezTo>
                      <a:pt x="679799" y="719042"/>
                      <a:pt x="669893" y="727329"/>
                      <a:pt x="659606" y="735139"/>
                    </a:cubicBezTo>
                    <a:cubicBezTo>
                      <a:pt x="593598" y="785336"/>
                      <a:pt x="511397" y="815150"/>
                      <a:pt x="422338" y="815150"/>
                    </a:cubicBezTo>
                    <a:cubicBezTo>
                      <a:pt x="334423" y="815150"/>
                      <a:pt x="252984" y="786098"/>
                      <a:pt x="187452" y="736949"/>
                    </a:cubicBezTo>
                    <a:cubicBezTo>
                      <a:pt x="177165" y="729234"/>
                      <a:pt x="167259" y="721043"/>
                      <a:pt x="157734" y="712375"/>
                    </a:cubicBezTo>
                    <a:cubicBezTo>
                      <a:pt x="79058" y="640461"/>
                      <a:pt x="29623" y="537115"/>
                      <a:pt x="29623" y="422434"/>
                    </a:cubicBezTo>
                    <a:close/>
                    <a:moveTo>
                      <a:pt x="689229" y="749427"/>
                    </a:moveTo>
                    <a:cubicBezTo>
                      <a:pt x="770192" y="683228"/>
                      <a:pt x="826294" y="587597"/>
                      <a:pt x="840867" y="478917"/>
                    </a:cubicBezTo>
                    <a:lnTo>
                      <a:pt x="871347" y="478917"/>
                    </a:lnTo>
                    <a:cubicBezTo>
                      <a:pt x="855631" y="605885"/>
                      <a:pt x="789051" y="719995"/>
                      <a:pt x="689229" y="793242"/>
                    </a:cubicBezTo>
                    <a:lnTo>
                      <a:pt x="689229" y="749427"/>
                    </a:lnTo>
                    <a:close/>
                    <a:moveTo>
                      <a:pt x="659606" y="919543"/>
                    </a:moveTo>
                    <a:cubicBezTo>
                      <a:pt x="659606" y="965930"/>
                      <a:pt x="621887" y="1003554"/>
                      <a:pt x="575501" y="1003554"/>
                    </a:cubicBezTo>
                    <a:lnTo>
                      <a:pt x="271463" y="1003554"/>
                    </a:lnTo>
                    <a:cubicBezTo>
                      <a:pt x="225076" y="1003554"/>
                      <a:pt x="187452" y="965930"/>
                      <a:pt x="187452" y="919543"/>
                    </a:cubicBezTo>
                    <a:lnTo>
                      <a:pt x="187452" y="773144"/>
                    </a:lnTo>
                    <a:cubicBezTo>
                      <a:pt x="254698" y="818293"/>
                      <a:pt x="335471" y="844677"/>
                      <a:pt x="422338" y="844677"/>
                    </a:cubicBezTo>
                    <a:cubicBezTo>
                      <a:pt x="510254" y="844677"/>
                      <a:pt x="591884" y="817721"/>
                      <a:pt x="659606" y="771525"/>
                    </a:cubicBezTo>
                    <a:lnTo>
                      <a:pt x="659606" y="813149"/>
                    </a:lnTo>
                    <a:lnTo>
                      <a:pt x="659606" y="847344"/>
                    </a:lnTo>
                    <a:lnTo>
                      <a:pt x="659606" y="873061"/>
                    </a:lnTo>
                    <a:lnTo>
                      <a:pt x="659606" y="906780"/>
                    </a:lnTo>
                    <a:lnTo>
                      <a:pt x="659606" y="919543"/>
                    </a:lnTo>
                    <a:close/>
                    <a:moveTo>
                      <a:pt x="689229" y="855440"/>
                    </a:moveTo>
                    <a:lnTo>
                      <a:pt x="689229" y="829247"/>
                    </a:lnTo>
                    <a:cubicBezTo>
                      <a:pt x="806196" y="751522"/>
                      <a:pt x="884301" y="622744"/>
                      <a:pt x="901065" y="478917"/>
                    </a:cubicBezTo>
                    <a:lnTo>
                      <a:pt x="924782" y="478917"/>
                    </a:lnTo>
                    <a:cubicBezTo>
                      <a:pt x="906209" y="633508"/>
                      <a:pt x="819531" y="771525"/>
                      <a:pt x="689229" y="855440"/>
                    </a:cubicBezTo>
                    <a:close/>
                    <a:moveTo>
                      <a:pt x="1008126" y="434340"/>
                    </a:moveTo>
                    <a:cubicBezTo>
                      <a:pt x="1008126" y="442627"/>
                      <a:pt x="1001363" y="449389"/>
                      <a:pt x="992981" y="449389"/>
                    </a:cubicBezTo>
                    <a:lnTo>
                      <a:pt x="957167" y="449389"/>
                    </a:lnTo>
                    <a:lnTo>
                      <a:pt x="927544" y="449389"/>
                    </a:lnTo>
                    <a:lnTo>
                      <a:pt x="903637" y="449389"/>
                    </a:lnTo>
                    <a:lnTo>
                      <a:pt x="874014" y="449389"/>
                    </a:lnTo>
                    <a:lnTo>
                      <a:pt x="843820" y="449389"/>
                    </a:lnTo>
                    <a:cubicBezTo>
                      <a:pt x="844391" y="440436"/>
                      <a:pt x="844677" y="431387"/>
                      <a:pt x="844677" y="422338"/>
                    </a:cubicBezTo>
                    <a:cubicBezTo>
                      <a:pt x="844677" y="409003"/>
                      <a:pt x="844010" y="395764"/>
                      <a:pt x="842772" y="382619"/>
                    </a:cubicBezTo>
                    <a:lnTo>
                      <a:pt x="992981" y="382619"/>
                    </a:lnTo>
                    <a:lnTo>
                      <a:pt x="992981" y="382714"/>
                    </a:lnTo>
                    <a:cubicBezTo>
                      <a:pt x="1001459" y="382714"/>
                      <a:pt x="1008126" y="389572"/>
                      <a:pt x="1008126" y="397764"/>
                    </a:cubicBezTo>
                    <a:lnTo>
                      <a:pt x="1008126" y="43434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10"/>
              <p:cNvSpPr/>
              <p:nvPr/>
            </p:nvSpPr>
            <p:spPr>
              <a:xfrm>
                <a:off x="4890706" y="3164013"/>
                <a:ext cx="361187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361187" h="361188" extrusionOk="0">
                    <a:moveTo>
                      <a:pt x="180594" y="361188"/>
                    </a:moveTo>
                    <a:cubicBezTo>
                      <a:pt x="280130" y="361188"/>
                      <a:pt x="361093" y="280226"/>
                      <a:pt x="361188" y="180594"/>
                    </a:cubicBezTo>
                    <a:cubicBezTo>
                      <a:pt x="361188" y="80963"/>
                      <a:pt x="280130" y="0"/>
                      <a:pt x="180594" y="0"/>
                    </a:cubicBezTo>
                    <a:cubicBezTo>
                      <a:pt x="80963" y="0"/>
                      <a:pt x="0" y="81058"/>
                      <a:pt x="0" y="180594"/>
                    </a:cubicBezTo>
                    <a:cubicBezTo>
                      <a:pt x="0" y="280226"/>
                      <a:pt x="81058" y="361188"/>
                      <a:pt x="180594" y="361188"/>
                    </a:cubicBezTo>
                    <a:close/>
                    <a:moveTo>
                      <a:pt x="180594" y="29718"/>
                    </a:moveTo>
                    <a:cubicBezTo>
                      <a:pt x="263747" y="29718"/>
                      <a:pt x="331565" y="97441"/>
                      <a:pt x="331565" y="180689"/>
                    </a:cubicBezTo>
                    <a:cubicBezTo>
                      <a:pt x="331565" y="263938"/>
                      <a:pt x="263842" y="331661"/>
                      <a:pt x="180594" y="331661"/>
                    </a:cubicBezTo>
                    <a:cubicBezTo>
                      <a:pt x="97345" y="331661"/>
                      <a:pt x="29623" y="263938"/>
                      <a:pt x="29623" y="180689"/>
                    </a:cubicBezTo>
                    <a:cubicBezTo>
                      <a:pt x="29623" y="97441"/>
                      <a:pt x="97345" y="29718"/>
                      <a:pt x="180594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10"/>
              <p:cNvSpPr/>
              <p:nvPr/>
            </p:nvSpPr>
            <p:spPr>
              <a:xfrm>
                <a:off x="4997004" y="3262312"/>
                <a:ext cx="154305" cy="155448"/>
              </a:xfrm>
              <a:custGeom>
                <a:avLst/>
                <a:gdLst/>
                <a:ahLst/>
                <a:cxnLst/>
                <a:rect l="l" t="t" r="r" b="b"/>
                <a:pathLst>
                  <a:path w="154305" h="155448" extrusionOk="0">
                    <a:moveTo>
                      <a:pt x="77153" y="155448"/>
                    </a:moveTo>
                    <a:cubicBezTo>
                      <a:pt x="119634" y="155448"/>
                      <a:pt x="154305" y="120587"/>
                      <a:pt x="154305" y="77724"/>
                    </a:cubicBezTo>
                    <a:cubicBezTo>
                      <a:pt x="154305" y="34862"/>
                      <a:pt x="119634" y="0"/>
                      <a:pt x="77153" y="0"/>
                    </a:cubicBezTo>
                    <a:cubicBezTo>
                      <a:pt x="34671" y="0"/>
                      <a:pt x="0" y="34862"/>
                      <a:pt x="0" y="77724"/>
                    </a:cubicBezTo>
                    <a:cubicBezTo>
                      <a:pt x="0" y="120587"/>
                      <a:pt x="34576" y="155448"/>
                      <a:pt x="77153" y="155448"/>
                    </a:cubicBezTo>
                    <a:close/>
                    <a:moveTo>
                      <a:pt x="77153" y="29623"/>
                    </a:moveTo>
                    <a:cubicBezTo>
                      <a:pt x="103442" y="29623"/>
                      <a:pt x="124778" y="51149"/>
                      <a:pt x="124778" y="77629"/>
                    </a:cubicBezTo>
                    <a:cubicBezTo>
                      <a:pt x="124778" y="104108"/>
                      <a:pt x="103442" y="125635"/>
                      <a:pt x="77153" y="125635"/>
                    </a:cubicBezTo>
                    <a:cubicBezTo>
                      <a:pt x="50864" y="125635"/>
                      <a:pt x="29528" y="104108"/>
                      <a:pt x="29528" y="77629"/>
                    </a:cubicBezTo>
                    <a:cubicBezTo>
                      <a:pt x="29528" y="51149"/>
                      <a:pt x="50864" y="29623"/>
                      <a:pt x="77153" y="296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10"/>
              <p:cNvSpPr/>
              <p:nvPr/>
            </p:nvSpPr>
            <p:spPr>
              <a:xfrm>
                <a:off x="4872417" y="3782377"/>
                <a:ext cx="109728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109728" h="108584" extrusionOk="0">
                    <a:moveTo>
                      <a:pt x="54864" y="0"/>
                    </a:moveTo>
                    <a:cubicBezTo>
                      <a:pt x="24575" y="0"/>
                      <a:pt x="0" y="24384"/>
                      <a:pt x="0" y="54292"/>
                    </a:cubicBezTo>
                    <a:cubicBezTo>
                      <a:pt x="0" y="84201"/>
                      <a:pt x="24575" y="108585"/>
                      <a:pt x="54864" y="108585"/>
                    </a:cubicBezTo>
                    <a:cubicBezTo>
                      <a:pt x="85154" y="108585"/>
                      <a:pt x="109728" y="84106"/>
                      <a:pt x="109728" y="54292"/>
                    </a:cubicBezTo>
                    <a:cubicBezTo>
                      <a:pt x="109728" y="24384"/>
                      <a:pt x="85154" y="0"/>
                      <a:pt x="54864" y="0"/>
                    </a:cubicBezTo>
                    <a:close/>
                    <a:moveTo>
                      <a:pt x="54864" y="79057"/>
                    </a:moveTo>
                    <a:cubicBezTo>
                      <a:pt x="41053" y="79057"/>
                      <a:pt x="29718" y="68008"/>
                      <a:pt x="29718" y="54197"/>
                    </a:cubicBezTo>
                    <a:cubicBezTo>
                      <a:pt x="29718" y="40576"/>
                      <a:pt x="40958" y="29337"/>
                      <a:pt x="54864" y="29337"/>
                    </a:cubicBezTo>
                    <a:cubicBezTo>
                      <a:pt x="68675" y="29337"/>
                      <a:pt x="80010" y="40481"/>
                      <a:pt x="80010" y="54197"/>
                    </a:cubicBezTo>
                    <a:cubicBezTo>
                      <a:pt x="80010" y="67913"/>
                      <a:pt x="68771" y="79057"/>
                      <a:pt x="54864" y="7905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10"/>
              <p:cNvSpPr/>
              <p:nvPr/>
            </p:nvSpPr>
            <p:spPr>
              <a:xfrm>
                <a:off x="5173027" y="3777804"/>
                <a:ext cx="108585" cy="109728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109728" extrusionOk="0">
                    <a:moveTo>
                      <a:pt x="54292" y="0"/>
                    </a:moveTo>
                    <a:cubicBezTo>
                      <a:pt x="24384" y="0"/>
                      <a:pt x="0" y="24575"/>
                      <a:pt x="0" y="54864"/>
                    </a:cubicBezTo>
                    <a:cubicBezTo>
                      <a:pt x="0" y="85154"/>
                      <a:pt x="24384" y="109728"/>
                      <a:pt x="54292" y="109728"/>
                    </a:cubicBezTo>
                    <a:cubicBezTo>
                      <a:pt x="84201" y="109728"/>
                      <a:pt x="108680" y="85154"/>
                      <a:pt x="108585" y="54864"/>
                    </a:cubicBezTo>
                    <a:cubicBezTo>
                      <a:pt x="108585" y="24575"/>
                      <a:pt x="84201" y="0"/>
                      <a:pt x="54292" y="0"/>
                    </a:cubicBezTo>
                    <a:close/>
                    <a:moveTo>
                      <a:pt x="54292" y="79820"/>
                    </a:moveTo>
                    <a:cubicBezTo>
                      <a:pt x="40672" y="79820"/>
                      <a:pt x="29432" y="68580"/>
                      <a:pt x="29432" y="54673"/>
                    </a:cubicBezTo>
                    <a:cubicBezTo>
                      <a:pt x="29432" y="40862"/>
                      <a:pt x="40481" y="29528"/>
                      <a:pt x="54292" y="29528"/>
                    </a:cubicBezTo>
                    <a:cubicBezTo>
                      <a:pt x="68104" y="29528"/>
                      <a:pt x="79248" y="40862"/>
                      <a:pt x="79153" y="54673"/>
                    </a:cubicBezTo>
                    <a:cubicBezTo>
                      <a:pt x="79153" y="68580"/>
                      <a:pt x="68008" y="79820"/>
                      <a:pt x="54292" y="798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3" name="Google Shape;1733;p10"/>
            <p:cNvGrpSpPr/>
            <p:nvPr/>
          </p:nvGrpSpPr>
          <p:grpSpPr>
            <a:xfrm rot="-2191663">
              <a:off x="6086917" y="4303862"/>
              <a:ext cx="749389" cy="733099"/>
              <a:chOff x="8352853" y="4404169"/>
              <a:chExt cx="998981" cy="977265"/>
            </a:xfrm>
          </p:grpSpPr>
          <p:sp>
            <p:nvSpPr>
              <p:cNvPr id="1734" name="Google Shape;1734;p10"/>
              <p:cNvSpPr/>
              <p:nvPr/>
            </p:nvSpPr>
            <p:spPr>
              <a:xfrm>
                <a:off x="8527832" y="4404169"/>
                <a:ext cx="638812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638812" h="977265" extrusionOk="0">
                    <a:moveTo>
                      <a:pt x="512726" y="67628"/>
                    </a:moveTo>
                    <a:cubicBezTo>
                      <a:pt x="439383" y="11335"/>
                      <a:pt x="360326" y="1048"/>
                      <a:pt x="318987" y="0"/>
                    </a:cubicBezTo>
                    <a:cubicBezTo>
                      <a:pt x="278410" y="1143"/>
                      <a:pt x="199448" y="11335"/>
                      <a:pt x="126106" y="67628"/>
                    </a:cubicBezTo>
                    <a:cubicBezTo>
                      <a:pt x="99436" y="88106"/>
                      <a:pt x="11901" y="164497"/>
                      <a:pt x="566" y="290322"/>
                    </a:cubicBezTo>
                    <a:cubicBezTo>
                      <a:pt x="281" y="295084"/>
                      <a:pt x="-8864" y="407003"/>
                      <a:pt x="58478" y="503111"/>
                    </a:cubicBezTo>
                    <a:cubicBezTo>
                      <a:pt x="71051" y="521017"/>
                      <a:pt x="82005" y="532543"/>
                      <a:pt x="92673" y="543687"/>
                    </a:cubicBezTo>
                    <a:cubicBezTo>
                      <a:pt x="106103" y="557689"/>
                      <a:pt x="117628" y="569690"/>
                      <a:pt x="130868" y="593407"/>
                    </a:cubicBezTo>
                    <a:cubicBezTo>
                      <a:pt x="149251" y="626364"/>
                      <a:pt x="160396" y="663607"/>
                      <a:pt x="164110" y="704374"/>
                    </a:cubicBezTo>
                    <a:cubicBezTo>
                      <a:pt x="162206" y="707041"/>
                      <a:pt x="161062" y="710374"/>
                      <a:pt x="161062" y="713899"/>
                    </a:cubicBezTo>
                    <a:lnTo>
                      <a:pt x="161062" y="839724"/>
                    </a:lnTo>
                    <a:cubicBezTo>
                      <a:pt x="161062" y="868489"/>
                      <a:pt x="183256" y="892207"/>
                      <a:pt x="211354" y="894779"/>
                    </a:cubicBezTo>
                    <a:lnTo>
                      <a:pt x="211354" y="908685"/>
                    </a:lnTo>
                    <a:cubicBezTo>
                      <a:pt x="211354" y="946499"/>
                      <a:pt x="242120" y="977265"/>
                      <a:pt x="280030" y="977265"/>
                    </a:cubicBezTo>
                    <a:lnTo>
                      <a:pt x="358706" y="977265"/>
                    </a:lnTo>
                    <a:cubicBezTo>
                      <a:pt x="396616" y="977265"/>
                      <a:pt x="427381" y="946499"/>
                      <a:pt x="427381" y="908685"/>
                    </a:cubicBezTo>
                    <a:lnTo>
                      <a:pt x="427381" y="894779"/>
                    </a:lnTo>
                    <a:cubicBezTo>
                      <a:pt x="455480" y="892207"/>
                      <a:pt x="477674" y="868489"/>
                      <a:pt x="477674" y="839724"/>
                    </a:cubicBezTo>
                    <a:lnTo>
                      <a:pt x="477674" y="713899"/>
                    </a:lnTo>
                    <a:cubicBezTo>
                      <a:pt x="477674" y="710374"/>
                      <a:pt x="476531" y="707041"/>
                      <a:pt x="474626" y="704374"/>
                    </a:cubicBezTo>
                    <a:cubicBezTo>
                      <a:pt x="478340" y="663702"/>
                      <a:pt x="489580" y="626364"/>
                      <a:pt x="507868" y="593503"/>
                    </a:cubicBezTo>
                    <a:cubicBezTo>
                      <a:pt x="521108" y="569786"/>
                      <a:pt x="532633" y="557879"/>
                      <a:pt x="546063" y="543782"/>
                    </a:cubicBezTo>
                    <a:cubicBezTo>
                      <a:pt x="556731" y="532638"/>
                      <a:pt x="567684" y="521113"/>
                      <a:pt x="580258" y="503206"/>
                    </a:cubicBezTo>
                    <a:cubicBezTo>
                      <a:pt x="647599" y="407098"/>
                      <a:pt x="638646" y="295084"/>
                      <a:pt x="638170" y="290417"/>
                    </a:cubicBezTo>
                    <a:cubicBezTo>
                      <a:pt x="626930" y="164592"/>
                      <a:pt x="539300" y="88106"/>
                      <a:pt x="512726" y="67628"/>
                    </a:cubicBezTo>
                    <a:close/>
                    <a:moveTo>
                      <a:pt x="264885" y="430625"/>
                    </a:moveTo>
                    <a:lnTo>
                      <a:pt x="236691" y="430625"/>
                    </a:lnTo>
                    <a:cubicBezTo>
                      <a:pt x="227166" y="430054"/>
                      <a:pt x="218403" y="425482"/>
                      <a:pt x="212497" y="418052"/>
                    </a:cubicBezTo>
                    <a:cubicBezTo>
                      <a:pt x="207163" y="411289"/>
                      <a:pt x="204973" y="403003"/>
                      <a:pt x="206306" y="395288"/>
                    </a:cubicBezTo>
                    <a:cubicBezTo>
                      <a:pt x="207926" y="385858"/>
                      <a:pt x="214783" y="379952"/>
                      <a:pt x="218594" y="377380"/>
                    </a:cubicBezTo>
                    <a:cubicBezTo>
                      <a:pt x="224213" y="373571"/>
                      <a:pt x="231071" y="371475"/>
                      <a:pt x="236881" y="371475"/>
                    </a:cubicBezTo>
                    <a:cubicBezTo>
                      <a:pt x="238310" y="371475"/>
                      <a:pt x="239834" y="371665"/>
                      <a:pt x="241453" y="371761"/>
                    </a:cubicBezTo>
                    <a:cubicBezTo>
                      <a:pt x="254693" y="374618"/>
                      <a:pt x="264504" y="387191"/>
                      <a:pt x="264885" y="401288"/>
                    </a:cubicBezTo>
                    <a:lnTo>
                      <a:pt x="264885" y="430625"/>
                    </a:lnTo>
                    <a:close/>
                    <a:moveTo>
                      <a:pt x="298222" y="464153"/>
                    </a:moveTo>
                    <a:lnTo>
                      <a:pt x="327274" y="464153"/>
                    </a:lnTo>
                    <a:cubicBezTo>
                      <a:pt x="327655" y="464153"/>
                      <a:pt x="328131" y="464058"/>
                      <a:pt x="328512" y="464058"/>
                    </a:cubicBezTo>
                    <a:lnTo>
                      <a:pt x="341656" y="464058"/>
                    </a:lnTo>
                    <a:lnTo>
                      <a:pt x="341656" y="697325"/>
                    </a:lnTo>
                    <a:lnTo>
                      <a:pt x="298222" y="697325"/>
                    </a:lnTo>
                    <a:lnTo>
                      <a:pt x="298222" y="464153"/>
                    </a:lnTo>
                    <a:close/>
                    <a:moveTo>
                      <a:pt x="394139" y="908780"/>
                    </a:moveTo>
                    <a:cubicBezTo>
                      <a:pt x="394139" y="928306"/>
                      <a:pt x="378233" y="944213"/>
                      <a:pt x="358706" y="944213"/>
                    </a:cubicBezTo>
                    <a:lnTo>
                      <a:pt x="280030" y="944213"/>
                    </a:lnTo>
                    <a:cubicBezTo>
                      <a:pt x="260503" y="944213"/>
                      <a:pt x="244597" y="928306"/>
                      <a:pt x="244597" y="908780"/>
                    </a:cubicBezTo>
                    <a:lnTo>
                      <a:pt x="244597" y="895159"/>
                    </a:lnTo>
                    <a:lnTo>
                      <a:pt x="394139" y="895159"/>
                    </a:lnTo>
                    <a:lnTo>
                      <a:pt x="394139" y="908780"/>
                    </a:lnTo>
                    <a:close/>
                    <a:moveTo>
                      <a:pt x="422428" y="861631"/>
                    </a:moveTo>
                    <a:lnTo>
                      <a:pt x="216403" y="861631"/>
                    </a:lnTo>
                    <a:cubicBezTo>
                      <a:pt x="204211" y="861631"/>
                      <a:pt x="194400" y="851821"/>
                      <a:pt x="194400" y="839629"/>
                    </a:cubicBezTo>
                    <a:lnTo>
                      <a:pt x="194400" y="739616"/>
                    </a:lnTo>
                    <a:lnTo>
                      <a:pt x="444526" y="739616"/>
                    </a:lnTo>
                    <a:lnTo>
                      <a:pt x="444526" y="839629"/>
                    </a:lnTo>
                    <a:cubicBezTo>
                      <a:pt x="444431" y="851725"/>
                      <a:pt x="434620" y="861631"/>
                      <a:pt x="422428" y="861631"/>
                    </a:cubicBezTo>
                    <a:close/>
                    <a:moveTo>
                      <a:pt x="553016" y="483965"/>
                    </a:moveTo>
                    <a:cubicBezTo>
                      <a:pt x="541872" y="499872"/>
                      <a:pt x="531776" y="510445"/>
                      <a:pt x="522060" y="520637"/>
                    </a:cubicBezTo>
                    <a:cubicBezTo>
                      <a:pt x="508344" y="534924"/>
                      <a:pt x="494247" y="549878"/>
                      <a:pt x="478912" y="577215"/>
                    </a:cubicBezTo>
                    <a:cubicBezTo>
                      <a:pt x="458814" y="613124"/>
                      <a:pt x="446527" y="653415"/>
                      <a:pt x="441955" y="697230"/>
                    </a:cubicBezTo>
                    <a:lnTo>
                      <a:pt x="374899" y="697230"/>
                    </a:lnTo>
                    <a:lnTo>
                      <a:pt x="374899" y="504158"/>
                    </a:lnTo>
                    <a:cubicBezTo>
                      <a:pt x="374994" y="503491"/>
                      <a:pt x="375089" y="502825"/>
                      <a:pt x="375089" y="502158"/>
                    </a:cubicBezTo>
                    <a:lnTo>
                      <a:pt x="375089" y="463867"/>
                    </a:lnTo>
                    <a:lnTo>
                      <a:pt x="405283" y="463867"/>
                    </a:lnTo>
                    <a:cubicBezTo>
                      <a:pt x="424333" y="462724"/>
                      <a:pt x="441955" y="453580"/>
                      <a:pt x="453670" y="438721"/>
                    </a:cubicBezTo>
                    <a:cubicBezTo>
                      <a:pt x="464910" y="424529"/>
                      <a:pt x="469672" y="406527"/>
                      <a:pt x="466529" y="389477"/>
                    </a:cubicBezTo>
                    <a:cubicBezTo>
                      <a:pt x="463767" y="373475"/>
                      <a:pt x="454337" y="359378"/>
                      <a:pt x="439954" y="349853"/>
                    </a:cubicBezTo>
                    <a:cubicBezTo>
                      <a:pt x="425286" y="340042"/>
                      <a:pt x="407188" y="336232"/>
                      <a:pt x="391663" y="339566"/>
                    </a:cubicBezTo>
                    <a:cubicBezTo>
                      <a:pt x="363564" y="345567"/>
                      <a:pt x="342609" y="371475"/>
                      <a:pt x="341847" y="401574"/>
                    </a:cubicBezTo>
                    <a:lnTo>
                      <a:pt x="341847" y="430721"/>
                    </a:lnTo>
                    <a:lnTo>
                      <a:pt x="312605" y="430721"/>
                    </a:lnTo>
                    <a:cubicBezTo>
                      <a:pt x="312129" y="430721"/>
                      <a:pt x="311748" y="430816"/>
                      <a:pt x="311272" y="430816"/>
                    </a:cubicBezTo>
                    <a:lnTo>
                      <a:pt x="298127" y="430816"/>
                    </a:lnTo>
                    <a:lnTo>
                      <a:pt x="298127" y="401193"/>
                    </a:lnTo>
                    <a:cubicBezTo>
                      <a:pt x="297365" y="371475"/>
                      <a:pt x="276410" y="345472"/>
                      <a:pt x="248311" y="339471"/>
                    </a:cubicBezTo>
                    <a:cubicBezTo>
                      <a:pt x="232690" y="336042"/>
                      <a:pt x="214688" y="340042"/>
                      <a:pt x="200020" y="349758"/>
                    </a:cubicBezTo>
                    <a:cubicBezTo>
                      <a:pt x="185828" y="359283"/>
                      <a:pt x="176398" y="373380"/>
                      <a:pt x="173445" y="389382"/>
                    </a:cubicBezTo>
                    <a:cubicBezTo>
                      <a:pt x="170492" y="406432"/>
                      <a:pt x="175064" y="424339"/>
                      <a:pt x="186304" y="438626"/>
                    </a:cubicBezTo>
                    <a:cubicBezTo>
                      <a:pt x="197924" y="453580"/>
                      <a:pt x="215641" y="462820"/>
                      <a:pt x="235643" y="463963"/>
                    </a:cubicBezTo>
                    <a:lnTo>
                      <a:pt x="264028" y="463963"/>
                    </a:lnTo>
                    <a:lnTo>
                      <a:pt x="264028" y="697230"/>
                    </a:lnTo>
                    <a:lnTo>
                      <a:pt x="196876" y="697230"/>
                    </a:lnTo>
                    <a:cubicBezTo>
                      <a:pt x="192304" y="653415"/>
                      <a:pt x="180017" y="613029"/>
                      <a:pt x="159919" y="577215"/>
                    </a:cubicBezTo>
                    <a:cubicBezTo>
                      <a:pt x="144584" y="549783"/>
                      <a:pt x="130487" y="535019"/>
                      <a:pt x="116771" y="520637"/>
                    </a:cubicBezTo>
                    <a:cubicBezTo>
                      <a:pt x="106960" y="510445"/>
                      <a:pt x="96864" y="499872"/>
                      <a:pt x="85815" y="483965"/>
                    </a:cubicBezTo>
                    <a:cubicBezTo>
                      <a:pt x="25331" y="397764"/>
                      <a:pt x="33428" y="297466"/>
                      <a:pt x="33808" y="293275"/>
                    </a:cubicBezTo>
                    <a:cubicBezTo>
                      <a:pt x="43905" y="181070"/>
                      <a:pt x="122581" y="112490"/>
                      <a:pt x="146489" y="94107"/>
                    </a:cubicBezTo>
                    <a:cubicBezTo>
                      <a:pt x="212307" y="43434"/>
                      <a:pt x="283459" y="34290"/>
                      <a:pt x="319082" y="33338"/>
                    </a:cubicBezTo>
                    <a:cubicBezTo>
                      <a:pt x="355563" y="34290"/>
                      <a:pt x="426619" y="43529"/>
                      <a:pt x="492533" y="94107"/>
                    </a:cubicBezTo>
                    <a:cubicBezTo>
                      <a:pt x="516440" y="112395"/>
                      <a:pt x="595117" y="180975"/>
                      <a:pt x="605213" y="293275"/>
                    </a:cubicBezTo>
                    <a:cubicBezTo>
                      <a:pt x="605404" y="297847"/>
                      <a:pt x="613310" y="397859"/>
                      <a:pt x="553016" y="483965"/>
                    </a:cubicBezTo>
                    <a:close/>
                    <a:moveTo>
                      <a:pt x="375089" y="430721"/>
                    </a:moveTo>
                    <a:lnTo>
                      <a:pt x="375089" y="402050"/>
                    </a:lnTo>
                    <a:cubicBezTo>
                      <a:pt x="375565" y="387477"/>
                      <a:pt x="385376" y="374904"/>
                      <a:pt x="398616" y="372046"/>
                    </a:cubicBezTo>
                    <a:cubicBezTo>
                      <a:pt x="405379" y="370618"/>
                      <a:pt x="414237" y="372713"/>
                      <a:pt x="421381" y="377476"/>
                    </a:cubicBezTo>
                    <a:cubicBezTo>
                      <a:pt x="425286" y="380143"/>
                      <a:pt x="432049" y="385953"/>
                      <a:pt x="433668" y="395383"/>
                    </a:cubicBezTo>
                    <a:cubicBezTo>
                      <a:pt x="435097" y="403003"/>
                      <a:pt x="432811" y="411385"/>
                      <a:pt x="427477" y="418147"/>
                    </a:cubicBezTo>
                    <a:cubicBezTo>
                      <a:pt x="421571" y="425577"/>
                      <a:pt x="412808" y="430149"/>
                      <a:pt x="404236" y="430721"/>
                    </a:cubicBezTo>
                    <a:lnTo>
                      <a:pt x="375089" y="430721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10"/>
              <p:cNvSpPr/>
              <p:nvPr/>
            </p:nvSpPr>
            <p:spPr>
              <a:xfrm>
                <a:off x="9064919" y="4703636"/>
                <a:ext cx="36598" cy="54862"/>
              </a:xfrm>
              <a:custGeom>
                <a:avLst/>
                <a:gdLst/>
                <a:ahLst/>
                <a:cxnLst/>
                <a:rect l="l" t="t" r="r" b="b"/>
                <a:pathLst>
                  <a:path w="36598" h="54862" extrusionOk="0">
                    <a:moveTo>
                      <a:pt x="11453" y="856"/>
                    </a:moveTo>
                    <a:cubicBezTo>
                      <a:pt x="2785" y="3713"/>
                      <a:pt x="-1978" y="13143"/>
                      <a:pt x="785" y="21906"/>
                    </a:cubicBezTo>
                    <a:cubicBezTo>
                      <a:pt x="2594" y="27335"/>
                      <a:pt x="3451" y="32955"/>
                      <a:pt x="3451" y="38289"/>
                    </a:cubicBezTo>
                    <a:cubicBezTo>
                      <a:pt x="3451" y="47433"/>
                      <a:pt x="10976" y="54863"/>
                      <a:pt x="19929" y="54863"/>
                    </a:cubicBezTo>
                    <a:cubicBezTo>
                      <a:pt x="29074" y="54767"/>
                      <a:pt x="36408" y="47243"/>
                      <a:pt x="36598" y="38003"/>
                    </a:cubicBezTo>
                    <a:cubicBezTo>
                      <a:pt x="36503" y="29241"/>
                      <a:pt x="35074" y="20287"/>
                      <a:pt x="32312" y="11619"/>
                    </a:cubicBezTo>
                    <a:cubicBezTo>
                      <a:pt x="29454" y="2856"/>
                      <a:pt x="20215" y="-2097"/>
                      <a:pt x="11453" y="85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10"/>
              <p:cNvSpPr/>
              <p:nvPr/>
            </p:nvSpPr>
            <p:spPr>
              <a:xfrm>
                <a:off x="8842151" y="4478368"/>
                <a:ext cx="243324" cy="194404"/>
              </a:xfrm>
              <a:custGeom>
                <a:avLst/>
                <a:gdLst/>
                <a:ahLst/>
                <a:cxnLst/>
                <a:rect l="l" t="t" r="r" b="b"/>
                <a:pathLst>
                  <a:path w="243324" h="194404" extrusionOk="0">
                    <a:moveTo>
                      <a:pt x="231554" y="193738"/>
                    </a:moveTo>
                    <a:cubicBezTo>
                      <a:pt x="240316" y="191071"/>
                      <a:pt x="245270" y="181832"/>
                      <a:pt x="242603" y="173069"/>
                    </a:cubicBezTo>
                    <a:cubicBezTo>
                      <a:pt x="239840" y="164211"/>
                      <a:pt x="236602" y="155353"/>
                      <a:pt x="232983" y="146875"/>
                    </a:cubicBezTo>
                    <a:cubicBezTo>
                      <a:pt x="213266" y="101251"/>
                      <a:pt x="183548" y="65056"/>
                      <a:pt x="144590" y="39243"/>
                    </a:cubicBezTo>
                    <a:cubicBezTo>
                      <a:pt x="96585" y="7525"/>
                      <a:pt x="48674" y="476"/>
                      <a:pt x="16765" y="0"/>
                    </a:cubicBezTo>
                    <a:cubicBezTo>
                      <a:pt x="16670" y="0"/>
                      <a:pt x="16670" y="0"/>
                      <a:pt x="16574" y="0"/>
                    </a:cubicBezTo>
                    <a:cubicBezTo>
                      <a:pt x="7525" y="0"/>
                      <a:pt x="96" y="7334"/>
                      <a:pt x="1" y="16383"/>
                    </a:cubicBezTo>
                    <a:cubicBezTo>
                      <a:pt x="-94" y="25527"/>
                      <a:pt x="7240" y="33052"/>
                      <a:pt x="16384" y="33147"/>
                    </a:cubicBezTo>
                    <a:cubicBezTo>
                      <a:pt x="38768" y="33338"/>
                      <a:pt x="82869" y="38195"/>
                      <a:pt x="126303" y="66865"/>
                    </a:cubicBezTo>
                    <a:cubicBezTo>
                      <a:pt x="159831" y="88963"/>
                      <a:pt x="185453" y="120301"/>
                      <a:pt x="202503" y="159925"/>
                    </a:cubicBezTo>
                    <a:cubicBezTo>
                      <a:pt x="205741" y="167354"/>
                      <a:pt x="208503" y="174974"/>
                      <a:pt x="210789" y="182689"/>
                    </a:cubicBezTo>
                    <a:cubicBezTo>
                      <a:pt x="212884" y="189738"/>
                      <a:pt x="219552" y="194405"/>
                      <a:pt x="226600" y="194405"/>
                    </a:cubicBezTo>
                    <a:cubicBezTo>
                      <a:pt x="228125" y="194405"/>
                      <a:pt x="229839" y="194215"/>
                      <a:pt x="231554" y="19373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10"/>
              <p:cNvSpPr/>
              <p:nvPr/>
            </p:nvSpPr>
            <p:spPr>
              <a:xfrm>
                <a:off x="8438673" y="4487631"/>
                <a:ext cx="69698" cy="69699"/>
              </a:xfrm>
              <a:custGeom>
                <a:avLst/>
                <a:gdLst/>
                <a:ahLst/>
                <a:cxnLst/>
                <a:rect l="l" t="t" r="r" b="b"/>
                <a:pathLst>
                  <a:path w="69698" h="69699" extrusionOk="0">
                    <a:moveTo>
                      <a:pt x="41338" y="64842"/>
                    </a:moveTo>
                    <a:cubicBezTo>
                      <a:pt x="44577" y="68080"/>
                      <a:pt x="48863" y="69699"/>
                      <a:pt x="53054" y="69699"/>
                    </a:cubicBezTo>
                    <a:cubicBezTo>
                      <a:pt x="57245" y="69699"/>
                      <a:pt x="61436" y="68175"/>
                      <a:pt x="64770" y="64842"/>
                    </a:cubicBezTo>
                    <a:cubicBezTo>
                      <a:pt x="71342" y="58460"/>
                      <a:pt x="71342" y="47887"/>
                      <a:pt x="64770" y="41410"/>
                    </a:cubicBezTo>
                    <a:lnTo>
                      <a:pt x="28289" y="4929"/>
                    </a:lnTo>
                    <a:cubicBezTo>
                      <a:pt x="21907" y="-1643"/>
                      <a:pt x="11335" y="-1643"/>
                      <a:pt x="4858" y="4929"/>
                    </a:cubicBezTo>
                    <a:cubicBezTo>
                      <a:pt x="-1619" y="11311"/>
                      <a:pt x="-1619" y="21884"/>
                      <a:pt x="4858" y="28361"/>
                    </a:cubicBezTo>
                    <a:lnTo>
                      <a:pt x="41338" y="64842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10"/>
              <p:cNvSpPr/>
              <p:nvPr/>
            </p:nvSpPr>
            <p:spPr>
              <a:xfrm>
                <a:off x="8352853" y="4705920"/>
                <a:ext cx="84677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84677" h="34290" extrusionOk="0">
                    <a:moveTo>
                      <a:pt x="68199" y="476"/>
                    </a:moveTo>
                    <a:lnTo>
                      <a:pt x="16669" y="0"/>
                    </a:lnTo>
                    <a:cubicBezTo>
                      <a:pt x="7811" y="476"/>
                      <a:pt x="0" y="7429"/>
                      <a:pt x="0" y="16764"/>
                    </a:cubicBezTo>
                    <a:cubicBezTo>
                      <a:pt x="0" y="26098"/>
                      <a:pt x="7239" y="33719"/>
                      <a:pt x="16478" y="33814"/>
                    </a:cubicBezTo>
                    <a:lnTo>
                      <a:pt x="68009" y="34290"/>
                    </a:lnTo>
                    <a:lnTo>
                      <a:pt x="68104" y="34290"/>
                    </a:lnTo>
                    <a:cubicBezTo>
                      <a:pt x="77152" y="34290"/>
                      <a:pt x="84582" y="26765"/>
                      <a:pt x="84677" y="17526"/>
                    </a:cubicBezTo>
                    <a:cubicBezTo>
                      <a:pt x="84582" y="8096"/>
                      <a:pt x="77343" y="571"/>
                      <a:pt x="68199" y="47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10"/>
              <p:cNvSpPr/>
              <p:nvPr/>
            </p:nvSpPr>
            <p:spPr>
              <a:xfrm>
                <a:off x="8437480" y="4878519"/>
                <a:ext cx="74298" cy="65145"/>
              </a:xfrm>
              <a:custGeom>
                <a:avLst/>
                <a:gdLst/>
                <a:ahLst/>
                <a:cxnLst/>
                <a:rect l="l" t="t" r="r" b="b"/>
                <a:pathLst>
                  <a:path w="74298" h="65145" extrusionOk="0">
                    <a:moveTo>
                      <a:pt x="47103" y="3519"/>
                    </a:moveTo>
                    <a:lnTo>
                      <a:pt x="6336" y="35618"/>
                    </a:lnTo>
                    <a:cubicBezTo>
                      <a:pt x="-903" y="41333"/>
                      <a:pt x="-2141" y="51715"/>
                      <a:pt x="3669" y="58859"/>
                    </a:cubicBezTo>
                    <a:cubicBezTo>
                      <a:pt x="6908" y="63050"/>
                      <a:pt x="11765" y="65146"/>
                      <a:pt x="16719" y="65146"/>
                    </a:cubicBezTo>
                    <a:cubicBezTo>
                      <a:pt x="20433" y="65146"/>
                      <a:pt x="24052" y="63908"/>
                      <a:pt x="27196" y="61526"/>
                    </a:cubicBezTo>
                    <a:lnTo>
                      <a:pt x="67963" y="29427"/>
                    </a:lnTo>
                    <a:cubicBezTo>
                      <a:pt x="75202" y="23712"/>
                      <a:pt x="76440" y="13330"/>
                      <a:pt x="70630" y="6186"/>
                    </a:cubicBezTo>
                    <a:cubicBezTo>
                      <a:pt x="64820" y="-958"/>
                      <a:pt x="54343" y="-2005"/>
                      <a:pt x="47103" y="3519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10"/>
              <p:cNvSpPr/>
              <p:nvPr/>
            </p:nvSpPr>
            <p:spPr>
              <a:xfrm>
                <a:off x="9195268" y="4491036"/>
                <a:ext cx="70818" cy="69723"/>
              </a:xfrm>
              <a:custGeom>
                <a:avLst/>
                <a:gdLst/>
                <a:ahLst/>
                <a:cxnLst/>
                <a:rect l="l" t="t" r="r" b="b"/>
                <a:pathLst>
                  <a:path w="70818" h="69723" extrusionOk="0">
                    <a:moveTo>
                      <a:pt x="42076" y="4858"/>
                    </a:moveTo>
                    <a:lnTo>
                      <a:pt x="4929" y="41434"/>
                    </a:lnTo>
                    <a:cubicBezTo>
                      <a:pt x="-1643" y="47816"/>
                      <a:pt x="-1643" y="58389"/>
                      <a:pt x="4929" y="64865"/>
                    </a:cubicBezTo>
                    <a:cubicBezTo>
                      <a:pt x="8167" y="68104"/>
                      <a:pt x="12549" y="69723"/>
                      <a:pt x="16835" y="69723"/>
                    </a:cubicBezTo>
                    <a:cubicBezTo>
                      <a:pt x="21121" y="69723"/>
                      <a:pt x="25408" y="68104"/>
                      <a:pt x="28742" y="64865"/>
                    </a:cubicBezTo>
                    <a:lnTo>
                      <a:pt x="65889" y="28289"/>
                    </a:lnTo>
                    <a:cubicBezTo>
                      <a:pt x="72461" y="21908"/>
                      <a:pt x="72461" y="11335"/>
                      <a:pt x="65889" y="4858"/>
                    </a:cubicBezTo>
                    <a:cubicBezTo>
                      <a:pt x="59412" y="-1714"/>
                      <a:pt x="48553" y="-1524"/>
                      <a:pt x="42076" y="485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10"/>
              <p:cNvSpPr/>
              <p:nvPr/>
            </p:nvSpPr>
            <p:spPr>
              <a:xfrm>
                <a:off x="9266109" y="4709329"/>
                <a:ext cx="85725" cy="3431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34310" extrusionOk="0">
                    <a:moveTo>
                      <a:pt x="68866" y="21"/>
                    </a:moveTo>
                    <a:lnTo>
                      <a:pt x="16670" y="497"/>
                    </a:lnTo>
                    <a:cubicBezTo>
                      <a:pt x="7430" y="497"/>
                      <a:pt x="-94" y="8117"/>
                      <a:pt x="1" y="17547"/>
                    </a:cubicBezTo>
                    <a:cubicBezTo>
                      <a:pt x="96" y="26881"/>
                      <a:pt x="7621" y="34310"/>
                      <a:pt x="16765" y="34310"/>
                    </a:cubicBezTo>
                    <a:cubicBezTo>
                      <a:pt x="16765" y="34310"/>
                      <a:pt x="16765" y="34310"/>
                      <a:pt x="16860" y="34310"/>
                    </a:cubicBezTo>
                    <a:lnTo>
                      <a:pt x="69057" y="33834"/>
                    </a:lnTo>
                    <a:cubicBezTo>
                      <a:pt x="78296" y="33834"/>
                      <a:pt x="85726" y="26214"/>
                      <a:pt x="85726" y="16785"/>
                    </a:cubicBezTo>
                    <a:cubicBezTo>
                      <a:pt x="85726" y="7355"/>
                      <a:pt x="78391" y="-456"/>
                      <a:pt x="68866" y="2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10"/>
              <p:cNvSpPr/>
              <p:nvPr/>
            </p:nvSpPr>
            <p:spPr>
              <a:xfrm>
                <a:off x="9191860" y="4881963"/>
                <a:ext cx="74298" cy="65130"/>
              </a:xfrm>
              <a:custGeom>
                <a:avLst/>
                <a:gdLst/>
                <a:ahLst/>
                <a:cxnLst/>
                <a:rect l="l" t="t" r="r" b="b"/>
                <a:pathLst>
                  <a:path w="74298" h="65130" extrusionOk="0">
                    <a:moveTo>
                      <a:pt x="67963" y="35603"/>
                    </a:moveTo>
                    <a:lnTo>
                      <a:pt x="27196" y="3599"/>
                    </a:lnTo>
                    <a:cubicBezTo>
                      <a:pt x="19957" y="-2116"/>
                      <a:pt x="9480" y="-877"/>
                      <a:pt x="3669" y="6266"/>
                    </a:cubicBezTo>
                    <a:cubicBezTo>
                      <a:pt x="-2141" y="13410"/>
                      <a:pt x="-903" y="23792"/>
                      <a:pt x="6336" y="29507"/>
                    </a:cubicBezTo>
                    <a:lnTo>
                      <a:pt x="47103" y="61511"/>
                    </a:lnTo>
                    <a:cubicBezTo>
                      <a:pt x="50151" y="63892"/>
                      <a:pt x="53771" y="65131"/>
                      <a:pt x="57485" y="65131"/>
                    </a:cubicBezTo>
                    <a:cubicBezTo>
                      <a:pt x="62343" y="65131"/>
                      <a:pt x="67296" y="63035"/>
                      <a:pt x="70630" y="58844"/>
                    </a:cubicBezTo>
                    <a:cubicBezTo>
                      <a:pt x="76440" y="51700"/>
                      <a:pt x="75202" y="41318"/>
                      <a:pt x="67963" y="3560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3" name="Google Shape;1743;p10"/>
            <p:cNvGrpSpPr/>
            <p:nvPr/>
          </p:nvGrpSpPr>
          <p:grpSpPr>
            <a:xfrm rot="816607">
              <a:off x="7208321" y="5223116"/>
              <a:ext cx="715862" cy="804271"/>
              <a:chOff x="6479476" y="1449514"/>
              <a:chExt cx="954404" cy="1072133"/>
            </a:xfrm>
          </p:grpSpPr>
          <p:sp>
            <p:nvSpPr>
              <p:cNvPr id="1744" name="Google Shape;1744;p10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avLst/>
                <a:gdLst/>
                <a:ahLst/>
                <a:cxnLst/>
                <a:rect l="l" t="t" r="r" b="b"/>
                <a:pathLst>
                  <a:path w="954404" h="1072133" extrusionOk="0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10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310895" extrusionOk="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10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avLst/>
                <a:gdLst/>
                <a:ahLst/>
                <a:cxnLst/>
                <a:rect l="l" t="t" r="r" b="b"/>
                <a:pathLst>
                  <a:path w="190928" h="190809" extrusionOk="0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7" name="Google Shape;1747;p10"/>
            <p:cNvGrpSpPr/>
            <p:nvPr/>
          </p:nvGrpSpPr>
          <p:grpSpPr>
            <a:xfrm rot="-1503216">
              <a:off x="7159250" y="3543685"/>
              <a:ext cx="813890" cy="1023327"/>
              <a:chOff x="6477570" y="1322641"/>
              <a:chExt cx="1052702" cy="1323593"/>
            </a:xfrm>
          </p:grpSpPr>
          <p:sp>
            <p:nvSpPr>
              <p:cNvPr id="1748" name="Google Shape;1748;p10"/>
              <p:cNvSpPr/>
              <p:nvPr/>
            </p:nvSpPr>
            <p:spPr>
              <a:xfrm>
                <a:off x="6477570" y="1428940"/>
                <a:ext cx="121158" cy="402716"/>
              </a:xfrm>
              <a:custGeom>
                <a:avLst/>
                <a:gdLst/>
                <a:ahLst/>
                <a:cxnLst/>
                <a:rect l="l" t="t" r="r" b="b"/>
                <a:pathLst>
                  <a:path w="121158" h="402716" extrusionOk="0">
                    <a:moveTo>
                      <a:pt x="0" y="385000"/>
                    </a:moveTo>
                    <a:lnTo>
                      <a:pt x="0" y="118015"/>
                    </a:lnTo>
                    <a:cubicBezTo>
                      <a:pt x="0" y="64103"/>
                      <a:pt x="36290" y="18574"/>
                      <a:pt x="85725" y="4572"/>
                    </a:cubicBezTo>
                    <a:cubicBezTo>
                      <a:pt x="96012" y="1619"/>
                      <a:pt x="106871" y="0"/>
                      <a:pt x="118110" y="0"/>
                    </a:cubicBezTo>
                    <a:lnTo>
                      <a:pt x="121158" y="0"/>
                    </a:lnTo>
                    <a:lnTo>
                      <a:pt x="121158" y="35433"/>
                    </a:lnTo>
                    <a:lnTo>
                      <a:pt x="118110" y="35433"/>
                    </a:lnTo>
                    <a:cubicBezTo>
                      <a:pt x="106585" y="35433"/>
                      <a:pt x="95631" y="37814"/>
                      <a:pt x="85725" y="42005"/>
                    </a:cubicBezTo>
                    <a:cubicBezTo>
                      <a:pt x="56197" y="54673"/>
                      <a:pt x="35433" y="83915"/>
                      <a:pt x="35433" y="118015"/>
                    </a:cubicBezTo>
                    <a:lnTo>
                      <a:pt x="35433" y="385000"/>
                    </a:lnTo>
                    <a:cubicBezTo>
                      <a:pt x="35433" y="394811"/>
                      <a:pt x="27527" y="402717"/>
                      <a:pt x="17717" y="402717"/>
                    </a:cubicBezTo>
                    <a:cubicBezTo>
                      <a:pt x="7906" y="402717"/>
                      <a:pt x="0" y="394811"/>
                      <a:pt x="0" y="38500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10"/>
              <p:cNvSpPr/>
              <p:nvPr/>
            </p:nvSpPr>
            <p:spPr>
              <a:xfrm>
                <a:off x="6669595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10"/>
              <p:cNvSpPr/>
              <p:nvPr/>
            </p:nvSpPr>
            <p:spPr>
              <a:xfrm>
                <a:off x="6917626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10"/>
              <p:cNvSpPr/>
              <p:nvPr/>
            </p:nvSpPr>
            <p:spPr>
              <a:xfrm>
                <a:off x="7165657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10"/>
              <p:cNvSpPr/>
              <p:nvPr/>
            </p:nvSpPr>
            <p:spPr>
              <a:xfrm>
                <a:off x="6477570" y="1429035"/>
                <a:ext cx="1052702" cy="1217199"/>
              </a:xfrm>
              <a:custGeom>
                <a:avLst/>
                <a:gdLst/>
                <a:ahLst/>
                <a:cxnLst/>
                <a:rect l="l" t="t" r="r" b="b"/>
                <a:pathLst>
                  <a:path w="1052702" h="1217199" extrusionOk="0">
                    <a:moveTo>
                      <a:pt x="1052703" y="117920"/>
                    </a:moveTo>
                    <a:lnTo>
                      <a:pt x="1052703" y="1099090"/>
                    </a:lnTo>
                    <a:cubicBezTo>
                      <a:pt x="1052703" y="1164241"/>
                      <a:pt x="999649" y="1217200"/>
                      <a:pt x="934498" y="1217200"/>
                    </a:cubicBezTo>
                    <a:lnTo>
                      <a:pt x="118110" y="1217200"/>
                    </a:lnTo>
                    <a:cubicBezTo>
                      <a:pt x="52959" y="1217200"/>
                      <a:pt x="0" y="1164241"/>
                      <a:pt x="0" y="1099090"/>
                    </a:cubicBezTo>
                    <a:lnTo>
                      <a:pt x="0" y="1066038"/>
                    </a:lnTo>
                    <a:cubicBezTo>
                      <a:pt x="0" y="1056227"/>
                      <a:pt x="7906" y="1048321"/>
                      <a:pt x="17717" y="1048321"/>
                    </a:cubicBezTo>
                    <a:cubicBezTo>
                      <a:pt x="27527" y="1048321"/>
                      <a:pt x="35433" y="1056227"/>
                      <a:pt x="35433" y="1066038"/>
                    </a:cubicBezTo>
                    <a:lnTo>
                      <a:pt x="35433" y="1099090"/>
                    </a:lnTo>
                    <a:cubicBezTo>
                      <a:pt x="35433" y="1144619"/>
                      <a:pt x="72485" y="1181672"/>
                      <a:pt x="118110" y="1181672"/>
                    </a:cubicBezTo>
                    <a:lnTo>
                      <a:pt x="934498" y="1181672"/>
                    </a:lnTo>
                    <a:cubicBezTo>
                      <a:pt x="980027" y="1181672"/>
                      <a:pt x="1017175" y="1144715"/>
                      <a:pt x="1017175" y="1099090"/>
                    </a:cubicBezTo>
                    <a:lnTo>
                      <a:pt x="1017175" y="117920"/>
                    </a:lnTo>
                    <a:cubicBezTo>
                      <a:pt x="1017175" y="85630"/>
                      <a:pt x="998601" y="57626"/>
                      <a:pt x="971550" y="44006"/>
                    </a:cubicBezTo>
                    <a:cubicBezTo>
                      <a:pt x="960882" y="38672"/>
                      <a:pt x="948880" y="35624"/>
                      <a:pt x="936117" y="35338"/>
                    </a:cubicBezTo>
                    <a:lnTo>
                      <a:pt x="936117" y="0"/>
                    </a:lnTo>
                    <a:cubicBezTo>
                      <a:pt x="948500" y="95"/>
                      <a:pt x="960406" y="2191"/>
                      <a:pt x="971550" y="5905"/>
                    </a:cubicBezTo>
                    <a:cubicBezTo>
                      <a:pt x="1018604" y="21431"/>
                      <a:pt x="1052703" y="65723"/>
                      <a:pt x="1052703" y="1179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10"/>
              <p:cNvSpPr/>
              <p:nvPr/>
            </p:nvSpPr>
            <p:spPr>
              <a:xfrm>
                <a:off x="6646830" y="1913476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10"/>
              <p:cNvSpPr/>
              <p:nvPr/>
            </p:nvSpPr>
            <p:spPr>
              <a:xfrm>
                <a:off x="6646830" y="1747837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0"/>
              <p:cNvSpPr/>
              <p:nvPr/>
            </p:nvSpPr>
            <p:spPr>
              <a:xfrm>
                <a:off x="6646830" y="2079307"/>
                <a:ext cx="714279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2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10"/>
              <p:cNvSpPr/>
              <p:nvPr/>
            </p:nvSpPr>
            <p:spPr>
              <a:xfrm>
                <a:off x="6646830" y="2232373"/>
                <a:ext cx="714279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2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10"/>
              <p:cNvSpPr/>
              <p:nvPr/>
            </p:nvSpPr>
            <p:spPr>
              <a:xfrm>
                <a:off x="6646830" y="2398203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10"/>
              <p:cNvSpPr/>
              <p:nvPr/>
            </p:nvSpPr>
            <p:spPr>
              <a:xfrm>
                <a:off x="6478713" y="1870138"/>
                <a:ext cx="35433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529209" extrusionOk="0">
                    <a:moveTo>
                      <a:pt x="17717" y="529209"/>
                    </a:moveTo>
                    <a:cubicBezTo>
                      <a:pt x="7906" y="529209"/>
                      <a:pt x="0" y="521303"/>
                      <a:pt x="0" y="511493"/>
                    </a:cubicBezTo>
                    <a:lnTo>
                      <a:pt x="0" y="17717"/>
                    </a:lnTo>
                    <a:cubicBezTo>
                      <a:pt x="0" y="7906"/>
                      <a:pt x="7906" y="0"/>
                      <a:pt x="17717" y="0"/>
                    </a:cubicBezTo>
                    <a:cubicBezTo>
                      <a:pt x="27527" y="0"/>
                      <a:pt x="35433" y="7906"/>
                      <a:pt x="35433" y="17717"/>
                    </a:cubicBezTo>
                    <a:lnTo>
                      <a:pt x="35433" y="511397"/>
                    </a:lnTo>
                    <a:cubicBezTo>
                      <a:pt x="35433" y="521208"/>
                      <a:pt x="27527" y="529209"/>
                      <a:pt x="17717" y="529209"/>
                    </a:cubicBezTo>
                    <a:lnTo>
                      <a:pt x="17717" y="52920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10"/>
              <p:cNvSpPr/>
              <p:nvPr/>
            </p:nvSpPr>
            <p:spPr>
              <a:xfrm>
                <a:off x="6563295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10"/>
              <p:cNvSpPr/>
              <p:nvPr/>
            </p:nvSpPr>
            <p:spPr>
              <a:xfrm>
                <a:off x="6811327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10"/>
              <p:cNvSpPr/>
              <p:nvPr/>
            </p:nvSpPr>
            <p:spPr>
              <a:xfrm>
                <a:off x="7059358" y="1322641"/>
                <a:ext cx="141731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1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8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10"/>
              <p:cNvSpPr/>
              <p:nvPr/>
            </p:nvSpPr>
            <p:spPr>
              <a:xfrm>
                <a:off x="7307388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3" name="Google Shape;1763;p10"/>
            <p:cNvGrpSpPr/>
            <p:nvPr/>
          </p:nvGrpSpPr>
          <p:grpSpPr>
            <a:xfrm rot="-2191663">
              <a:off x="3996262" y="5973879"/>
              <a:ext cx="749389" cy="733099"/>
              <a:chOff x="8352853" y="4404169"/>
              <a:chExt cx="998981" cy="977265"/>
            </a:xfrm>
          </p:grpSpPr>
          <p:sp>
            <p:nvSpPr>
              <p:cNvPr id="1764" name="Google Shape;1764;p10"/>
              <p:cNvSpPr/>
              <p:nvPr/>
            </p:nvSpPr>
            <p:spPr>
              <a:xfrm>
                <a:off x="8527832" y="4404169"/>
                <a:ext cx="638812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638812" h="977265" extrusionOk="0">
                    <a:moveTo>
                      <a:pt x="512726" y="67628"/>
                    </a:moveTo>
                    <a:cubicBezTo>
                      <a:pt x="439383" y="11335"/>
                      <a:pt x="360326" y="1048"/>
                      <a:pt x="318987" y="0"/>
                    </a:cubicBezTo>
                    <a:cubicBezTo>
                      <a:pt x="278410" y="1143"/>
                      <a:pt x="199448" y="11335"/>
                      <a:pt x="126106" y="67628"/>
                    </a:cubicBezTo>
                    <a:cubicBezTo>
                      <a:pt x="99436" y="88106"/>
                      <a:pt x="11901" y="164497"/>
                      <a:pt x="566" y="290322"/>
                    </a:cubicBezTo>
                    <a:cubicBezTo>
                      <a:pt x="281" y="295084"/>
                      <a:pt x="-8864" y="407003"/>
                      <a:pt x="58478" y="503111"/>
                    </a:cubicBezTo>
                    <a:cubicBezTo>
                      <a:pt x="71051" y="521017"/>
                      <a:pt x="82005" y="532543"/>
                      <a:pt x="92673" y="543687"/>
                    </a:cubicBezTo>
                    <a:cubicBezTo>
                      <a:pt x="106103" y="557689"/>
                      <a:pt x="117628" y="569690"/>
                      <a:pt x="130868" y="593407"/>
                    </a:cubicBezTo>
                    <a:cubicBezTo>
                      <a:pt x="149251" y="626364"/>
                      <a:pt x="160396" y="663607"/>
                      <a:pt x="164110" y="704374"/>
                    </a:cubicBezTo>
                    <a:cubicBezTo>
                      <a:pt x="162206" y="707041"/>
                      <a:pt x="161062" y="710374"/>
                      <a:pt x="161062" y="713899"/>
                    </a:cubicBezTo>
                    <a:lnTo>
                      <a:pt x="161062" y="839724"/>
                    </a:lnTo>
                    <a:cubicBezTo>
                      <a:pt x="161062" y="868489"/>
                      <a:pt x="183256" y="892207"/>
                      <a:pt x="211354" y="894779"/>
                    </a:cubicBezTo>
                    <a:lnTo>
                      <a:pt x="211354" y="908685"/>
                    </a:lnTo>
                    <a:cubicBezTo>
                      <a:pt x="211354" y="946499"/>
                      <a:pt x="242120" y="977265"/>
                      <a:pt x="280030" y="977265"/>
                    </a:cubicBezTo>
                    <a:lnTo>
                      <a:pt x="358706" y="977265"/>
                    </a:lnTo>
                    <a:cubicBezTo>
                      <a:pt x="396616" y="977265"/>
                      <a:pt x="427381" y="946499"/>
                      <a:pt x="427381" y="908685"/>
                    </a:cubicBezTo>
                    <a:lnTo>
                      <a:pt x="427381" y="894779"/>
                    </a:lnTo>
                    <a:cubicBezTo>
                      <a:pt x="455480" y="892207"/>
                      <a:pt x="477674" y="868489"/>
                      <a:pt x="477674" y="839724"/>
                    </a:cubicBezTo>
                    <a:lnTo>
                      <a:pt x="477674" y="713899"/>
                    </a:lnTo>
                    <a:cubicBezTo>
                      <a:pt x="477674" y="710374"/>
                      <a:pt x="476531" y="707041"/>
                      <a:pt x="474626" y="704374"/>
                    </a:cubicBezTo>
                    <a:cubicBezTo>
                      <a:pt x="478340" y="663702"/>
                      <a:pt x="489580" y="626364"/>
                      <a:pt x="507868" y="593503"/>
                    </a:cubicBezTo>
                    <a:cubicBezTo>
                      <a:pt x="521108" y="569786"/>
                      <a:pt x="532633" y="557879"/>
                      <a:pt x="546063" y="543782"/>
                    </a:cubicBezTo>
                    <a:cubicBezTo>
                      <a:pt x="556731" y="532638"/>
                      <a:pt x="567684" y="521113"/>
                      <a:pt x="580258" y="503206"/>
                    </a:cubicBezTo>
                    <a:cubicBezTo>
                      <a:pt x="647599" y="407098"/>
                      <a:pt x="638646" y="295084"/>
                      <a:pt x="638170" y="290417"/>
                    </a:cubicBezTo>
                    <a:cubicBezTo>
                      <a:pt x="626930" y="164592"/>
                      <a:pt x="539300" y="88106"/>
                      <a:pt x="512726" y="67628"/>
                    </a:cubicBezTo>
                    <a:close/>
                    <a:moveTo>
                      <a:pt x="264885" y="430625"/>
                    </a:moveTo>
                    <a:lnTo>
                      <a:pt x="236691" y="430625"/>
                    </a:lnTo>
                    <a:cubicBezTo>
                      <a:pt x="227166" y="430054"/>
                      <a:pt x="218403" y="425482"/>
                      <a:pt x="212497" y="418052"/>
                    </a:cubicBezTo>
                    <a:cubicBezTo>
                      <a:pt x="207163" y="411289"/>
                      <a:pt x="204973" y="403003"/>
                      <a:pt x="206306" y="395288"/>
                    </a:cubicBezTo>
                    <a:cubicBezTo>
                      <a:pt x="207926" y="385858"/>
                      <a:pt x="214783" y="379952"/>
                      <a:pt x="218594" y="377380"/>
                    </a:cubicBezTo>
                    <a:cubicBezTo>
                      <a:pt x="224213" y="373571"/>
                      <a:pt x="231071" y="371475"/>
                      <a:pt x="236881" y="371475"/>
                    </a:cubicBezTo>
                    <a:cubicBezTo>
                      <a:pt x="238310" y="371475"/>
                      <a:pt x="239834" y="371665"/>
                      <a:pt x="241453" y="371761"/>
                    </a:cubicBezTo>
                    <a:cubicBezTo>
                      <a:pt x="254693" y="374618"/>
                      <a:pt x="264504" y="387191"/>
                      <a:pt x="264885" y="401288"/>
                    </a:cubicBezTo>
                    <a:lnTo>
                      <a:pt x="264885" y="430625"/>
                    </a:lnTo>
                    <a:close/>
                    <a:moveTo>
                      <a:pt x="298222" y="464153"/>
                    </a:moveTo>
                    <a:lnTo>
                      <a:pt x="327274" y="464153"/>
                    </a:lnTo>
                    <a:cubicBezTo>
                      <a:pt x="327655" y="464153"/>
                      <a:pt x="328131" y="464058"/>
                      <a:pt x="328512" y="464058"/>
                    </a:cubicBezTo>
                    <a:lnTo>
                      <a:pt x="341656" y="464058"/>
                    </a:lnTo>
                    <a:lnTo>
                      <a:pt x="341656" y="697325"/>
                    </a:lnTo>
                    <a:lnTo>
                      <a:pt x="298222" y="697325"/>
                    </a:lnTo>
                    <a:lnTo>
                      <a:pt x="298222" y="464153"/>
                    </a:lnTo>
                    <a:close/>
                    <a:moveTo>
                      <a:pt x="394139" y="908780"/>
                    </a:moveTo>
                    <a:cubicBezTo>
                      <a:pt x="394139" y="928306"/>
                      <a:pt x="378233" y="944213"/>
                      <a:pt x="358706" y="944213"/>
                    </a:cubicBezTo>
                    <a:lnTo>
                      <a:pt x="280030" y="944213"/>
                    </a:lnTo>
                    <a:cubicBezTo>
                      <a:pt x="260503" y="944213"/>
                      <a:pt x="244597" y="928306"/>
                      <a:pt x="244597" y="908780"/>
                    </a:cubicBezTo>
                    <a:lnTo>
                      <a:pt x="244597" y="895159"/>
                    </a:lnTo>
                    <a:lnTo>
                      <a:pt x="394139" y="895159"/>
                    </a:lnTo>
                    <a:lnTo>
                      <a:pt x="394139" y="908780"/>
                    </a:lnTo>
                    <a:close/>
                    <a:moveTo>
                      <a:pt x="422428" y="861631"/>
                    </a:moveTo>
                    <a:lnTo>
                      <a:pt x="216403" y="861631"/>
                    </a:lnTo>
                    <a:cubicBezTo>
                      <a:pt x="204211" y="861631"/>
                      <a:pt x="194400" y="851821"/>
                      <a:pt x="194400" y="839629"/>
                    </a:cubicBezTo>
                    <a:lnTo>
                      <a:pt x="194400" y="739616"/>
                    </a:lnTo>
                    <a:lnTo>
                      <a:pt x="444526" y="739616"/>
                    </a:lnTo>
                    <a:lnTo>
                      <a:pt x="444526" y="839629"/>
                    </a:lnTo>
                    <a:cubicBezTo>
                      <a:pt x="444431" y="851725"/>
                      <a:pt x="434620" y="861631"/>
                      <a:pt x="422428" y="861631"/>
                    </a:cubicBezTo>
                    <a:close/>
                    <a:moveTo>
                      <a:pt x="553016" y="483965"/>
                    </a:moveTo>
                    <a:cubicBezTo>
                      <a:pt x="541872" y="499872"/>
                      <a:pt x="531776" y="510445"/>
                      <a:pt x="522060" y="520637"/>
                    </a:cubicBezTo>
                    <a:cubicBezTo>
                      <a:pt x="508344" y="534924"/>
                      <a:pt x="494247" y="549878"/>
                      <a:pt x="478912" y="577215"/>
                    </a:cubicBezTo>
                    <a:cubicBezTo>
                      <a:pt x="458814" y="613124"/>
                      <a:pt x="446527" y="653415"/>
                      <a:pt x="441955" y="697230"/>
                    </a:cubicBezTo>
                    <a:lnTo>
                      <a:pt x="374899" y="697230"/>
                    </a:lnTo>
                    <a:lnTo>
                      <a:pt x="374899" y="504158"/>
                    </a:lnTo>
                    <a:cubicBezTo>
                      <a:pt x="374994" y="503491"/>
                      <a:pt x="375089" y="502825"/>
                      <a:pt x="375089" y="502158"/>
                    </a:cubicBezTo>
                    <a:lnTo>
                      <a:pt x="375089" y="463867"/>
                    </a:lnTo>
                    <a:lnTo>
                      <a:pt x="405283" y="463867"/>
                    </a:lnTo>
                    <a:cubicBezTo>
                      <a:pt x="424333" y="462724"/>
                      <a:pt x="441955" y="453580"/>
                      <a:pt x="453670" y="438721"/>
                    </a:cubicBezTo>
                    <a:cubicBezTo>
                      <a:pt x="464910" y="424529"/>
                      <a:pt x="469672" y="406527"/>
                      <a:pt x="466529" y="389477"/>
                    </a:cubicBezTo>
                    <a:cubicBezTo>
                      <a:pt x="463767" y="373475"/>
                      <a:pt x="454337" y="359378"/>
                      <a:pt x="439954" y="349853"/>
                    </a:cubicBezTo>
                    <a:cubicBezTo>
                      <a:pt x="425286" y="340042"/>
                      <a:pt x="407188" y="336232"/>
                      <a:pt x="391663" y="339566"/>
                    </a:cubicBezTo>
                    <a:cubicBezTo>
                      <a:pt x="363564" y="345567"/>
                      <a:pt x="342609" y="371475"/>
                      <a:pt x="341847" y="401574"/>
                    </a:cubicBezTo>
                    <a:lnTo>
                      <a:pt x="341847" y="430721"/>
                    </a:lnTo>
                    <a:lnTo>
                      <a:pt x="312605" y="430721"/>
                    </a:lnTo>
                    <a:cubicBezTo>
                      <a:pt x="312129" y="430721"/>
                      <a:pt x="311748" y="430816"/>
                      <a:pt x="311272" y="430816"/>
                    </a:cubicBezTo>
                    <a:lnTo>
                      <a:pt x="298127" y="430816"/>
                    </a:lnTo>
                    <a:lnTo>
                      <a:pt x="298127" y="401193"/>
                    </a:lnTo>
                    <a:cubicBezTo>
                      <a:pt x="297365" y="371475"/>
                      <a:pt x="276410" y="345472"/>
                      <a:pt x="248311" y="339471"/>
                    </a:cubicBezTo>
                    <a:cubicBezTo>
                      <a:pt x="232690" y="336042"/>
                      <a:pt x="214688" y="340042"/>
                      <a:pt x="200020" y="349758"/>
                    </a:cubicBezTo>
                    <a:cubicBezTo>
                      <a:pt x="185828" y="359283"/>
                      <a:pt x="176398" y="373380"/>
                      <a:pt x="173445" y="389382"/>
                    </a:cubicBezTo>
                    <a:cubicBezTo>
                      <a:pt x="170492" y="406432"/>
                      <a:pt x="175064" y="424339"/>
                      <a:pt x="186304" y="438626"/>
                    </a:cubicBezTo>
                    <a:cubicBezTo>
                      <a:pt x="197924" y="453580"/>
                      <a:pt x="215641" y="462820"/>
                      <a:pt x="235643" y="463963"/>
                    </a:cubicBezTo>
                    <a:lnTo>
                      <a:pt x="264028" y="463963"/>
                    </a:lnTo>
                    <a:lnTo>
                      <a:pt x="264028" y="697230"/>
                    </a:lnTo>
                    <a:lnTo>
                      <a:pt x="196876" y="697230"/>
                    </a:lnTo>
                    <a:cubicBezTo>
                      <a:pt x="192304" y="653415"/>
                      <a:pt x="180017" y="613029"/>
                      <a:pt x="159919" y="577215"/>
                    </a:cubicBezTo>
                    <a:cubicBezTo>
                      <a:pt x="144584" y="549783"/>
                      <a:pt x="130487" y="535019"/>
                      <a:pt x="116771" y="520637"/>
                    </a:cubicBezTo>
                    <a:cubicBezTo>
                      <a:pt x="106960" y="510445"/>
                      <a:pt x="96864" y="499872"/>
                      <a:pt x="85815" y="483965"/>
                    </a:cubicBezTo>
                    <a:cubicBezTo>
                      <a:pt x="25331" y="397764"/>
                      <a:pt x="33428" y="297466"/>
                      <a:pt x="33808" y="293275"/>
                    </a:cubicBezTo>
                    <a:cubicBezTo>
                      <a:pt x="43905" y="181070"/>
                      <a:pt x="122581" y="112490"/>
                      <a:pt x="146489" y="94107"/>
                    </a:cubicBezTo>
                    <a:cubicBezTo>
                      <a:pt x="212307" y="43434"/>
                      <a:pt x="283459" y="34290"/>
                      <a:pt x="319082" y="33338"/>
                    </a:cubicBezTo>
                    <a:cubicBezTo>
                      <a:pt x="355563" y="34290"/>
                      <a:pt x="426619" y="43529"/>
                      <a:pt x="492533" y="94107"/>
                    </a:cubicBezTo>
                    <a:cubicBezTo>
                      <a:pt x="516440" y="112395"/>
                      <a:pt x="595117" y="180975"/>
                      <a:pt x="605213" y="293275"/>
                    </a:cubicBezTo>
                    <a:cubicBezTo>
                      <a:pt x="605404" y="297847"/>
                      <a:pt x="613310" y="397859"/>
                      <a:pt x="553016" y="483965"/>
                    </a:cubicBezTo>
                    <a:close/>
                    <a:moveTo>
                      <a:pt x="375089" y="430721"/>
                    </a:moveTo>
                    <a:lnTo>
                      <a:pt x="375089" y="402050"/>
                    </a:lnTo>
                    <a:cubicBezTo>
                      <a:pt x="375565" y="387477"/>
                      <a:pt x="385376" y="374904"/>
                      <a:pt x="398616" y="372046"/>
                    </a:cubicBezTo>
                    <a:cubicBezTo>
                      <a:pt x="405379" y="370618"/>
                      <a:pt x="414237" y="372713"/>
                      <a:pt x="421381" y="377476"/>
                    </a:cubicBezTo>
                    <a:cubicBezTo>
                      <a:pt x="425286" y="380143"/>
                      <a:pt x="432049" y="385953"/>
                      <a:pt x="433668" y="395383"/>
                    </a:cubicBezTo>
                    <a:cubicBezTo>
                      <a:pt x="435097" y="403003"/>
                      <a:pt x="432811" y="411385"/>
                      <a:pt x="427477" y="418147"/>
                    </a:cubicBezTo>
                    <a:cubicBezTo>
                      <a:pt x="421571" y="425577"/>
                      <a:pt x="412808" y="430149"/>
                      <a:pt x="404236" y="430721"/>
                    </a:cubicBezTo>
                    <a:lnTo>
                      <a:pt x="375089" y="430721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10"/>
              <p:cNvSpPr/>
              <p:nvPr/>
            </p:nvSpPr>
            <p:spPr>
              <a:xfrm>
                <a:off x="9064919" y="4703636"/>
                <a:ext cx="36598" cy="54862"/>
              </a:xfrm>
              <a:custGeom>
                <a:avLst/>
                <a:gdLst/>
                <a:ahLst/>
                <a:cxnLst/>
                <a:rect l="l" t="t" r="r" b="b"/>
                <a:pathLst>
                  <a:path w="36598" h="54862" extrusionOk="0">
                    <a:moveTo>
                      <a:pt x="11453" y="856"/>
                    </a:moveTo>
                    <a:cubicBezTo>
                      <a:pt x="2785" y="3713"/>
                      <a:pt x="-1978" y="13143"/>
                      <a:pt x="785" y="21906"/>
                    </a:cubicBezTo>
                    <a:cubicBezTo>
                      <a:pt x="2594" y="27335"/>
                      <a:pt x="3451" y="32955"/>
                      <a:pt x="3451" y="38289"/>
                    </a:cubicBezTo>
                    <a:cubicBezTo>
                      <a:pt x="3451" y="47433"/>
                      <a:pt x="10976" y="54863"/>
                      <a:pt x="19929" y="54863"/>
                    </a:cubicBezTo>
                    <a:cubicBezTo>
                      <a:pt x="29074" y="54767"/>
                      <a:pt x="36408" y="47243"/>
                      <a:pt x="36598" y="38003"/>
                    </a:cubicBezTo>
                    <a:cubicBezTo>
                      <a:pt x="36503" y="29241"/>
                      <a:pt x="35074" y="20287"/>
                      <a:pt x="32312" y="11619"/>
                    </a:cubicBezTo>
                    <a:cubicBezTo>
                      <a:pt x="29454" y="2856"/>
                      <a:pt x="20215" y="-2097"/>
                      <a:pt x="11453" y="85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10"/>
              <p:cNvSpPr/>
              <p:nvPr/>
            </p:nvSpPr>
            <p:spPr>
              <a:xfrm>
                <a:off x="8842151" y="4478368"/>
                <a:ext cx="243324" cy="194404"/>
              </a:xfrm>
              <a:custGeom>
                <a:avLst/>
                <a:gdLst/>
                <a:ahLst/>
                <a:cxnLst/>
                <a:rect l="l" t="t" r="r" b="b"/>
                <a:pathLst>
                  <a:path w="243324" h="194404" extrusionOk="0">
                    <a:moveTo>
                      <a:pt x="231554" y="193738"/>
                    </a:moveTo>
                    <a:cubicBezTo>
                      <a:pt x="240316" y="191071"/>
                      <a:pt x="245270" y="181832"/>
                      <a:pt x="242603" y="173069"/>
                    </a:cubicBezTo>
                    <a:cubicBezTo>
                      <a:pt x="239840" y="164211"/>
                      <a:pt x="236602" y="155353"/>
                      <a:pt x="232983" y="146875"/>
                    </a:cubicBezTo>
                    <a:cubicBezTo>
                      <a:pt x="213266" y="101251"/>
                      <a:pt x="183548" y="65056"/>
                      <a:pt x="144590" y="39243"/>
                    </a:cubicBezTo>
                    <a:cubicBezTo>
                      <a:pt x="96585" y="7525"/>
                      <a:pt x="48674" y="476"/>
                      <a:pt x="16765" y="0"/>
                    </a:cubicBezTo>
                    <a:cubicBezTo>
                      <a:pt x="16670" y="0"/>
                      <a:pt x="16670" y="0"/>
                      <a:pt x="16574" y="0"/>
                    </a:cubicBezTo>
                    <a:cubicBezTo>
                      <a:pt x="7525" y="0"/>
                      <a:pt x="96" y="7334"/>
                      <a:pt x="1" y="16383"/>
                    </a:cubicBezTo>
                    <a:cubicBezTo>
                      <a:pt x="-94" y="25527"/>
                      <a:pt x="7240" y="33052"/>
                      <a:pt x="16384" y="33147"/>
                    </a:cubicBezTo>
                    <a:cubicBezTo>
                      <a:pt x="38768" y="33338"/>
                      <a:pt x="82869" y="38195"/>
                      <a:pt x="126303" y="66865"/>
                    </a:cubicBezTo>
                    <a:cubicBezTo>
                      <a:pt x="159831" y="88963"/>
                      <a:pt x="185453" y="120301"/>
                      <a:pt x="202503" y="159925"/>
                    </a:cubicBezTo>
                    <a:cubicBezTo>
                      <a:pt x="205741" y="167354"/>
                      <a:pt x="208503" y="174974"/>
                      <a:pt x="210789" y="182689"/>
                    </a:cubicBezTo>
                    <a:cubicBezTo>
                      <a:pt x="212884" y="189738"/>
                      <a:pt x="219552" y="194405"/>
                      <a:pt x="226600" y="194405"/>
                    </a:cubicBezTo>
                    <a:cubicBezTo>
                      <a:pt x="228125" y="194405"/>
                      <a:pt x="229839" y="194215"/>
                      <a:pt x="231554" y="19373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10"/>
              <p:cNvSpPr/>
              <p:nvPr/>
            </p:nvSpPr>
            <p:spPr>
              <a:xfrm>
                <a:off x="8438673" y="4487631"/>
                <a:ext cx="69698" cy="69699"/>
              </a:xfrm>
              <a:custGeom>
                <a:avLst/>
                <a:gdLst/>
                <a:ahLst/>
                <a:cxnLst/>
                <a:rect l="l" t="t" r="r" b="b"/>
                <a:pathLst>
                  <a:path w="69698" h="69699" extrusionOk="0">
                    <a:moveTo>
                      <a:pt x="41338" y="64842"/>
                    </a:moveTo>
                    <a:cubicBezTo>
                      <a:pt x="44577" y="68080"/>
                      <a:pt x="48863" y="69699"/>
                      <a:pt x="53054" y="69699"/>
                    </a:cubicBezTo>
                    <a:cubicBezTo>
                      <a:pt x="57245" y="69699"/>
                      <a:pt x="61436" y="68175"/>
                      <a:pt x="64770" y="64842"/>
                    </a:cubicBezTo>
                    <a:cubicBezTo>
                      <a:pt x="71342" y="58460"/>
                      <a:pt x="71342" y="47887"/>
                      <a:pt x="64770" y="41410"/>
                    </a:cubicBezTo>
                    <a:lnTo>
                      <a:pt x="28289" y="4929"/>
                    </a:lnTo>
                    <a:cubicBezTo>
                      <a:pt x="21907" y="-1643"/>
                      <a:pt x="11335" y="-1643"/>
                      <a:pt x="4858" y="4929"/>
                    </a:cubicBezTo>
                    <a:cubicBezTo>
                      <a:pt x="-1619" y="11311"/>
                      <a:pt x="-1619" y="21884"/>
                      <a:pt x="4858" y="28361"/>
                    </a:cubicBezTo>
                    <a:lnTo>
                      <a:pt x="41338" y="64842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10"/>
              <p:cNvSpPr/>
              <p:nvPr/>
            </p:nvSpPr>
            <p:spPr>
              <a:xfrm>
                <a:off x="8352853" y="4705920"/>
                <a:ext cx="84677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84677" h="34290" extrusionOk="0">
                    <a:moveTo>
                      <a:pt x="68199" y="476"/>
                    </a:moveTo>
                    <a:lnTo>
                      <a:pt x="16669" y="0"/>
                    </a:lnTo>
                    <a:cubicBezTo>
                      <a:pt x="7811" y="476"/>
                      <a:pt x="0" y="7429"/>
                      <a:pt x="0" y="16764"/>
                    </a:cubicBezTo>
                    <a:cubicBezTo>
                      <a:pt x="0" y="26098"/>
                      <a:pt x="7239" y="33719"/>
                      <a:pt x="16478" y="33814"/>
                    </a:cubicBezTo>
                    <a:lnTo>
                      <a:pt x="68009" y="34290"/>
                    </a:lnTo>
                    <a:lnTo>
                      <a:pt x="68104" y="34290"/>
                    </a:lnTo>
                    <a:cubicBezTo>
                      <a:pt x="77152" y="34290"/>
                      <a:pt x="84582" y="26765"/>
                      <a:pt x="84677" y="17526"/>
                    </a:cubicBezTo>
                    <a:cubicBezTo>
                      <a:pt x="84582" y="8096"/>
                      <a:pt x="77343" y="571"/>
                      <a:pt x="68199" y="47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10"/>
              <p:cNvSpPr/>
              <p:nvPr/>
            </p:nvSpPr>
            <p:spPr>
              <a:xfrm>
                <a:off x="8437480" y="4878519"/>
                <a:ext cx="74298" cy="65145"/>
              </a:xfrm>
              <a:custGeom>
                <a:avLst/>
                <a:gdLst/>
                <a:ahLst/>
                <a:cxnLst/>
                <a:rect l="l" t="t" r="r" b="b"/>
                <a:pathLst>
                  <a:path w="74298" h="65145" extrusionOk="0">
                    <a:moveTo>
                      <a:pt x="47103" y="3519"/>
                    </a:moveTo>
                    <a:lnTo>
                      <a:pt x="6336" y="35618"/>
                    </a:lnTo>
                    <a:cubicBezTo>
                      <a:pt x="-903" y="41333"/>
                      <a:pt x="-2141" y="51715"/>
                      <a:pt x="3669" y="58859"/>
                    </a:cubicBezTo>
                    <a:cubicBezTo>
                      <a:pt x="6908" y="63050"/>
                      <a:pt x="11765" y="65146"/>
                      <a:pt x="16719" y="65146"/>
                    </a:cubicBezTo>
                    <a:cubicBezTo>
                      <a:pt x="20433" y="65146"/>
                      <a:pt x="24052" y="63908"/>
                      <a:pt x="27196" y="61526"/>
                    </a:cubicBezTo>
                    <a:lnTo>
                      <a:pt x="67963" y="29427"/>
                    </a:lnTo>
                    <a:cubicBezTo>
                      <a:pt x="75202" y="23712"/>
                      <a:pt x="76440" y="13330"/>
                      <a:pt x="70630" y="6186"/>
                    </a:cubicBezTo>
                    <a:cubicBezTo>
                      <a:pt x="64820" y="-958"/>
                      <a:pt x="54343" y="-2005"/>
                      <a:pt x="47103" y="3519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10"/>
              <p:cNvSpPr/>
              <p:nvPr/>
            </p:nvSpPr>
            <p:spPr>
              <a:xfrm>
                <a:off x="9195268" y="4491036"/>
                <a:ext cx="70818" cy="69723"/>
              </a:xfrm>
              <a:custGeom>
                <a:avLst/>
                <a:gdLst/>
                <a:ahLst/>
                <a:cxnLst/>
                <a:rect l="l" t="t" r="r" b="b"/>
                <a:pathLst>
                  <a:path w="70818" h="69723" extrusionOk="0">
                    <a:moveTo>
                      <a:pt x="42076" y="4858"/>
                    </a:moveTo>
                    <a:lnTo>
                      <a:pt x="4929" y="41434"/>
                    </a:lnTo>
                    <a:cubicBezTo>
                      <a:pt x="-1643" y="47816"/>
                      <a:pt x="-1643" y="58389"/>
                      <a:pt x="4929" y="64865"/>
                    </a:cubicBezTo>
                    <a:cubicBezTo>
                      <a:pt x="8167" y="68104"/>
                      <a:pt x="12549" y="69723"/>
                      <a:pt x="16835" y="69723"/>
                    </a:cubicBezTo>
                    <a:cubicBezTo>
                      <a:pt x="21121" y="69723"/>
                      <a:pt x="25408" y="68104"/>
                      <a:pt x="28742" y="64865"/>
                    </a:cubicBezTo>
                    <a:lnTo>
                      <a:pt x="65889" y="28289"/>
                    </a:lnTo>
                    <a:cubicBezTo>
                      <a:pt x="72461" y="21908"/>
                      <a:pt x="72461" y="11335"/>
                      <a:pt x="65889" y="4858"/>
                    </a:cubicBezTo>
                    <a:cubicBezTo>
                      <a:pt x="59412" y="-1714"/>
                      <a:pt x="48553" y="-1524"/>
                      <a:pt x="42076" y="485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10"/>
              <p:cNvSpPr/>
              <p:nvPr/>
            </p:nvSpPr>
            <p:spPr>
              <a:xfrm>
                <a:off x="9266109" y="4709329"/>
                <a:ext cx="85725" cy="3431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34310" extrusionOk="0">
                    <a:moveTo>
                      <a:pt x="68866" y="21"/>
                    </a:moveTo>
                    <a:lnTo>
                      <a:pt x="16670" y="497"/>
                    </a:lnTo>
                    <a:cubicBezTo>
                      <a:pt x="7430" y="497"/>
                      <a:pt x="-94" y="8117"/>
                      <a:pt x="1" y="17547"/>
                    </a:cubicBezTo>
                    <a:cubicBezTo>
                      <a:pt x="96" y="26881"/>
                      <a:pt x="7621" y="34310"/>
                      <a:pt x="16765" y="34310"/>
                    </a:cubicBezTo>
                    <a:cubicBezTo>
                      <a:pt x="16765" y="34310"/>
                      <a:pt x="16765" y="34310"/>
                      <a:pt x="16860" y="34310"/>
                    </a:cubicBezTo>
                    <a:lnTo>
                      <a:pt x="69057" y="33834"/>
                    </a:lnTo>
                    <a:cubicBezTo>
                      <a:pt x="78296" y="33834"/>
                      <a:pt x="85726" y="26214"/>
                      <a:pt x="85726" y="16785"/>
                    </a:cubicBezTo>
                    <a:cubicBezTo>
                      <a:pt x="85726" y="7355"/>
                      <a:pt x="78391" y="-456"/>
                      <a:pt x="68866" y="2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10"/>
              <p:cNvSpPr/>
              <p:nvPr/>
            </p:nvSpPr>
            <p:spPr>
              <a:xfrm>
                <a:off x="9191860" y="4881963"/>
                <a:ext cx="74298" cy="65130"/>
              </a:xfrm>
              <a:custGeom>
                <a:avLst/>
                <a:gdLst/>
                <a:ahLst/>
                <a:cxnLst/>
                <a:rect l="l" t="t" r="r" b="b"/>
                <a:pathLst>
                  <a:path w="74298" h="65130" extrusionOk="0">
                    <a:moveTo>
                      <a:pt x="67963" y="35603"/>
                    </a:moveTo>
                    <a:lnTo>
                      <a:pt x="27196" y="3599"/>
                    </a:lnTo>
                    <a:cubicBezTo>
                      <a:pt x="19957" y="-2116"/>
                      <a:pt x="9480" y="-877"/>
                      <a:pt x="3669" y="6266"/>
                    </a:cubicBezTo>
                    <a:cubicBezTo>
                      <a:pt x="-2141" y="13410"/>
                      <a:pt x="-903" y="23792"/>
                      <a:pt x="6336" y="29507"/>
                    </a:cubicBezTo>
                    <a:lnTo>
                      <a:pt x="47103" y="61511"/>
                    </a:lnTo>
                    <a:cubicBezTo>
                      <a:pt x="50151" y="63892"/>
                      <a:pt x="53771" y="65131"/>
                      <a:pt x="57485" y="65131"/>
                    </a:cubicBezTo>
                    <a:cubicBezTo>
                      <a:pt x="62343" y="65131"/>
                      <a:pt x="67296" y="63035"/>
                      <a:pt x="70630" y="58844"/>
                    </a:cubicBezTo>
                    <a:cubicBezTo>
                      <a:pt x="76440" y="51700"/>
                      <a:pt x="75202" y="41318"/>
                      <a:pt x="67963" y="3560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10"/>
            <p:cNvGrpSpPr/>
            <p:nvPr/>
          </p:nvGrpSpPr>
          <p:grpSpPr>
            <a:xfrm rot="816607">
              <a:off x="5044883" y="4764104"/>
              <a:ext cx="715862" cy="804271"/>
              <a:chOff x="6479476" y="1449514"/>
              <a:chExt cx="954404" cy="1072133"/>
            </a:xfrm>
          </p:grpSpPr>
          <p:sp>
            <p:nvSpPr>
              <p:cNvPr id="1774" name="Google Shape;1774;p10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avLst/>
                <a:gdLst/>
                <a:ahLst/>
                <a:cxnLst/>
                <a:rect l="l" t="t" r="r" b="b"/>
                <a:pathLst>
                  <a:path w="954404" h="1072133" extrusionOk="0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10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310895" extrusionOk="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10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avLst/>
                <a:gdLst/>
                <a:ahLst/>
                <a:cxnLst/>
                <a:rect l="l" t="t" r="r" b="b"/>
                <a:pathLst>
                  <a:path w="190928" h="190809" extrusionOk="0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7" name="Google Shape;1777;p10"/>
            <p:cNvGrpSpPr/>
            <p:nvPr/>
          </p:nvGrpSpPr>
          <p:grpSpPr>
            <a:xfrm>
              <a:off x="866121" y="2722723"/>
              <a:ext cx="989891" cy="989871"/>
              <a:chOff x="8213288" y="4257484"/>
              <a:chExt cx="1305236" cy="1305210"/>
            </a:xfrm>
          </p:grpSpPr>
          <p:sp>
            <p:nvSpPr>
              <p:cNvPr id="1778" name="Google Shape;1778;p10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10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10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10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10"/>
            <p:cNvGrpSpPr/>
            <p:nvPr/>
          </p:nvGrpSpPr>
          <p:grpSpPr>
            <a:xfrm>
              <a:off x="3061037" y="3243630"/>
              <a:ext cx="884917" cy="823085"/>
              <a:chOff x="4577619" y="1347766"/>
              <a:chExt cx="1179575" cy="1097300"/>
            </a:xfrm>
          </p:grpSpPr>
          <p:sp>
            <p:nvSpPr>
              <p:cNvPr id="1783" name="Google Shape;1783;p10"/>
              <p:cNvSpPr/>
              <p:nvPr/>
            </p:nvSpPr>
            <p:spPr>
              <a:xfrm>
                <a:off x="4577619" y="1347766"/>
                <a:ext cx="1179575" cy="1097300"/>
              </a:xfrm>
              <a:custGeom>
                <a:avLst/>
                <a:gdLst/>
                <a:ahLst/>
                <a:cxnLst/>
                <a:rect l="l" t="t" r="r" b="b"/>
                <a:pathLst>
                  <a:path w="1179575" h="1097300" extrusionOk="0">
                    <a:moveTo>
                      <a:pt x="1164717" y="790786"/>
                    </a:moveTo>
                    <a:cubicBezTo>
                      <a:pt x="1172909" y="790786"/>
                      <a:pt x="1179481" y="784214"/>
                      <a:pt x="1179481" y="776023"/>
                    </a:cubicBezTo>
                    <a:lnTo>
                      <a:pt x="1179481" y="721254"/>
                    </a:lnTo>
                    <a:cubicBezTo>
                      <a:pt x="1179481" y="713062"/>
                      <a:pt x="1172909" y="706395"/>
                      <a:pt x="1164717" y="706395"/>
                    </a:cubicBezTo>
                    <a:lnTo>
                      <a:pt x="784670" y="706395"/>
                    </a:lnTo>
                    <a:cubicBezTo>
                      <a:pt x="848678" y="663437"/>
                      <a:pt x="875252" y="580855"/>
                      <a:pt x="889349" y="536945"/>
                    </a:cubicBezTo>
                    <a:cubicBezTo>
                      <a:pt x="906875" y="482272"/>
                      <a:pt x="933355" y="399690"/>
                      <a:pt x="888206" y="317870"/>
                    </a:cubicBezTo>
                    <a:cubicBezTo>
                      <a:pt x="882491" y="307583"/>
                      <a:pt x="829342" y="216810"/>
                      <a:pt x="721519" y="206618"/>
                    </a:cubicBezTo>
                    <a:cubicBezTo>
                      <a:pt x="705707" y="205189"/>
                      <a:pt x="690944" y="205761"/>
                      <a:pt x="677228" y="207571"/>
                    </a:cubicBezTo>
                    <a:cubicBezTo>
                      <a:pt x="695611" y="191759"/>
                      <a:pt x="711803" y="171661"/>
                      <a:pt x="721900" y="150611"/>
                    </a:cubicBezTo>
                    <a:cubicBezTo>
                      <a:pt x="750665" y="91461"/>
                      <a:pt x="731711" y="31930"/>
                      <a:pt x="722281" y="9165"/>
                    </a:cubicBezTo>
                    <a:cubicBezTo>
                      <a:pt x="719423" y="2307"/>
                      <a:pt x="711994" y="-1408"/>
                      <a:pt x="704850" y="497"/>
                    </a:cubicBezTo>
                    <a:cubicBezTo>
                      <a:pt x="677418" y="7831"/>
                      <a:pt x="610267" y="31930"/>
                      <a:pt x="579025" y="98986"/>
                    </a:cubicBezTo>
                    <a:cubicBezTo>
                      <a:pt x="560165" y="139562"/>
                      <a:pt x="550926" y="204618"/>
                      <a:pt x="578834" y="229859"/>
                    </a:cubicBezTo>
                    <a:cubicBezTo>
                      <a:pt x="578072" y="229573"/>
                      <a:pt x="577215" y="229383"/>
                      <a:pt x="576548" y="229097"/>
                    </a:cubicBezTo>
                    <a:cubicBezTo>
                      <a:pt x="551212" y="216334"/>
                      <a:pt x="510635" y="202141"/>
                      <a:pt x="461486" y="206618"/>
                    </a:cubicBezTo>
                    <a:cubicBezTo>
                      <a:pt x="353663" y="216715"/>
                      <a:pt x="300514" y="307583"/>
                      <a:pt x="294799" y="317870"/>
                    </a:cubicBezTo>
                    <a:cubicBezTo>
                      <a:pt x="249555" y="399690"/>
                      <a:pt x="276035" y="482367"/>
                      <a:pt x="293656" y="537040"/>
                    </a:cubicBezTo>
                    <a:cubicBezTo>
                      <a:pt x="307753" y="580855"/>
                      <a:pt x="334232" y="663342"/>
                      <a:pt x="398145" y="706395"/>
                    </a:cubicBezTo>
                    <a:lnTo>
                      <a:pt x="166021" y="706395"/>
                    </a:lnTo>
                    <a:cubicBezTo>
                      <a:pt x="74581" y="706395"/>
                      <a:pt x="0" y="772117"/>
                      <a:pt x="0" y="852889"/>
                    </a:cubicBezTo>
                    <a:lnTo>
                      <a:pt x="0" y="950902"/>
                    </a:lnTo>
                    <a:cubicBezTo>
                      <a:pt x="0" y="1031674"/>
                      <a:pt x="74390" y="1097301"/>
                      <a:pt x="166021" y="1097301"/>
                    </a:cubicBezTo>
                    <a:lnTo>
                      <a:pt x="1164812" y="1097301"/>
                    </a:lnTo>
                    <a:cubicBezTo>
                      <a:pt x="1173004" y="1097301"/>
                      <a:pt x="1179576" y="1090729"/>
                      <a:pt x="1179576" y="1082537"/>
                    </a:cubicBezTo>
                    <a:lnTo>
                      <a:pt x="1179576" y="1027768"/>
                    </a:lnTo>
                    <a:cubicBezTo>
                      <a:pt x="1179576" y="1019577"/>
                      <a:pt x="1173004" y="1013005"/>
                      <a:pt x="1164812" y="1013005"/>
                    </a:cubicBezTo>
                    <a:lnTo>
                      <a:pt x="1102995" y="1013005"/>
                    </a:lnTo>
                    <a:lnTo>
                      <a:pt x="1102995" y="790786"/>
                    </a:lnTo>
                    <a:lnTo>
                      <a:pt x="1164717" y="790786"/>
                    </a:lnTo>
                    <a:close/>
                    <a:moveTo>
                      <a:pt x="605600" y="111559"/>
                    </a:moveTo>
                    <a:cubicBezTo>
                      <a:pt x="627698" y="64315"/>
                      <a:pt x="672084" y="42407"/>
                      <a:pt x="699421" y="33073"/>
                    </a:cubicBezTo>
                    <a:cubicBezTo>
                      <a:pt x="707136" y="56885"/>
                      <a:pt x="714565" y="97652"/>
                      <a:pt x="695039" y="137562"/>
                    </a:cubicBezTo>
                    <a:cubicBezTo>
                      <a:pt x="677418" y="173947"/>
                      <a:pt x="642176" y="201284"/>
                      <a:pt x="618077" y="208428"/>
                    </a:cubicBezTo>
                    <a:cubicBezTo>
                      <a:pt x="610076" y="210904"/>
                      <a:pt x="603409" y="211000"/>
                      <a:pt x="599789" y="208809"/>
                    </a:cubicBezTo>
                    <a:cubicBezTo>
                      <a:pt x="586645" y="200998"/>
                      <a:pt x="587121" y="151373"/>
                      <a:pt x="605600" y="111559"/>
                    </a:cubicBezTo>
                    <a:close/>
                    <a:moveTo>
                      <a:pt x="321850" y="527896"/>
                    </a:moveTo>
                    <a:cubicBezTo>
                      <a:pt x="304895" y="475128"/>
                      <a:pt x="281654" y="402833"/>
                      <a:pt x="320707" y="332253"/>
                    </a:cubicBezTo>
                    <a:cubicBezTo>
                      <a:pt x="322707" y="328729"/>
                      <a:pt x="370046" y="245004"/>
                      <a:pt x="464344" y="236146"/>
                    </a:cubicBezTo>
                    <a:cubicBezTo>
                      <a:pt x="469773" y="235574"/>
                      <a:pt x="475202" y="235384"/>
                      <a:pt x="480441" y="235384"/>
                    </a:cubicBezTo>
                    <a:cubicBezTo>
                      <a:pt x="515303" y="235384"/>
                      <a:pt x="544163" y="245956"/>
                      <a:pt x="563309" y="255481"/>
                    </a:cubicBezTo>
                    <a:cubicBezTo>
                      <a:pt x="580454" y="264054"/>
                      <a:pt x="602837" y="264054"/>
                      <a:pt x="619887" y="255481"/>
                    </a:cubicBezTo>
                    <a:cubicBezTo>
                      <a:pt x="641890" y="244528"/>
                      <a:pt x="676847" y="232145"/>
                      <a:pt x="718947" y="236146"/>
                    </a:cubicBezTo>
                    <a:cubicBezTo>
                      <a:pt x="813245" y="245004"/>
                      <a:pt x="860584" y="328729"/>
                      <a:pt x="862584" y="332253"/>
                    </a:cubicBezTo>
                    <a:cubicBezTo>
                      <a:pt x="901541" y="402833"/>
                      <a:pt x="878396" y="475128"/>
                      <a:pt x="861441" y="527992"/>
                    </a:cubicBezTo>
                    <a:cubicBezTo>
                      <a:pt x="844772" y="580189"/>
                      <a:pt x="813626" y="677344"/>
                      <a:pt x="729520" y="699632"/>
                    </a:cubicBezTo>
                    <a:cubicBezTo>
                      <a:pt x="682181" y="712205"/>
                      <a:pt x="637318" y="696203"/>
                      <a:pt x="607981" y="680582"/>
                    </a:cubicBezTo>
                    <a:cubicBezTo>
                      <a:pt x="597694" y="675153"/>
                      <a:pt x="585597" y="675153"/>
                      <a:pt x="575310" y="680582"/>
                    </a:cubicBezTo>
                    <a:cubicBezTo>
                      <a:pt x="545973" y="696203"/>
                      <a:pt x="501110" y="712205"/>
                      <a:pt x="453771" y="699632"/>
                    </a:cubicBezTo>
                    <a:cubicBezTo>
                      <a:pt x="369761" y="677248"/>
                      <a:pt x="338614" y="580189"/>
                      <a:pt x="321850" y="527896"/>
                    </a:cubicBezTo>
                    <a:close/>
                    <a:moveTo>
                      <a:pt x="592646" y="706395"/>
                    </a:moveTo>
                    <a:lnTo>
                      <a:pt x="590074" y="706395"/>
                    </a:lnTo>
                    <a:cubicBezTo>
                      <a:pt x="591026" y="706109"/>
                      <a:pt x="591884" y="706109"/>
                      <a:pt x="592646" y="706395"/>
                    </a:cubicBezTo>
                    <a:close/>
                    <a:moveTo>
                      <a:pt x="1149858" y="1042723"/>
                    </a:moveTo>
                    <a:lnTo>
                      <a:pt x="1149858" y="1067869"/>
                    </a:lnTo>
                    <a:lnTo>
                      <a:pt x="165925" y="1067869"/>
                    </a:lnTo>
                    <a:cubicBezTo>
                      <a:pt x="156210" y="1067869"/>
                      <a:pt x="146685" y="1067011"/>
                      <a:pt x="137541" y="1065297"/>
                    </a:cubicBezTo>
                    <a:cubicBezTo>
                      <a:pt x="75914" y="1054057"/>
                      <a:pt x="29528" y="1007099"/>
                      <a:pt x="29528" y="950997"/>
                    </a:cubicBezTo>
                    <a:lnTo>
                      <a:pt x="29528" y="852985"/>
                    </a:lnTo>
                    <a:cubicBezTo>
                      <a:pt x="29528" y="788500"/>
                      <a:pt x="90773" y="736113"/>
                      <a:pt x="165925" y="736113"/>
                    </a:cubicBezTo>
                    <a:lnTo>
                      <a:pt x="165925" y="736018"/>
                    </a:lnTo>
                    <a:lnTo>
                      <a:pt x="1101185" y="736018"/>
                    </a:lnTo>
                    <a:lnTo>
                      <a:pt x="1149858" y="736018"/>
                    </a:lnTo>
                    <a:lnTo>
                      <a:pt x="1149858" y="761164"/>
                    </a:lnTo>
                    <a:lnTo>
                      <a:pt x="1102900" y="761164"/>
                    </a:lnTo>
                    <a:lnTo>
                      <a:pt x="1073277" y="761164"/>
                    </a:lnTo>
                    <a:lnTo>
                      <a:pt x="168307" y="761164"/>
                    </a:lnTo>
                    <a:cubicBezTo>
                      <a:pt x="110204" y="761164"/>
                      <a:pt x="62865" y="803264"/>
                      <a:pt x="62865" y="854794"/>
                    </a:cubicBezTo>
                    <a:lnTo>
                      <a:pt x="62865" y="949092"/>
                    </a:lnTo>
                    <a:cubicBezTo>
                      <a:pt x="62865" y="988049"/>
                      <a:pt x="90011" y="1021672"/>
                      <a:pt x="128397" y="1035674"/>
                    </a:cubicBezTo>
                    <a:cubicBezTo>
                      <a:pt x="140684" y="1040246"/>
                      <a:pt x="154210" y="1042723"/>
                      <a:pt x="168307" y="1042723"/>
                    </a:cubicBezTo>
                    <a:lnTo>
                      <a:pt x="1102900" y="1042723"/>
                    </a:lnTo>
                    <a:lnTo>
                      <a:pt x="1149858" y="1042723"/>
                    </a:lnTo>
                    <a:close/>
                    <a:moveTo>
                      <a:pt x="1073277" y="849365"/>
                    </a:moveTo>
                    <a:cubicBezTo>
                      <a:pt x="1072896" y="849365"/>
                      <a:pt x="1072515" y="849270"/>
                      <a:pt x="1072039" y="849270"/>
                    </a:cubicBezTo>
                    <a:lnTo>
                      <a:pt x="162116" y="849270"/>
                    </a:lnTo>
                    <a:cubicBezTo>
                      <a:pt x="153924" y="849270"/>
                      <a:pt x="147257" y="855937"/>
                      <a:pt x="147257" y="864129"/>
                    </a:cubicBezTo>
                    <a:cubicBezTo>
                      <a:pt x="147257" y="872320"/>
                      <a:pt x="153924" y="878988"/>
                      <a:pt x="162116" y="878988"/>
                    </a:cubicBezTo>
                    <a:lnTo>
                      <a:pt x="1072039" y="878988"/>
                    </a:lnTo>
                    <a:cubicBezTo>
                      <a:pt x="1072420" y="878988"/>
                      <a:pt x="1072801" y="878893"/>
                      <a:pt x="1073277" y="878893"/>
                    </a:cubicBezTo>
                    <a:lnTo>
                      <a:pt x="1073277" y="925851"/>
                    </a:lnTo>
                    <a:cubicBezTo>
                      <a:pt x="1073277" y="925851"/>
                      <a:pt x="1073277" y="925851"/>
                      <a:pt x="1073277" y="925851"/>
                    </a:cubicBezTo>
                    <a:lnTo>
                      <a:pt x="518827" y="925851"/>
                    </a:lnTo>
                    <a:cubicBezTo>
                      <a:pt x="510635" y="925851"/>
                      <a:pt x="504063" y="932518"/>
                      <a:pt x="504063" y="940710"/>
                    </a:cubicBezTo>
                    <a:cubicBezTo>
                      <a:pt x="504063" y="948901"/>
                      <a:pt x="510635" y="955569"/>
                      <a:pt x="518827" y="955569"/>
                    </a:cubicBezTo>
                    <a:lnTo>
                      <a:pt x="1073277" y="955569"/>
                    </a:lnTo>
                    <a:cubicBezTo>
                      <a:pt x="1073277" y="955569"/>
                      <a:pt x="1073277" y="955569"/>
                      <a:pt x="1073277" y="955569"/>
                    </a:cubicBezTo>
                    <a:lnTo>
                      <a:pt x="1073277" y="1013005"/>
                    </a:lnTo>
                    <a:lnTo>
                      <a:pt x="168307" y="1013005"/>
                    </a:lnTo>
                    <a:cubicBezTo>
                      <a:pt x="126492" y="1013005"/>
                      <a:pt x="92488" y="984239"/>
                      <a:pt x="92488" y="948997"/>
                    </a:cubicBezTo>
                    <a:lnTo>
                      <a:pt x="92488" y="854794"/>
                    </a:lnTo>
                    <a:cubicBezTo>
                      <a:pt x="92488" y="819457"/>
                      <a:pt x="126587" y="790786"/>
                      <a:pt x="168307" y="790786"/>
                    </a:cubicBezTo>
                    <a:lnTo>
                      <a:pt x="1073277" y="790786"/>
                    </a:lnTo>
                    <a:lnTo>
                      <a:pt x="1073277" y="8493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10"/>
              <p:cNvSpPr/>
              <p:nvPr/>
            </p:nvSpPr>
            <p:spPr>
              <a:xfrm>
                <a:off x="4730686" y="2273616"/>
                <a:ext cx="307562" cy="29718"/>
              </a:xfrm>
              <a:custGeom>
                <a:avLst/>
                <a:gdLst/>
                <a:ahLst/>
                <a:cxnLst/>
                <a:rect l="l" t="t" r="r" b="b"/>
                <a:pathLst>
                  <a:path w="307562" h="29718" extrusionOk="0">
                    <a:moveTo>
                      <a:pt x="14859" y="29718"/>
                    </a:moveTo>
                    <a:lnTo>
                      <a:pt x="292703" y="29718"/>
                    </a:lnTo>
                    <a:cubicBezTo>
                      <a:pt x="300800" y="29718"/>
                      <a:pt x="307562" y="23051"/>
                      <a:pt x="307562" y="14859"/>
                    </a:cubicBezTo>
                    <a:cubicBezTo>
                      <a:pt x="307562" y="6668"/>
                      <a:pt x="300895" y="0"/>
                      <a:pt x="292703" y="0"/>
                    </a:cubicBez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cubicBezTo>
                      <a:pt x="0" y="23051"/>
                      <a:pt x="6667" y="29718"/>
                      <a:pt x="14859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5" name="Google Shape;1785;p10"/>
            <p:cNvGrpSpPr/>
            <p:nvPr/>
          </p:nvGrpSpPr>
          <p:grpSpPr>
            <a:xfrm>
              <a:off x="2691556" y="5835295"/>
              <a:ext cx="605323" cy="968522"/>
              <a:chOff x="6621910" y="4285247"/>
              <a:chExt cx="782982" cy="1252777"/>
            </a:xfrm>
          </p:grpSpPr>
          <p:sp>
            <p:nvSpPr>
              <p:cNvPr id="1786" name="Google Shape;1786;p10"/>
              <p:cNvSpPr/>
              <p:nvPr/>
            </p:nvSpPr>
            <p:spPr>
              <a:xfrm>
                <a:off x="6621910" y="4285247"/>
                <a:ext cx="782982" cy="1252777"/>
              </a:xfrm>
              <a:custGeom>
                <a:avLst/>
                <a:gdLst/>
                <a:ahLst/>
                <a:cxnLst/>
                <a:rect l="l" t="t" r="r" b="b"/>
                <a:pathLst>
                  <a:path w="782982" h="1252777" extrusionOk="0">
                    <a:moveTo>
                      <a:pt x="777205" y="215315"/>
                    </a:moveTo>
                    <a:cubicBezTo>
                      <a:pt x="769204" y="188264"/>
                      <a:pt x="753297" y="165213"/>
                      <a:pt x="731580" y="148449"/>
                    </a:cubicBezTo>
                    <a:cubicBezTo>
                      <a:pt x="737581" y="85489"/>
                      <a:pt x="719293" y="33197"/>
                      <a:pt x="677764" y="10813"/>
                    </a:cubicBezTo>
                    <a:cubicBezTo>
                      <a:pt x="643855" y="-7475"/>
                      <a:pt x="600897" y="-2427"/>
                      <a:pt x="556606" y="24910"/>
                    </a:cubicBezTo>
                    <a:cubicBezTo>
                      <a:pt x="515077" y="50627"/>
                      <a:pt x="476596" y="93490"/>
                      <a:pt x="448402" y="145782"/>
                    </a:cubicBezTo>
                    <a:cubicBezTo>
                      <a:pt x="445068" y="151878"/>
                      <a:pt x="442020" y="158069"/>
                      <a:pt x="439067" y="164261"/>
                    </a:cubicBezTo>
                    <a:cubicBezTo>
                      <a:pt x="429923" y="180643"/>
                      <a:pt x="342103" y="342949"/>
                      <a:pt x="332863" y="360095"/>
                    </a:cubicBezTo>
                    <a:cubicBezTo>
                      <a:pt x="332578" y="360475"/>
                      <a:pt x="332292" y="360952"/>
                      <a:pt x="332101" y="361333"/>
                    </a:cubicBezTo>
                    <a:cubicBezTo>
                      <a:pt x="322195" y="379621"/>
                      <a:pt x="311908" y="398575"/>
                      <a:pt x="301431" y="417816"/>
                    </a:cubicBezTo>
                    <a:cubicBezTo>
                      <a:pt x="300859" y="418864"/>
                      <a:pt x="300478" y="419912"/>
                      <a:pt x="300193" y="420959"/>
                    </a:cubicBezTo>
                    <a:cubicBezTo>
                      <a:pt x="231994" y="547451"/>
                      <a:pt x="154841" y="689945"/>
                      <a:pt x="110455" y="771860"/>
                    </a:cubicBezTo>
                    <a:lnTo>
                      <a:pt x="73593" y="840155"/>
                    </a:lnTo>
                    <a:cubicBezTo>
                      <a:pt x="67878" y="850632"/>
                      <a:pt x="64068" y="861872"/>
                      <a:pt x="62163" y="873492"/>
                    </a:cubicBezTo>
                    <a:cubicBezTo>
                      <a:pt x="33683" y="925880"/>
                      <a:pt x="4251" y="1004175"/>
                      <a:pt x="13014" y="1095901"/>
                    </a:cubicBezTo>
                    <a:cubicBezTo>
                      <a:pt x="13586" y="1101235"/>
                      <a:pt x="14252" y="1106569"/>
                      <a:pt x="14919" y="1111712"/>
                    </a:cubicBezTo>
                    <a:cubicBezTo>
                      <a:pt x="14824" y="1112474"/>
                      <a:pt x="14919" y="1113332"/>
                      <a:pt x="15014" y="1114189"/>
                    </a:cubicBezTo>
                    <a:cubicBezTo>
                      <a:pt x="18348" y="1135430"/>
                      <a:pt x="23396" y="1156289"/>
                      <a:pt x="30349" y="1176673"/>
                    </a:cubicBezTo>
                    <a:lnTo>
                      <a:pt x="30349" y="1176673"/>
                    </a:lnTo>
                    <a:lnTo>
                      <a:pt x="1870" y="1229632"/>
                    </a:lnTo>
                    <a:cubicBezTo>
                      <a:pt x="-2226" y="1237252"/>
                      <a:pt x="631" y="1246777"/>
                      <a:pt x="8251" y="1250873"/>
                    </a:cubicBezTo>
                    <a:cubicBezTo>
                      <a:pt x="10537" y="1252111"/>
                      <a:pt x="13109" y="1252778"/>
                      <a:pt x="15586" y="1252778"/>
                    </a:cubicBezTo>
                    <a:cubicBezTo>
                      <a:pt x="21110" y="1252778"/>
                      <a:pt x="26539" y="1249825"/>
                      <a:pt x="29302" y="1244491"/>
                    </a:cubicBezTo>
                    <a:lnTo>
                      <a:pt x="57020" y="1192961"/>
                    </a:lnTo>
                    <a:cubicBezTo>
                      <a:pt x="78451" y="1188960"/>
                      <a:pt x="99311" y="1182959"/>
                      <a:pt x="119313" y="1174863"/>
                    </a:cubicBezTo>
                    <a:cubicBezTo>
                      <a:pt x="120646" y="1174673"/>
                      <a:pt x="121885" y="1174387"/>
                      <a:pt x="123123" y="1174006"/>
                    </a:cubicBezTo>
                    <a:cubicBezTo>
                      <a:pt x="125980" y="1172672"/>
                      <a:pt x="128838" y="1171529"/>
                      <a:pt x="131600" y="1170291"/>
                    </a:cubicBezTo>
                    <a:cubicBezTo>
                      <a:pt x="231422" y="1125619"/>
                      <a:pt x="285905" y="1040084"/>
                      <a:pt x="312575" y="982363"/>
                    </a:cubicBezTo>
                    <a:cubicBezTo>
                      <a:pt x="314766" y="979220"/>
                      <a:pt x="316766" y="975981"/>
                      <a:pt x="318576" y="972647"/>
                    </a:cubicBezTo>
                    <a:cubicBezTo>
                      <a:pt x="318671" y="972552"/>
                      <a:pt x="318766" y="972171"/>
                      <a:pt x="318862" y="971981"/>
                    </a:cubicBezTo>
                    <a:lnTo>
                      <a:pt x="352295" y="909973"/>
                    </a:lnTo>
                    <a:cubicBezTo>
                      <a:pt x="396681" y="827582"/>
                      <a:pt x="477643" y="676896"/>
                      <a:pt x="549176" y="543356"/>
                    </a:cubicBezTo>
                    <a:cubicBezTo>
                      <a:pt x="549462" y="542784"/>
                      <a:pt x="549748" y="542213"/>
                      <a:pt x="549938" y="541641"/>
                    </a:cubicBezTo>
                    <a:lnTo>
                      <a:pt x="550033" y="541355"/>
                    </a:lnTo>
                    <a:lnTo>
                      <a:pt x="578608" y="487920"/>
                    </a:lnTo>
                    <a:lnTo>
                      <a:pt x="578799" y="487634"/>
                    </a:lnTo>
                    <a:cubicBezTo>
                      <a:pt x="668239" y="320661"/>
                      <a:pt x="685955" y="286181"/>
                      <a:pt x="689956" y="277703"/>
                    </a:cubicBezTo>
                    <a:cubicBezTo>
                      <a:pt x="690146" y="277227"/>
                      <a:pt x="690527" y="276751"/>
                      <a:pt x="690622" y="276465"/>
                    </a:cubicBezTo>
                    <a:cubicBezTo>
                      <a:pt x="693289" y="271417"/>
                      <a:pt x="695956" y="266464"/>
                      <a:pt x="698338" y="261415"/>
                    </a:cubicBezTo>
                    <a:cubicBezTo>
                      <a:pt x="697099" y="274941"/>
                      <a:pt x="693099" y="288181"/>
                      <a:pt x="686527" y="300468"/>
                    </a:cubicBezTo>
                    <a:lnTo>
                      <a:pt x="529364" y="590981"/>
                    </a:lnTo>
                    <a:cubicBezTo>
                      <a:pt x="499932" y="645559"/>
                      <a:pt x="511553" y="712424"/>
                      <a:pt x="557844" y="753858"/>
                    </a:cubicBezTo>
                    <a:cubicBezTo>
                      <a:pt x="560797" y="756430"/>
                      <a:pt x="564512" y="757858"/>
                      <a:pt x="568321" y="757858"/>
                    </a:cubicBezTo>
                    <a:cubicBezTo>
                      <a:pt x="571370" y="757858"/>
                      <a:pt x="574513" y="756906"/>
                      <a:pt x="577465" y="754906"/>
                    </a:cubicBezTo>
                    <a:cubicBezTo>
                      <a:pt x="583371" y="750715"/>
                      <a:pt x="585562" y="742999"/>
                      <a:pt x="582895" y="736237"/>
                    </a:cubicBezTo>
                    <a:cubicBezTo>
                      <a:pt x="577656" y="723664"/>
                      <a:pt x="575084" y="710424"/>
                      <a:pt x="575084" y="697184"/>
                    </a:cubicBezTo>
                    <a:cubicBezTo>
                      <a:pt x="575084" y="680516"/>
                      <a:pt x="579275" y="663942"/>
                      <a:pt x="587371" y="648892"/>
                    </a:cubicBezTo>
                    <a:lnTo>
                      <a:pt x="766918" y="316851"/>
                    </a:lnTo>
                    <a:cubicBezTo>
                      <a:pt x="783872" y="285514"/>
                      <a:pt x="787587" y="249414"/>
                      <a:pt x="777205" y="215315"/>
                    </a:cubicBezTo>
                    <a:close/>
                    <a:moveTo>
                      <a:pt x="425542" y="396671"/>
                    </a:moveTo>
                    <a:cubicBezTo>
                      <a:pt x="427732" y="397432"/>
                      <a:pt x="429828" y="398099"/>
                      <a:pt x="432019" y="398861"/>
                    </a:cubicBezTo>
                    <a:cubicBezTo>
                      <a:pt x="434876" y="399909"/>
                      <a:pt x="437734" y="400957"/>
                      <a:pt x="440591" y="402100"/>
                    </a:cubicBezTo>
                    <a:cubicBezTo>
                      <a:pt x="449640" y="405719"/>
                      <a:pt x="458498" y="409815"/>
                      <a:pt x="467166" y="414482"/>
                    </a:cubicBezTo>
                    <a:cubicBezTo>
                      <a:pt x="471071" y="416578"/>
                      <a:pt x="474881" y="418768"/>
                      <a:pt x="478596" y="421055"/>
                    </a:cubicBezTo>
                    <a:cubicBezTo>
                      <a:pt x="481072" y="422483"/>
                      <a:pt x="483454" y="424007"/>
                      <a:pt x="485835" y="425722"/>
                    </a:cubicBezTo>
                    <a:cubicBezTo>
                      <a:pt x="491169" y="429056"/>
                      <a:pt x="496217" y="432675"/>
                      <a:pt x="501170" y="436485"/>
                    </a:cubicBezTo>
                    <a:cubicBezTo>
                      <a:pt x="502885" y="437818"/>
                      <a:pt x="504599" y="439152"/>
                      <a:pt x="506218" y="440581"/>
                    </a:cubicBezTo>
                    <a:cubicBezTo>
                      <a:pt x="508695" y="442486"/>
                      <a:pt x="511171" y="444486"/>
                      <a:pt x="513648" y="446772"/>
                    </a:cubicBezTo>
                    <a:cubicBezTo>
                      <a:pt x="513838" y="446772"/>
                      <a:pt x="513934" y="446963"/>
                      <a:pt x="514124" y="447248"/>
                    </a:cubicBezTo>
                    <a:cubicBezTo>
                      <a:pt x="517267" y="449915"/>
                      <a:pt x="520411" y="452773"/>
                      <a:pt x="523459" y="455916"/>
                    </a:cubicBezTo>
                    <a:cubicBezTo>
                      <a:pt x="524030" y="456297"/>
                      <a:pt x="524602" y="456868"/>
                      <a:pt x="525173" y="457631"/>
                    </a:cubicBezTo>
                    <a:cubicBezTo>
                      <a:pt x="528316" y="460488"/>
                      <a:pt x="531269" y="463726"/>
                      <a:pt x="534127" y="466965"/>
                    </a:cubicBezTo>
                    <a:cubicBezTo>
                      <a:pt x="535460" y="468394"/>
                      <a:pt x="536889" y="469918"/>
                      <a:pt x="538032" y="471442"/>
                    </a:cubicBezTo>
                    <a:cubicBezTo>
                      <a:pt x="539365" y="472966"/>
                      <a:pt x="540508" y="474585"/>
                      <a:pt x="541842" y="476109"/>
                    </a:cubicBezTo>
                    <a:cubicBezTo>
                      <a:pt x="543366" y="478014"/>
                      <a:pt x="544985" y="479919"/>
                      <a:pt x="546414" y="481919"/>
                    </a:cubicBezTo>
                    <a:lnTo>
                      <a:pt x="534317" y="504493"/>
                    </a:lnTo>
                    <a:cubicBezTo>
                      <a:pt x="513648" y="475728"/>
                      <a:pt x="486883" y="452106"/>
                      <a:pt x="455736" y="435342"/>
                    </a:cubicBezTo>
                    <a:cubicBezTo>
                      <a:pt x="421827" y="417054"/>
                      <a:pt x="384298" y="407720"/>
                      <a:pt x="345722" y="407720"/>
                    </a:cubicBezTo>
                    <a:lnTo>
                      <a:pt x="342388" y="407720"/>
                    </a:lnTo>
                    <a:cubicBezTo>
                      <a:pt x="346675" y="399909"/>
                      <a:pt x="350866" y="392289"/>
                      <a:pt x="354962" y="384574"/>
                    </a:cubicBezTo>
                    <a:cubicBezTo>
                      <a:pt x="356581" y="384669"/>
                      <a:pt x="358200" y="384669"/>
                      <a:pt x="359724" y="384764"/>
                    </a:cubicBezTo>
                    <a:cubicBezTo>
                      <a:pt x="363915" y="384955"/>
                      <a:pt x="368106" y="385240"/>
                      <a:pt x="372297" y="385622"/>
                    </a:cubicBezTo>
                    <a:cubicBezTo>
                      <a:pt x="375536" y="385812"/>
                      <a:pt x="378774" y="386193"/>
                      <a:pt x="382012" y="386765"/>
                    </a:cubicBezTo>
                    <a:cubicBezTo>
                      <a:pt x="385251" y="387146"/>
                      <a:pt x="388489" y="387622"/>
                      <a:pt x="391633" y="388193"/>
                    </a:cubicBezTo>
                    <a:cubicBezTo>
                      <a:pt x="396395" y="389050"/>
                      <a:pt x="401158" y="390003"/>
                      <a:pt x="405920" y="391146"/>
                    </a:cubicBezTo>
                    <a:cubicBezTo>
                      <a:pt x="412492" y="392670"/>
                      <a:pt x="419065" y="394575"/>
                      <a:pt x="425542" y="396671"/>
                    </a:cubicBezTo>
                    <a:close/>
                    <a:moveTo>
                      <a:pt x="57877" y="1160766"/>
                    </a:moveTo>
                    <a:cubicBezTo>
                      <a:pt x="55972" y="1154575"/>
                      <a:pt x="54162" y="1148383"/>
                      <a:pt x="52543" y="1142192"/>
                    </a:cubicBezTo>
                    <a:lnTo>
                      <a:pt x="77879" y="1155908"/>
                    </a:lnTo>
                    <a:cubicBezTo>
                      <a:pt x="71402" y="1157718"/>
                      <a:pt x="64639" y="1159337"/>
                      <a:pt x="57877" y="1160766"/>
                    </a:cubicBezTo>
                    <a:close/>
                    <a:moveTo>
                      <a:pt x="118932" y="1141621"/>
                    </a:moveTo>
                    <a:cubicBezTo>
                      <a:pt x="118837" y="1141621"/>
                      <a:pt x="118741" y="1141716"/>
                      <a:pt x="118551" y="1141811"/>
                    </a:cubicBezTo>
                    <a:lnTo>
                      <a:pt x="45113" y="1101997"/>
                    </a:lnTo>
                    <a:cubicBezTo>
                      <a:pt x="44732" y="1098949"/>
                      <a:pt x="44446" y="1095996"/>
                      <a:pt x="44161" y="1092758"/>
                    </a:cubicBezTo>
                    <a:cubicBezTo>
                      <a:pt x="38446" y="1032179"/>
                      <a:pt x="50923" y="977696"/>
                      <a:pt x="68259" y="933881"/>
                    </a:cubicBezTo>
                    <a:cubicBezTo>
                      <a:pt x="75784" y="914831"/>
                      <a:pt x="84166" y="897781"/>
                      <a:pt x="92453" y="883207"/>
                    </a:cubicBezTo>
                    <a:cubicBezTo>
                      <a:pt x="97882" y="873492"/>
                      <a:pt x="103311" y="864824"/>
                      <a:pt x="108264" y="857395"/>
                    </a:cubicBezTo>
                    <a:cubicBezTo>
                      <a:pt x="127695" y="852632"/>
                      <a:pt x="174653" y="845584"/>
                      <a:pt x="221802" y="872540"/>
                    </a:cubicBezTo>
                    <a:cubicBezTo>
                      <a:pt x="265045" y="897305"/>
                      <a:pt x="283333" y="935881"/>
                      <a:pt x="290287" y="955883"/>
                    </a:cubicBezTo>
                    <a:cubicBezTo>
                      <a:pt x="288667" y="959598"/>
                      <a:pt x="286953" y="963503"/>
                      <a:pt x="285143" y="967504"/>
                    </a:cubicBezTo>
                    <a:cubicBezTo>
                      <a:pt x="277142" y="984934"/>
                      <a:pt x="266379" y="1005223"/>
                      <a:pt x="252282" y="1025987"/>
                    </a:cubicBezTo>
                    <a:cubicBezTo>
                      <a:pt x="223421" y="1068850"/>
                      <a:pt x="180654" y="1113903"/>
                      <a:pt x="118932" y="1141621"/>
                    </a:cubicBezTo>
                    <a:close/>
                    <a:moveTo>
                      <a:pt x="325053" y="895399"/>
                    </a:moveTo>
                    <a:lnTo>
                      <a:pt x="310003" y="923308"/>
                    </a:lnTo>
                    <a:cubicBezTo>
                      <a:pt x="297812" y="898829"/>
                      <a:pt x="275713" y="867587"/>
                      <a:pt x="237232" y="845584"/>
                    </a:cubicBezTo>
                    <a:cubicBezTo>
                      <a:pt x="191608" y="819485"/>
                      <a:pt x="146269" y="819771"/>
                      <a:pt x="117979" y="823867"/>
                    </a:cubicBezTo>
                    <a:lnTo>
                      <a:pt x="137982" y="786719"/>
                    </a:lnTo>
                    <a:cubicBezTo>
                      <a:pt x="181892" y="705757"/>
                      <a:pt x="257711" y="565644"/>
                      <a:pt x="325339" y="440295"/>
                    </a:cubicBezTo>
                    <a:cubicBezTo>
                      <a:pt x="365820" y="436295"/>
                      <a:pt x="405730" y="444200"/>
                      <a:pt x="441258" y="463250"/>
                    </a:cubicBezTo>
                    <a:cubicBezTo>
                      <a:pt x="472690" y="480205"/>
                      <a:pt x="499075" y="505446"/>
                      <a:pt x="517744" y="536402"/>
                    </a:cubicBezTo>
                    <a:cubicBezTo>
                      <a:pt x="447259" y="667942"/>
                      <a:pt x="368582" y="814437"/>
                      <a:pt x="325053" y="895399"/>
                    </a:cubicBezTo>
                    <a:close/>
                    <a:moveTo>
                      <a:pt x="663381" y="260939"/>
                    </a:moveTo>
                    <a:cubicBezTo>
                      <a:pt x="663000" y="261606"/>
                      <a:pt x="662619" y="262178"/>
                      <a:pt x="662238" y="262844"/>
                    </a:cubicBezTo>
                    <a:cubicBezTo>
                      <a:pt x="661952" y="263416"/>
                      <a:pt x="661666" y="264082"/>
                      <a:pt x="661476" y="264654"/>
                    </a:cubicBezTo>
                    <a:cubicBezTo>
                      <a:pt x="659857" y="267988"/>
                      <a:pt x="648141" y="291705"/>
                      <a:pt x="562416" y="451820"/>
                    </a:cubicBezTo>
                    <a:cubicBezTo>
                      <a:pt x="554034" y="441914"/>
                      <a:pt x="544985" y="432580"/>
                      <a:pt x="535174" y="424103"/>
                    </a:cubicBezTo>
                    <a:cubicBezTo>
                      <a:pt x="531936" y="421245"/>
                      <a:pt x="528697" y="418483"/>
                      <a:pt x="525268" y="415816"/>
                    </a:cubicBezTo>
                    <a:cubicBezTo>
                      <a:pt x="522125" y="413244"/>
                      <a:pt x="518982" y="410863"/>
                      <a:pt x="515743" y="408482"/>
                    </a:cubicBezTo>
                    <a:cubicBezTo>
                      <a:pt x="515362" y="408005"/>
                      <a:pt x="514886" y="407720"/>
                      <a:pt x="514505" y="407624"/>
                    </a:cubicBezTo>
                    <a:cubicBezTo>
                      <a:pt x="511362" y="405338"/>
                      <a:pt x="508219" y="403148"/>
                      <a:pt x="505075" y="400957"/>
                    </a:cubicBezTo>
                    <a:cubicBezTo>
                      <a:pt x="501837" y="398766"/>
                      <a:pt x="498598" y="396671"/>
                      <a:pt x="495265" y="394670"/>
                    </a:cubicBezTo>
                    <a:cubicBezTo>
                      <a:pt x="491264" y="392194"/>
                      <a:pt x="487264" y="389908"/>
                      <a:pt x="483168" y="387717"/>
                    </a:cubicBezTo>
                    <a:cubicBezTo>
                      <a:pt x="482787" y="387431"/>
                      <a:pt x="482406" y="387241"/>
                      <a:pt x="482025" y="387050"/>
                    </a:cubicBezTo>
                    <a:cubicBezTo>
                      <a:pt x="481930" y="387050"/>
                      <a:pt x="481930" y="386955"/>
                      <a:pt x="481834" y="386955"/>
                    </a:cubicBezTo>
                    <a:cubicBezTo>
                      <a:pt x="477548" y="384669"/>
                      <a:pt x="473262" y="382478"/>
                      <a:pt x="468880" y="380383"/>
                    </a:cubicBezTo>
                    <a:cubicBezTo>
                      <a:pt x="468880" y="380383"/>
                      <a:pt x="468880" y="380383"/>
                      <a:pt x="468785" y="380383"/>
                    </a:cubicBezTo>
                    <a:cubicBezTo>
                      <a:pt x="466023" y="379049"/>
                      <a:pt x="463261" y="377811"/>
                      <a:pt x="460498" y="376668"/>
                    </a:cubicBezTo>
                    <a:cubicBezTo>
                      <a:pt x="459737" y="376192"/>
                      <a:pt x="458974" y="375906"/>
                      <a:pt x="458212" y="375620"/>
                    </a:cubicBezTo>
                    <a:cubicBezTo>
                      <a:pt x="455450" y="374477"/>
                      <a:pt x="452783" y="373334"/>
                      <a:pt x="450021" y="372287"/>
                    </a:cubicBezTo>
                    <a:cubicBezTo>
                      <a:pt x="447354" y="371239"/>
                      <a:pt x="444592" y="370191"/>
                      <a:pt x="441829" y="369239"/>
                    </a:cubicBezTo>
                    <a:cubicBezTo>
                      <a:pt x="439067" y="368286"/>
                      <a:pt x="436305" y="367333"/>
                      <a:pt x="433543" y="366476"/>
                    </a:cubicBezTo>
                    <a:cubicBezTo>
                      <a:pt x="430114" y="365333"/>
                      <a:pt x="426589" y="364286"/>
                      <a:pt x="423065" y="363333"/>
                    </a:cubicBezTo>
                    <a:cubicBezTo>
                      <a:pt x="419827" y="362381"/>
                      <a:pt x="416493" y="361618"/>
                      <a:pt x="413159" y="360857"/>
                    </a:cubicBezTo>
                    <a:cubicBezTo>
                      <a:pt x="410587" y="360190"/>
                      <a:pt x="407920" y="359618"/>
                      <a:pt x="405253" y="359047"/>
                    </a:cubicBezTo>
                    <a:cubicBezTo>
                      <a:pt x="404872" y="358951"/>
                      <a:pt x="404491" y="358856"/>
                      <a:pt x="404015" y="358761"/>
                    </a:cubicBezTo>
                    <a:cubicBezTo>
                      <a:pt x="393252" y="356475"/>
                      <a:pt x="382393" y="354951"/>
                      <a:pt x="371440" y="354094"/>
                    </a:cubicBezTo>
                    <a:cubicBezTo>
                      <a:pt x="425637" y="254081"/>
                      <a:pt x="464213" y="182834"/>
                      <a:pt x="466309" y="179024"/>
                    </a:cubicBezTo>
                    <a:cubicBezTo>
                      <a:pt x="466499" y="178548"/>
                      <a:pt x="466690" y="178262"/>
                      <a:pt x="466880" y="177881"/>
                    </a:cubicBezTo>
                    <a:cubicBezTo>
                      <a:pt x="469738" y="172071"/>
                      <a:pt x="472595" y="166261"/>
                      <a:pt x="475738" y="160355"/>
                    </a:cubicBezTo>
                    <a:cubicBezTo>
                      <a:pt x="501456" y="112921"/>
                      <a:pt x="535937" y="74154"/>
                      <a:pt x="572989" y="51294"/>
                    </a:cubicBezTo>
                    <a:cubicBezTo>
                      <a:pt x="607279" y="30148"/>
                      <a:pt x="639187" y="25481"/>
                      <a:pt x="662809" y="38149"/>
                    </a:cubicBezTo>
                    <a:cubicBezTo>
                      <a:pt x="689384" y="52437"/>
                      <a:pt x="702053" y="87203"/>
                      <a:pt x="701005" y="130447"/>
                    </a:cubicBezTo>
                    <a:cubicBezTo>
                      <a:pt x="700719" y="141020"/>
                      <a:pt x="699671" y="152068"/>
                      <a:pt x="697671" y="163594"/>
                    </a:cubicBezTo>
                    <a:cubicBezTo>
                      <a:pt x="697671" y="163975"/>
                      <a:pt x="697576" y="164356"/>
                      <a:pt x="697480" y="164832"/>
                    </a:cubicBezTo>
                    <a:cubicBezTo>
                      <a:pt x="695195" y="177881"/>
                      <a:pt x="691861" y="191407"/>
                      <a:pt x="687384" y="205123"/>
                    </a:cubicBezTo>
                    <a:cubicBezTo>
                      <a:pt x="681383" y="223697"/>
                      <a:pt x="673382" y="242461"/>
                      <a:pt x="663381" y="260939"/>
                    </a:cubicBezTo>
                    <a:close/>
                    <a:moveTo>
                      <a:pt x="739105" y="302182"/>
                    </a:moveTo>
                    <a:lnTo>
                      <a:pt x="559558" y="634129"/>
                    </a:lnTo>
                    <a:cubicBezTo>
                      <a:pt x="553177" y="646035"/>
                      <a:pt x="548700" y="658513"/>
                      <a:pt x="546033" y="671372"/>
                    </a:cubicBezTo>
                    <a:cubicBezTo>
                      <a:pt x="542413" y="649464"/>
                      <a:pt x="545652" y="626223"/>
                      <a:pt x="556701" y="605840"/>
                    </a:cubicBezTo>
                    <a:lnTo>
                      <a:pt x="713863" y="315327"/>
                    </a:lnTo>
                    <a:cubicBezTo>
                      <a:pt x="730818" y="283895"/>
                      <a:pt x="734533" y="247985"/>
                      <a:pt x="724150" y="213695"/>
                    </a:cubicBezTo>
                    <a:cubicBezTo>
                      <a:pt x="723198" y="210362"/>
                      <a:pt x="722055" y="207028"/>
                      <a:pt x="720721" y="203884"/>
                    </a:cubicBezTo>
                    <a:cubicBezTo>
                      <a:pt x="722531" y="197693"/>
                      <a:pt x="724150" y="191692"/>
                      <a:pt x="725484" y="185597"/>
                    </a:cubicBezTo>
                    <a:cubicBezTo>
                      <a:pt x="735295" y="196646"/>
                      <a:pt x="742629" y="209790"/>
                      <a:pt x="746915" y="224363"/>
                    </a:cubicBezTo>
                    <a:cubicBezTo>
                      <a:pt x="754821" y="250557"/>
                      <a:pt x="752059" y="278180"/>
                      <a:pt x="739105" y="3021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10"/>
              <p:cNvSpPr/>
              <p:nvPr/>
            </p:nvSpPr>
            <p:spPr>
              <a:xfrm>
                <a:off x="6676831" y="5208793"/>
                <a:ext cx="59449" cy="140541"/>
              </a:xfrm>
              <a:custGeom>
                <a:avLst/>
                <a:gdLst/>
                <a:ahLst/>
                <a:cxnLst/>
                <a:rect l="l" t="t" r="r" b="b"/>
                <a:pathLst>
                  <a:path w="59449" h="140541" extrusionOk="0">
                    <a:moveTo>
                      <a:pt x="49723" y="1191"/>
                    </a:moveTo>
                    <a:cubicBezTo>
                      <a:pt x="47437" y="238"/>
                      <a:pt x="45056" y="-143"/>
                      <a:pt x="42865" y="48"/>
                    </a:cubicBezTo>
                    <a:cubicBezTo>
                      <a:pt x="37055" y="334"/>
                      <a:pt x="31626" y="3953"/>
                      <a:pt x="29244" y="9763"/>
                    </a:cubicBezTo>
                    <a:cubicBezTo>
                      <a:pt x="26577" y="16240"/>
                      <a:pt x="24101" y="22717"/>
                      <a:pt x="21815" y="29385"/>
                    </a:cubicBezTo>
                    <a:cubicBezTo>
                      <a:pt x="17719" y="40910"/>
                      <a:pt x="14100" y="52721"/>
                      <a:pt x="11052" y="64627"/>
                    </a:cubicBezTo>
                    <a:cubicBezTo>
                      <a:pt x="6003" y="83772"/>
                      <a:pt x="2384" y="103489"/>
                      <a:pt x="98" y="123206"/>
                    </a:cubicBezTo>
                    <a:cubicBezTo>
                      <a:pt x="-854" y="131683"/>
                      <a:pt x="5242" y="139398"/>
                      <a:pt x="13814" y="140446"/>
                    </a:cubicBezTo>
                    <a:cubicBezTo>
                      <a:pt x="14385" y="140541"/>
                      <a:pt x="14957" y="140541"/>
                      <a:pt x="15624" y="140541"/>
                    </a:cubicBezTo>
                    <a:cubicBezTo>
                      <a:pt x="23434" y="140541"/>
                      <a:pt x="30197" y="134731"/>
                      <a:pt x="31245" y="126921"/>
                    </a:cubicBezTo>
                    <a:cubicBezTo>
                      <a:pt x="33340" y="108633"/>
                      <a:pt x="36769" y="90345"/>
                      <a:pt x="41341" y="72533"/>
                    </a:cubicBezTo>
                    <a:cubicBezTo>
                      <a:pt x="42389" y="68532"/>
                      <a:pt x="43437" y="64532"/>
                      <a:pt x="44675" y="60531"/>
                    </a:cubicBezTo>
                    <a:cubicBezTo>
                      <a:pt x="48104" y="48816"/>
                      <a:pt x="52009" y="37195"/>
                      <a:pt x="56581" y="25956"/>
                    </a:cubicBezTo>
                    <a:cubicBezTo>
                      <a:pt x="57153" y="24527"/>
                      <a:pt x="57724" y="23098"/>
                      <a:pt x="58296" y="21670"/>
                    </a:cubicBezTo>
                    <a:cubicBezTo>
                      <a:pt x="61534" y="13573"/>
                      <a:pt x="57724" y="4429"/>
                      <a:pt x="49723" y="119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10"/>
              <p:cNvSpPr/>
              <p:nvPr/>
            </p:nvSpPr>
            <p:spPr>
              <a:xfrm>
                <a:off x="7098580" y="4430398"/>
                <a:ext cx="50333" cy="67496"/>
              </a:xfrm>
              <a:custGeom>
                <a:avLst/>
                <a:gdLst/>
                <a:ahLst/>
                <a:cxnLst/>
                <a:rect l="l" t="t" r="r" b="b"/>
                <a:pathLst>
                  <a:path w="50333" h="67496" extrusionOk="0">
                    <a:moveTo>
                      <a:pt x="42216" y="1870"/>
                    </a:moveTo>
                    <a:cubicBezTo>
                      <a:pt x="34692" y="-2226"/>
                      <a:pt x="25262" y="632"/>
                      <a:pt x="21261" y="8251"/>
                    </a:cubicBezTo>
                    <a:lnTo>
                      <a:pt x="1830" y="44446"/>
                    </a:lnTo>
                    <a:cubicBezTo>
                      <a:pt x="-2170" y="52067"/>
                      <a:pt x="592" y="61496"/>
                      <a:pt x="8117" y="65592"/>
                    </a:cubicBezTo>
                    <a:cubicBezTo>
                      <a:pt x="10403" y="66830"/>
                      <a:pt x="12975" y="67497"/>
                      <a:pt x="15451" y="67497"/>
                    </a:cubicBezTo>
                    <a:cubicBezTo>
                      <a:pt x="20880" y="67497"/>
                      <a:pt x="26309" y="64449"/>
                      <a:pt x="29072" y="59305"/>
                    </a:cubicBezTo>
                    <a:lnTo>
                      <a:pt x="48503" y="23110"/>
                    </a:lnTo>
                    <a:cubicBezTo>
                      <a:pt x="52503" y="15395"/>
                      <a:pt x="49741" y="5966"/>
                      <a:pt x="42216" y="187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10"/>
              <p:cNvSpPr/>
              <p:nvPr/>
            </p:nvSpPr>
            <p:spPr>
              <a:xfrm>
                <a:off x="7028818" y="4505875"/>
                <a:ext cx="80087" cy="121178"/>
              </a:xfrm>
              <a:custGeom>
                <a:avLst/>
                <a:gdLst/>
                <a:ahLst/>
                <a:cxnLst/>
                <a:rect l="l" t="t" r="r" b="b"/>
                <a:pathLst>
                  <a:path w="80087" h="121178" extrusionOk="0">
                    <a:moveTo>
                      <a:pt x="71878" y="1830"/>
                    </a:moveTo>
                    <a:cubicBezTo>
                      <a:pt x="64354" y="-2170"/>
                      <a:pt x="54829" y="592"/>
                      <a:pt x="50733" y="8117"/>
                    </a:cubicBezTo>
                    <a:lnTo>
                      <a:pt x="1870" y="98223"/>
                    </a:lnTo>
                    <a:cubicBezTo>
                      <a:pt x="-2226" y="105748"/>
                      <a:pt x="631" y="115178"/>
                      <a:pt x="8251" y="119274"/>
                    </a:cubicBezTo>
                    <a:cubicBezTo>
                      <a:pt x="10537" y="120512"/>
                      <a:pt x="13109" y="121179"/>
                      <a:pt x="15681" y="121179"/>
                    </a:cubicBezTo>
                    <a:cubicBezTo>
                      <a:pt x="21205" y="121179"/>
                      <a:pt x="26635" y="118131"/>
                      <a:pt x="29397" y="112987"/>
                    </a:cubicBezTo>
                    <a:lnTo>
                      <a:pt x="78260" y="22881"/>
                    </a:lnTo>
                    <a:cubicBezTo>
                      <a:pt x="82261" y="15261"/>
                      <a:pt x="79498" y="5831"/>
                      <a:pt x="71878" y="183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0" name="Google Shape;1790;p10"/>
            <p:cNvSpPr/>
            <p:nvPr/>
          </p:nvSpPr>
          <p:spPr>
            <a:xfrm rot="1962777">
              <a:off x="3947037" y="4505765"/>
              <a:ext cx="890069" cy="890068"/>
            </a:xfrm>
            <a:custGeom>
              <a:avLst/>
              <a:gdLst/>
              <a:ahLst/>
              <a:cxnLst/>
              <a:rect l="l" t="t" r="r" b="b"/>
              <a:pathLst>
                <a:path w="1152144" h="1152143" extrusionOk="0">
                  <a:moveTo>
                    <a:pt x="1120426" y="823150"/>
                  </a:moveTo>
                  <a:lnTo>
                    <a:pt x="852107" y="554831"/>
                  </a:lnTo>
                  <a:lnTo>
                    <a:pt x="1019080" y="387858"/>
                  </a:lnTo>
                  <a:cubicBezTo>
                    <a:pt x="1019937" y="387191"/>
                    <a:pt x="1020890" y="386429"/>
                    <a:pt x="1021651" y="385667"/>
                  </a:cubicBezTo>
                  <a:lnTo>
                    <a:pt x="1088708" y="318325"/>
                  </a:lnTo>
                  <a:cubicBezTo>
                    <a:pt x="1121664" y="285274"/>
                    <a:pt x="1121664" y="231553"/>
                    <a:pt x="1088708" y="198501"/>
                  </a:cubicBezTo>
                  <a:lnTo>
                    <a:pt x="983933" y="93345"/>
                  </a:lnTo>
                  <a:cubicBezTo>
                    <a:pt x="951071" y="60293"/>
                    <a:pt x="897541" y="60293"/>
                    <a:pt x="864584" y="93345"/>
                  </a:cubicBezTo>
                  <a:lnTo>
                    <a:pt x="806482" y="151638"/>
                  </a:lnTo>
                  <a:cubicBezTo>
                    <a:pt x="804958" y="152495"/>
                    <a:pt x="803434" y="153638"/>
                    <a:pt x="802100" y="154972"/>
                  </a:cubicBezTo>
                  <a:lnTo>
                    <a:pt x="627126" y="329946"/>
                  </a:lnTo>
                  <a:lnTo>
                    <a:pt x="605885" y="308705"/>
                  </a:lnTo>
                  <a:lnTo>
                    <a:pt x="328898" y="31718"/>
                  </a:lnTo>
                  <a:cubicBezTo>
                    <a:pt x="308420" y="11239"/>
                    <a:pt x="281178" y="0"/>
                    <a:pt x="252032" y="0"/>
                  </a:cubicBezTo>
                  <a:cubicBezTo>
                    <a:pt x="222885" y="0"/>
                    <a:pt x="195644" y="11239"/>
                    <a:pt x="175165" y="31718"/>
                  </a:cubicBezTo>
                  <a:lnTo>
                    <a:pt x="31718" y="175070"/>
                  </a:lnTo>
                  <a:cubicBezTo>
                    <a:pt x="11240" y="195548"/>
                    <a:pt x="0" y="222885"/>
                    <a:pt x="0" y="252031"/>
                  </a:cubicBezTo>
                  <a:cubicBezTo>
                    <a:pt x="0" y="281178"/>
                    <a:pt x="11240" y="308420"/>
                    <a:pt x="31718" y="328898"/>
                  </a:cubicBezTo>
                  <a:lnTo>
                    <a:pt x="329946" y="627126"/>
                  </a:lnTo>
                  <a:lnTo>
                    <a:pt x="322612" y="634460"/>
                  </a:lnTo>
                  <a:lnTo>
                    <a:pt x="216884" y="740188"/>
                  </a:lnTo>
                  <a:cubicBezTo>
                    <a:pt x="215837" y="741140"/>
                    <a:pt x="214979" y="742283"/>
                    <a:pt x="214217" y="743331"/>
                  </a:cubicBezTo>
                  <a:cubicBezTo>
                    <a:pt x="214122" y="743426"/>
                    <a:pt x="214122" y="743522"/>
                    <a:pt x="214122" y="743522"/>
                  </a:cubicBezTo>
                  <a:cubicBezTo>
                    <a:pt x="210788" y="745807"/>
                    <a:pt x="208121" y="749046"/>
                    <a:pt x="206502" y="752856"/>
                  </a:cubicBezTo>
                  <a:lnTo>
                    <a:pt x="124206" y="950500"/>
                  </a:lnTo>
                  <a:cubicBezTo>
                    <a:pt x="123825" y="951357"/>
                    <a:pt x="123539" y="952309"/>
                    <a:pt x="123254" y="953167"/>
                  </a:cubicBezTo>
                  <a:lnTo>
                    <a:pt x="68199" y="1085564"/>
                  </a:lnTo>
                  <a:cubicBezTo>
                    <a:pt x="64675" y="1093661"/>
                    <a:pt x="66580" y="1102995"/>
                    <a:pt x="72771" y="1109186"/>
                  </a:cubicBezTo>
                  <a:cubicBezTo>
                    <a:pt x="76962" y="1113377"/>
                    <a:pt x="82487" y="1115568"/>
                    <a:pt x="88106" y="1115568"/>
                  </a:cubicBezTo>
                  <a:cubicBezTo>
                    <a:pt x="90964" y="1115568"/>
                    <a:pt x="93821" y="1114901"/>
                    <a:pt x="96107" y="1113473"/>
                  </a:cubicBezTo>
                  <a:lnTo>
                    <a:pt x="226790" y="1059275"/>
                  </a:lnTo>
                  <a:cubicBezTo>
                    <a:pt x="228410" y="1058989"/>
                    <a:pt x="229934" y="1058513"/>
                    <a:pt x="231458" y="1057751"/>
                  </a:cubicBezTo>
                  <a:lnTo>
                    <a:pt x="429101" y="975455"/>
                  </a:lnTo>
                  <a:cubicBezTo>
                    <a:pt x="433102" y="973836"/>
                    <a:pt x="436340" y="971169"/>
                    <a:pt x="438626" y="967740"/>
                  </a:cubicBezTo>
                  <a:cubicBezTo>
                    <a:pt x="439769" y="966978"/>
                    <a:pt x="440817" y="966121"/>
                    <a:pt x="441770" y="965168"/>
                  </a:cubicBezTo>
                  <a:lnTo>
                    <a:pt x="547592" y="859441"/>
                  </a:lnTo>
                  <a:lnTo>
                    <a:pt x="554927" y="852106"/>
                  </a:lnTo>
                  <a:lnTo>
                    <a:pt x="823151" y="1120331"/>
                  </a:lnTo>
                  <a:cubicBezTo>
                    <a:pt x="843629" y="1140809"/>
                    <a:pt x="870966" y="1152144"/>
                    <a:pt x="900113" y="1152144"/>
                  </a:cubicBezTo>
                  <a:cubicBezTo>
                    <a:pt x="929259" y="1152144"/>
                    <a:pt x="956501" y="1140809"/>
                    <a:pt x="976979" y="1120331"/>
                  </a:cubicBezTo>
                  <a:lnTo>
                    <a:pt x="1120426" y="976979"/>
                  </a:lnTo>
                  <a:cubicBezTo>
                    <a:pt x="1140905" y="956500"/>
                    <a:pt x="1152144" y="929164"/>
                    <a:pt x="1152144" y="900017"/>
                  </a:cubicBezTo>
                  <a:cubicBezTo>
                    <a:pt x="1152144" y="870871"/>
                    <a:pt x="1140905" y="843629"/>
                    <a:pt x="1120426" y="823150"/>
                  </a:cubicBezTo>
                  <a:close/>
                  <a:moveTo>
                    <a:pt x="821531" y="524256"/>
                  </a:moveTo>
                  <a:lnTo>
                    <a:pt x="800291" y="503015"/>
                  </a:lnTo>
                  <a:lnTo>
                    <a:pt x="752951" y="455676"/>
                  </a:lnTo>
                  <a:lnTo>
                    <a:pt x="752951" y="455581"/>
                  </a:lnTo>
                  <a:lnTo>
                    <a:pt x="735425" y="438150"/>
                  </a:lnTo>
                  <a:lnTo>
                    <a:pt x="657892" y="360521"/>
                  </a:lnTo>
                  <a:lnTo>
                    <a:pt x="812387" y="206026"/>
                  </a:lnTo>
                  <a:lnTo>
                    <a:pt x="812387" y="206026"/>
                  </a:lnTo>
                  <a:lnTo>
                    <a:pt x="904494" y="298513"/>
                  </a:lnTo>
                  <a:lnTo>
                    <a:pt x="780479" y="422529"/>
                  </a:lnTo>
                  <a:cubicBezTo>
                    <a:pt x="772001" y="430911"/>
                    <a:pt x="772001" y="444627"/>
                    <a:pt x="780479" y="453104"/>
                  </a:cubicBezTo>
                  <a:cubicBezTo>
                    <a:pt x="784669" y="457295"/>
                    <a:pt x="790289" y="459486"/>
                    <a:pt x="795814" y="459486"/>
                  </a:cubicBezTo>
                  <a:cubicBezTo>
                    <a:pt x="801434" y="459486"/>
                    <a:pt x="806958" y="457295"/>
                    <a:pt x="811149" y="453104"/>
                  </a:cubicBezTo>
                  <a:lnTo>
                    <a:pt x="935069" y="329184"/>
                  </a:lnTo>
                  <a:lnTo>
                    <a:pt x="935069" y="329184"/>
                  </a:lnTo>
                  <a:lnTo>
                    <a:pt x="975836" y="370046"/>
                  </a:lnTo>
                  <a:lnTo>
                    <a:pt x="821531" y="524256"/>
                  </a:lnTo>
                  <a:close/>
                  <a:moveTo>
                    <a:pt x="894874" y="124111"/>
                  </a:moveTo>
                  <a:cubicBezTo>
                    <a:pt x="911066" y="107918"/>
                    <a:pt x="937165" y="107918"/>
                    <a:pt x="953357" y="124111"/>
                  </a:cubicBezTo>
                  <a:lnTo>
                    <a:pt x="1058132" y="229267"/>
                  </a:lnTo>
                  <a:cubicBezTo>
                    <a:pt x="1065752" y="237077"/>
                    <a:pt x="1070039" y="247459"/>
                    <a:pt x="1070039" y="258604"/>
                  </a:cubicBezTo>
                  <a:cubicBezTo>
                    <a:pt x="1070039" y="269653"/>
                    <a:pt x="1065848" y="280035"/>
                    <a:pt x="1058132" y="287846"/>
                  </a:cubicBezTo>
                  <a:lnTo>
                    <a:pt x="1012031" y="334232"/>
                  </a:lnTo>
                  <a:lnTo>
                    <a:pt x="848582" y="170783"/>
                  </a:lnTo>
                  <a:lnTo>
                    <a:pt x="894874" y="124111"/>
                  </a:lnTo>
                  <a:close/>
                  <a:moveTo>
                    <a:pt x="128302" y="1053941"/>
                  </a:moveTo>
                  <a:lnTo>
                    <a:pt x="151829" y="997172"/>
                  </a:lnTo>
                  <a:lnTo>
                    <a:pt x="185071" y="1030414"/>
                  </a:lnTo>
                  <a:lnTo>
                    <a:pt x="128302" y="1053941"/>
                  </a:lnTo>
                  <a:close/>
                  <a:moveTo>
                    <a:pt x="228410" y="1012222"/>
                  </a:moveTo>
                  <a:lnTo>
                    <a:pt x="169736" y="953643"/>
                  </a:lnTo>
                  <a:lnTo>
                    <a:pt x="233934" y="799433"/>
                  </a:lnTo>
                  <a:lnTo>
                    <a:pt x="382619" y="948023"/>
                  </a:lnTo>
                  <a:lnTo>
                    <a:pt x="228410" y="1012222"/>
                  </a:lnTo>
                  <a:close/>
                  <a:moveTo>
                    <a:pt x="426530" y="919258"/>
                  </a:moveTo>
                  <a:lnTo>
                    <a:pt x="262795" y="755523"/>
                  </a:lnTo>
                  <a:lnTo>
                    <a:pt x="353282" y="665131"/>
                  </a:lnTo>
                  <a:lnTo>
                    <a:pt x="360617" y="657797"/>
                  </a:lnTo>
                  <a:lnTo>
                    <a:pt x="503015" y="800195"/>
                  </a:lnTo>
                  <a:lnTo>
                    <a:pt x="524256" y="821436"/>
                  </a:lnTo>
                  <a:lnTo>
                    <a:pt x="516922" y="828770"/>
                  </a:lnTo>
                  <a:lnTo>
                    <a:pt x="426530" y="919258"/>
                  </a:lnTo>
                  <a:close/>
                  <a:moveTo>
                    <a:pt x="1089755" y="946213"/>
                  </a:moveTo>
                  <a:lnTo>
                    <a:pt x="946404" y="1089660"/>
                  </a:lnTo>
                  <a:cubicBezTo>
                    <a:pt x="934117" y="1101852"/>
                    <a:pt x="917639" y="1108710"/>
                    <a:pt x="900113" y="1108710"/>
                  </a:cubicBezTo>
                  <a:cubicBezTo>
                    <a:pt x="882491" y="1108710"/>
                    <a:pt x="866013" y="1101852"/>
                    <a:pt x="853726" y="1089660"/>
                  </a:cubicBezTo>
                  <a:lnTo>
                    <a:pt x="564261" y="800195"/>
                  </a:lnTo>
                  <a:lnTo>
                    <a:pt x="533686" y="769620"/>
                  </a:lnTo>
                  <a:lnTo>
                    <a:pt x="369951" y="605885"/>
                  </a:lnTo>
                  <a:lnTo>
                    <a:pt x="339376" y="575215"/>
                  </a:lnTo>
                  <a:lnTo>
                    <a:pt x="62294" y="298132"/>
                  </a:lnTo>
                  <a:cubicBezTo>
                    <a:pt x="50006" y="285940"/>
                    <a:pt x="43244" y="269462"/>
                    <a:pt x="43244" y="251841"/>
                  </a:cubicBezTo>
                  <a:cubicBezTo>
                    <a:pt x="43244" y="234220"/>
                    <a:pt x="50006" y="217837"/>
                    <a:pt x="62294" y="205549"/>
                  </a:cubicBezTo>
                  <a:lnTo>
                    <a:pt x="205740" y="62103"/>
                  </a:lnTo>
                  <a:cubicBezTo>
                    <a:pt x="217932" y="49911"/>
                    <a:pt x="234410" y="43053"/>
                    <a:pt x="252032" y="43053"/>
                  </a:cubicBezTo>
                  <a:cubicBezTo>
                    <a:pt x="269653" y="43053"/>
                    <a:pt x="286036" y="49911"/>
                    <a:pt x="298323" y="62103"/>
                  </a:cubicBezTo>
                  <a:lnTo>
                    <a:pt x="304610" y="68389"/>
                  </a:lnTo>
                  <a:lnTo>
                    <a:pt x="326041" y="89821"/>
                  </a:lnTo>
                  <a:cubicBezTo>
                    <a:pt x="325088" y="90488"/>
                    <a:pt x="324231" y="91154"/>
                    <a:pt x="323374" y="92012"/>
                  </a:cubicBezTo>
                  <a:lnTo>
                    <a:pt x="279654" y="135731"/>
                  </a:lnTo>
                  <a:cubicBezTo>
                    <a:pt x="271177" y="144113"/>
                    <a:pt x="271177" y="157734"/>
                    <a:pt x="279654" y="166211"/>
                  </a:cubicBezTo>
                  <a:cubicBezTo>
                    <a:pt x="283845" y="170402"/>
                    <a:pt x="289465" y="172498"/>
                    <a:pt x="294894" y="172498"/>
                  </a:cubicBezTo>
                  <a:cubicBezTo>
                    <a:pt x="300514" y="172498"/>
                    <a:pt x="305943" y="170307"/>
                    <a:pt x="310134" y="166211"/>
                  </a:cubicBezTo>
                  <a:lnTo>
                    <a:pt x="353854" y="122491"/>
                  </a:lnTo>
                  <a:cubicBezTo>
                    <a:pt x="354711" y="121634"/>
                    <a:pt x="355378" y="120777"/>
                    <a:pt x="356045" y="119824"/>
                  </a:cubicBezTo>
                  <a:lnTo>
                    <a:pt x="397478" y="161258"/>
                  </a:lnTo>
                  <a:lnTo>
                    <a:pt x="418910" y="182689"/>
                  </a:lnTo>
                  <a:cubicBezTo>
                    <a:pt x="418243" y="183261"/>
                    <a:pt x="417481" y="183737"/>
                    <a:pt x="416814" y="184309"/>
                  </a:cubicBezTo>
                  <a:lnTo>
                    <a:pt x="329946" y="268986"/>
                  </a:lnTo>
                  <a:cubicBezTo>
                    <a:pt x="321374" y="277368"/>
                    <a:pt x="321278" y="291084"/>
                    <a:pt x="329660" y="299656"/>
                  </a:cubicBezTo>
                  <a:cubicBezTo>
                    <a:pt x="333851" y="304038"/>
                    <a:pt x="339471" y="306133"/>
                    <a:pt x="345186" y="306133"/>
                  </a:cubicBezTo>
                  <a:cubicBezTo>
                    <a:pt x="350711" y="306133"/>
                    <a:pt x="356235" y="304133"/>
                    <a:pt x="360426" y="299942"/>
                  </a:cubicBezTo>
                  <a:lnTo>
                    <a:pt x="447294" y="215265"/>
                  </a:lnTo>
                  <a:cubicBezTo>
                    <a:pt x="448056" y="214598"/>
                    <a:pt x="448532" y="213741"/>
                    <a:pt x="449199" y="212979"/>
                  </a:cubicBezTo>
                  <a:lnTo>
                    <a:pt x="489585" y="253365"/>
                  </a:lnTo>
                  <a:lnTo>
                    <a:pt x="511112" y="274891"/>
                  </a:lnTo>
                  <a:cubicBezTo>
                    <a:pt x="510159" y="275558"/>
                    <a:pt x="509302" y="276225"/>
                    <a:pt x="508445" y="277082"/>
                  </a:cubicBezTo>
                  <a:lnTo>
                    <a:pt x="464725" y="320802"/>
                  </a:lnTo>
                  <a:cubicBezTo>
                    <a:pt x="456248" y="329184"/>
                    <a:pt x="456248" y="342805"/>
                    <a:pt x="464725" y="351282"/>
                  </a:cubicBezTo>
                  <a:cubicBezTo>
                    <a:pt x="468916" y="355473"/>
                    <a:pt x="474536" y="357568"/>
                    <a:pt x="479965" y="357568"/>
                  </a:cubicBezTo>
                  <a:cubicBezTo>
                    <a:pt x="485394" y="357568"/>
                    <a:pt x="490919" y="355378"/>
                    <a:pt x="495205" y="351282"/>
                  </a:cubicBezTo>
                  <a:lnTo>
                    <a:pt x="538925" y="307562"/>
                  </a:lnTo>
                  <a:cubicBezTo>
                    <a:pt x="539782" y="306705"/>
                    <a:pt x="540449" y="305848"/>
                    <a:pt x="541115" y="304895"/>
                  </a:cubicBezTo>
                  <a:lnTo>
                    <a:pt x="575310" y="338995"/>
                  </a:lnTo>
                  <a:lnTo>
                    <a:pt x="582644" y="346329"/>
                  </a:lnTo>
                  <a:lnTo>
                    <a:pt x="604076" y="367855"/>
                  </a:lnTo>
                  <a:cubicBezTo>
                    <a:pt x="603409" y="368332"/>
                    <a:pt x="602647" y="368808"/>
                    <a:pt x="602075" y="369475"/>
                  </a:cubicBezTo>
                  <a:lnTo>
                    <a:pt x="596551" y="374904"/>
                  </a:lnTo>
                  <a:lnTo>
                    <a:pt x="515207" y="454152"/>
                  </a:lnTo>
                  <a:cubicBezTo>
                    <a:pt x="506635" y="462534"/>
                    <a:pt x="506540" y="476250"/>
                    <a:pt x="514921" y="484727"/>
                  </a:cubicBezTo>
                  <a:cubicBezTo>
                    <a:pt x="518255" y="488251"/>
                    <a:pt x="522637" y="490252"/>
                    <a:pt x="527114" y="490918"/>
                  </a:cubicBezTo>
                  <a:cubicBezTo>
                    <a:pt x="528161" y="491109"/>
                    <a:pt x="529304" y="491204"/>
                    <a:pt x="530447" y="491204"/>
                  </a:cubicBezTo>
                  <a:cubicBezTo>
                    <a:pt x="535972" y="491204"/>
                    <a:pt x="541306" y="489109"/>
                    <a:pt x="545687" y="485013"/>
                  </a:cubicBezTo>
                  <a:lnTo>
                    <a:pt x="627126" y="405574"/>
                  </a:lnTo>
                  <a:lnTo>
                    <a:pt x="632460" y="400336"/>
                  </a:lnTo>
                  <a:cubicBezTo>
                    <a:pt x="633222" y="399669"/>
                    <a:pt x="633698" y="398812"/>
                    <a:pt x="634270" y="398050"/>
                  </a:cubicBezTo>
                  <a:lnTo>
                    <a:pt x="696277" y="460057"/>
                  </a:lnTo>
                  <a:cubicBezTo>
                    <a:pt x="695420" y="460724"/>
                    <a:pt x="694468" y="461391"/>
                    <a:pt x="693706" y="462153"/>
                  </a:cubicBezTo>
                  <a:lnTo>
                    <a:pt x="649986" y="505873"/>
                  </a:lnTo>
                  <a:cubicBezTo>
                    <a:pt x="641509" y="514255"/>
                    <a:pt x="641509" y="527875"/>
                    <a:pt x="649986" y="536353"/>
                  </a:cubicBezTo>
                  <a:cubicBezTo>
                    <a:pt x="654177" y="540544"/>
                    <a:pt x="659797" y="542639"/>
                    <a:pt x="665226" y="542639"/>
                  </a:cubicBezTo>
                  <a:cubicBezTo>
                    <a:pt x="670655" y="542639"/>
                    <a:pt x="676275" y="540448"/>
                    <a:pt x="680466" y="536353"/>
                  </a:cubicBezTo>
                  <a:lnTo>
                    <a:pt x="724186" y="492633"/>
                  </a:lnTo>
                  <a:cubicBezTo>
                    <a:pt x="725043" y="491871"/>
                    <a:pt x="725710" y="490918"/>
                    <a:pt x="726376" y="490061"/>
                  </a:cubicBezTo>
                  <a:lnTo>
                    <a:pt x="728377" y="492062"/>
                  </a:lnTo>
                  <a:lnTo>
                    <a:pt x="767429" y="531114"/>
                  </a:lnTo>
                  <a:lnTo>
                    <a:pt x="769715" y="533305"/>
                  </a:lnTo>
                  <a:lnTo>
                    <a:pt x="789051" y="552736"/>
                  </a:lnTo>
                  <a:cubicBezTo>
                    <a:pt x="788194" y="553403"/>
                    <a:pt x="787241" y="553879"/>
                    <a:pt x="786479" y="554641"/>
                  </a:cubicBezTo>
                  <a:lnTo>
                    <a:pt x="781336" y="559689"/>
                  </a:lnTo>
                  <a:lnTo>
                    <a:pt x="700373" y="639223"/>
                  </a:lnTo>
                  <a:cubicBezTo>
                    <a:pt x="696944" y="642652"/>
                    <a:pt x="694849" y="646938"/>
                    <a:pt x="694182" y="651415"/>
                  </a:cubicBezTo>
                  <a:cubicBezTo>
                    <a:pt x="693230" y="657892"/>
                    <a:pt x="695134" y="664845"/>
                    <a:pt x="700088" y="669893"/>
                  </a:cubicBezTo>
                  <a:cubicBezTo>
                    <a:pt x="704279" y="674275"/>
                    <a:pt x="709898" y="676465"/>
                    <a:pt x="715518" y="676465"/>
                  </a:cubicBezTo>
                  <a:cubicBezTo>
                    <a:pt x="720947" y="676465"/>
                    <a:pt x="726472" y="674370"/>
                    <a:pt x="730568" y="670179"/>
                  </a:cubicBezTo>
                  <a:lnTo>
                    <a:pt x="811911" y="590264"/>
                  </a:lnTo>
                  <a:lnTo>
                    <a:pt x="816674" y="585597"/>
                  </a:lnTo>
                  <a:cubicBezTo>
                    <a:pt x="817531" y="584740"/>
                    <a:pt x="818293" y="583692"/>
                    <a:pt x="819055" y="582739"/>
                  </a:cubicBezTo>
                  <a:lnTo>
                    <a:pt x="859536" y="623221"/>
                  </a:lnTo>
                  <a:lnTo>
                    <a:pt x="880967" y="644652"/>
                  </a:lnTo>
                  <a:cubicBezTo>
                    <a:pt x="880301" y="645223"/>
                    <a:pt x="879539" y="645700"/>
                    <a:pt x="878967" y="646366"/>
                  </a:cubicBezTo>
                  <a:lnTo>
                    <a:pt x="835247" y="690658"/>
                  </a:lnTo>
                  <a:cubicBezTo>
                    <a:pt x="826770" y="699135"/>
                    <a:pt x="826770" y="712946"/>
                    <a:pt x="835247" y="721519"/>
                  </a:cubicBezTo>
                  <a:cubicBezTo>
                    <a:pt x="839438" y="725710"/>
                    <a:pt x="845058" y="727900"/>
                    <a:pt x="850487" y="727900"/>
                  </a:cubicBezTo>
                  <a:cubicBezTo>
                    <a:pt x="856107" y="727900"/>
                    <a:pt x="861536" y="725710"/>
                    <a:pt x="865727" y="721519"/>
                  </a:cubicBezTo>
                  <a:lnTo>
                    <a:pt x="909447" y="677228"/>
                  </a:lnTo>
                  <a:cubicBezTo>
                    <a:pt x="910114" y="676561"/>
                    <a:pt x="910685" y="675704"/>
                    <a:pt x="911257" y="674941"/>
                  </a:cubicBezTo>
                  <a:lnTo>
                    <a:pt x="974122" y="737806"/>
                  </a:lnTo>
                  <a:cubicBezTo>
                    <a:pt x="973265" y="738378"/>
                    <a:pt x="972407" y="739045"/>
                    <a:pt x="971741" y="739712"/>
                  </a:cubicBezTo>
                  <a:lnTo>
                    <a:pt x="885634" y="823627"/>
                  </a:lnTo>
                  <a:cubicBezTo>
                    <a:pt x="877157" y="831913"/>
                    <a:pt x="876967" y="845534"/>
                    <a:pt x="885349" y="854012"/>
                  </a:cubicBezTo>
                  <a:cubicBezTo>
                    <a:pt x="889540" y="858298"/>
                    <a:pt x="895159" y="860488"/>
                    <a:pt x="900684" y="860488"/>
                  </a:cubicBezTo>
                  <a:cubicBezTo>
                    <a:pt x="906018" y="860488"/>
                    <a:pt x="911447" y="858488"/>
                    <a:pt x="915734" y="854297"/>
                  </a:cubicBezTo>
                  <a:lnTo>
                    <a:pt x="1001840" y="770382"/>
                  </a:lnTo>
                  <a:cubicBezTo>
                    <a:pt x="1002697" y="769525"/>
                    <a:pt x="1003364" y="768667"/>
                    <a:pt x="1004030" y="767715"/>
                  </a:cubicBezTo>
                  <a:lnTo>
                    <a:pt x="1044702" y="808387"/>
                  </a:lnTo>
                  <a:lnTo>
                    <a:pt x="1066133" y="829818"/>
                  </a:lnTo>
                  <a:cubicBezTo>
                    <a:pt x="1065467" y="830389"/>
                    <a:pt x="1064705" y="830866"/>
                    <a:pt x="1064133" y="831532"/>
                  </a:cubicBezTo>
                  <a:lnTo>
                    <a:pt x="1020413" y="875824"/>
                  </a:lnTo>
                  <a:cubicBezTo>
                    <a:pt x="1011936" y="884301"/>
                    <a:pt x="1011936" y="898112"/>
                    <a:pt x="1020413" y="906685"/>
                  </a:cubicBezTo>
                  <a:cubicBezTo>
                    <a:pt x="1024604" y="910876"/>
                    <a:pt x="1030224" y="913066"/>
                    <a:pt x="1035653" y="913066"/>
                  </a:cubicBezTo>
                  <a:cubicBezTo>
                    <a:pt x="1041083" y="913066"/>
                    <a:pt x="1046702" y="911066"/>
                    <a:pt x="1050893" y="906685"/>
                  </a:cubicBezTo>
                  <a:lnTo>
                    <a:pt x="1094613" y="862393"/>
                  </a:lnTo>
                  <a:cubicBezTo>
                    <a:pt x="1095089" y="861917"/>
                    <a:pt x="1095566" y="861250"/>
                    <a:pt x="1095947" y="860679"/>
                  </a:cubicBezTo>
                  <a:cubicBezTo>
                    <a:pt x="1104233" y="871823"/>
                    <a:pt x="1108805" y="885349"/>
                    <a:pt x="1108805" y="899731"/>
                  </a:cubicBezTo>
                  <a:cubicBezTo>
                    <a:pt x="1108805" y="917543"/>
                    <a:pt x="1102043" y="933926"/>
                    <a:pt x="1089755" y="946213"/>
                  </a:cubicBezTo>
                  <a:close/>
                </a:path>
              </a:pathLst>
            </a:custGeom>
            <a:solidFill>
              <a:srgbClr val="FFFFFF">
                <a:alpha val="4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91" name="Google Shape;1791;p10"/>
            <p:cNvGrpSpPr/>
            <p:nvPr/>
          </p:nvGrpSpPr>
          <p:grpSpPr>
            <a:xfrm rot="1458646">
              <a:off x="2050521" y="3240065"/>
              <a:ext cx="722862" cy="1045420"/>
              <a:chOff x="6594769" y="2752153"/>
              <a:chExt cx="953209" cy="1378553"/>
            </a:xfrm>
          </p:grpSpPr>
          <p:sp>
            <p:nvSpPr>
              <p:cNvPr id="1792" name="Google Shape;1792;p10"/>
              <p:cNvSpPr/>
              <p:nvPr/>
            </p:nvSpPr>
            <p:spPr>
              <a:xfrm>
                <a:off x="6594769" y="2752153"/>
                <a:ext cx="953209" cy="1378553"/>
              </a:xfrm>
              <a:custGeom>
                <a:avLst/>
                <a:gdLst/>
                <a:ahLst/>
                <a:cxnLst/>
                <a:rect l="l" t="t" r="r" b="b"/>
                <a:pathLst>
                  <a:path w="953209" h="1378553" extrusionOk="0">
                    <a:moveTo>
                      <a:pt x="945697" y="822198"/>
                    </a:moveTo>
                    <a:cubicBezTo>
                      <a:pt x="937696" y="816673"/>
                      <a:pt x="926838" y="818674"/>
                      <a:pt x="921313" y="826580"/>
                    </a:cubicBezTo>
                    <a:cubicBezTo>
                      <a:pt x="893881" y="866299"/>
                      <a:pt x="861496" y="901541"/>
                      <a:pt x="825206" y="931926"/>
                    </a:cubicBezTo>
                    <a:lnTo>
                      <a:pt x="756626" y="784098"/>
                    </a:lnTo>
                    <a:cubicBezTo>
                      <a:pt x="752530" y="775430"/>
                      <a:pt x="742148" y="771525"/>
                      <a:pt x="733385" y="775621"/>
                    </a:cubicBezTo>
                    <a:cubicBezTo>
                      <a:pt x="724622" y="779717"/>
                      <a:pt x="720812" y="790099"/>
                      <a:pt x="724907" y="798862"/>
                    </a:cubicBezTo>
                    <a:lnTo>
                      <a:pt x="796916" y="954024"/>
                    </a:lnTo>
                    <a:lnTo>
                      <a:pt x="811775" y="986219"/>
                    </a:lnTo>
                    <a:lnTo>
                      <a:pt x="833207" y="1032320"/>
                    </a:lnTo>
                    <a:cubicBezTo>
                      <a:pt x="866258" y="1103948"/>
                      <a:pt x="839589" y="1188148"/>
                      <a:pt x="773771" y="1228249"/>
                    </a:cubicBezTo>
                    <a:lnTo>
                      <a:pt x="691665" y="1051179"/>
                    </a:lnTo>
                    <a:lnTo>
                      <a:pt x="676901" y="1019461"/>
                    </a:lnTo>
                    <a:lnTo>
                      <a:pt x="519453" y="680180"/>
                    </a:lnTo>
                    <a:cubicBezTo>
                      <a:pt x="563554" y="667226"/>
                      <a:pt x="600130" y="636460"/>
                      <a:pt x="620704" y="596170"/>
                    </a:cubicBezTo>
                    <a:cubicBezTo>
                      <a:pt x="632896" y="608457"/>
                      <a:pt x="643183" y="623030"/>
                      <a:pt x="650898" y="639604"/>
                    </a:cubicBezTo>
                    <a:lnTo>
                      <a:pt x="694523" y="733711"/>
                    </a:lnTo>
                    <a:cubicBezTo>
                      <a:pt x="698618" y="742474"/>
                      <a:pt x="709001" y="746379"/>
                      <a:pt x="717764" y="742283"/>
                    </a:cubicBezTo>
                    <a:cubicBezTo>
                      <a:pt x="726527" y="738188"/>
                      <a:pt x="730337" y="727805"/>
                      <a:pt x="726241" y="719042"/>
                    </a:cubicBezTo>
                    <a:lnTo>
                      <a:pt x="682616" y="624935"/>
                    </a:lnTo>
                    <a:cubicBezTo>
                      <a:pt x="670806" y="599504"/>
                      <a:pt x="654041" y="577882"/>
                      <a:pt x="633944" y="560832"/>
                    </a:cubicBezTo>
                    <a:cubicBezTo>
                      <a:pt x="637182" y="547973"/>
                      <a:pt x="638897" y="534543"/>
                      <a:pt x="638897" y="520637"/>
                    </a:cubicBezTo>
                    <a:cubicBezTo>
                      <a:pt x="638897" y="435007"/>
                      <a:pt x="573746" y="364236"/>
                      <a:pt x="490307" y="355283"/>
                    </a:cubicBezTo>
                    <a:lnTo>
                      <a:pt x="490307" y="205264"/>
                    </a:lnTo>
                    <a:cubicBezTo>
                      <a:pt x="538980" y="196882"/>
                      <a:pt x="576032" y="154496"/>
                      <a:pt x="576032" y="103442"/>
                    </a:cubicBezTo>
                    <a:cubicBezTo>
                      <a:pt x="576032" y="46482"/>
                      <a:pt x="529550" y="0"/>
                      <a:pt x="472590" y="0"/>
                    </a:cubicBezTo>
                    <a:cubicBezTo>
                      <a:pt x="415631" y="0"/>
                      <a:pt x="369149" y="46292"/>
                      <a:pt x="369149" y="103442"/>
                    </a:cubicBezTo>
                    <a:cubicBezTo>
                      <a:pt x="369149" y="154400"/>
                      <a:pt x="406201" y="196787"/>
                      <a:pt x="454874" y="205264"/>
                    </a:cubicBezTo>
                    <a:lnTo>
                      <a:pt x="454874" y="355283"/>
                    </a:lnTo>
                    <a:cubicBezTo>
                      <a:pt x="371530" y="364141"/>
                      <a:pt x="306284" y="435007"/>
                      <a:pt x="306284" y="520637"/>
                    </a:cubicBezTo>
                    <a:cubicBezTo>
                      <a:pt x="306284" y="535114"/>
                      <a:pt x="308093" y="549116"/>
                      <a:pt x="311618" y="562451"/>
                    </a:cubicBezTo>
                    <a:cubicBezTo>
                      <a:pt x="292091" y="579406"/>
                      <a:pt x="276089" y="600647"/>
                      <a:pt x="264850" y="624935"/>
                    </a:cubicBezTo>
                    <a:lnTo>
                      <a:pt x="125404" y="925449"/>
                    </a:lnTo>
                    <a:cubicBezTo>
                      <a:pt x="90066" y="894779"/>
                      <a:pt x="58634" y="859250"/>
                      <a:pt x="32154" y="819436"/>
                    </a:cubicBezTo>
                    <a:cubicBezTo>
                      <a:pt x="26725" y="811339"/>
                      <a:pt x="15866" y="809149"/>
                      <a:pt x="7865" y="814483"/>
                    </a:cubicBezTo>
                    <a:cubicBezTo>
                      <a:pt x="-231" y="819817"/>
                      <a:pt x="-2422" y="830675"/>
                      <a:pt x="2913" y="838772"/>
                    </a:cubicBezTo>
                    <a:cubicBezTo>
                      <a:pt x="33107" y="884110"/>
                      <a:pt x="69302" y="924211"/>
                      <a:pt x="110069" y="958405"/>
                    </a:cubicBezTo>
                    <a:lnTo>
                      <a:pt x="82637" y="1017556"/>
                    </a:lnTo>
                    <a:cubicBezTo>
                      <a:pt x="41108" y="1107091"/>
                      <a:pt x="76064" y="1212628"/>
                      <a:pt x="160170" y="1260729"/>
                    </a:cubicBezTo>
                    <a:lnTo>
                      <a:pt x="121308" y="1354455"/>
                    </a:lnTo>
                    <a:cubicBezTo>
                      <a:pt x="117689" y="1363408"/>
                      <a:pt x="121880" y="1373600"/>
                      <a:pt x="130928" y="1377315"/>
                    </a:cubicBezTo>
                    <a:cubicBezTo>
                      <a:pt x="133119" y="1378172"/>
                      <a:pt x="135405" y="1378553"/>
                      <a:pt x="137596" y="1378553"/>
                    </a:cubicBezTo>
                    <a:cubicBezTo>
                      <a:pt x="144549" y="1378553"/>
                      <a:pt x="151122" y="1374457"/>
                      <a:pt x="153884" y="1367695"/>
                    </a:cubicBezTo>
                    <a:lnTo>
                      <a:pt x="198651" y="1259777"/>
                    </a:lnTo>
                    <a:cubicBezTo>
                      <a:pt x="199223" y="1258348"/>
                      <a:pt x="199508" y="1256824"/>
                      <a:pt x="199699" y="1255395"/>
                    </a:cubicBezTo>
                    <a:lnTo>
                      <a:pt x="219987" y="1211961"/>
                    </a:lnTo>
                    <a:cubicBezTo>
                      <a:pt x="223988" y="1203198"/>
                      <a:pt x="220178" y="1192816"/>
                      <a:pt x="211415" y="1188720"/>
                    </a:cubicBezTo>
                    <a:cubicBezTo>
                      <a:pt x="202652" y="1184624"/>
                      <a:pt x="192269" y="1188530"/>
                      <a:pt x="188174" y="1197197"/>
                    </a:cubicBezTo>
                    <a:lnTo>
                      <a:pt x="173696" y="1228344"/>
                    </a:lnTo>
                    <a:cubicBezTo>
                      <a:pt x="107878" y="1188244"/>
                      <a:pt x="81113" y="1103948"/>
                      <a:pt x="114260" y="1032415"/>
                    </a:cubicBezTo>
                    <a:lnTo>
                      <a:pt x="138263" y="980599"/>
                    </a:lnTo>
                    <a:lnTo>
                      <a:pt x="153407" y="948214"/>
                    </a:lnTo>
                    <a:lnTo>
                      <a:pt x="296568" y="639699"/>
                    </a:lnTo>
                    <a:cubicBezTo>
                      <a:pt x="303807" y="624078"/>
                      <a:pt x="313427" y="609981"/>
                      <a:pt x="325239" y="597789"/>
                    </a:cubicBezTo>
                    <a:cubicBezTo>
                      <a:pt x="346289" y="637889"/>
                      <a:pt x="383341" y="668369"/>
                      <a:pt x="427823" y="680752"/>
                    </a:cubicBezTo>
                    <a:lnTo>
                      <a:pt x="272184" y="1015937"/>
                    </a:lnTo>
                    <a:lnTo>
                      <a:pt x="257421" y="1047655"/>
                    </a:lnTo>
                    <a:lnTo>
                      <a:pt x="214367" y="1140523"/>
                    </a:lnTo>
                    <a:cubicBezTo>
                      <a:pt x="210272" y="1149287"/>
                      <a:pt x="214082" y="1159669"/>
                      <a:pt x="222845" y="1163764"/>
                    </a:cubicBezTo>
                    <a:cubicBezTo>
                      <a:pt x="231608" y="1167860"/>
                      <a:pt x="241990" y="1163955"/>
                      <a:pt x="246086" y="1155192"/>
                    </a:cubicBezTo>
                    <a:lnTo>
                      <a:pt x="290186" y="1060132"/>
                    </a:lnTo>
                    <a:cubicBezTo>
                      <a:pt x="343907" y="1078611"/>
                      <a:pt x="400867" y="1089184"/>
                      <a:pt x="459350" y="1091184"/>
                    </a:cubicBezTo>
                    <a:lnTo>
                      <a:pt x="459350" y="1165574"/>
                    </a:lnTo>
                    <a:cubicBezTo>
                      <a:pt x="459350" y="1175290"/>
                      <a:pt x="466971" y="1183005"/>
                      <a:pt x="476496" y="1183005"/>
                    </a:cubicBezTo>
                    <a:cubicBezTo>
                      <a:pt x="485830" y="1183005"/>
                      <a:pt x="493640" y="1175195"/>
                      <a:pt x="493640" y="1165574"/>
                    </a:cubicBezTo>
                    <a:lnTo>
                      <a:pt x="493640" y="1091279"/>
                    </a:lnTo>
                    <a:cubicBezTo>
                      <a:pt x="550409" y="1089850"/>
                      <a:pt x="605845" y="1080230"/>
                      <a:pt x="658423" y="1063085"/>
                    </a:cubicBezTo>
                    <a:lnTo>
                      <a:pt x="747672" y="1255395"/>
                    </a:lnTo>
                    <a:cubicBezTo>
                      <a:pt x="747863" y="1256824"/>
                      <a:pt x="748148" y="1258348"/>
                      <a:pt x="748720" y="1259777"/>
                    </a:cubicBezTo>
                    <a:lnTo>
                      <a:pt x="793488" y="1367695"/>
                    </a:lnTo>
                    <a:cubicBezTo>
                      <a:pt x="796345" y="1374457"/>
                      <a:pt x="802917" y="1378553"/>
                      <a:pt x="809775" y="1378553"/>
                    </a:cubicBezTo>
                    <a:cubicBezTo>
                      <a:pt x="811966" y="1378553"/>
                      <a:pt x="814252" y="1378077"/>
                      <a:pt x="816443" y="1377315"/>
                    </a:cubicBezTo>
                    <a:cubicBezTo>
                      <a:pt x="825491" y="1373600"/>
                      <a:pt x="829682" y="1363408"/>
                      <a:pt x="826063" y="1354455"/>
                    </a:cubicBezTo>
                    <a:lnTo>
                      <a:pt x="787201" y="1260824"/>
                    </a:lnTo>
                    <a:cubicBezTo>
                      <a:pt x="871307" y="1212723"/>
                      <a:pt x="906168" y="1107091"/>
                      <a:pt x="864734" y="1017651"/>
                    </a:cubicBezTo>
                    <a:lnTo>
                      <a:pt x="840160" y="964787"/>
                    </a:lnTo>
                    <a:cubicBezTo>
                      <a:pt x="881784" y="931259"/>
                      <a:pt x="918932" y="891635"/>
                      <a:pt x="949983" y="846677"/>
                    </a:cubicBezTo>
                    <a:cubicBezTo>
                      <a:pt x="955603" y="838676"/>
                      <a:pt x="953698" y="827627"/>
                      <a:pt x="945697" y="822198"/>
                    </a:cubicBezTo>
                    <a:close/>
                    <a:moveTo>
                      <a:pt x="404296" y="103442"/>
                    </a:moveTo>
                    <a:cubicBezTo>
                      <a:pt x="404296" y="65722"/>
                      <a:pt x="434966" y="35147"/>
                      <a:pt x="472590" y="35147"/>
                    </a:cubicBezTo>
                    <a:cubicBezTo>
                      <a:pt x="510309" y="35147"/>
                      <a:pt x="540884" y="65818"/>
                      <a:pt x="540884" y="103442"/>
                    </a:cubicBezTo>
                    <a:cubicBezTo>
                      <a:pt x="540884" y="140398"/>
                      <a:pt x="511357" y="170497"/>
                      <a:pt x="474781" y="171641"/>
                    </a:cubicBezTo>
                    <a:cubicBezTo>
                      <a:pt x="474019" y="171545"/>
                      <a:pt x="473352" y="171450"/>
                      <a:pt x="472590" y="171450"/>
                    </a:cubicBezTo>
                    <a:cubicBezTo>
                      <a:pt x="471828" y="171450"/>
                      <a:pt x="471161" y="171545"/>
                      <a:pt x="470399" y="171641"/>
                    </a:cubicBezTo>
                    <a:cubicBezTo>
                      <a:pt x="433728" y="170497"/>
                      <a:pt x="404296" y="140398"/>
                      <a:pt x="404296" y="103442"/>
                    </a:cubicBezTo>
                    <a:close/>
                    <a:moveTo>
                      <a:pt x="353337" y="574834"/>
                    </a:moveTo>
                    <a:cubicBezTo>
                      <a:pt x="348289" y="563975"/>
                      <a:pt x="344765" y="552450"/>
                      <a:pt x="342955" y="540258"/>
                    </a:cubicBezTo>
                    <a:cubicBezTo>
                      <a:pt x="341907" y="533876"/>
                      <a:pt x="341431" y="527209"/>
                      <a:pt x="341431" y="520541"/>
                    </a:cubicBezTo>
                    <a:cubicBezTo>
                      <a:pt x="341431" y="448246"/>
                      <a:pt x="400200" y="389287"/>
                      <a:pt x="472590" y="389287"/>
                    </a:cubicBezTo>
                    <a:cubicBezTo>
                      <a:pt x="544980" y="389287"/>
                      <a:pt x="603845" y="448246"/>
                      <a:pt x="603845" y="520541"/>
                    </a:cubicBezTo>
                    <a:cubicBezTo>
                      <a:pt x="603845" y="526828"/>
                      <a:pt x="603368" y="533019"/>
                      <a:pt x="602511" y="539115"/>
                    </a:cubicBezTo>
                    <a:cubicBezTo>
                      <a:pt x="600797" y="551307"/>
                      <a:pt x="597368" y="562927"/>
                      <a:pt x="592415" y="573786"/>
                    </a:cubicBezTo>
                    <a:cubicBezTo>
                      <a:pt x="576222" y="610267"/>
                      <a:pt x="543837" y="637984"/>
                      <a:pt x="504404" y="647795"/>
                    </a:cubicBezTo>
                    <a:cubicBezTo>
                      <a:pt x="496498" y="649891"/>
                      <a:pt x="488306" y="651129"/>
                      <a:pt x="479924" y="651605"/>
                    </a:cubicBezTo>
                    <a:cubicBezTo>
                      <a:pt x="477448" y="651701"/>
                      <a:pt x="475067" y="651796"/>
                      <a:pt x="472590" y="651796"/>
                    </a:cubicBezTo>
                    <a:cubicBezTo>
                      <a:pt x="470876" y="651796"/>
                      <a:pt x="469256" y="651796"/>
                      <a:pt x="467542" y="651701"/>
                    </a:cubicBezTo>
                    <a:cubicBezTo>
                      <a:pt x="459160" y="651415"/>
                      <a:pt x="450873" y="650272"/>
                      <a:pt x="442967" y="648367"/>
                    </a:cubicBezTo>
                    <a:cubicBezTo>
                      <a:pt x="402963" y="639127"/>
                      <a:pt x="369911" y="611410"/>
                      <a:pt x="353337" y="574834"/>
                    </a:cubicBezTo>
                    <a:close/>
                    <a:moveTo>
                      <a:pt x="493736" y="1056323"/>
                    </a:moveTo>
                    <a:lnTo>
                      <a:pt x="493736" y="1000506"/>
                    </a:lnTo>
                    <a:cubicBezTo>
                      <a:pt x="493736" y="990790"/>
                      <a:pt x="486116" y="983075"/>
                      <a:pt x="476591" y="983075"/>
                    </a:cubicBezTo>
                    <a:cubicBezTo>
                      <a:pt x="467066" y="983075"/>
                      <a:pt x="459446" y="990886"/>
                      <a:pt x="459446" y="1000506"/>
                    </a:cubicBezTo>
                    <a:lnTo>
                      <a:pt x="459446" y="1056227"/>
                    </a:lnTo>
                    <a:cubicBezTo>
                      <a:pt x="406106" y="1054322"/>
                      <a:pt x="354194" y="1044797"/>
                      <a:pt x="305141" y="1028129"/>
                    </a:cubicBezTo>
                    <a:lnTo>
                      <a:pt x="463637" y="686752"/>
                    </a:lnTo>
                    <a:cubicBezTo>
                      <a:pt x="466589" y="686848"/>
                      <a:pt x="469638" y="686943"/>
                      <a:pt x="472590" y="686943"/>
                    </a:cubicBezTo>
                    <a:cubicBezTo>
                      <a:pt x="476305" y="686943"/>
                      <a:pt x="480020" y="686848"/>
                      <a:pt x="483734" y="686562"/>
                    </a:cubicBezTo>
                    <a:lnTo>
                      <a:pt x="643755" y="1031272"/>
                    </a:lnTo>
                    <a:cubicBezTo>
                      <a:pt x="595748" y="1046416"/>
                      <a:pt x="545361" y="1054989"/>
                      <a:pt x="493736" y="10563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10"/>
              <p:cNvSpPr/>
              <p:nvPr/>
            </p:nvSpPr>
            <p:spPr>
              <a:xfrm>
                <a:off x="7034783" y="3243642"/>
                <a:ext cx="58292" cy="58293"/>
              </a:xfrm>
              <a:custGeom>
                <a:avLst/>
                <a:gdLst/>
                <a:ahLst/>
                <a:cxnLst/>
                <a:rect l="l" t="t" r="r" b="b"/>
                <a:pathLst>
                  <a:path w="58292" h="58293" extrusionOk="0">
                    <a:moveTo>
                      <a:pt x="58293" y="29147"/>
                    </a:moveTo>
                    <a:cubicBezTo>
                      <a:pt x="58293" y="13049"/>
                      <a:pt x="45244" y="0"/>
                      <a:pt x="29146" y="0"/>
                    </a:cubicBezTo>
                    <a:cubicBezTo>
                      <a:pt x="13049" y="0"/>
                      <a:pt x="0" y="13049"/>
                      <a:pt x="0" y="29147"/>
                    </a:cubicBezTo>
                    <a:cubicBezTo>
                      <a:pt x="0" y="45244"/>
                      <a:pt x="13049" y="58293"/>
                      <a:pt x="29146" y="58293"/>
                    </a:cubicBezTo>
                    <a:cubicBezTo>
                      <a:pt x="45148" y="58293"/>
                      <a:pt x="58293" y="45244"/>
                      <a:pt x="58293" y="29147"/>
                    </a:cubicBezTo>
                    <a:close/>
                    <a:moveTo>
                      <a:pt x="23051" y="29147"/>
                    </a:moveTo>
                    <a:cubicBezTo>
                      <a:pt x="23051" y="25718"/>
                      <a:pt x="25718" y="23051"/>
                      <a:pt x="29146" y="23051"/>
                    </a:cubicBezTo>
                    <a:cubicBezTo>
                      <a:pt x="32480" y="23051"/>
                      <a:pt x="35243" y="25718"/>
                      <a:pt x="35243" y="29147"/>
                    </a:cubicBezTo>
                    <a:cubicBezTo>
                      <a:pt x="35243" y="32576"/>
                      <a:pt x="32576" y="35243"/>
                      <a:pt x="29146" y="35243"/>
                    </a:cubicBezTo>
                    <a:cubicBezTo>
                      <a:pt x="25718" y="35243"/>
                      <a:pt x="23051" y="32576"/>
                      <a:pt x="23051" y="291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4" name="Google Shape;1794;p10"/>
            <p:cNvGrpSpPr/>
            <p:nvPr/>
          </p:nvGrpSpPr>
          <p:grpSpPr>
            <a:xfrm rot="1155841">
              <a:off x="1195103" y="4480795"/>
              <a:ext cx="1088710" cy="940486"/>
              <a:chOff x="4473320" y="1359978"/>
              <a:chExt cx="1435607" cy="1240155"/>
            </a:xfrm>
          </p:grpSpPr>
          <p:sp>
            <p:nvSpPr>
              <p:cNvPr id="1795" name="Google Shape;1795;p10"/>
              <p:cNvSpPr/>
              <p:nvPr/>
            </p:nvSpPr>
            <p:spPr>
              <a:xfrm>
                <a:off x="4473320" y="1359978"/>
                <a:ext cx="1435607" cy="901826"/>
              </a:xfrm>
              <a:custGeom>
                <a:avLst/>
                <a:gdLst/>
                <a:ahLst/>
                <a:cxnLst/>
                <a:rect l="l" t="t" r="r" b="b"/>
                <a:pathLst>
                  <a:path w="1435607" h="901826" extrusionOk="0">
                    <a:moveTo>
                      <a:pt x="1418177" y="598361"/>
                    </a:moveTo>
                    <a:lnTo>
                      <a:pt x="1330547" y="598361"/>
                    </a:lnTo>
                    <a:cubicBezTo>
                      <a:pt x="1322642" y="267176"/>
                      <a:pt x="1050989" y="0"/>
                      <a:pt x="717804" y="0"/>
                    </a:cubicBezTo>
                    <a:cubicBezTo>
                      <a:pt x="384715" y="0"/>
                      <a:pt x="112967" y="267081"/>
                      <a:pt x="105156" y="598265"/>
                    </a:cubicBezTo>
                    <a:lnTo>
                      <a:pt x="17526" y="598265"/>
                    </a:lnTo>
                    <a:cubicBezTo>
                      <a:pt x="7811" y="598265"/>
                      <a:pt x="0" y="606076"/>
                      <a:pt x="0" y="615791"/>
                    </a:cubicBezTo>
                    <a:lnTo>
                      <a:pt x="0" y="884301"/>
                    </a:lnTo>
                    <a:cubicBezTo>
                      <a:pt x="0" y="894017"/>
                      <a:pt x="7811" y="901827"/>
                      <a:pt x="17526" y="901827"/>
                    </a:cubicBezTo>
                    <a:lnTo>
                      <a:pt x="1418082" y="901827"/>
                    </a:lnTo>
                    <a:cubicBezTo>
                      <a:pt x="1427798" y="901827"/>
                      <a:pt x="1435608" y="894017"/>
                      <a:pt x="1435608" y="884301"/>
                    </a:cubicBezTo>
                    <a:lnTo>
                      <a:pt x="1435608" y="615887"/>
                    </a:lnTo>
                    <a:cubicBezTo>
                      <a:pt x="1435608" y="606171"/>
                      <a:pt x="1427798" y="598361"/>
                      <a:pt x="1418177" y="598361"/>
                    </a:cubicBezTo>
                    <a:close/>
                    <a:moveTo>
                      <a:pt x="1400651" y="866870"/>
                    </a:moveTo>
                    <a:lnTo>
                      <a:pt x="1266444" y="866870"/>
                    </a:lnTo>
                    <a:lnTo>
                      <a:pt x="1266444" y="759333"/>
                    </a:lnTo>
                    <a:cubicBezTo>
                      <a:pt x="1266444" y="749618"/>
                      <a:pt x="1258824" y="741807"/>
                      <a:pt x="1249299" y="741807"/>
                    </a:cubicBezTo>
                    <a:cubicBezTo>
                      <a:pt x="1239774" y="741807"/>
                      <a:pt x="1232154" y="749618"/>
                      <a:pt x="1232154" y="759333"/>
                    </a:cubicBezTo>
                    <a:lnTo>
                      <a:pt x="1232154" y="866870"/>
                    </a:lnTo>
                    <a:lnTo>
                      <a:pt x="1115568" y="866870"/>
                    </a:lnTo>
                    <a:lnTo>
                      <a:pt x="1115568" y="759333"/>
                    </a:lnTo>
                    <a:cubicBezTo>
                      <a:pt x="1115568" y="749618"/>
                      <a:pt x="1107662" y="741807"/>
                      <a:pt x="1097852" y="741807"/>
                    </a:cubicBezTo>
                    <a:cubicBezTo>
                      <a:pt x="1088041" y="741807"/>
                      <a:pt x="1080135" y="749618"/>
                      <a:pt x="1080135" y="759333"/>
                    </a:cubicBezTo>
                    <a:lnTo>
                      <a:pt x="1080135" y="866870"/>
                    </a:lnTo>
                    <a:lnTo>
                      <a:pt x="963549" y="866870"/>
                    </a:lnTo>
                    <a:lnTo>
                      <a:pt x="963549" y="759333"/>
                    </a:lnTo>
                    <a:cubicBezTo>
                      <a:pt x="963549" y="749618"/>
                      <a:pt x="955643" y="741807"/>
                      <a:pt x="945833" y="741807"/>
                    </a:cubicBezTo>
                    <a:cubicBezTo>
                      <a:pt x="936022" y="741807"/>
                      <a:pt x="928116" y="749618"/>
                      <a:pt x="928116" y="759333"/>
                    </a:cubicBezTo>
                    <a:lnTo>
                      <a:pt x="928116" y="866870"/>
                    </a:lnTo>
                    <a:lnTo>
                      <a:pt x="811530" y="866870"/>
                    </a:lnTo>
                    <a:lnTo>
                      <a:pt x="811530" y="759333"/>
                    </a:lnTo>
                    <a:cubicBezTo>
                      <a:pt x="811530" y="749618"/>
                      <a:pt x="803624" y="741807"/>
                      <a:pt x="793814" y="741807"/>
                    </a:cubicBezTo>
                    <a:cubicBezTo>
                      <a:pt x="784003" y="741807"/>
                      <a:pt x="776097" y="749618"/>
                      <a:pt x="776097" y="759333"/>
                    </a:cubicBezTo>
                    <a:lnTo>
                      <a:pt x="776097" y="866870"/>
                    </a:lnTo>
                    <a:lnTo>
                      <a:pt x="659511" y="866870"/>
                    </a:lnTo>
                    <a:lnTo>
                      <a:pt x="659511" y="759333"/>
                    </a:lnTo>
                    <a:cubicBezTo>
                      <a:pt x="659511" y="749618"/>
                      <a:pt x="651891" y="741807"/>
                      <a:pt x="642366" y="741807"/>
                    </a:cubicBezTo>
                    <a:cubicBezTo>
                      <a:pt x="632841" y="741807"/>
                      <a:pt x="625221" y="749618"/>
                      <a:pt x="625221" y="759333"/>
                    </a:cubicBezTo>
                    <a:lnTo>
                      <a:pt x="625221" y="866870"/>
                    </a:lnTo>
                    <a:lnTo>
                      <a:pt x="508635" y="866870"/>
                    </a:lnTo>
                    <a:lnTo>
                      <a:pt x="508635" y="759333"/>
                    </a:lnTo>
                    <a:cubicBezTo>
                      <a:pt x="508635" y="749618"/>
                      <a:pt x="500729" y="741807"/>
                      <a:pt x="490918" y="741807"/>
                    </a:cubicBezTo>
                    <a:cubicBezTo>
                      <a:pt x="481108" y="741807"/>
                      <a:pt x="473202" y="749618"/>
                      <a:pt x="473202" y="759333"/>
                    </a:cubicBezTo>
                    <a:lnTo>
                      <a:pt x="473202" y="866870"/>
                    </a:lnTo>
                    <a:lnTo>
                      <a:pt x="356616" y="866870"/>
                    </a:lnTo>
                    <a:lnTo>
                      <a:pt x="356616" y="759333"/>
                    </a:lnTo>
                    <a:cubicBezTo>
                      <a:pt x="356616" y="749618"/>
                      <a:pt x="348710" y="741807"/>
                      <a:pt x="338900" y="741807"/>
                    </a:cubicBezTo>
                    <a:cubicBezTo>
                      <a:pt x="329089" y="741807"/>
                      <a:pt x="321183" y="749618"/>
                      <a:pt x="321183" y="759333"/>
                    </a:cubicBezTo>
                    <a:lnTo>
                      <a:pt x="321183" y="866870"/>
                    </a:lnTo>
                    <a:lnTo>
                      <a:pt x="204597" y="866870"/>
                    </a:lnTo>
                    <a:lnTo>
                      <a:pt x="204597" y="759333"/>
                    </a:lnTo>
                    <a:cubicBezTo>
                      <a:pt x="204597" y="749618"/>
                      <a:pt x="196691" y="741807"/>
                      <a:pt x="186880" y="741807"/>
                    </a:cubicBezTo>
                    <a:cubicBezTo>
                      <a:pt x="177070" y="741807"/>
                      <a:pt x="169164" y="749618"/>
                      <a:pt x="169164" y="759333"/>
                    </a:cubicBezTo>
                    <a:lnTo>
                      <a:pt x="169164" y="866870"/>
                    </a:lnTo>
                    <a:lnTo>
                      <a:pt x="35052" y="866870"/>
                    </a:lnTo>
                    <a:lnTo>
                      <a:pt x="35052" y="633317"/>
                    </a:lnTo>
                    <a:lnTo>
                      <a:pt x="122587" y="633317"/>
                    </a:lnTo>
                    <a:cubicBezTo>
                      <a:pt x="132302" y="633317"/>
                      <a:pt x="140113" y="625507"/>
                      <a:pt x="140113" y="615791"/>
                    </a:cubicBezTo>
                    <a:lnTo>
                      <a:pt x="140113" y="612839"/>
                    </a:lnTo>
                    <a:cubicBezTo>
                      <a:pt x="140113" y="294227"/>
                      <a:pt x="399383" y="34957"/>
                      <a:pt x="717899" y="34957"/>
                    </a:cubicBezTo>
                    <a:cubicBezTo>
                      <a:pt x="1036415" y="34957"/>
                      <a:pt x="1295686" y="294227"/>
                      <a:pt x="1295686" y="612839"/>
                    </a:cubicBezTo>
                    <a:lnTo>
                      <a:pt x="1295686" y="615791"/>
                    </a:lnTo>
                    <a:cubicBezTo>
                      <a:pt x="1295686" y="625507"/>
                      <a:pt x="1303496" y="633317"/>
                      <a:pt x="1313212" y="633317"/>
                    </a:cubicBezTo>
                    <a:lnTo>
                      <a:pt x="1400747" y="633317"/>
                    </a:lnTo>
                    <a:lnTo>
                      <a:pt x="1400747" y="86687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10"/>
              <p:cNvSpPr/>
              <p:nvPr/>
            </p:nvSpPr>
            <p:spPr>
              <a:xfrm>
                <a:off x="4829079" y="1610962"/>
                <a:ext cx="723614" cy="382333"/>
              </a:xfrm>
              <a:custGeom>
                <a:avLst/>
                <a:gdLst/>
                <a:ahLst/>
                <a:cxnLst/>
                <a:rect l="l" t="t" r="r" b="b"/>
                <a:pathLst>
                  <a:path w="723614" h="382333" extrusionOk="0">
                    <a:moveTo>
                      <a:pt x="361855" y="0"/>
                    </a:moveTo>
                    <a:cubicBezTo>
                      <a:pt x="162401" y="0"/>
                      <a:pt x="0" y="162401"/>
                      <a:pt x="0" y="361855"/>
                    </a:cubicBezTo>
                    <a:cubicBezTo>
                      <a:pt x="0" y="363474"/>
                      <a:pt x="0" y="365284"/>
                      <a:pt x="190" y="366903"/>
                    </a:cubicBezTo>
                    <a:cubicBezTo>
                      <a:pt x="1238" y="375666"/>
                      <a:pt x="8668" y="382333"/>
                      <a:pt x="17621" y="382333"/>
                    </a:cubicBezTo>
                    <a:lnTo>
                      <a:pt x="286321" y="382333"/>
                    </a:lnTo>
                    <a:cubicBezTo>
                      <a:pt x="295561" y="382333"/>
                      <a:pt x="303085" y="375190"/>
                      <a:pt x="303848" y="366141"/>
                    </a:cubicBezTo>
                    <a:cubicBezTo>
                      <a:pt x="306229" y="336042"/>
                      <a:pt x="331660" y="312325"/>
                      <a:pt x="361950" y="312325"/>
                    </a:cubicBezTo>
                    <a:cubicBezTo>
                      <a:pt x="392335" y="312325"/>
                      <a:pt x="417767" y="335947"/>
                      <a:pt x="420052" y="366141"/>
                    </a:cubicBezTo>
                    <a:cubicBezTo>
                      <a:pt x="420719" y="375380"/>
                      <a:pt x="428434" y="382333"/>
                      <a:pt x="437578" y="382333"/>
                    </a:cubicBezTo>
                    <a:lnTo>
                      <a:pt x="706279" y="382333"/>
                    </a:lnTo>
                    <a:cubicBezTo>
                      <a:pt x="715137" y="382333"/>
                      <a:pt x="722662" y="375761"/>
                      <a:pt x="723424" y="366903"/>
                    </a:cubicBezTo>
                    <a:cubicBezTo>
                      <a:pt x="723614" y="365284"/>
                      <a:pt x="723614" y="363474"/>
                      <a:pt x="723614" y="361855"/>
                    </a:cubicBezTo>
                    <a:cubicBezTo>
                      <a:pt x="723709" y="162401"/>
                      <a:pt x="561308" y="0"/>
                      <a:pt x="361855" y="0"/>
                    </a:cubicBezTo>
                    <a:close/>
                    <a:moveTo>
                      <a:pt x="452437" y="347377"/>
                    </a:moveTo>
                    <a:cubicBezTo>
                      <a:pt x="441960" y="307086"/>
                      <a:pt x="405003" y="277368"/>
                      <a:pt x="362141" y="277368"/>
                    </a:cubicBezTo>
                    <a:cubicBezTo>
                      <a:pt x="319278" y="277368"/>
                      <a:pt x="282321" y="306991"/>
                      <a:pt x="271843" y="347377"/>
                    </a:cubicBezTo>
                    <a:lnTo>
                      <a:pt x="35719" y="347377"/>
                    </a:lnTo>
                    <a:cubicBezTo>
                      <a:pt x="43339" y="173926"/>
                      <a:pt x="186880" y="35052"/>
                      <a:pt x="362141" y="35052"/>
                    </a:cubicBezTo>
                    <a:cubicBezTo>
                      <a:pt x="537115" y="35052"/>
                      <a:pt x="680466" y="173260"/>
                      <a:pt x="688562" y="347377"/>
                    </a:cubicBezTo>
                    <a:lnTo>
                      <a:pt x="452437" y="34737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10"/>
              <p:cNvSpPr/>
              <p:nvPr/>
            </p:nvSpPr>
            <p:spPr>
              <a:xfrm>
                <a:off x="4549806" y="2379630"/>
                <a:ext cx="1327118" cy="220503"/>
              </a:xfrm>
              <a:custGeom>
                <a:avLst/>
                <a:gdLst/>
                <a:ahLst/>
                <a:cxnLst/>
                <a:rect l="l" t="t" r="r" b="b"/>
                <a:pathLst>
                  <a:path w="1327118" h="220503" extrusionOk="0">
                    <a:moveTo>
                      <a:pt x="1315307" y="93536"/>
                    </a:moveTo>
                    <a:lnTo>
                      <a:pt x="1195197" y="51816"/>
                    </a:lnTo>
                    <a:cubicBezTo>
                      <a:pt x="1193864" y="50863"/>
                      <a:pt x="1192340" y="50006"/>
                      <a:pt x="1190720" y="49435"/>
                    </a:cubicBezTo>
                    <a:lnTo>
                      <a:pt x="1072134" y="7906"/>
                    </a:lnTo>
                    <a:cubicBezTo>
                      <a:pt x="1070419" y="6286"/>
                      <a:pt x="1068515" y="4953"/>
                      <a:pt x="1066228" y="4096"/>
                    </a:cubicBezTo>
                    <a:lnTo>
                      <a:pt x="1057275" y="952"/>
                    </a:lnTo>
                    <a:cubicBezTo>
                      <a:pt x="1055370" y="381"/>
                      <a:pt x="1053465" y="0"/>
                      <a:pt x="1051465" y="0"/>
                    </a:cubicBezTo>
                    <a:lnTo>
                      <a:pt x="350234" y="0"/>
                    </a:lnTo>
                    <a:cubicBezTo>
                      <a:pt x="350139" y="0"/>
                      <a:pt x="350044" y="0"/>
                      <a:pt x="349853" y="0"/>
                    </a:cubicBezTo>
                    <a:cubicBezTo>
                      <a:pt x="349758" y="0"/>
                      <a:pt x="349663" y="0"/>
                      <a:pt x="349472" y="0"/>
                    </a:cubicBezTo>
                    <a:lnTo>
                      <a:pt x="183737" y="0"/>
                    </a:lnTo>
                    <a:lnTo>
                      <a:pt x="183261" y="0"/>
                    </a:lnTo>
                    <a:lnTo>
                      <a:pt x="17526" y="0"/>
                    </a:lnTo>
                    <a:cubicBezTo>
                      <a:pt x="7811" y="0"/>
                      <a:pt x="0" y="7810"/>
                      <a:pt x="0" y="17526"/>
                    </a:cubicBezTo>
                    <a:lnTo>
                      <a:pt x="0" y="202978"/>
                    </a:lnTo>
                    <a:cubicBezTo>
                      <a:pt x="0" y="212693"/>
                      <a:pt x="7811" y="220504"/>
                      <a:pt x="17526" y="220504"/>
                    </a:cubicBezTo>
                    <a:lnTo>
                      <a:pt x="183261" y="220504"/>
                    </a:lnTo>
                    <a:lnTo>
                      <a:pt x="183737" y="220504"/>
                    </a:lnTo>
                    <a:lnTo>
                      <a:pt x="349472" y="220504"/>
                    </a:lnTo>
                    <a:cubicBezTo>
                      <a:pt x="349567" y="220504"/>
                      <a:pt x="349663" y="220504"/>
                      <a:pt x="349853" y="220504"/>
                    </a:cubicBezTo>
                    <a:cubicBezTo>
                      <a:pt x="349949" y="220504"/>
                      <a:pt x="350044" y="220504"/>
                      <a:pt x="350234" y="220504"/>
                    </a:cubicBezTo>
                    <a:lnTo>
                      <a:pt x="1049846" y="220504"/>
                    </a:lnTo>
                    <a:cubicBezTo>
                      <a:pt x="1051846" y="220504"/>
                      <a:pt x="1053846" y="220123"/>
                      <a:pt x="1055656" y="219551"/>
                    </a:cubicBezTo>
                    <a:lnTo>
                      <a:pt x="1066324" y="215837"/>
                    </a:lnTo>
                    <a:cubicBezTo>
                      <a:pt x="1068134" y="215170"/>
                      <a:pt x="1069848" y="214217"/>
                      <a:pt x="1071277" y="212979"/>
                    </a:cubicBezTo>
                    <a:lnTo>
                      <a:pt x="1190911" y="170402"/>
                    </a:lnTo>
                    <a:cubicBezTo>
                      <a:pt x="1191197" y="170307"/>
                      <a:pt x="1191387" y="170117"/>
                      <a:pt x="1191673" y="169926"/>
                    </a:cubicBezTo>
                    <a:lnTo>
                      <a:pt x="1315402" y="126301"/>
                    </a:lnTo>
                    <a:cubicBezTo>
                      <a:pt x="1322451" y="123730"/>
                      <a:pt x="1327118" y="117253"/>
                      <a:pt x="1327118" y="109728"/>
                    </a:cubicBezTo>
                    <a:cubicBezTo>
                      <a:pt x="1327023" y="102584"/>
                      <a:pt x="1322356" y="95917"/>
                      <a:pt x="1315307" y="93536"/>
                    </a:cubicBezTo>
                    <a:close/>
                    <a:moveTo>
                      <a:pt x="35147" y="35052"/>
                    </a:moveTo>
                    <a:lnTo>
                      <a:pt x="165925" y="35052"/>
                    </a:lnTo>
                    <a:lnTo>
                      <a:pt x="165925" y="185356"/>
                    </a:lnTo>
                    <a:lnTo>
                      <a:pt x="35147" y="185356"/>
                    </a:lnTo>
                    <a:lnTo>
                      <a:pt x="35147" y="35052"/>
                    </a:lnTo>
                    <a:close/>
                    <a:moveTo>
                      <a:pt x="1077944" y="47053"/>
                    </a:moveTo>
                    <a:lnTo>
                      <a:pt x="1167098" y="78105"/>
                    </a:lnTo>
                    <a:lnTo>
                      <a:pt x="1167098" y="141542"/>
                    </a:lnTo>
                    <a:lnTo>
                      <a:pt x="1077944" y="173260"/>
                    </a:lnTo>
                    <a:lnTo>
                      <a:pt x="1077944" y="47053"/>
                    </a:lnTo>
                    <a:close/>
                    <a:moveTo>
                      <a:pt x="332042" y="185452"/>
                    </a:moveTo>
                    <a:lnTo>
                      <a:pt x="201263" y="185452"/>
                    </a:lnTo>
                    <a:lnTo>
                      <a:pt x="201263" y="35147"/>
                    </a:lnTo>
                    <a:lnTo>
                      <a:pt x="332042" y="35147"/>
                    </a:lnTo>
                    <a:lnTo>
                      <a:pt x="332042" y="185452"/>
                    </a:lnTo>
                    <a:close/>
                    <a:moveTo>
                      <a:pt x="367760" y="35052"/>
                    </a:moveTo>
                    <a:lnTo>
                      <a:pt x="1039082" y="35052"/>
                    </a:lnTo>
                    <a:lnTo>
                      <a:pt x="1039082" y="185356"/>
                    </a:lnTo>
                    <a:lnTo>
                      <a:pt x="367760" y="185356"/>
                    </a:lnTo>
                    <a:lnTo>
                      <a:pt x="367760" y="35052"/>
                    </a:lnTo>
                    <a:close/>
                    <a:moveTo>
                      <a:pt x="1202531" y="129159"/>
                    </a:moveTo>
                    <a:lnTo>
                      <a:pt x="1202531" y="91345"/>
                    </a:lnTo>
                    <a:lnTo>
                      <a:pt x="1256728" y="110109"/>
                    </a:lnTo>
                    <a:lnTo>
                      <a:pt x="1202531" y="12915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8" name="Google Shape;1798;p10"/>
            <p:cNvGrpSpPr/>
            <p:nvPr/>
          </p:nvGrpSpPr>
          <p:grpSpPr>
            <a:xfrm rot="-465114">
              <a:off x="2574189" y="4464274"/>
              <a:ext cx="840079" cy="973459"/>
              <a:chOff x="4648224" y="2791086"/>
              <a:chExt cx="1107654" cy="1283517"/>
            </a:xfrm>
          </p:grpSpPr>
          <p:sp>
            <p:nvSpPr>
              <p:cNvPr id="1799" name="Google Shape;1799;p10"/>
              <p:cNvSpPr/>
              <p:nvPr/>
            </p:nvSpPr>
            <p:spPr>
              <a:xfrm>
                <a:off x="4648224" y="2791086"/>
                <a:ext cx="1107654" cy="1283517"/>
              </a:xfrm>
              <a:custGeom>
                <a:avLst/>
                <a:gdLst/>
                <a:ahLst/>
                <a:cxnLst/>
                <a:rect l="l" t="t" r="r" b="b"/>
                <a:pathLst>
                  <a:path w="1107654" h="1283517" extrusionOk="0">
                    <a:moveTo>
                      <a:pt x="1010673" y="51649"/>
                    </a:moveTo>
                    <a:cubicBezTo>
                      <a:pt x="908470" y="-26932"/>
                      <a:pt x="765499" y="-14645"/>
                      <a:pt x="678250" y="80319"/>
                    </a:cubicBezTo>
                    <a:lnTo>
                      <a:pt x="95511" y="714684"/>
                    </a:lnTo>
                    <a:cubicBezTo>
                      <a:pt x="95130" y="715065"/>
                      <a:pt x="94939" y="715541"/>
                      <a:pt x="94558" y="715827"/>
                    </a:cubicBezTo>
                    <a:cubicBezTo>
                      <a:pt x="84843" y="728305"/>
                      <a:pt x="80747" y="743831"/>
                      <a:pt x="82747" y="759642"/>
                    </a:cubicBezTo>
                    <a:cubicBezTo>
                      <a:pt x="84747" y="775358"/>
                      <a:pt x="92749" y="789456"/>
                      <a:pt x="105322" y="798981"/>
                    </a:cubicBezTo>
                    <a:lnTo>
                      <a:pt x="116656" y="807648"/>
                    </a:lnTo>
                    <a:lnTo>
                      <a:pt x="53696" y="979289"/>
                    </a:lnTo>
                    <a:cubicBezTo>
                      <a:pt x="51029" y="986528"/>
                      <a:pt x="53315" y="994529"/>
                      <a:pt x="59411" y="999291"/>
                    </a:cubicBezTo>
                    <a:lnTo>
                      <a:pt x="99892" y="1030533"/>
                    </a:lnTo>
                    <a:lnTo>
                      <a:pt x="60840" y="1081301"/>
                    </a:lnTo>
                    <a:cubicBezTo>
                      <a:pt x="57982" y="1085016"/>
                      <a:pt x="56744" y="1089779"/>
                      <a:pt x="57316" y="1094256"/>
                    </a:cubicBezTo>
                    <a:cubicBezTo>
                      <a:pt x="57887" y="1098828"/>
                      <a:pt x="60173" y="1103018"/>
                      <a:pt x="63983" y="1105876"/>
                    </a:cubicBezTo>
                    <a:lnTo>
                      <a:pt x="93701" y="1128736"/>
                    </a:lnTo>
                    <a:lnTo>
                      <a:pt x="3595" y="1246274"/>
                    </a:lnTo>
                    <a:cubicBezTo>
                      <a:pt x="-311" y="1251418"/>
                      <a:pt x="-1073" y="1258276"/>
                      <a:pt x="1499" y="1264182"/>
                    </a:cubicBezTo>
                    <a:cubicBezTo>
                      <a:pt x="4071" y="1269992"/>
                      <a:pt x="9786" y="1273992"/>
                      <a:pt x="16168" y="1274468"/>
                    </a:cubicBezTo>
                    <a:lnTo>
                      <a:pt x="146660" y="1283517"/>
                    </a:lnTo>
                    <a:lnTo>
                      <a:pt x="147898" y="1283517"/>
                    </a:lnTo>
                    <a:cubicBezTo>
                      <a:pt x="153232" y="1283517"/>
                      <a:pt x="158376" y="1280946"/>
                      <a:pt x="161995" y="1276755"/>
                    </a:cubicBezTo>
                    <a:lnTo>
                      <a:pt x="208096" y="1216652"/>
                    </a:lnTo>
                    <a:lnTo>
                      <a:pt x="239814" y="1241036"/>
                    </a:lnTo>
                    <a:cubicBezTo>
                      <a:pt x="242958" y="1243512"/>
                      <a:pt x="246672" y="1244655"/>
                      <a:pt x="250483" y="1244655"/>
                    </a:cubicBezTo>
                    <a:cubicBezTo>
                      <a:pt x="255626" y="1244655"/>
                      <a:pt x="260865" y="1242274"/>
                      <a:pt x="264294" y="1237892"/>
                    </a:cubicBezTo>
                    <a:lnTo>
                      <a:pt x="303251" y="1187220"/>
                    </a:lnTo>
                    <a:lnTo>
                      <a:pt x="337446" y="1213604"/>
                    </a:lnTo>
                    <a:cubicBezTo>
                      <a:pt x="340494" y="1216080"/>
                      <a:pt x="344399" y="1217223"/>
                      <a:pt x="348114" y="1217223"/>
                    </a:cubicBezTo>
                    <a:cubicBezTo>
                      <a:pt x="351448" y="1217223"/>
                      <a:pt x="354972" y="1216366"/>
                      <a:pt x="357925" y="1214175"/>
                    </a:cubicBezTo>
                    <a:lnTo>
                      <a:pt x="510420" y="1110353"/>
                    </a:lnTo>
                    <a:lnTo>
                      <a:pt x="520516" y="1118068"/>
                    </a:lnTo>
                    <a:cubicBezTo>
                      <a:pt x="531280" y="1126355"/>
                      <a:pt x="543948" y="1130355"/>
                      <a:pt x="556616" y="1130355"/>
                    </a:cubicBezTo>
                    <a:cubicBezTo>
                      <a:pt x="574523" y="1130355"/>
                      <a:pt x="592049" y="1122449"/>
                      <a:pt x="603574" y="1107209"/>
                    </a:cubicBezTo>
                    <a:cubicBezTo>
                      <a:pt x="603955" y="1106733"/>
                      <a:pt x="604241" y="1106352"/>
                      <a:pt x="604527" y="1105971"/>
                    </a:cubicBezTo>
                    <a:lnTo>
                      <a:pt x="760832" y="861369"/>
                    </a:lnTo>
                    <a:cubicBezTo>
                      <a:pt x="765976" y="853178"/>
                      <a:pt x="763594" y="842415"/>
                      <a:pt x="755498" y="837176"/>
                    </a:cubicBezTo>
                    <a:cubicBezTo>
                      <a:pt x="747402" y="832032"/>
                      <a:pt x="736543" y="834414"/>
                      <a:pt x="731305" y="842510"/>
                    </a:cubicBezTo>
                    <a:lnTo>
                      <a:pt x="575666" y="1086255"/>
                    </a:lnTo>
                    <a:cubicBezTo>
                      <a:pt x="567379" y="1096446"/>
                      <a:pt x="552425" y="1098256"/>
                      <a:pt x="542043" y="1090255"/>
                    </a:cubicBezTo>
                    <a:lnTo>
                      <a:pt x="171235" y="805172"/>
                    </a:lnTo>
                    <a:lnTo>
                      <a:pt x="148375" y="787551"/>
                    </a:lnTo>
                    <a:cubicBezTo>
                      <a:pt x="148279" y="787455"/>
                      <a:pt x="148184" y="787455"/>
                      <a:pt x="148089" y="787360"/>
                    </a:cubicBezTo>
                    <a:lnTo>
                      <a:pt x="126943" y="771072"/>
                    </a:lnTo>
                    <a:cubicBezTo>
                      <a:pt x="121800" y="767072"/>
                      <a:pt x="118561" y="761357"/>
                      <a:pt x="117704" y="754975"/>
                    </a:cubicBezTo>
                    <a:cubicBezTo>
                      <a:pt x="117037" y="748689"/>
                      <a:pt x="118561" y="742593"/>
                      <a:pt x="122181" y="737544"/>
                    </a:cubicBezTo>
                    <a:lnTo>
                      <a:pt x="704349" y="103846"/>
                    </a:lnTo>
                    <a:cubicBezTo>
                      <a:pt x="779215" y="22407"/>
                      <a:pt x="901802" y="11739"/>
                      <a:pt x="989527" y="79176"/>
                    </a:cubicBezTo>
                    <a:cubicBezTo>
                      <a:pt x="1077253" y="146613"/>
                      <a:pt x="1098493" y="267866"/>
                      <a:pt x="1038962" y="361116"/>
                    </a:cubicBezTo>
                    <a:lnTo>
                      <a:pt x="789883" y="751165"/>
                    </a:lnTo>
                    <a:cubicBezTo>
                      <a:pt x="789026" y="752498"/>
                      <a:pt x="788455" y="753832"/>
                      <a:pt x="788073" y="755261"/>
                    </a:cubicBezTo>
                    <a:lnTo>
                      <a:pt x="772262" y="780026"/>
                    </a:lnTo>
                    <a:cubicBezTo>
                      <a:pt x="767214" y="788122"/>
                      <a:pt x="769500" y="798695"/>
                      <a:pt x="777596" y="803933"/>
                    </a:cubicBezTo>
                    <a:cubicBezTo>
                      <a:pt x="780454" y="805743"/>
                      <a:pt x="783692" y="806696"/>
                      <a:pt x="786931" y="806696"/>
                    </a:cubicBezTo>
                    <a:cubicBezTo>
                      <a:pt x="792550" y="806696"/>
                      <a:pt x="798265" y="803933"/>
                      <a:pt x="801504" y="798599"/>
                    </a:cubicBezTo>
                    <a:lnTo>
                      <a:pt x="819506" y="770406"/>
                    </a:lnTo>
                    <a:cubicBezTo>
                      <a:pt x="819982" y="769644"/>
                      <a:pt x="820268" y="768977"/>
                      <a:pt x="820649" y="768215"/>
                    </a:cubicBezTo>
                    <a:lnTo>
                      <a:pt x="1068680" y="379881"/>
                    </a:lnTo>
                    <a:cubicBezTo>
                      <a:pt x="1137736" y="271391"/>
                      <a:pt x="1112971" y="130135"/>
                      <a:pt x="1010673" y="51649"/>
                    </a:cubicBezTo>
                    <a:close/>
                    <a:moveTo>
                      <a:pt x="139707" y="1247799"/>
                    </a:moveTo>
                    <a:lnTo>
                      <a:pt x="51029" y="1241607"/>
                    </a:lnTo>
                    <a:lnTo>
                      <a:pt x="121228" y="1149882"/>
                    </a:lnTo>
                    <a:lnTo>
                      <a:pt x="180093" y="1195125"/>
                    </a:lnTo>
                    <a:lnTo>
                      <a:pt x="139707" y="1247799"/>
                    </a:lnTo>
                    <a:close/>
                    <a:moveTo>
                      <a:pt x="247149" y="1202555"/>
                    </a:moveTo>
                    <a:lnTo>
                      <a:pt x="229337" y="1188839"/>
                    </a:lnTo>
                    <a:lnTo>
                      <a:pt x="115037" y="1100923"/>
                    </a:lnTo>
                    <a:lnTo>
                      <a:pt x="99130" y="1088636"/>
                    </a:lnTo>
                    <a:lnTo>
                      <a:pt x="127515" y="1051774"/>
                    </a:lnTo>
                    <a:lnTo>
                      <a:pt x="275438" y="1165788"/>
                    </a:lnTo>
                    <a:lnTo>
                      <a:pt x="247149" y="1202555"/>
                    </a:lnTo>
                    <a:close/>
                    <a:moveTo>
                      <a:pt x="480892" y="1088255"/>
                    </a:moveTo>
                    <a:lnTo>
                      <a:pt x="348781" y="1178075"/>
                    </a:lnTo>
                    <a:lnTo>
                      <a:pt x="324682" y="1159502"/>
                    </a:lnTo>
                    <a:lnTo>
                      <a:pt x="296869" y="1138071"/>
                    </a:lnTo>
                    <a:lnTo>
                      <a:pt x="148851" y="1023961"/>
                    </a:lnTo>
                    <a:lnTo>
                      <a:pt x="121228" y="1002720"/>
                    </a:lnTo>
                    <a:lnTo>
                      <a:pt x="90843" y="979289"/>
                    </a:lnTo>
                    <a:lnTo>
                      <a:pt x="145803" y="830032"/>
                    </a:lnTo>
                    <a:lnTo>
                      <a:pt x="211525" y="880610"/>
                    </a:lnTo>
                    <a:lnTo>
                      <a:pt x="480892" y="10882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10"/>
              <p:cNvSpPr/>
              <p:nvPr/>
            </p:nvSpPr>
            <p:spPr>
              <a:xfrm>
                <a:off x="5046004" y="2971573"/>
                <a:ext cx="536065" cy="640115"/>
              </a:xfrm>
              <a:custGeom>
                <a:avLst/>
                <a:gdLst/>
                <a:ahLst/>
                <a:cxnLst/>
                <a:rect l="l" t="t" r="r" b="b"/>
                <a:pathLst>
                  <a:path w="536065" h="640115" extrusionOk="0">
                    <a:moveTo>
                      <a:pt x="535264" y="81379"/>
                    </a:moveTo>
                    <a:cubicBezTo>
                      <a:pt x="532026" y="56519"/>
                      <a:pt x="519358" y="34611"/>
                      <a:pt x="499641" y="19371"/>
                    </a:cubicBezTo>
                    <a:cubicBezTo>
                      <a:pt x="458684" y="-12061"/>
                      <a:pt x="399914" y="-4441"/>
                      <a:pt x="368482" y="36421"/>
                    </a:cubicBezTo>
                    <a:lnTo>
                      <a:pt x="19295" y="489811"/>
                    </a:lnTo>
                    <a:cubicBezTo>
                      <a:pt x="-12042" y="530673"/>
                      <a:pt x="-4422" y="589347"/>
                      <a:pt x="36440" y="620780"/>
                    </a:cubicBezTo>
                    <a:cubicBezTo>
                      <a:pt x="53395" y="633829"/>
                      <a:pt x="73492" y="640116"/>
                      <a:pt x="93400" y="640116"/>
                    </a:cubicBezTo>
                    <a:cubicBezTo>
                      <a:pt x="121498" y="640116"/>
                      <a:pt x="149311" y="627543"/>
                      <a:pt x="167599" y="603730"/>
                    </a:cubicBezTo>
                    <a:lnTo>
                      <a:pt x="516786" y="150340"/>
                    </a:lnTo>
                    <a:cubicBezTo>
                      <a:pt x="531835" y="130623"/>
                      <a:pt x="538503" y="106239"/>
                      <a:pt x="535264" y="81379"/>
                    </a:cubicBezTo>
                    <a:close/>
                    <a:moveTo>
                      <a:pt x="489068" y="129004"/>
                    </a:moveTo>
                    <a:lnTo>
                      <a:pt x="139882" y="582394"/>
                    </a:lnTo>
                    <a:cubicBezTo>
                      <a:pt x="130452" y="594681"/>
                      <a:pt x="116641" y="602587"/>
                      <a:pt x="101115" y="604587"/>
                    </a:cubicBezTo>
                    <a:cubicBezTo>
                      <a:pt x="85589" y="606588"/>
                      <a:pt x="70254" y="602492"/>
                      <a:pt x="57967" y="593062"/>
                    </a:cubicBezTo>
                    <a:cubicBezTo>
                      <a:pt x="32344" y="573441"/>
                      <a:pt x="27582" y="536769"/>
                      <a:pt x="47203" y="511242"/>
                    </a:cubicBezTo>
                    <a:lnTo>
                      <a:pt x="396390" y="57852"/>
                    </a:lnTo>
                    <a:cubicBezTo>
                      <a:pt x="407820" y="42898"/>
                      <a:pt x="425251" y="35088"/>
                      <a:pt x="442777" y="35088"/>
                    </a:cubicBezTo>
                    <a:cubicBezTo>
                      <a:pt x="455159" y="35088"/>
                      <a:pt x="467637" y="39088"/>
                      <a:pt x="478400" y="47184"/>
                    </a:cubicBezTo>
                    <a:cubicBezTo>
                      <a:pt x="490687" y="56614"/>
                      <a:pt x="498593" y="70425"/>
                      <a:pt x="500593" y="85951"/>
                    </a:cubicBezTo>
                    <a:cubicBezTo>
                      <a:pt x="502594" y="101477"/>
                      <a:pt x="498498" y="116812"/>
                      <a:pt x="489068" y="129004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1" name="Google Shape;1801;p10"/>
            <p:cNvGrpSpPr/>
            <p:nvPr/>
          </p:nvGrpSpPr>
          <p:grpSpPr>
            <a:xfrm>
              <a:off x="1076838" y="5770623"/>
              <a:ext cx="989891" cy="989871"/>
              <a:chOff x="8213288" y="4257484"/>
              <a:chExt cx="1305236" cy="1305210"/>
            </a:xfrm>
          </p:grpSpPr>
          <p:sp>
            <p:nvSpPr>
              <p:cNvPr id="1802" name="Google Shape;1802;p10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10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10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10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6" name="Google Shape;1806;p10"/>
            <p:cNvGrpSpPr/>
            <p:nvPr/>
          </p:nvGrpSpPr>
          <p:grpSpPr>
            <a:xfrm>
              <a:off x="3897126" y="2792273"/>
              <a:ext cx="989891" cy="989871"/>
              <a:chOff x="8213288" y="4257484"/>
              <a:chExt cx="1305236" cy="1305210"/>
            </a:xfrm>
          </p:grpSpPr>
          <p:sp>
            <p:nvSpPr>
              <p:cNvPr id="1807" name="Google Shape;1807;p10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avLst/>
                <a:gdLst/>
                <a:ahLst/>
                <a:cxnLst/>
                <a:rect l="l" t="t" r="r" b="b"/>
                <a:pathLst>
                  <a:path w="1305236" h="1305210" extrusionOk="0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10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avLst/>
                <a:gdLst/>
                <a:ahLst/>
                <a:cxnLst/>
                <a:rect l="l" t="t" r="r" b="b"/>
                <a:pathLst>
                  <a:path w="169187" h="168783" extrusionOk="0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10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avLst/>
                <a:gdLst/>
                <a:ahLst/>
                <a:cxnLst/>
                <a:rect l="l" t="t" r="r" b="b"/>
                <a:pathLst>
                  <a:path w="168592" h="169259" extrusionOk="0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10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avLst/>
                <a:gdLst/>
                <a:ahLst/>
                <a:cxnLst/>
                <a:rect l="l" t="t" r="r" b="b"/>
                <a:pathLst>
                  <a:path w="89094" h="89047" extrusionOk="0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1" name="Google Shape;1811;p10"/>
            <p:cNvGrpSpPr/>
            <p:nvPr/>
          </p:nvGrpSpPr>
          <p:grpSpPr>
            <a:xfrm rot="816607">
              <a:off x="166121" y="5320541"/>
              <a:ext cx="715862" cy="804271"/>
              <a:chOff x="6479476" y="1449514"/>
              <a:chExt cx="954404" cy="1072133"/>
            </a:xfrm>
          </p:grpSpPr>
          <p:sp>
            <p:nvSpPr>
              <p:cNvPr id="1812" name="Google Shape;1812;p10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avLst/>
                <a:gdLst/>
                <a:ahLst/>
                <a:cxnLst/>
                <a:rect l="l" t="t" r="r" b="b"/>
                <a:pathLst>
                  <a:path w="954404" h="1072133" extrusionOk="0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10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310895" extrusionOk="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10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avLst/>
                <a:gdLst/>
                <a:ahLst/>
                <a:cxnLst/>
                <a:rect l="l" t="t" r="r" b="b"/>
                <a:pathLst>
                  <a:path w="190928" h="190809" extrusionOk="0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5" name="Google Shape;1815;p10"/>
            <p:cNvGrpSpPr/>
            <p:nvPr/>
          </p:nvGrpSpPr>
          <p:grpSpPr>
            <a:xfrm rot="-1503216">
              <a:off x="358738" y="3640697"/>
              <a:ext cx="813890" cy="1023327"/>
              <a:chOff x="6477570" y="1322641"/>
              <a:chExt cx="1052702" cy="1323593"/>
            </a:xfrm>
          </p:grpSpPr>
          <p:sp>
            <p:nvSpPr>
              <p:cNvPr id="1816" name="Google Shape;1816;p10"/>
              <p:cNvSpPr/>
              <p:nvPr/>
            </p:nvSpPr>
            <p:spPr>
              <a:xfrm>
                <a:off x="6477570" y="1428940"/>
                <a:ext cx="121158" cy="402716"/>
              </a:xfrm>
              <a:custGeom>
                <a:avLst/>
                <a:gdLst/>
                <a:ahLst/>
                <a:cxnLst/>
                <a:rect l="l" t="t" r="r" b="b"/>
                <a:pathLst>
                  <a:path w="121158" h="402716" extrusionOk="0">
                    <a:moveTo>
                      <a:pt x="0" y="385000"/>
                    </a:moveTo>
                    <a:lnTo>
                      <a:pt x="0" y="118015"/>
                    </a:lnTo>
                    <a:cubicBezTo>
                      <a:pt x="0" y="64103"/>
                      <a:pt x="36290" y="18574"/>
                      <a:pt x="85725" y="4572"/>
                    </a:cubicBezTo>
                    <a:cubicBezTo>
                      <a:pt x="96012" y="1619"/>
                      <a:pt x="106871" y="0"/>
                      <a:pt x="118110" y="0"/>
                    </a:cubicBezTo>
                    <a:lnTo>
                      <a:pt x="121158" y="0"/>
                    </a:lnTo>
                    <a:lnTo>
                      <a:pt x="121158" y="35433"/>
                    </a:lnTo>
                    <a:lnTo>
                      <a:pt x="118110" y="35433"/>
                    </a:lnTo>
                    <a:cubicBezTo>
                      <a:pt x="106585" y="35433"/>
                      <a:pt x="95631" y="37814"/>
                      <a:pt x="85725" y="42005"/>
                    </a:cubicBezTo>
                    <a:cubicBezTo>
                      <a:pt x="56197" y="54673"/>
                      <a:pt x="35433" y="83915"/>
                      <a:pt x="35433" y="118015"/>
                    </a:cubicBezTo>
                    <a:lnTo>
                      <a:pt x="35433" y="385000"/>
                    </a:lnTo>
                    <a:cubicBezTo>
                      <a:pt x="35433" y="394811"/>
                      <a:pt x="27527" y="402717"/>
                      <a:pt x="17717" y="402717"/>
                    </a:cubicBezTo>
                    <a:cubicBezTo>
                      <a:pt x="7906" y="402717"/>
                      <a:pt x="0" y="394811"/>
                      <a:pt x="0" y="38500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10"/>
              <p:cNvSpPr/>
              <p:nvPr/>
            </p:nvSpPr>
            <p:spPr>
              <a:xfrm>
                <a:off x="6669595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10"/>
              <p:cNvSpPr/>
              <p:nvPr/>
            </p:nvSpPr>
            <p:spPr>
              <a:xfrm>
                <a:off x="6917626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10"/>
              <p:cNvSpPr/>
              <p:nvPr/>
            </p:nvSpPr>
            <p:spPr>
              <a:xfrm>
                <a:off x="7165657" y="1428940"/>
                <a:ext cx="177165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177165" h="35433" extrusionOk="0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10"/>
              <p:cNvSpPr/>
              <p:nvPr/>
            </p:nvSpPr>
            <p:spPr>
              <a:xfrm>
                <a:off x="6477570" y="1429035"/>
                <a:ext cx="1052702" cy="1217199"/>
              </a:xfrm>
              <a:custGeom>
                <a:avLst/>
                <a:gdLst/>
                <a:ahLst/>
                <a:cxnLst/>
                <a:rect l="l" t="t" r="r" b="b"/>
                <a:pathLst>
                  <a:path w="1052702" h="1217199" extrusionOk="0">
                    <a:moveTo>
                      <a:pt x="1052703" y="117920"/>
                    </a:moveTo>
                    <a:lnTo>
                      <a:pt x="1052703" y="1099090"/>
                    </a:lnTo>
                    <a:cubicBezTo>
                      <a:pt x="1052703" y="1164241"/>
                      <a:pt x="999649" y="1217200"/>
                      <a:pt x="934498" y="1217200"/>
                    </a:cubicBezTo>
                    <a:lnTo>
                      <a:pt x="118110" y="1217200"/>
                    </a:lnTo>
                    <a:cubicBezTo>
                      <a:pt x="52959" y="1217200"/>
                      <a:pt x="0" y="1164241"/>
                      <a:pt x="0" y="1099090"/>
                    </a:cubicBezTo>
                    <a:lnTo>
                      <a:pt x="0" y="1066038"/>
                    </a:lnTo>
                    <a:cubicBezTo>
                      <a:pt x="0" y="1056227"/>
                      <a:pt x="7906" y="1048321"/>
                      <a:pt x="17717" y="1048321"/>
                    </a:cubicBezTo>
                    <a:cubicBezTo>
                      <a:pt x="27527" y="1048321"/>
                      <a:pt x="35433" y="1056227"/>
                      <a:pt x="35433" y="1066038"/>
                    </a:cubicBezTo>
                    <a:lnTo>
                      <a:pt x="35433" y="1099090"/>
                    </a:lnTo>
                    <a:cubicBezTo>
                      <a:pt x="35433" y="1144619"/>
                      <a:pt x="72485" y="1181672"/>
                      <a:pt x="118110" y="1181672"/>
                    </a:cubicBezTo>
                    <a:lnTo>
                      <a:pt x="934498" y="1181672"/>
                    </a:lnTo>
                    <a:cubicBezTo>
                      <a:pt x="980027" y="1181672"/>
                      <a:pt x="1017175" y="1144715"/>
                      <a:pt x="1017175" y="1099090"/>
                    </a:cubicBezTo>
                    <a:lnTo>
                      <a:pt x="1017175" y="117920"/>
                    </a:lnTo>
                    <a:cubicBezTo>
                      <a:pt x="1017175" y="85630"/>
                      <a:pt x="998601" y="57626"/>
                      <a:pt x="971550" y="44006"/>
                    </a:cubicBezTo>
                    <a:cubicBezTo>
                      <a:pt x="960882" y="38672"/>
                      <a:pt x="948880" y="35624"/>
                      <a:pt x="936117" y="35338"/>
                    </a:cubicBezTo>
                    <a:lnTo>
                      <a:pt x="936117" y="0"/>
                    </a:lnTo>
                    <a:cubicBezTo>
                      <a:pt x="948500" y="95"/>
                      <a:pt x="960406" y="2191"/>
                      <a:pt x="971550" y="5905"/>
                    </a:cubicBezTo>
                    <a:cubicBezTo>
                      <a:pt x="1018604" y="21431"/>
                      <a:pt x="1052703" y="65723"/>
                      <a:pt x="1052703" y="1179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10"/>
              <p:cNvSpPr/>
              <p:nvPr/>
            </p:nvSpPr>
            <p:spPr>
              <a:xfrm>
                <a:off x="6646830" y="1913476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10"/>
              <p:cNvSpPr/>
              <p:nvPr/>
            </p:nvSpPr>
            <p:spPr>
              <a:xfrm>
                <a:off x="6646830" y="1747837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10"/>
              <p:cNvSpPr/>
              <p:nvPr/>
            </p:nvSpPr>
            <p:spPr>
              <a:xfrm>
                <a:off x="6646830" y="2079307"/>
                <a:ext cx="714279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2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10"/>
              <p:cNvSpPr/>
              <p:nvPr/>
            </p:nvSpPr>
            <p:spPr>
              <a:xfrm>
                <a:off x="6646830" y="2232373"/>
                <a:ext cx="714279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2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10"/>
              <p:cNvSpPr/>
              <p:nvPr/>
            </p:nvSpPr>
            <p:spPr>
              <a:xfrm>
                <a:off x="6646830" y="2398203"/>
                <a:ext cx="714279" cy="35433"/>
              </a:xfrm>
              <a:custGeom>
                <a:avLst/>
                <a:gdLst/>
                <a:ahLst/>
                <a:cxnLst/>
                <a:rect l="l" t="t" r="r" b="b"/>
                <a:pathLst>
                  <a:path w="714279" h="35433" extrusionOk="0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10"/>
              <p:cNvSpPr/>
              <p:nvPr/>
            </p:nvSpPr>
            <p:spPr>
              <a:xfrm>
                <a:off x="6478713" y="1870138"/>
                <a:ext cx="35433" cy="529209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529209" extrusionOk="0">
                    <a:moveTo>
                      <a:pt x="17717" y="529209"/>
                    </a:moveTo>
                    <a:cubicBezTo>
                      <a:pt x="7906" y="529209"/>
                      <a:pt x="0" y="521303"/>
                      <a:pt x="0" y="511493"/>
                    </a:cubicBezTo>
                    <a:lnTo>
                      <a:pt x="0" y="17717"/>
                    </a:lnTo>
                    <a:cubicBezTo>
                      <a:pt x="0" y="7906"/>
                      <a:pt x="7906" y="0"/>
                      <a:pt x="17717" y="0"/>
                    </a:cubicBezTo>
                    <a:cubicBezTo>
                      <a:pt x="27527" y="0"/>
                      <a:pt x="35433" y="7906"/>
                      <a:pt x="35433" y="17717"/>
                    </a:cubicBezTo>
                    <a:lnTo>
                      <a:pt x="35433" y="511397"/>
                    </a:lnTo>
                    <a:cubicBezTo>
                      <a:pt x="35433" y="521208"/>
                      <a:pt x="27527" y="529209"/>
                      <a:pt x="17717" y="529209"/>
                    </a:cubicBezTo>
                    <a:lnTo>
                      <a:pt x="17717" y="52920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10"/>
              <p:cNvSpPr/>
              <p:nvPr/>
            </p:nvSpPr>
            <p:spPr>
              <a:xfrm>
                <a:off x="6563295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10"/>
              <p:cNvSpPr/>
              <p:nvPr/>
            </p:nvSpPr>
            <p:spPr>
              <a:xfrm>
                <a:off x="6811327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10"/>
              <p:cNvSpPr/>
              <p:nvPr/>
            </p:nvSpPr>
            <p:spPr>
              <a:xfrm>
                <a:off x="7059358" y="1322641"/>
                <a:ext cx="141731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1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8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10"/>
              <p:cNvSpPr/>
              <p:nvPr/>
            </p:nvSpPr>
            <p:spPr>
              <a:xfrm>
                <a:off x="7307388" y="1322641"/>
                <a:ext cx="141732" cy="248030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248030" extrusionOk="0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1" name="Google Shape;1831;p10"/>
          <p:cNvGrpSpPr/>
          <p:nvPr/>
        </p:nvGrpSpPr>
        <p:grpSpPr>
          <a:xfrm>
            <a:off x="8369924" y="123395"/>
            <a:ext cx="4084687" cy="2310680"/>
            <a:chOff x="195008" y="131861"/>
            <a:chExt cx="4084687" cy="2310680"/>
          </a:xfrm>
        </p:grpSpPr>
        <p:grpSp>
          <p:nvGrpSpPr>
            <p:cNvPr id="1832" name="Google Shape;1832;p10"/>
            <p:cNvGrpSpPr/>
            <p:nvPr/>
          </p:nvGrpSpPr>
          <p:grpSpPr>
            <a:xfrm>
              <a:off x="2900700" y="131861"/>
              <a:ext cx="1378996" cy="2310680"/>
              <a:chOff x="2900700" y="131861"/>
              <a:chExt cx="1378996" cy="2310680"/>
            </a:xfrm>
          </p:grpSpPr>
          <p:grpSp>
            <p:nvGrpSpPr>
              <p:cNvPr id="1833" name="Google Shape;1833;p10"/>
              <p:cNvGrpSpPr/>
              <p:nvPr/>
            </p:nvGrpSpPr>
            <p:grpSpPr>
              <a:xfrm rot="5400000">
                <a:off x="2032691" y="999870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34" name="Google Shape;1834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5" name="Google Shape;1835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6" name="Google Shape;1836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1837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8" name="Google Shape;1838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9" name="Google Shape;1839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0" name="Google Shape;1840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1" name="Google Shape;1841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2" name="Google Shape;1842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43" name="Google Shape;1843;p10"/>
              <p:cNvGrpSpPr/>
              <p:nvPr/>
            </p:nvGrpSpPr>
            <p:grpSpPr>
              <a:xfrm rot="5400000">
                <a:off x="2837024" y="999870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44" name="Google Shape;1844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5" name="Google Shape;1845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6" name="Google Shape;1846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7" name="Google Shape;1847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8" name="Google Shape;1848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9" name="Google Shape;1849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0" name="Google Shape;1850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1" name="Google Shape;1851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2" name="Google Shape;1852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53" name="Google Shape;1853;p10"/>
            <p:cNvGrpSpPr/>
            <p:nvPr/>
          </p:nvGrpSpPr>
          <p:grpSpPr>
            <a:xfrm>
              <a:off x="195008" y="191419"/>
              <a:ext cx="2336080" cy="2191797"/>
              <a:chOff x="195008" y="237981"/>
              <a:chExt cx="2336080" cy="2191797"/>
            </a:xfrm>
          </p:grpSpPr>
          <p:grpSp>
            <p:nvGrpSpPr>
              <p:cNvPr id="1854" name="Google Shape;1854;p10"/>
              <p:cNvGrpSpPr/>
              <p:nvPr/>
            </p:nvGrpSpPr>
            <p:grpSpPr>
              <a:xfrm>
                <a:off x="207708" y="237981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55" name="Google Shape;1855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6" name="Google Shape;1856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8" name="Google Shape;1858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9" name="Google Shape;1859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1" name="Google Shape;1861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2" name="Google Shape;1862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3" name="Google Shape;1863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64" name="Google Shape;1864;p10"/>
              <p:cNvGrpSpPr/>
              <p:nvPr/>
            </p:nvGrpSpPr>
            <p:grpSpPr>
              <a:xfrm>
                <a:off x="220408" y="1046548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65" name="Google Shape;1865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6" name="Google Shape;1866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7" name="Google Shape;1867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8" name="Google Shape;1868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9" name="Google Shape;1869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0" name="Google Shape;1870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2" name="Google Shape;1872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3" name="Google Shape;1873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74" name="Google Shape;1874;p10"/>
              <p:cNvGrpSpPr/>
              <p:nvPr/>
            </p:nvGrpSpPr>
            <p:grpSpPr>
              <a:xfrm>
                <a:off x="195008" y="1855115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75" name="Google Shape;1875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6" name="Google Shape;1876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7" name="Google Shape;1877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8" name="Google Shape;1878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0" name="Google Shape;1880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1" name="Google Shape;1881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2" name="Google Shape;1882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3" name="Google Shape;1883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884" name="Google Shape;1884;p10"/>
          <p:cNvGrpSpPr/>
          <p:nvPr/>
        </p:nvGrpSpPr>
        <p:grpSpPr>
          <a:xfrm>
            <a:off x="-443877" y="123395"/>
            <a:ext cx="4084687" cy="2310680"/>
            <a:chOff x="195008" y="131861"/>
            <a:chExt cx="4084687" cy="2310680"/>
          </a:xfrm>
        </p:grpSpPr>
        <p:grpSp>
          <p:nvGrpSpPr>
            <p:cNvPr id="1885" name="Google Shape;1885;p10"/>
            <p:cNvGrpSpPr/>
            <p:nvPr/>
          </p:nvGrpSpPr>
          <p:grpSpPr>
            <a:xfrm>
              <a:off x="2900700" y="131861"/>
              <a:ext cx="1378996" cy="2310680"/>
              <a:chOff x="2900700" y="131861"/>
              <a:chExt cx="1378996" cy="2310680"/>
            </a:xfrm>
          </p:grpSpPr>
          <p:grpSp>
            <p:nvGrpSpPr>
              <p:cNvPr id="1886" name="Google Shape;1886;p10"/>
              <p:cNvGrpSpPr/>
              <p:nvPr/>
            </p:nvGrpSpPr>
            <p:grpSpPr>
              <a:xfrm rot="5400000">
                <a:off x="2032691" y="999870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87" name="Google Shape;1887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8" name="Google Shape;1888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9" name="Google Shape;1889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0" name="Google Shape;1890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2" name="Google Shape;1892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5" name="Google Shape;1895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96" name="Google Shape;1896;p10"/>
              <p:cNvGrpSpPr/>
              <p:nvPr/>
            </p:nvGrpSpPr>
            <p:grpSpPr>
              <a:xfrm rot="5400000">
                <a:off x="2837024" y="999870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97" name="Google Shape;1897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8" name="Google Shape;1898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9" name="Google Shape;1899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0" name="Google Shape;1900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1" name="Google Shape;1901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06" name="Google Shape;1906;p10"/>
            <p:cNvGrpSpPr/>
            <p:nvPr/>
          </p:nvGrpSpPr>
          <p:grpSpPr>
            <a:xfrm>
              <a:off x="195008" y="191419"/>
              <a:ext cx="2336080" cy="2191797"/>
              <a:chOff x="195008" y="237981"/>
              <a:chExt cx="2336080" cy="2191797"/>
            </a:xfrm>
          </p:grpSpPr>
          <p:grpSp>
            <p:nvGrpSpPr>
              <p:cNvPr id="1907" name="Google Shape;1907;p10"/>
              <p:cNvGrpSpPr/>
              <p:nvPr/>
            </p:nvGrpSpPr>
            <p:grpSpPr>
              <a:xfrm>
                <a:off x="207708" y="237981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08" name="Google Shape;1908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4" name="Google Shape;1914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5" name="Google Shape;1915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6" name="Google Shape;1916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17" name="Google Shape;1917;p10"/>
              <p:cNvGrpSpPr/>
              <p:nvPr/>
            </p:nvGrpSpPr>
            <p:grpSpPr>
              <a:xfrm>
                <a:off x="220408" y="1046548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18" name="Google Shape;1918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9" name="Google Shape;1919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0" name="Google Shape;1920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1" name="Google Shape;1921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2" name="Google Shape;1922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3" name="Google Shape;1923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4" name="Google Shape;1924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5" name="Google Shape;1925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6" name="Google Shape;1926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27" name="Google Shape;1927;p10"/>
              <p:cNvGrpSpPr/>
              <p:nvPr/>
            </p:nvGrpSpPr>
            <p:grpSpPr>
              <a:xfrm>
                <a:off x="195008" y="1855115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28" name="Google Shape;1928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9" name="Google Shape;1929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0" name="Google Shape;1930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1" name="Google Shape;1931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2" name="Google Shape;1932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3" name="Google Shape;1933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4" name="Google Shape;1934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5" name="Google Shape;1935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6" name="Google Shape;1936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937" name="Google Shape;1937;p10"/>
          <p:cNvGrpSpPr/>
          <p:nvPr/>
        </p:nvGrpSpPr>
        <p:grpSpPr>
          <a:xfrm>
            <a:off x="3963023" y="123395"/>
            <a:ext cx="4084687" cy="2310680"/>
            <a:chOff x="195008" y="131861"/>
            <a:chExt cx="4084687" cy="2310680"/>
          </a:xfrm>
        </p:grpSpPr>
        <p:grpSp>
          <p:nvGrpSpPr>
            <p:cNvPr id="1938" name="Google Shape;1938;p10"/>
            <p:cNvGrpSpPr/>
            <p:nvPr/>
          </p:nvGrpSpPr>
          <p:grpSpPr>
            <a:xfrm>
              <a:off x="2900700" y="131861"/>
              <a:ext cx="1378996" cy="2310680"/>
              <a:chOff x="2900700" y="131861"/>
              <a:chExt cx="1378996" cy="2310680"/>
            </a:xfrm>
          </p:grpSpPr>
          <p:grpSp>
            <p:nvGrpSpPr>
              <p:cNvPr id="1939" name="Google Shape;1939;p10"/>
              <p:cNvGrpSpPr/>
              <p:nvPr/>
            </p:nvGrpSpPr>
            <p:grpSpPr>
              <a:xfrm rot="5400000">
                <a:off x="2032691" y="999870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40" name="Google Shape;1940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1" name="Google Shape;1941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2" name="Google Shape;1942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3" name="Google Shape;1943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4" name="Google Shape;1944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5" name="Google Shape;1945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6" name="Google Shape;1946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7" name="Google Shape;1947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8" name="Google Shape;1948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49" name="Google Shape;1949;p10"/>
              <p:cNvGrpSpPr/>
              <p:nvPr/>
            </p:nvGrpSpPr>
            <p:grpSpPr>
              <a:xfrm rot="5400000">
                <a:off x="2837024" y="999870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50" name="Google Shape;1950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1" name="Google Shape;1951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2" name="Google Shape;1952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3" name="Google Shape;1953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4" name="Google Shape;1954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5" name="Google Shape;1955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6" name="Google Shape;1956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7" name="Google Shape;1957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8" name="Google Shape;1958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59" name="Google Shape;1959;p10"/>
            <p:cNvGrpSpPr/>
            <p:nvPr/>
          </p:nvGrpSpPr>
          <p:grpSpPr>
            <a:xfrm>
              <a:off x="195008" y="191419"/>
              <a:ext cx="2336080" cy="2191797"/>
              <a:chOff x="195008" y="237981"/>
              <a:chExt cx="2336080" cy="2191797"/>
            </a:xfrm>
          </p:grpSpPr>
          <p:grpSp>
            <p:nvGrpSpPr>
              <p:cNvPr id="1960" name="Google Shape;1960;p10"/>
              <p:cNvGrpSpPr/>
              <p:nvPr/>
            </p:nvGrpSpPr>
            <p:grpSpPr>
              <a:xfrm>
                <a:off x="207708" y="237981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61" name="Google Shape;1961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2" name="Google Shape;1962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3" name="Google Shape;1963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4" name="Google Shape;1964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6" name="Google Shape;1966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7" name="Google Shape;1967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8" name="Google Shape;1968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9" name="Google Shape;1969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0" name="Google Shape;1970;p10"/>
              <p:cNvGrpSpPr/>
              <p:nvPr/>
            </p:nvGrpSpPr>
            <p:grpSpPr>
              <a:xfrm>
                <a:off x="220408" y="1046548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71" name="Google Shape;1971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2" name="Google Shape;1972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3" name="Google Shape;1973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4" name="Google Shape;1974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5" name="Google Shape;1975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6" name="Google Shape;1976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7" name="Google Shape;1977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8" name="Google Shape;1978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9" name="Google Shape;1979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80" name="Google Shape;1980;p10"/>
              <p:cNvGrpSpPr/>
              <p:nvPr/>
            </p:nvGrpSpPr>
            <p:grpSpPr>
              <a:xfrm>
                <a:off x="195008" y="1855115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81" name="Google Shape;1981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2" name="Google Shape;1982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36" h="284321" extrusionOk="0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3" name="Google Shape;1983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" h="284416" extrusionOk="0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4" name="Google Shape;1984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284416" extrusionOk="0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5" name="Google Shape;1985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7" h="115538" extrusionOk="0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6" name="Google Shape;1986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7" name="Google Shape;1987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8" name="Google Shape;1988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9" name="Google Shape;1989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990" name="Google Shape;1990;p10"/>
          <p:cNvSpPr/>
          <p:nvPr/>
        </p:nvSpPr>
        <p:spPr>
          <a:xfrm>
            <a:off x="587710" y="534381"/>
            <a:ext cx="9219600" cy="6039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10"/>
          <p:cNvSpPr txBox="1">
            <a:spLocks noGrp="1"/>
          </p:cNvSpPr>
          <p:nvPr>
            <p:ph type="title"/>
          </p:nvPr>
        </p:nvSpPr>
        <p:spPr>
          <a:xfrm>
            <a:off x="773875" y="2039200"/>
            <a:ext cx="7124100" cy="1516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92" name="Google Shape;1992;p10"/>
          <p:cNvSpPr txBox="1">
            <a:spLocks noGrp="1"/>
          </p:cNvSpPr>
          <p:nvPr>
            <p:ph type="body" idx="1"/>
          </p:nvPr>
        </p:nvSpPr>
        <p:spPr>
          <a:xfrm>
            <a:off x="773875" y="3555400"/>
            <a:ext cx="6519600" cy="2501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93" name="Google Shape;1993;p10"/>
          <p:cNvSpPr/>
          <p:nvPr/>
        </p:nvSpPr>
        <p:spPr>
          <a:xfrm rot="5400000">
            <a:off x="-310258" y="5966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sz="4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sz="4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sz="4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sz="4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sz="4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sz="4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sz="4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sz="4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sz="4000" b="1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310258" y="5966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13"/>
          <p:cNvSpPr/>
          <p:nvPr/>
        </p:nvSpPr>
        <p:spPr>
          <a:xfrm>
            <a:off x="4703114" y="1462348"/>
            <a:ext cx="637990" cy="8307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G</a:t>
            </a:r>
          </a:p>
        </p:txBody>
      </p:sp>
      <p:sp>
        <p:nvSpPr>
          <p:cNvPr id="2011" name="Google Shape;2011;p13"/>
          <p:cNvSpPr/>
          <p:nvPr/>
        </p:nvSpPr>
        <p:spPr>
          <a:xfrm>
            <a:off x="5321710" y="1456488"/>
            <a:ext cx="1256896" cy="10359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M</a:t>
            </a:r>
          </a:p>
        </p:txBody>
      </p:sp>
      <p:sp>
        <p:nvSpPr>
          <p:cNvPr id="2012" name="Google Shape;2012;p13"/>
          <p:cNvSpPr/>
          <p:nvPr/>
        </p:nvSpPr>
        <p:spPr>
          <a:xfrm>
            <a:off x="6368234" y="1279982"/>
            <a:ext cx="932448" cy="10309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A</a:t>
            </a:r>
          </a:p>
        </p:txBody>
      </p:sp>
      <p:sp>
        <p:nvSpPr>
          <p:cNvPr id="2013" name="Google Shape;2013;p13"/>
          <p:cNvSpPr/>
          <p:nvPr/>
        </p:nvSpPr>
        <p:spPr>
          <a:xfrm>
            <a:off x="7346876" y="1322094"/>
            <a:ext cx="516663" cy="9827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S</a:t>
            </a:r>
          </a:p>
        </p:txBody>
      </p:sp>
      <p:sp>
        <p:nvSpPr>
          <p:cNvPr id="2014" name="Google Shape;2014;p13"/>
          <p:cNvSpPr/>
          <p:nvPr/>
        </p:nvSpPr>
        <p:spPr>
          <a:xfrm>
            <a:off x="7431222" y="2778358"/>
            <a:ext cx="729327" cy="9951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N</a:t>
            </a:r>
          </a:p>
        </p:txBody>
      </p:sp>
      <p:sp>
        <p:nvSpPr>
          <p:cNvPr id="2015" name="Google Shape;2015;p13"/>
          <p:cNvSpPr/>
          <p:nvPr/>
        </p:nvSpPr>
        <p:spPr>
          <a:xfrm>
            <a:off x="8244901" y="2797662"/>
            <a:ext cx="695246" cy="9840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T</a:t>
            </a:r>
          </a:p>
        </p:txBody>
      </p:sp>
      <p:sp>
        <p:nvSpPr>
          <p:cNvPr id="2016" name="Google Shape;2016;p13"/>
          <p:cNvSpPr/>
          <p:nvPr/>
        </p:nvSpPr>
        <p:spPr>
          <a:xfrm>
            <a:off x="4198469" y="2697753"/>
            <a:ext cx="639354" cy="9531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P</a:t>
            </a:r>
          </a:p>
        </p:txBody>
      </p:sp>
      <p:sp>
        <p:nvSpPr>
          <p:cNvPr id="2017" name="Google Shape;2017;p13"/>
          <p:cNvSpPr/>
          <p:nvPr/>
        </p:nvSpPr>
        <p:spPr>
          <a:xfrm>
            <a:off x="4793696" y="2737121"/>
            <a:ext cx="932448" cy="10309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A</a:t>
            </a:r>
          </a:p>
        </p:txBody>
      </p:sp>
      <p:sp>
        <p:nvSpPr>
          <p:cNvPr id="2018" name="Google Shape;2018;p13"/>
          <p:cNvSpPr/>
          <p:nvPr/>
        </p:nvSpPr>
        <p:spPr>
          <a:xfrm>
            <a:off x="6759317" y="2760485"/>
            <a:ext cx="587551" cy="10445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E</a:t>
            </a:r>
          </a:p>
        </p:txBody>
      </p:sp>
      <p:sp>
        <p:nvSpPr>
          <p:cNvPr id="2019" name="Google Shape;2019;p13"/>
          <p:cNvSpPr/>
          <p:nvPr/>
        </p:nvSpPr>
        <p:spPr>
          <a:xfrm>
            <a:off x="5726158" y="2748136"/>
            <a:ext cx="948806" cy="10693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R</a:t>
            </a:r>
          </a:p>
        </p:txBody>
      </p:sp>
      <p:sp>
        <p:nvSpPr>
          <p:cNvPr id="2020" name="Google Shape;2020;p13"/>
          <p:cNvSpPr/>
          <p:nvPr/>
        </p:nvSpPr>
        <p:spPr>
          <a:xfrm>
            <a:off x="4736200" y="4377344"/>
            <a:ext cx="729327" cy="9951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N</a:t>
            </a:r>
          </a:p>
        </p:txBody>
      </p:sp>
      <p:sp>
        <p:nvSpPr>
          <p:cNvPr id="2021" name="Google Shape;2021;p13"/>
          <p:cNvSpPr/>
          <p:nvPr/>
        </p:nvSpPr>
        <p:spPr>
          <a:xfrm>
            <a:off x="5480895" y="4371858"/>
            <a:ext cx="387157" cy="8628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I</a:t>
            </a:r>
          </a:p>
        </p:txBody>
      </p:sp>
      <p:sp>
        <p:nvSpPr>
          <p:cNvPr id="2022" name="Google Shape;2022;p13"/>
          <p:cNvSpPr/>
          <p:nvPr/>
        </p:nvSpPr>
        <p:spPr>
          <a:xfrm>
            <a:off x="5999962" y="4300247"/>
            <a:ext cx="637990" cy="8307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G</a:t>
            </a:r>
          </a:p>
        </p:txBody>
      </p:sp>
      <p:sp>
        <p:nvSpPr>
          <p:cNvPr id="2023" name="Google Shape;2023;p13"/>
          <p:cNvSpPr/>
          <p:nvPr/>
        </p:nvSpPr>
        <p:spPr>
          <a:xfrm>
            <a:off x="6769851" y="4314045"/>
            <a:ext cx="790672" cy="9840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H</a:t>
            </a:r>
          </a:p>
        </p:txBody>
      </p:sp>
      <p:sp>
        <p:nvSpPr>
          <p:cNvPr id="2024" name="Google Shape;2024;p13"/>
          <p:cNvSpPr/>
          <p:nvPr/>
        </p:nvSpPr>
        <p:spPr>
          <a:xfrm>
            <a:off x="7706534" y="4314934"/>
            <a:ext cx="695246" cy="9840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ountains of Christmas"/>
              </a:rPr>
              <a:t>T</a:t>
            </a:r>
          </a:p>
        </p:txBody>
      </p:sp>
      <p:sp>
        <p:nvSpPr>
          <p:cNvPr id="2025" name="Google Shape;2025;p13"/>
          <p:cNvSpPr/>
          <p:nvPr/>
        </p:nvSpPr>
        <p:spPr>
          <a:xfrm>
            <a:off x="4703114" y="1462348"/>
            <a:ext cx="637990" cy="8307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Mountains of Christmas"/>
              </a:rPr>
              <a:t>G</a:t>
            </a:r>
          </a:p>
        </p:txBody>
      </p:sp>
      <p:sp>
        <p:nvSpPr>
          <p:cNvPr id="2026" name="Google Shape;2026;p13"/>
          <p:cNvSpPr/>
          <p:nvPr/>
        </p:nvSpPr>
        <p:spPr>
          <a:xfrm>
            <a:off x="5268310" y="1410800"/>
            <a:ext cx="1256896" cy="10359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2"/>
                </a:solidFill>
                <a:latin typeface="Mountains of Christmas"/>
              </a:rPr>
              <a:t>M</a:t>
            </a:r>
          </a:p>
        </p:txBody>
      </p:sp>
      <p:sp>
        <p:nvSpPr>
          <p:cNvPr id="2027" name="Google Shape;2027;p13"/>
          <p:cNvSpPr/>
          <p:nvPr/>
        </p:nvSpPr>
        <p:spPr>
          <a:xfrm>
            <a:off x="6368222" y="1238994"/>
            <a:ext cx="932448" cy="10309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3"/>
                </a:solidFill>
                <a:latin typeface="Mountains of Christmas"/>
              </a:rPr>
              <a:t>A</a:t>
            </a:r>
          </a:p>
        </p:txBody>
      </p:sp>
      <p:sp>
        <p:nvSpPr>
          <p:cNvPr id="2028" name="Google Shape;2028;p13"/>
          <p:cNvSpPr/>
          <p:nvPr/>
        </p:nvSpPr>
        <p:spPr>
          <a:xfrm>
            <a:off x="7334326" y="1279969"/>
            <a:ext cx="516663" cy="9827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Mountains of Christmas"/>
              </a:rPr>
              <a:t>S</a:t>
            </a:r>
          </a:p>
        </p:txBody>
      </p:sp>
      <p:sp>
        <p:nvSpPr>
          <p:cNvPr id="2029" name="Google Shape;2029;p13"/>
          <p:cNvSpPr/>
          <p:nvPr/>
        </p:nvSpPr>
        <p:spPr>
          <a:xfrm>
            <a:off x="7431222" y="2797908"/>
            <a:ext cx="729327" cy="9951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Mountains of Christmas"/>
              </a:rPr>
              <a:t>N</a:t>
            </a:r>
          </a:p>
        </p:txBody>
      </p:sp>
      <p:sp>
        <p:nvSpPr>
          <p:cNvPr id="2030" name="Google Shape;2030;p13"/>
          <p:cNvSpPr/>
          <p:nvPr/>
        </p:nvSpPr>
        <p:spPr>
          <a:xfrm>
            <a:off x="8251951" y="2783900"/>
            <a:ext cx="695246" cy="9840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2"/>
                </a:solidFill>
                <a:latin typeface="Mountains of Christmas"/>
              </a:rPr>
              <a:t>T</a:t>
            </a:r>
          </a:p>
        </p:txBody>
      </p:sp>
      <p:sp>
        <p:nvSpPr>
          <p:cNvPr id="2031" name="Google Shape;2031;p13"/>
          <p:cNvSpPr/>
          <p:nvPr/>
        </p:nvSpPr>
        <p:spPr>
          <a:xfrm>
            <a:off x="4198469" y="2727953"/>
            <a:ext cx="639354" cy="9531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Mountains of Christmas"/>
              </a:rPr>
              <a:t>P</a:t>
            </a:r>
          </a:p>
        </p:txBody>
      </p:sp>
      <p:sp>
        <p:nvSpPr>
          <p:cNvPr id="2032" name="Google Shape;2032;p13"/>
          <p:cNvSpPr/>
          <p:nvPr/>
        </p:nvSpPr>
        <p:spPr>
          <a:xfrm>
            <a:off x="4793696" y="2759958"/>
            <a:ext cx="932448" cy="10309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2"/>
                </a:solidFill>
                <a:latin typeface="Mountains of Christmas"/>
              </a:rPr>
              <a:t>A</a:t>
            </a:r>
          </a:p>
        </p:txBody>
      </p:sp>
      <p:sp>
        <p:nvSpPr>
          <p:cNvPr id="2033" name="Google Shape;2033;p13"/>
          <p:cNvSpPr/>
          <p:nvPr/>
        </p:nvSpPr>
        <p:spPr>
          <a:xfrm>
            <a:off x="6759317" y="2739998"/>
            <a:ext cx="587551" cy="10445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3"/>
                </a:solidFill>
                <a:latin typeface="Mountains of Christmas"/>
              </a:rPr>
              <a:t>E</a:t>
            </a:r>
          </a:p>
        </p:txBody>
      </p:sp>
      <p:sp>
        <p:nvSpPr>
          <p:cNvPr id="2034" name="Google Shape;2034;p13"/>
          <p:cNvSpPr/>
          <p:nvPr/>
        </p:nvSpPr>
        <p:spPr>
          <a:xfrm>
            <a:off x="5726158" y="2727636"/>
            <a:ext cx="948806" cy="10693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Mountains of Christmas"/>
              </a:rPr>
              <a:t>R</a:t>
            </a:r>
          </a:p>
        </p:txBody>
      </p:sp>
      <p:sp>
        <p:nvSpPr>
          <p:cNvPr id="2035" name="Google Shape;2035;p13"/>
          <p:cNvSpPr/>
          <p:nvPr/>
        </p:nvSpPr>
        <p:spPr>
          <a:xfrm>
            <a:off x="4736200" y="4335019"/>
            <a:ext cx="729327" cy="99514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Mountains of Christmas"/>
              </a:rPr>
              <a:t>N</a:t>
            </a:r>
          </a:p>
        </p:txBody>
      </p:sp>
      <p:sp>
        <p:nvSpPr>
          <p:cNvPr id="2036" name="Google Shape;2036;p13"/>
          <p:cNvSpPr/>
          <p:nvPr/>
        </p:nvSpPr>
        <p:spPr>
          <a:xfrm>
            <a:off x="5480895" y="4371858"/>
            <a:ext cx="387157" cy="8628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2"/>
                </a:solidFill>
                <a:latin typeface="Mountains of Christmas"/>
              </a:rPr>
              <a:t>I</a:t>
            </a:r>
          </a:p>
        </p:txBody>
      </p:sp>
      <p:sp>
        <p:nvSpPr>
          <p:cNvPr id="2037" name="Google Shape;2037;p13"/>
          <p:cNvSpPr/>
          <p:nvPr/>
        </p:nvSpPr>
        <p:spPr>
          <a:xfrm>
            <a:off x="6003487" y="4254610"/>
            <a:ext cx="637990" cy="8307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3"/>
                </a:solidFill>
                <a:latin typeface="Mountains of Christmas"/>
              </a:rPr>
              <a:t>G</a:t>
            </a:r>
          </a:p>
        </p:txBody>
      </p:sp>
      <p:sp>
        <p:nvSpPr>
          <p:cNvPr id="2038" name="Google Shape;2038;p13"/>
          <p:cNvSpPr/>
          <p:nvPr/>
        </p:nvSpPr>
        <p:spPr>
          <a:xfrm>
            <a:off x="6776901" y="4273933"/>
            <a:ext cx="790672" cy="9840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Mountains of Christmas"/>
              </a:rPr>
              <a:t>H</a:t>
            </a:r>
          </a:p>
        </p:txBody>
      </p:sp>
      <p:sp>
        <p:nvSpPr>
          <p:cNvPr id="2039" name="Google Shape;2039;p13"/>
          <p:cNvSpPr/>
          <p:nvPr/>
        </p:nvSpPr>
        <p:spPr>
          <a:xfrm>
            <a:off x="7676522" y="4314922"/>
            <a:ext cx="695246" cy="9840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Mountains of Christmas"/>
              </a:rPr>
              <a:t>T</a:t>
            </a:r>
          </a:p>
        </p:txBody>
      </p:sp>
      <p:grpSp>
        <p:nvGrpSpPr>
          <p:cNvPr id="2040" name="Google Shape;2040;p13"/>
          <p:cNvGrpSpPr/>
          <p:nvPr/>
        </p:nvGrpSpPr>
        <p:grpSpPr>
          <a:xfrm>
            <a:off x="9426440" y="3025325"/>
            <a:ext cx="2980550" cy="3756480"/>
            <a:chOff x="2736025" y="1080877"/>
            <a:chExt cx="3759997" cy="4738842"/>
          </a:xfrm>
        </p:grpSpPr>
        <p:sp>
          <p:nvSpPr>
            <p:cNvPr id="2041" name="Google Shape;2041;p13"/>
            <p:cNvSpPr/>
            <p:nvPr/>
          </p:nvSpPr>
          <p:spPr>
            <a:xfrm rot="754528">
              <a:off x="3158857" y="1347698"/>
              <a:ext cx="2914333" cy="4205200"/>
            </a:xfrm>
            <a:custGeom>
              <a:avLst/>
              <a:gdLst/>
              <a:ahLst/>
              <a:cxnLst/>
              <a:rect l="l" t="t" r="r" b="b"/>
              <a:pathLst>
                <a:path w="2917352" h="4209557" extrusionOk="0">
                  <a:moveTo>
                    <a:pt x="1708370" y="889477"/>
                  </a:moveTo>
                  <a:lnTo>
                    <a:pt x="1653930" y="926780"/>
                  </a:lnTo>
                  <a:lnTo>
                    <a:pt x="1633008" y="931774"/>
                  </a:lnTo>
                  <a:lnTo>
                    <a:pt x="1646323" y="1139917"/>
                  </a:lnTo>
                  <a:lnTo>
                    <a:pt x="1649037" y="1139743"/>
                  </a:lnTo>
                  <a:lnTo>
                    <a:pt x="1674864" y="1430533"/>
                  </a:lnTo>
                  <a:lnTo>
                    <a:pt x="1708367" y="1425944"/>
                  </a:lnTo>
                  <a:lnTo>
                    <a:pt x="1708353" y="1200150"/>
                  </a:lnTo>
                  <a:lnTo>
                    <a:pt x="1708344" y="1194881"/>
                  </a:lnTo>
                  <a:lnTo>
                    <a:pt x="1708370" y="1194881"/>
                  </a:lnTo>
                  <a:close/>
                  <a:moveTo>
                    <a:pt x="585812" y="0"/>
                  </a:moveTo>
                  <a:lnTo>
                    <a:pt x="1091794" y="1044006"/>
                  </a:lnTo>
                  <a:lnTo>
                    <a:pt x="1050838" y="861229"/>
                  </a:lnTo>
                  <a:lnTo>
                    <a:pt x="1045272" y="860261"/>
                  </a:lnTo>
                  <a:cubicBezTo>
                    <a:pt x="1034854" y="853657"/>
                    <a:pt x="1026955" y="843079"/>
                    <a:pt x="1024045" y="830092"/>
                  </a:cubicBezTo>
                  <a:lnTo>
                    <a:pt x="1020046" y="812247"/>
                  </a:lnTo>
                  <a:lnTo>
                    <a:pt x="1003905" y="740213"/>
                  </a:lnTo>
                  <a:lnTo>
                    <a:pt x="1000823" y="726458"/>
                  </a:lnTo>
                  <a:cubicBezTo>
                    <a:pt x="997913" y="713471"/>
                    <a:pt x="1000542" y="700534"/>
                    <a:pt x="1007146" y="690116"/>
                  </a:cubicBezTo>
                  <a:lnTo>
                    <a:pt x="1010164" y="687992"/>
                  </a:lnTo>
                  <a:lnTo>
                    <a:pt x="990996" y="602448"/>
                  </a:lnTo>
                  <a:cubicBezTo>
                    <a:pt x="985176" y="576474"/>
                    <a:pt x="1001514" y="550700"/>
                    <a:pt x="1027488" y="544880"/>
                  </a:cubicBezTo>
                  <a:lnTo>
                    <a:pt x="1250742" y="494854"/>
                  </a:lnTo>
                  <a:cubicBezTo>
                    <a:pt x="1276716" y="489034"/>
                    <a:pt x="1302491" y="505371"/>
                    <a:pt x="1308311" y="531345"/>
                  </a:cubicBezTo>
                  <a:lnTo>
                    <a:pt x="1327488" y="616928"/>
                  </a:lnTo>
                  <a:lnTo>
                    <a:pt x="1331022" y="617543"/>
                  </a:lnTo>
                  <a:cubicBezTo>
                    <a:pt x="1341440" y="624147"/>
                    <a:pt x="1349338" y="634725"/>
                    <a:pt x="1352248" y="647712"/>
                  </a:cubicBezTo>
                  <a:lnTo>
                    <a:pt x="1355331" y="661467"/>
                  </a:lnTo>
                  <a:lnTo>
                    <a:pt x="1371472" y="733501"/>
                  </a:lnTo>
                  <a:lnTo>
                    <a:pt x="1375470" y="751346"/>
                  </a:lnTo>
                  <a:cubicBezTo>
                    <a:pt x="1378381" y="764333"/>
                    <a:pt x="1375751" y="777270"/>
                    <a:pt x="1369148" y="787688"/>
                  </a:cubicBezTo>
                  <a:lnTo>
                    <a:pt x="1364528" y="790938"/>
                  </a:lnTo>
                  <a:lnTo>
                    <a:pt x="1514268" y="1459192"/>
                  </a:lnTo>
                  <a:lnTo>
                    <a:pt x="1552457" y="1451778"/>
                  </a:lnTo>
                  <a:lnTo>
                    <a:pt x="1545974" y="1146341"/>
                  </a:lnTo>
                  <a:lnTo>
                    <a:pt x="1593220" y="1143317"/>
                  </a:lnTo>
                  <a:lnTo>
                    <a:pt x="1545944" y="1146341"/>
                  </a:lnTo>
                  <a:lnTo>
                    <a:pt x="1532859" y="941786"/>
                  </a:lnTo>
                  <a:lnTo>
                    <a:pt x="1480777" y="932929"/>
                  </a:lnTo>
                  <a:cubicBezTo>
                    <a:pt x="1432732" y="912361"/>
                    <a:pt x="1396933" y="865427"/>
                    <a:pt x="1389930" y="813701"/>
                  </a:cubicBezTo>
                  <a:cubicBezTo>
                    <a:pt x="1384007" y="770711"/>
                    <a:pt x="1396568" y="728755"/>
                    <a:pt x="1411310" y="687383"/>
                  </a:cubicBezTo>
                  <a:cubicBezTo>
                    <a:pt x="1417438" y="670294"/>
                    <a:pt x="1423906" y="653423"/>
                    <a:pt x="1429589" y="636531"/>
                  </a:cubicBezTo>
                  <a:cubicBezTo>
                    <a:pt x="1468522" y="521898"/>
                    <a:pt x="1474861" y="396413"/>
                    <a:pt x="1447461" y="278487"/>
                  </a:cubicBezTo>
                  <a:cubicBezTo>
                    <a:pt x="1551983" y="354631"/>
                    <a:pt x="1641870" y="450843"/>
                    <a:pt x="1710612" y="560286"/>
                  </a:cubicBezTo>
                  <a:cubicBezTo>
                    <a:pt x="1730038" y="591219"/>
                    <a:pt x="1748001" y="624116"/>
                    <a:pt x="1760623" y="658392"/>
                  </a:cubicBezTo>
                  <a:lnTo>
                    <a:pt x="1774468" y="708601"/>
                  </a:lnTo>
                  <a:lnTo>
                    <a:pt x="1797979" y="692744"/>
                  </a:lnTo>
                  <a:cubicBezTo>
                    <a:pt x="1815526" y="685318"/>
                    <a:pt x="1834815" y="681210"/>
                    <a:pt x="1855055" y="681210"/>
                  </a:cubicBezTo>
                  <a:lnTo>
                    <a:pt x="1884842" y="681210"/>
                  </a:lnTo>
                  <a:lnTo>
                    <a:pt x="1884842" y="671898"/>
                  </a:lnTo>
                  <a:cubicBezTo>
                    <a:pt x="1884842" y="647015"/>
                    <a:pt x="1905013" y="626844"/>
                    <a:pt x="1929895" y="626844"/>
                  </a:cubicBezTo>
                  <a:lnTo>
                    <a:pt x="2005714" y="626845"/>
                  </a:lnTo>
                  <a:cubicBezTo>
                    <a:pt x="2030596" y="626844"/>
                    <a:pt x="2050767" y="647015"/>
                    <a:pt x="2050767" y="671897"/>
                  </a:cubicBezTo>
                  <a:lnTo>
                    <a:pt x="2050767" y="681210"/>
                  </a:lnTo>
                  <a:lnTo>
                    <a:pt x="2080702" y="681210"/>
                  </a:lnTo>
                  <a:cubicBezTo>
                    <a:pt x="2161665" y="681210"/>
                    <a:pt x="2227387" y="746932"/>
                    <a:pt x="2227387" y="827895"/>
                  </a:cubicBezTo>
                  <a:lnTo>
                    <a:pt x="2227388" y="1200227"/>
                  </a:lnTo>
                  <a:lnTo>
                    <a:pt x="2227368" y="1200227"/>
                  </a:lnTo>
                  <a:lnTo>
                    <a:pt x="2227391" y="1405437"/>
                  </a:lnTo>
                  <a:lnTo>
                    <a:pt x="2296504" y="1413651"/>
                  </a:lnTo>
                  <a:cubicBezTo>
                    <a:pt x="2422301" y="1435127"/>
                    <a:pt x="2502670" y="1477416"/>
                    <a:pt x="2516543" y="1539326"/>
                  </a:cubicBezTo>
                  <a:cubicBezTo>
                    <a:pt x="2525602" y="1579757"/>
                    <a:pt x="2505504" y="1624672"/>
                    <a:pt x="2461286" y="1671283"/>
                  </a:cubicBezTo>
                  <a:lnTo>
                    <a:pt x="2910832" y="3677504"/>
                  </a:lnTo>
                  <a:cubicBezTo>
                    <a:pt x="2913268" y="3681839"/>
                    <a:pt x="2915002" y="3686527"/>
                    <a:pt x="2916064" y="3691266"/>
                  </a:cubicBezTo>
                  <a:cubicBezTo>
                    <a:pt x="2943160" y="3812189"/>
                    <a:pt x="2539722" y="4005569"/>
                    <a:pt x="2015046" y="4123137"/>
                  </a:cubicBezTo>
                  <a:cubicBezTo>
                    <a:pt x="1490371" y="4240704"/>
                    <a:pt x="1042989" y="4237972"/>
                    <a:pt x="1015893" y="4117050"/>
                  </a:cubicBezTo>
                  <a:cubicBezTo>
                    <a:pt x="1014831" y="4112310"/>
                    <a:pt x="1014398" y="4107331"/>
                    <a:pt x="1014751" y="4102371"/>
                  </a:cubicBezTo>
                  <a:lnTo>
                    <a:pt x="565204" y="2096150"/>
                  </a:lnTo>
                  <a:cubicBezTo>
                    <a:pt x="505324" y="2072865"/>
                    <a:pt x="467981" y="2040821"/>
                    <a:pt x="458922" y="2000391"/>
                  </a:cubicBezTo>
                  <a:cubicBezTo>
                    <a:pt x="443067" y="1929636"/>
                    <a:pt x="516697" y="1844995"/>
                    <a:pt x="652126" y="1761501"/>
                  </a:cubicBezTo>
                  <a:lnTo>
                    <a:pt x="702104" y="1732629"/>
                  </a:lnTo>
                  <a:lnTo>
                    <a:pt x="0" y="283834"/>
                  </a:lnTo>
                  <a:lnTo>
                    <a:pt x="0" y="283834"/>
                  </a:lnTo>
                  <a:lnTo>
                    <a:pt x="0" y="283834"/>
                  </a:lnTo>
                  <a:lnTo>
                    <a:pt x="128814" y="221390"/>
                  </a:lnTo>
                  <a:lnTo>
                    <a:pt x="128815" y="221392"/>
                  </a:ln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2" name="Google Shape;2042;p13"/>
            <p:cNvGrpSpPr/>
            <p:nvPr/>
          </p:nvGrpSpPr>
          <p:grpSpPr>
            <a:xfrm>
              <a:off x="3589542" y="1191270"/>
              <a:ext cx="2181129" cy="4335875"/>
              <a:chOff x="5005387" y="1262062"/>
              <a:chExt cx="2181129" cy="4335875"/>
            </a:xfrm>
          </p:grpSpPr>
          <p:sp>
            <p:nvSpPr>
              <p:cNvPr id="2043" name="Google Shape;2043;p13"/>
              <p:cNvSpPr/>
              <p:nvPr/>
            </p:nvSpPr>
            <p:spPr>
              <a:xfrm>
                <a:off x="5077872" y="2886265"/>
                <a:ext cx="2108644" cy="2711672"/>
              </a:xfrm>
              <a:custGeom>
                <a:avLst/>
                <a:gdLst/>
                <a:ahLst/>
                <a:cxnLst/>
                <a:rect l="l" t="t" r="r" b="b"/>
                <a:pathLst>
                  <a:path w="2108644" h="2711672" extrusionOk="0">
                    <a:moveTo>
                      <a:pt x="2025872" y="416719"/>
                    </a:moveTo>
                    <a:lnTo>
                      <a:pt x="2025872" y="2472690"/>
                    </a:lnTo>
                    <a:cubicBezTo>
                      <a:pt x="2027301" y="2477453"/>
                      <a:pt x="2027968" y="2482406"/>
                      <a:pt x="2027968" y="2487263"/>
                    </a:cubicBezTo>
                    <a:cubicBezTo>
                      <a:pt x="2027968" y="2611184"/>
                      <a:pt x="1592009" y="2711672"/>
                      <a:pt x="1054322" y="2711672"/>
                    </a:cubicBezTo>
                    <a:cubicBezTo>
                      <a:pt x="516636" y="2711672"/>
                      <a:pt x="80677" y="2611184"/>
                      <a:pt x="80677" y="2487263"/>
                    </a:cubicBezTo>
                    <a:cubicBezTo>
                      <a:pt x="80677" y="2482406"/>
                      <a:pt x="81343" y="2477453"/>
                      <a:pt x="82772" y="2472690"/>
                    </a:cubicBezTo>
                    <a:lnTo>
                      <a:pt x="82772" y="416719"/>
                    </a:lnTo>
                    <a:cubicBezTo>
                      <a:pt x="29432" y="380905"/>
                      <a:pt x="0" y="341471"/>
                      <a:pt x="0" y="300038"/>
                    </a:cubicBezTo>
                    <a:cubicBezTo>
                      <a:pt x="0" y="134302"/>
                      <a:pt x="472059" y="0"/>
                      <a:pt x="1054322" y="0"/>
                    </a:cubicBezTo>
                    <a:cubicBezTo>
                      <a:pt x="1636585" y="0"/>
                      <a:pt x="2108645" y="134302"/>
                      <a:pt x="2108645" y="300038"/>
                    </a:cubicBezTo>
                    <a:cubicBezTo>
                      <a:pt x="2108645" y="341471"/>
                      <a:pt x="2079212" y="380905"/>
                      <a:pt x="2025872" y="4167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209126" y="2965036"/>
                <a:ext cx="1846135" cy="390334"/>
              </a:xfrm>
              <a:custGeom>
                <a:avLst/>
                <a:gdLst/>
                <a:ahLst/>
                <a:cxnLst/>
                <a:rect l="l" t="t" r="r" b="b"/>
                <a:pathLst>
                  <a:path w="1846135" h="390334" extrusionOk="0">
                    <a:moveTo>
                      <a:pt x="1846136" y="195167"/>
                    </a:moveTo>
                    <a:cubicBezTo>
                      <a:pt x="1846136" y="302955"/>
                      <a:pt x="1432864" y="390335"/>
                      <a:pt x="923068" y="390335"/>
                    </a:cubicBezTo>
                    <a:cubicBezTo>
                      <a:pt x="413272" y="390335"/>
                      <a:pt x="0" y="302955"/>
                      <a:pt x="0" y="195167"/>
                    </a:cubicBezTo>
                    <a:cubicBezTo>
                      <a:pt x="0" y="87379"/>
                      <a:pt x="413272" y="0"/>
                      <a:pt x="923068" y="0"/>
                    </a:cubicBezTo>
                    <a:cubicBezTo>
                      <a:pt x="1432864" y="0"/>
                      <a:pt x="1846136" y="87379"/>
                      <a:pt x="1846136" y="195167"/>
                    </a:cubicBezTo>
                    <a:close/>
                  </a:path>
                </a:pathLst>
              </a:custGeom>
              <a:solidFill>
                <a:srgbClr val="2A1F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45" name="Google Shape;2045;p13"/>
              <p:cNvGrpSpPr/>
              <p:nvPr/>
            </p:nvGrpSpPr>
            <p:grpSpPr>
              <a:xfrm>
                <a:off x="5005387" y="1262062"/>
                <a:ext cx="1126807" cy="2097881"/>
                <a:chOff x="5005387" y="1262062"/>
                <a:chExt cx="1126807" cy="2097881"/>
              </a:xfrm>
            </p:grpSpPr>
            <p:sp>
              <p:nvSpPr>
                <p:cNvPr id="2046" name="Google Shape;2046;p13"/>
                <p:cNvSpPr/>
                <p:nvPr/>
              </p:nvSpPr>
              <p:spPr>
                <a:xfrm>
                  <a:off x="5005387" y="1262062"/>
                  <a:ext cx="1126807" cy="2097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807" h="2097881" extrusionOk="0">
                      <a:moveTo>
                        <a:pt x="1126808" y="2097881"/>
                      </a:moveTo>
                      <a:lnTo>
                        <a:pt x="1116616" y="2097881"/>
                      </a:lnTo>
                      <a:cubicBezTo>
                        <a:pt x="1089184" y="2097881"/>
                        <a:pt x="1061942" y="2097596"/>
                        <a:pt x="1035082" y="2097119"/>
                      </a:cubicBezTo>
                      <a:cubicBezTo>
                        <a:pt x="1025462" y="2096929"/>
                        <a:pt x="1015937" y="2096738"/>
                        <a:pt x="1006412" y="2096548"/>
                      </a:cubicBezTo>
                      <a:cubicBezTo>
                        <a:pt x="969931" y="2095595"/>
                        <a:pt x="934117" y="2094262"/>
                        <a:pt x="899160" y="2092452"/>
                      </a:cubicBezTo>
                      <a:cubicBezTo>
                        <a:pt x="789527" y="2086832"/>
                        <a:pt x="687610" y="2077117"/>
                        <a:pt x="597218" y="2064068"/>
                      </a:cubicBezTo>
                      <a:cubicBezTo>
                        <a:pt x="541306" y="2055971"/>
                        <a:pt x="489775" y="2046637"/>
                        <a:pt x="443579" y="2036255"/>
                      </a:cubicBezTo>
                      <a:lnTo>
                        <a:pt x="384334" y="1783937"/>
                      </a:lnTo>
                      <a:lnTo>
                        <a:pt x="368618" y="1717358"/>
                      </a:lnTo>
                      <a:lnTo>
                        <a:pt x="0" y="148876"/>
                      </a:lnTo>
                      <a:lnTo>
                        <a:pt x="139351" y="116110"/>
                      </a:lnTo>
                      <a:lnTo>
                        <a:pt x="633698" y="0"/>
                      </a:lnTo>
                      <a:lnTo>
                        <a:pt x="899160" y="1129379"/>
                      </a:lnTo>
                      <a:lnTo>
                        <a:pt x="1016794" y="1630109"/>
                      </a:lnTo>
                      <a:lnTo>
                        <a:pt x="1035272" y="1708309"/>
                      </a:lnTo>
                      <a:lnTo>
                        <a:pt x="1126808" y="209788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7" name="Google Shape;2047;p13"/>
                <p:cNvSpPr/>
                <p:nvPr/>
              </p:nvSpPr>
              <p:spPr>
                <a:xfrm>
                  <a:off x="5005387" y="1378171"/>
                  <a:ext cx="597217" cy="1947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17" h="1947957" extrusionOk="0">
                      <a:moveTo>
                        <a:pt x="524066" y="1636967"/>
                      </a:moveTo>
                      <a:lnTo>
                        <a:pt x="597218" y="1947958"/>
                      </a:lnTo>
                      <a:cubicBezTo>
                        <a:pt x="541306" y="1939862"/>
                        <a:pt x="489775" y="1930527"/>
                        <a:pt x="443579" y="1920145"/>
                      </a:cubicBezTo>
                      <a:lnTo>
                        <a:pt x="384334" y="1667828"/>
                      </a:lnTo>
                      <a:lnTo>
                        <a:pt x="368618" y="1601248"/>
                      </a:lnTo>
                      <a:lnTo>
                        <a:pt x="0" y="32766"/>
                      </a:lnTo>
                      <a:lnTo>
                        <a:pt x="139351" y="0"/>
                      </a:lnTo>
                      <a:lnTo>
                        <a:pt x="507778" y="1567720"/>
                      </a:lnTo>
                      <a:lnTo>
                        <a:pt x="524066" y="1636967"/>
                      </a:lnTo>
                      <a:close/>
                    </a:path>
                  </a:pathLst>
                </a:custGeom>
                <a:solidFill>
                  <a:srgbClr val="000000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8" name="Google Shape;2048;p13"/>
                <p:cNvSpPr/>
                <p:nvPr/>
              </p:nvSpPr>
              <p:spPr>
                <a:xfrm>
                  <a:off x="5547169" y="1940337"/>
                  <a:ext cx="230505" cy="69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05" h="69437" extrusionOk="0">
                      <a:moveTo>
                        <a:pt x="3429" y="69437"/>
                      </a:moveTo>
                      <a:lnTo>
                        <a:pt x="230505" y="14097"/>
                      </a:lnTo>
                      <a:lnTo>
                        <a:pt x="226981" y="0"/>
                      </a:lnTo>
                      <a:lnTo>
                        <a:pt x="0" y="55340"/>
                      </a:lnTo>
                      <a:lnTo>
                        <a:pt x="3429" y="69437"/>
                      </a:lnTo>
                      <a:lnTo>
                        <a:pt x="3429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9" name="Google Shape;2049;p13"/>
                <p:cNvSpPr/>
                <p:nvPr/>
              </p:nvSpPr>
              <p:spPr>
                <a:xfrm>
                  <a:off x="5649276" y="2096356"/>
                  <a:ext cx="164972" cy="4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72" h="46958" extrusionOk="0">
                      <a:moveTo>
                        <a:pt x="1715" y="46958"/>
                      </a:moveTo>
                      <a:lnTo>
                        <a:pt x="164973" y="7144"/>
                      </a:lnTo>
                      <a:lnTo>
                        <a:pt x="163259" y="0"/>
                      </a:lnTo>
                      <a:lnTo>
                        <a:pt x="0" y="39815"/>
                      </a:lnTo>
                      <a:lnTo>
                        <a:pt x="1715" y="46958"/>
                      </a:lnTo>
                      <a:lnTo>
                        <a:pt x="1715" y="46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0" name="Google Shape;2050;p13"/>
                <p:cNvSpPr/>
                <p:nvPr/>
              </p:nvSpPr>
              <p:spPr>
                <a:xfrm>
                  <a:off x="5669565" y="1975674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1" name="Google Shape;2051;p13"/>
                <p:cNvSpPr/>
                <p:nvPr/>
              </p:nvSpPr>
              <p:spPr>
                <a:xfrm>
                  <a:off x="5676232" y="2004059"/>
                  <a:ext cx="115443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861" extrusionOk="0">
                      <a:moveTo>
                        <a:pt x="1810" y="34861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1"/>
                      </a:lnTo>
                      <a:lnTo>
                        <a:pt x="1810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2" name="Google Shape;2052;p13"/>
                <p:cNvSpPr/>
                <p:nvPr/>
              </p:nvSpPr>
              <p:spPr>
                <a:xfrm>
                  <a:off x="5683376" y="2032443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3" name="Google Shape;2053;p13"/>
                <p:cNvSpPr/>
                <p:nvPr/>
              </p:nvSpPr>
              <p:spPr>
                <a:xfrm>
                  <a:off x="5691949" y="2068067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1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4" name="Google Shape;2054;p13"/>
                <p:cNvSpPr/>
                <p:nvPr/>
              </p:nvSpPr>
              <p:spPr>
                <a:xfrm>
                  <a:off x="5728524" y="2217419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1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622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5" name="Google Shape;2055;p13"/>
                <p:cNvSpPr/>
                <p:nvPr/>
              </p:nvSpPr>
              <p:spPr>
                <a:xfrm>
                  <a:off x="5721381" y="2188844"/>
                  <a:ext cx="115443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861" extrusionOk="0">
                      <a:moveTo>
                        <a:pt x="1715" y="34861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6" name="Google Shape;2056;p13"/>
                <p:cNvSpPr/>
                <p:nvPr/>
              </p:nvSpPr>
              <p:spPr>
                <a:xfrm>
                  <a:off x="5712618" y="2153506"/>
                  <a:ext cx="115443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861" extrusionOk="0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7" name="Google Shape;2057;p13"/>
                <p:cNvSpPr/>
                <p:nvPr/>
              </p:nvSpPr>
              <p:spPr>
                <a:xfrm>
                  <a:off x="5705664" y="2124741"/>
                  <a:ext cx="115443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861" extrusionOk="0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729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8" name="Google Shape;2058;p13"/>
                <p:cNvSpPr/>
                <p:nvPr/>
              </p:nvSpPr>
              <p:spPr>
                <a:xfrm>
                  <a:off x="5623178" y="2253043"/>
                  <a:ext cx="230504" cy="69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04" h="69437" extrusionOk="0">
                      <a:moveTo>
                        <a:pt x="3429" y="69437"/>
                      </a:moveTo>
                      <a:lnTo>
                        <a:pt x="230505" y="14097"/>
                      </a:lnTo>
                      <a:lnTo>
                        <a:pt x="227076" y="0"/>
                      </a:lnTo>
                      <a:lnTo>
                        <a:pt x="0" y="55340"/>
                      </a:lnTo>
                      <a:lnTo>
                        <a:pt x="3429" y="69437"/>
                      </a:lnTo>
                      <a:lnTo>
                        <a:pt x="3429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9" name="Google Shape;2059;p13"/>
                <p:cNvSpPr/>
                <p:nvPr/>
              </p:nvSpPr>
              <p:spPr>
                <a:xfrm>
                  <a:off x="5725381" y="2409253"/>
                  <a:ext cx="165068" cy="4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68" h="46958" extrusionOk="0">
                      <a:moveTo>
                        <a:pt x="1715" y="46958"/>
                      </a:moveTo>
                      <a:lnTo>
                        <a:pt x="165068" y="7144"/>
                      </a:lnTo>
                      <a:lnTo>
                        <a:pt x="163259" y="0"/>
                      </a:lnTo>
                      <a:lnTo>
                        <a:pt x="0" y="39815"/>
                      </a:lnTo>
                      <a:lnTo>
                        <a:pt x="1715" y="46958"/>
                      </a:lnTo>
                      <a:lnTo>
                        <a:pt x="1715" y="46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0" name="Google Shape;2060;p13"/>
                <p:cNvSpPr/>
                <p:nvPr/>
              </p:nvSpPr>
              <p:spPr>
                <a:xfrm>
                  <a:off x="5745860" y="2288285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1" name="Google Shape;2061;p13"/>
                <p:cNvSpPr/>
                <p:nvPr/>
              </p:nvSpPr>
              <p:spPr>
                <a:xfrm>
                  <a:off x="5752528" y="2316670"/>
                  <a:ext cx="115442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2" h="34861" extrusionOk="0">
                      <a:moveTo>
                        <a:pt x="1810" y="34861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1"/>
                      </a:lnTo>
                      <a:lnTo>
                        <a:pt x="1810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2" name="Google Shape;2062;p13"/>
                <p:cNvSpPr/>
                <p:nvPr/>
              </p:nvSpPr>
              <p:spPr>
                <a:xfrm>
                  <a:off x="5759481" y="2345340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1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13"/>
                <p:cNvSpPr/>
                <p:nvPr/>
              </p:nvSpPr>
              <p:spPr>
                <a:xfrm>
                  <a:off x="5766529" y="2373724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4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4" y="34862"/>
                      </a:lnTo>
                      <a:lnTo>
                        <a:pt x="1714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13"/>
                <p:cNvSpPr/>
                <p:nvPr/>
              </p:nvSpPr>
              <p:spPr>
                <a:xfrm>
                  <a:off x="5804534" y="2530029"/>
                  <a:ext cx="115442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2" h="34861" extrusionOk="0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13"/>
                <p:cNvSpPr/>
                <p:nvPr/>
              </p:nvSpPr>
              <p:spPr>
                <a:xfrm>
                  <a:off x="5797486" y="2501740"/>
                  <a:ext cx="115442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2" h="34861" extrusionOk="0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623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13"/>
                <p:cNvSpPr/>
                <p:nvPr/>
              </p:nvSpPr>
              <p:spPr>
                <a:xfrm>
                  <a:off x="5788913" y="2466117"/>
                  <a:ext cx="115442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2" h="34861" extrusionOk="0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13"/>
                <p:cNvSpPr/>
                <p:nvPr/>
              </p:nvSpPr>
              <p:spPr>
                <a:xfrm>
                  <a:off x="5781864" y="2437637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13"/>
                <p:cNvSpPr/>
                <p:nvPr/>
              </p:nvSpPr>
              <p:spPr>
                <a:xfrm>
                  <a:off x="5699283" y="2565939"/>
                  <a:ext cx="230505" cy="69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05" h="69437" extrusionOk="0">
                      <a:moveTo>
                        <a:pt x="3524" y="69437"/>
                      </a:moveTo>
                      <a:lnTo>
                        <a:pt x="230505" y="14097"/>
                      </a:lnTo>
                      <a:lnTo>
                        <a:pt x="227076" y="0"/>
                      </a:lnTo>
                      <a:lnTo>
                        <a:pt x="0" y="55340"/>
                      </a:lnTo>
                      <a:lnTo>
                        <a:pt x="3524" y="69437"/>
                      </a:lnTo>
                      <a:lnTo>
                        <a:pt x="3524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13"/>
                <p:cNvSpPr/>
                <p:nvPr/>
              </p:nvSpPr>
              <p:spPr>
                <a:xfrm>
                  <a:off x="5799772" y="2715005"/>
                  <a:ext cx="165068" cy="4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68" h="46958" extrusionOk="0">
                      <a:moveTo>
                        <a:pt x="1715" y="46958"/>
                      </a:moveTo>
                      <a:lnTo>
                        <a:pt x="165068" y="7144"/>
                      </a:lnTo>
                      <a:lnTo>
                        <a:pt x="163354" y="0"/>
                      </a:lnTo>
                      <a:lnTo>
                        <a:pt x="0" y="39815"/>
                      </a:lnTo>
                      <a:lnTo>
                        <a:pt x="1715" y="46958"/>
                      </a:lnTo>
                      <a:lnTo>
                        <a:pt x="1715" y="46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13"/>
                <p:cNvSpPr/>
                <p:nvPr/>
              </p:nvSpPr>
              <p:spPr>
                <a:xfrm>
                  <a:off x="5820060" y="2593942"/>
                  <a:ext cx="115443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861" extrusionOk="0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13"/>
                <p:cNvSpPr/>
                <p:nvPr/>
              </p:nvSpPr>
              <p:spPr>
                <a:xfrm>
                  <a:off x="5828632" y="2629566"/>
                  <a:ext cx="115443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861" extrusionOk="0">
                      <a:moveTo>
                        <a:pt x="1810" y="34861"/>
                      </a:moveTo>
                      <a:lnTo>
                        <a:pt x="115443" y="7144"/>
                      </a:lnTo>
                      <a:lnTo>
                        <a:pt x="113729" y="0"/>
                      </a:lnTo>
                      <a:lnTo>
                        <a:pt x="0" y="27718"/>
                      </a:lnTo>
                      <a:lnTo>
                        <a:pt x="1810" y="34861"/>
                      </a:lnTo>
                      <a:lnTo>
                        <a:pt x="1810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13"/>
                <p:cNvSpPr/>
                <p:nvPr/>
              </p:nvSpPr>
              <p:spPr>
                <a:xfrm>
                  <a:off x="5835586" y="2658045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4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4" y="34862"/>
                      </a:lnTo>
                      <a:lnTo>
                        <a:pt x="1714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13"/>
                <p:cNvSpPr/>
                <p:nvPr/>
              </p:nvSpPr>
              <p:spPr>
                <a:xfrm>
                  <a:off x="5842634" y="2686620"/>
                  <a:ext cx="115442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2" h="34861" extrusionOk="0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13"/>
                <p:cNvSpPr/>
                <p:nvPr/>
              </p:nvSpPr>
              <p:spPr>
                <a:xfrm>
                  <a:off x="5880734" y="2842926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13"/>
                <p:cNvSpPr/>
                <p:nvPr/>
              </p:nvSpPr>
              <p:spPr>
                <a:xfrm>
                  <a:off x="5872066" y="2807302"/>
                  <a:ext cx="115443" cy="34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956" extrusionOk="0">
                      <a:moveTo>
                        <a:pt x="1810" y="34957"/>
                      </a:moveTo>
                      <a:lnTo>
                        <a:pt x="115443" y="7239"/>
                      </a:lnTo>
                      <a:lnTo>
                        <a:pt x="113729" y="0"/>
                      </a:lnTo>
                      <a:lnTo>
                        <a:pt x="0" y="27718"/>
                      </a:lnTo>
                      <a:lnTo>
                        <a:pt x="1810" y="34957"/>
                      </a:lnTo>
                      <a:lnTo>
                        <a:pt x="1810" y="349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13"/>
                <p:cNvSpPr/>
                <p:nvPr/>
              </p:nvSpPr>
              <p:spPr>
                <a:xfrm>
                  <a:off x="5865018" y="2779013"/>
                  <a:ext cx="115443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861" extrusionOk="0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729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13"/>
                <p:cNvSpPr/>
                <p:nvPr/>
              </p:nvSpPr>
              <p:spPr>
                <a:xfrm>
                  <a:off x="5858160" y="2750533"/>
                  <a:ext cx="115443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861" extrusionOk="0">
                      <a:moveTo>
                        <a:pt x="1810" y="34861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622"/>
                      </a:lnTo>
                      <a:lnTo>
                        <a:pt x="1810" y="34861"/>
                      </a:lnTo>
                      <a:lnTo>
                        <a:pt x="1810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13"/>
                <p:cNvSpPr/>
                <p:nvPr/>
              </p:nvSpPr>
              <p:spPr>
                <a:xfrm>
                  <a:off x="5773768" y="2871691"/>
                  <a:ext cx="230505" cy="69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05" h="69437" extrusionOk="0">
                      <a:moveTo>
                        <a:pt x="3429" y="69437"/>
                      </a:moveTo>
                      <a:lnTo>
                        <a:pt x="230505" y="14097"/>
                      </a:lnTo>
                      <a:lnTo>
                        <a:pt x="227076" y="0"/>
                      </a:lnTo>
                      <a:lnTo>
                        <a:pt x="0" y="55340"/>
                      </a:lnTo>
                      <a:lnTo>
                        <a:pt x="3429" y="69437"/>
                      </a:lnTo>
                      <a:lnTo>
                        <a:pt x="3429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13"/>
                <p:cNvSpPr/>
                <p:nvPr/>
              </p:nvSpPr>
              <p:spPr>
                <a:xfrm>
                  <a:off x="5875876" y="3027711"/>
                  <a:ext cx="165068" cy="4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68" h="46958" extrusionOk="0">
                      <a:moveTo>
                        <a:pt x="1715" y="46958"/>
                      </a:moveTo>
                      <a:lnTo>
                        <a:pt x="165068" y="7144"/>
                      </a:lnTo>
                      <a:lnTo>
                        <a:pt x="163259" y="0"/>
                      </a:lnTo>
                      <a:lnTo>
                        <a:pt x="0" y="39815"/>
                      </a:lnTo>
                      <a:lnTo>
                        <a:pt x="1715" y="46958"/>
                      </a:lnTo>
                      <a:lnTo>
                        <a:pt x="1715" y="46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13"/>
                <p:cNvSpPr/>
                <p:nvPr/>
              </p:nvSpPr>
              <p:spPr>
                <a:xfrm>
                  <a:off x="5896260" y="2906838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13"/>
                <p:cNvSpPr/>
                <p:nvPr/>
              </p:nvSpPr>
              <p:spPr>
                <a:xfrm>
                  <a:off x="5903118" y="2935318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13"/>
                <p:cNvSpPr/>
                <p:nvPr/>
              </p:nvSpPr>
              <p:spPr>
                <a:xfrm>
                  <a:off x="5911690" y="2970942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13"/>
                <p:cNvSpPr/>
                <p:nvPr/>
              </p:nvSpPr>
              <p:spPr>
                <a:xfrm>
                  <a:off x="5918929" y="2999231"/>
                  <a:ext cx="115442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2" h="34861" extrusionOk="0">
                      <a:moveTo>
                        <a:pt x="1810" y="34861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1"/>
                      </a:lnTo>
                      <a:lnTo>
                        <a:pt x="1810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13"/>
                <p:cNvSpPr/>
                <p:nvPr/>
              </p:nvSpPr>
              <p:spPr>
                <a:xfrm>
                  <a:off x="5954934" y="3148583"/>
                  <a:ext cx="115442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2" h="34861" extrusionOk="0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13"/>
                <p:cNvSpPr/>
                <p:nvPr/>
              </p:nvSpPr>
              <p:spPr>
                <a:xfrm>
                  <a:off x="5948266" y="3120199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239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6" name="Google Shape;2086;p13"/>
                <p:cNvSpPr/>
                <p:nvPr/>
              </p:nvSpPr>
              <p:spPr>
                <a:xfrm>
                  <a:off x="5941122" y="3091624"/>
                  <a:ext cx="115443" cy="34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956" extrusionOk="0">
                      <a:moveTo>
                        <a:pt x="1715" y="34957"/>
                      </a:moveTo>
                      <a:lnTo>
                        <a:pt x="115443" y="7239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957"/>
                      </a:lnTo>
                      <a:lnTo>
                        <a:pt x="1715" y="349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7" name="Google Shape;2087;p13"/>
                <p:cNvSpPr/>
                <p:nvPr/>
              </p:nvSpPr>
              <p:spPr>
                <a:xfrm>
                  <a:off x="5934264" y="3063144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8" name="Google Shape;2088;p13"/>
                <p:cNvSpPr/>
                <p:nvPr/>
              </p:nvSpPr>
              <p:spPr>
                <a:xfrm>
                  <a:off x="5848159" y="3177158"/>
                  <a:ext cx="230504" cy="69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04" h="69437" extrusionOk="0">
                      <a:moveTo>
                        <a:pt x="3429" y="69437"/>
                      </a:moveTo>
                      <a:lnTo>
                        <a:pt x="230505" y="14097"/>
                      </a:lnTo>
                      <a:lnTo>
                        <a:pt x="227076" y="0"/>
                      </a:lnTo>
                      <a:lnTo>
                        <a:pt x="0" y="55340"/>
                      </a:lnTo>
                      <a:lnTo>
                        <a:pt x="3429" y="69437"/>
                      </a:lnTo>
                      <a:lnTo>
                        <a:pt x="3429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9" name="Google Shape;2089;p13"/>
                <p:cNvSpPr/>
                <p:nvPr/>
              </p:nvSpPr>
              <p:spPr>
                <a:xfrm>
                  <a:off x="6011798" y="3333749"/>
                  <a:ext cx="103631" cy="25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31" h="25431" extrusionOk="0">
                      <a:moveTo>
                        <a:pt x="103632" y="7144"/>
                      </a:moveTo>
                      <a:lnTo>
                        <a:pt x="28670" y="25432"/>
                      </a:lnTo>
                      <a:cubicBezTo>
                        <a:pt x="19050" y="25241"/>
                        <a:pt x="9525" y="25051"/>
                        <a:pt x="0" y="24860"/>
                      </a:cubicBezTo>
                      <a:lnTo>
                        <a:pt x="101822" y="0"/>
                      </a:lnTo>
                      <a:lnTo>
                        <a:pt x="103632" y="71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0" name="Google Shape;2090;p13"/>
                <p:cNvSpPr/>
                <p:nvPr/>
              </p:nvSpPr>
              <p:spPr>
                <a:xfrm>
                  <a:off x="5970650" y="3212591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239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1" name="Google Shape;2091;p13"/>
                <p:cNvSpPr/>
                <p:nvPr/>
              </p:nvSpPr>
              <p:spPr>
                <a:xfrm>
                  <a:off x="5977699" y="3240975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2" name="Google Shape;2092;p13"/>
                <p:cNvSpPr/>
                <p:nvPr/>
              </p:nvSpPr>
              <p:spPr>
                <a:xfrm>
                  <a:off x="5986462" y="3276504"/>
                  <a:ext cx="115443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861" extrusionOk="0">
                      <a:moveTo>
                        <a:pt x="1810" y="34861"/>
                      </a:moveTo>
                      <a:lnTo>
                        <a:pt x="115443" y="7144"/>
                      </a:lnTo>
                      <a:lnTo>
                        <a:pt x="113729" y="0"/>
                      </a:lnTo>
                      <a:lnTo>
                        <a:pt x="0" y="27718"/>
                      </a:lnTo>
                      <a:lnTo>
                        <a:pt x="1810" y="34861"/>
                      </a:lnTo>
                      <a:lnTo>
                        <a:pt x="1810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3" name="Google Shape;2093;p13"/>
                <p:cNvSpPr/>
                <p:nvPr/>
              </p:nvSpPr>
              <p:spPr>
                <a:xfrm>
                  <a:off x="5993224" y="3304888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4" name="Google Shape;2094;p13"/>
                <p:cNvSpPr/>
                <p:nvPr/>
              </p:nvSpPr>
              <p:spPr>
                <a:xfrm>
                  <a:off x="5401722" y="1321879"/>
                  <a:ext cx="230504" cy="69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04" h="69437" extrusionOk="0">
                      <a:moveTo>
                        <a:pt x="3429" y="69437"/>
                      </a:moveTo>
                      <a:lnTo>
                        <a:pt x="230505" y="14097"/>
                      </a:lnTo>
                      <a:lnTo>
                        <a:pt x="227076" y="0"/>
                      </a:lnTo>
                      <a:lnTo>
                        <a:pt x="0" y="55340"/>
                      </a:lnTo>
                      <a:lnTo>
                        <a:pt x="3429" y="69437"/>
                      </a:lnTo>
                      <a:lnTo>
                        <a:pt x="3429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5" name="Google Shape;2095;p13"/>
                <p:cNvSpPr/>
                <p:nvPr/>
              </p:nvSpPr>
              <p:spPr>
                <a:xfrm>
                  <a:off x="5503830" y="1477898"/>
                  <a:ext cx="165068" cy="4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68" h="46958" extrusionOk="0">
                      <a:moveTo>
                        <a:pt x="1714" y="46958"/>
                      </a:moveTo>
                      <a:lnTo>
                        <a:pt x="165068" y="7144"/>
                      </a:lnTo>
                      <a:lnTo>
                        <a:pt x="163259" y="0"/>
                      </a:lnTo>
                      <a:lnTo>
                        <a:pt x="0" y="39815"/>
                      </a:lnTo>
                      <a:lnTo>
                        <a:pt x="1714" y="46958"/>
                      </a:lnTo>
                      <a:lnTo>
                        <a:pt x="1714" y="46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6" name="Google Shape;2096;p13"/>
                <p:cNvSpPr/>
                <p:nvPr/>
              </p:nvSpPr>
              <p:spPr>
                <a:xfrm>
                  <a:off x="5524118" y="1357216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7" name="Google Shape;2097;p13"/>
                <p:cNvSpPr/>
                <p:nvPr/>
              </p:nvSpPr>
              <p:spPr>
                <a:xfrm>
                  <a:off x="5530881" y="1385601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1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8" name="Google Shape;2098;p13"/>
                <p:cNvSpPr/>
                <p:nvPr/>
              </p:nvSpPr>
              <p:spPr>
                <a:xfrm>
                  <a:off x="5537929" y="1413985"/>
                  <a:ext cx="115442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2" h="34861" extrusionOk="0">
                      <a:moveTo>
                        <a:pt x="1810" y="34862"/>
                      </a:moveTo>
                      <a:lnTo>
                        <a:pt x="115443" y="7239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9" name="Google Shape;2099;p13"/>
                <p:cNvSpPr/>
                <p:nvPr/>
              </p:nvSpPr>
              <p:spPr>
                <a:xfrm>
                  <a:off x="5546502" y="1449609"/>
                  <a:ext cx="115442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2" h="34861" extrusionOk="0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0" name="Google Shape;2100;p13"/>
                <p:cNvSpPr/>
                <p:nvPr/>
              </p:nvSpPr>
              <p:spPr>
                <a:xfrm>
                  <a:off x="5583078" y="1598961"/>
                  <a:ext cx="115442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2" h="34861" extrusionOk="0">
                      <a:moveTo>
                        <a:pt x="1715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1" name="Google Shape;2101;p13"/>
                <p:cNvSpPr/>
                <p:nvPr/>
              </p:nvSpPr>
              <p:spPr>
                <a:xfrm>
                  <a:off x="5576029" y="1570386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2" name="Google Shape;2102;p13"/>
                <p:cNvSpPr/>
                <p:nvPr/>
              </p:nvSpPr>
              <p:spPr>
                <a:xfrm>
                  <a:off x="5567266" y="1535048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4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4" y="34862"/>
                      </a:lnTo>
                      <a:lnTo>
                        <a:pt x="1714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3" name="Google Shape;2103;p13"/>
                <p:cNvSpPr/>
                <p:nvPr/>
              </p:nvSpPr>
              <p:spPr>
                <a:xfrm>
                  <a:off x="5560313" y="1506282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4" name="Google Shape;2104;p13"/>
                <p:cNvSpPr/>
                <p:nvPr/>
              </p:nvSpPr>
              <p:spPr>
                <a:xfrm>
                  <a:off x="5477826" y="1634584"/>
                  <a:ext cx="230505" cy="69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05" h="69437" extrusionOk="0">
                      <a:moveTo>
                        <a:pt x="3429" y="69437"/>
                      </a:moveTo>
                      <a:lnTo>
                        <a:pt x="230505" y="14097"/>
                      </a:lnTo>
                      <a:lnTo>
                        <a:pt x="227076" y="0"/>
                      </a:lnTo>
                      <a:lnTo>
                        <a:pt x="0" y="55340"/>
                      </a:lnTo>
                      <a:lnTo>
                        <a:pt x="3429" y="69437"/>
                      </a:lnTo>
                      <a:lnTo>
                        <a:pt x="3429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5" name="Google Shape;2105;p13"/>
                <p:cNvSpPr/>
                <p:nvPr/>
              </p:nvSpPr>
              <p:spPr>
                <a:xfrm>
                  <a:off x="5579934" y="1790794"/>
                  <a:ext cx="165068" cy="4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68" h="46958" extrusionOk="0">
                      <a:moveTo>
                        <a:pt x="1715" y="46958"/>
                      </a:moveTo>
                      <a:lnTo>
                        <a:pt x="165068" y="7144"/>
                      </a:lnTo>
                      <a:lnTo>
                        <a:pt x="163354" y="0"/>
                      </a:lnTo>
                      <a:lnTo>
                        <a:pt x="0" y="39815"/>
                      </a:lnTo>
                      <a:lnTo>
                        <a:pt x="1715" y="46958"/>
                      </a:lnTo>
                      <a:lnTo>
                        <a:pt x="1715" y="46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6" name="Google Shape;2106;p13"/>
                <p:cNvSpPr/>
                <p:nvPr/>
              </p:nvSpPr>
              <p:spPr>
                <a:xfrm>
                  <a:off x="5600413" y="1669827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7" name="Google Shape;2107;p13"/>
                <p:cNvSpPr/>
                <p:nvPr/>
              </p:nvSpPr>
              <p:spPr>
                <a:xfrm>
                  <a:off x="5607176" y="1698211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8" name="Google Shape;2108;p13"/>
                <p:cNvSpPr/>
                <p:nvPr/>
              </p:nvSpPr>
              <p:spPr>
                <a:xfrm>
                  <a:off x="5614034" y="1726881"/>
                  <a:ext cx="115442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2" h="34861" extrusionOk="0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728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9" name="Google Shape;2109;p13"/>
                <p:cNvSpPr/>
                <p:nvPr/>
              </p:nvSpPr>
              <p:spPr>
                <a:xfrm>
                  <a:off x="5621082" y="1755266"/>
                  <a:ext cx="115443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861" extrusionOk="0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729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0" name="Google Shape;2110;p13"/>
                <p:cNvSpPr/>
                <p:nvPr/>
              </p:nvSpPr>
              <p:spPr>
                <a:xfrm>
                  <a:off x="5659182" y="1911571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1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1" name="Google Shape;2111;p13"/>
                <p:cNvSpPr/>
                <p:nvPr/>
              </p:nvSpPr>
              <p:spPr>
                <a:xfrm>
                  <a:off x="5652134" y="1883282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1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2" name="Google Shape;2112;p13"/>
                <p:cNvSpPr/>
                <p:nvPr/>
              </p:nvSpPr>
              <p:spPr>
                <a:xfrm>
                  <a:off x="5643562" y="1847658"/>
                  <a:ext cx="115347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7" h="34861" extrusionOk="0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3" name="Google Shape;2113;p13"/>
                <p:cNvSpPr/>
                <p:nvPr/>
              </p:nvSpPr>
              <p:spPr>
                <a:xfrm>
                  <a:off x="5636418" y="1819179"/>
                  <a:ext cx="115443" cy="34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43" h="34861" extrusionOk="0">
                      <a:moveTo>
                        <a:pt x="1715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14" name="Google Shape;2114;p13"/>
              <p:cNvGrpSpPr/>
              <p:nvPr/>
            </p:nvGrpSpPr>
            <p:grpSpPr>
              <a:xfrm>
                <a:off x="5885211" y="1890331"/>
                <a:ext cx="360140" cy="1469611"/>
                <a:chOff x="5885211" y="1890331"/>
                <a:chExt cx="360140" cy="1469611"/>
              </a:xfrm>
            </p:grpSpPr>
            <p:sp>
              <p:nvSpPr>
                <p:cNvPr id="2115" name="Google Shape;2115;p13"/>
                <p:cNvSpPr/>
                <p:nvPr/>
              </p:nvSpPr>
              <p:spPr>
                <a:xfrm>
                  <a:off x="5904547" y="2186558"/>
                  <a:ext cx="321468" cy="117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68" h="1173384" extrusionOk="0">
                      <a:moveTo>
                        <a:pt x="321469" y="0"/>
                      </a:moveTo>
                      <a:lnTo>
                        <a:pt x="321469" y="1172147"/>
                      </a:lnTo>
                      <a:cubicBezTo>
                        <a:pt x="302990" y="1172623"/>
                        <a:pt x="284226" y="1172909"/>
                        <a:pt x="265462" y="1173099"/>
                      </a:cubicBezTo>
                      <a:cubicBezTo>
                        <a:pt x="252889" y="1173290"/>
                        <a:pt x="240316" y="1173385"/>
                        <a:pt x="227648" y="1173385"/>
                      </a:cubicBezTo>
                      <a:lnTo>
                        <a:pt x="217456" y="1173385"/>
                      </a:lnTo>
                      <a:cubicBezTo>
                        <a:pt x="190024" y="1173385"/>
                        <a:pt x="162782" y="1173099"/>
                        <a:pt x="135922" y="1172623"/>
                      </a:cubicBezTo>
                      <a:cubicBezTo>
                        <a:pt x="126302" y="1172432"/>
                        <a:pt x="116777" y="1172242"/>
                        <a:pt x="107252" y="1172051"/>
                      </a:cubicBezTo>
                      <a:cubicBezTo>
                        <a:pt x="70771" y="1171099"/>
                        <a:pt x="34957" y="1169765"/>
                        <a:pt x="0" y="1167956"/>
                      </a:cubicBezTo>
                      <a:lnTo>
                        <a:pt x="0" y="0"/>
                      </a:lnTo>
                      <a:lnTo>
                        <a:pt x="3214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6" name="Google Shape;2116;p13"/>
                <p:cNvSpPr/>
                <p:nvPr/>
              </p:nvSpPr>
              <p:spPr>
                <a:xfrm>
                  <a:off x="5902737" y="1890331"/>
                  <a:ext cx="325183" cy="189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183" h="189071" extrusionOk="0">
                      <a:moveTo>
                        <a:pt x="276987" y="0"/>
                      </a:moveTo>
                      <a:cubicBezTo>
                        <a:pt x="303605" y="0"/>
                        <a:pt x="325184" y="21578"/>
                        <a:pt x="325184" y="48196"/>
                      </a:cubicBezTo>
                      <a:lnTo>
                        <a:pt x="325184" y="140875"/>
                      </a:lnTo>
                      <a:cubicBezTo>
                        <a:pt x="325184" y="167493"/>
                        <a:pt x="303605" y="189071"/>
                        <a:pt x="276987" y="189071"/>
                      </a:cubicBezTo>
                      <a:lnTo>
                        <a:pt x="48197" y="189071"/>
                      </a:lnTo>
                      <a:cubicBezTo>
                        <a:pt x="21578" y="189071"/>
                        <a:pt x="0" y="167493"/>
                        <a:pt x="0" y="140875"/>
                      </a:cubicBezTo>
                      <a:lnTo>
                        <a:pt x="0" y="48196"/>
                      </a:lnTo>
                      <a:cubicBezTo>
                        <a:pt x="0" y="21578"/>
                        <a:pt x="21578" y="0"/>
                        <a:pt x="48197" y="0"/>
                      </a:cubicBezTo>
                      <a:close/>
                    </a:path>
                  </a:pathLst>
                </a:custGeom>
                <a:solidFill>
                  <a:srgbClr val="CF899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7" name="Google Shape;2117;p13"/>
                <p:cNvSpPr/>
                <p:nvPr/>
              </p:nvSpPr>
              <p:spPr>
                <a:xfrm>
                  <a:off x="5885211" y="2013489"/>
                  <a:ext cx="360140" cy="202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40" h="202596" extrusionOk="0">
                      <a:moveTo>
                        <a:pt x="311944" y="0"/>
                      </a:moveTo>
                      <a:cubicBezTo>
                        <a:pt x="338562" y="0"/>
                        <a:pt x="360140" y="21578"/>
                        <a:pt x="360140" y="48196"/>
                      </a:cubicBezTo>
                      <a:lnTo>
                        <a:pt x="360140" y="154400"/>
                      </a:lnTo>
                      <a:cubicBezTo>
                        <a:pt x="360140" y="181018"/>
                        <a:pt x="338562" y="202597"/>
                        <a:pt x="311944" y="202597"/>
                      </a:cubicBezTo>
                      <a:lnTo>
                        <a:pt x="48197" y="202597"/>
                      </a:lnTo>
                      <a:cubicBezTo>
                        <a:pt x="21578" y="202597"/>
                        <a:pt x="0" y="181018"/>
                        <a:pt x="0" y="154400"/>
                      </a:cubicBezTo>
                      <a:lnTo>
                        <a:pt x="0" y="48196"/>
                      </a:lnTo>
                      <a:cubicBezTo>
                        <a:pt x="0" y="21578"/>
                        <a:pt x="21578" y="0"/>
                        <a:pt x="48197" y="0"/>
                      </a:cubicBez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8" name="Google Shape;2118;p13"/>
                <p:cNvSpPr/>
                <p:nvPr/>
              </p:nvSpPr>
              <p:spPr>
                <a:xfrm>
                  <a:off x="5885211" y="2075782"/>
                  <a:ext cx="360140" cy="73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40" h="73818" extrusionOk="0">
                      <a:moveTo>
                        <a:pt x="0" y="0"/>
                      </a:moveTo>
                      <a:lnTo>
                        <a:pt x="360140" y="0"/>
                      </a:lnTo>
                      <a:lnTo>
                        <a:pt x="360140" y="73819"/>
                      </a:lnTo>
                      <a:lnTo>
                        <a:pt x="0" y="738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19" name="Google Shape;2119;p13"/>
              <p:cNvGrpSpPr/>
              <p:nvPr/>
            </p:nvGrpSpPr>
            <p:grpSpPr>
              <a:xfrm>
                <a:off x="6170008" y="1722214"/>
                <a:ext cx="474409" cy="1637442"/>
                <a:chOff x="6170008" y="1722214"/>
                <a:chExt cx="474409" cy="1637442"/>
              </a:xfrm>
            </p:grpSpPr>
            <p:grpSp>
              <p:nvGrpSpPr>
                <p:cNvPr id="2120" name="Google Shape;2120;p13"/>
                <p:cNvGrpSpPr/>
                <p:nvPr/>
              </p:nvGrpSpPr>
              <p:grpSpPr>
                <a:xfrm>
                  <a:off x="6170008" y="2373546"/>
                  <a:ext cx="288911" cy="986110"/>
                  <a:chOff x="6170008" y="2373546"/>
                  <a:chExt cx="288911" cy="986110"/>
                </a:xfrm>
              </p:grpSpPr>
              <p:sp>
                <p:nvSpPr>
                  <p:cNvPr id="2121" name="Google Shape;2121;p13"/>
                  <p:cNvSpPr/>
                  <p:nvPr/>
                </p:nvSpPr>
                <p:spPr>
                  <a:xfrm>
                    <a:off x="6170008" y="2590608"/>
                    <a:ext cx="257365" cy="7690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365" h="769048" extrusionOk="0">
                        <a:moveTo>
                          <a:pt x="257365" y="16097"/>
                        </a:moveTo>
                        <a:lnTo>
                          <a:pt x="218408" y="309848"/>
                        </a:lnTo>
                        <a:lnTo>
                          <a:pt x="208217" y="386620"/>
                        </a:lnTo>
                        <a:lnTo>
                          <a:pt x="169355" y="680180"/>
                        </a:lnTo>
                        <a:lnTo>
                          <a:pt x="158210" y="764477"/>
                        </a:lnTo>
                        <a:cubicBezTo>
                          <a:pt x="155639" y="764572"/>
                          <a:pt x="152972" y="764667"/>
                          <a:pt x="150400" y="764762"/>
                        </a:cubicBezTo>
                        <a:cubicBezTo>
                          <a:pt x="119539" y="766286"/>
                          <a:pt x="88011" y="767334"/>
                          <a:pt x="56007" y="768096"/>
                        </a:cubicBezTo>
                        <a:cubicBezTo>
                          <a:pt x="37529" y="768572"/>
                          <a:pt x="18764" y="768858"/>
                          <a:pt x="0" y="769049"/>
                        </a:cubicBezTo>
                        <a:lnTo>
                          <a:pt x="56007" y="491871"/>
                        </a:lnTo>
                        <a:lnTo>
                          <a:pt x="78391" y="380810"/>
                        </a:lnTo>
                        <a:lnTo>
                          <a:pt x="94202" y="302895"/>
                        </a:lnTo>
                        <a:lnTo>
                          <a:pt x="155353" y="0"/>
                        </a:lnTo>
                        <a:lnTo>
                          <a:pt x="257365" y="16097"/>
                        </a:lnTo>
                        <a:close/>
                      </a:path>
                    </a:pathLst>
                  </a:custGeom>
                  <a:solidFill>
                    <a:srgbClr val="572B2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2" name="Google Shape;2122;p13"/>
                  <p:cNvSpPr/>
                  <p:nvPr/>
                </p:nvSpPr>
                <p:spPr>
                  <a:xfrm rot="535229">
                    <a:off x="6341956" y="2380013"/>
                    <a:ext cx="100542" cy="219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583" h="219741" extrusionOk="0">
                        <a:moveTo>
                          <a:pt x="0" y="0"/>
                        </a:moveTo>
                        <a:lnTo>
                          <a:pt x="100584" y="0"/>
                        </a:lnTo>
                        <a:lnTo>
                          <a:pt x="100584" y="219742"/>
                        </a:lnTo>
                        <a:lnTo>
                          <a:pt x="0" y="219742"/>
                        </a:lnTo>
                        <a:close/>
                      </a:path>
                    </a:pathLst>
                  </a:custGeom>
                  <a:solidFill>
                    <a:srgbClr val="D0CEC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123" name="Google Shape;2123;p13"/>
                <p:cNvGrpSpPr/>
                <p:nvPr/>
              </p:nvGrpSpPr>
              <p:grpSpPr>
                <a:xfrm>
                  <a:off x="6245306" y="1722214"/>
                  <a:ext cx="399111" cy="682528"/>
                  <a:chOff x="6245306" y="1722214"/>
                  <a:chExt cx="399111" cy="682528"/>
                </a:xfrm>
              </p:grpSpPr>
              <p:sp>
                <p:nvSpPr>
                  <p:cNvPr id="2124" name="Google Shape;2124;p13"/>
                  <p:cNvSpPr/>
                  <p:nvPr/>
                </p:nvSpPr>
                <p:spPr>
                  <a:xfrm>
                    <a:off x="6245306" y="1722214"/>
                    <a:ext cx="399111" cy="6825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9111" h="682528" extrusionOk="0">
                        <a:moveTo>
                          <a:pt x="390475" y="546926"/>
                        </a:moveTo>
                        <a:cubicBezTo>
                          <a:pt x="386855" y="559689"/>
                          <a:pt x="381807" y="571595"/>
                          <a:pt x="375425" y="582739"/>
                        </a:cubicBezTo>
                        <a:cubicBezTo>
                          <a:pt x="318275" y="683704"/>
                          <a:pt x="157969" y="714089"/>
                          <a:pt x="63100" y="645890"/>
                        </a:cubicBezTo>
                        <a:cubicBezTo>
                          <a:pt x="20714" y="615315"/>
                          <a:pt x="-3956" y="561689"/>
                          <a:pt x="521" y="509683"/>
                        </a:cubicBezTo>
                        <a:cubicBezTo>
                          <a:pt x="4141" y="466439"/>
                          <a:pt x="25572" y="428244"/>
                          <a:pt x="49003" y="391097"/>
                        </a:cubicBezTo>
                        <a:cubicBezTo>
                          <a:pt x="58719" y="375761"/>
                          <a:pt x="68720" y="360712"/>
                          <a:pt x="77959" y="345472"/>
                        </a:cubicBezTo>
                        <a:cubicBezTo>
                          <a:pt x="141015" y="242126"/>
                          <a:pt x="174638" y="121063"/>
                          <a:pt x="173686" y="0"/>
                        </a:cubicBezTo>
                        <a:cubicBezTo>
                          <a:pt x="259030" y="97155"/>
                          <a:pt x="325705" y="210693"/>
                          <a:pt x="368853" y="332518"/>
                        </a:cubicBezTo>
                        <a:cubicBezTo>
                          <a:pt x="393237" y="401383"/>
                          <a:pt x="410191" y="476631"/>
                          <a:pt x="390475" y="546926"/>
                        </a:cubicBezTo>
                        <a:close/>
                      </a:path>
                    </a:pathLst>
                  </a:custGeom>
                  <a:solidFill>
                    <a:srgbClr val="D7B0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5" name="Google Shape;2125;p13"/>
                  <p:cNvSpPr/>
                  <p:nvPr/>
                </p:nvSpPr>
                <p:spPr>
                  <a:xfrm>
                    <a:off x="6294310" y="1722214"/>
                    <a:ext cx="350107" cy="58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07" h="583888" extrusionOk="0">
                        <a:moveTo>
                          <a:pt x="341471" y="546926"/>
                        </a:moveTo>
                        <a:cubicBezTo>
                          <a:pt x="337852" y="559689"/>
                          <a:pt x="332803" y="571595"/>
                          <a:pt x="326422" y="582739"/>
                        </a:cubicBezTo>
                        <a:cubicBezTo>
                          <a:pt x="315659" y="584835"/>
                          <a:pt x="304609" y="584168"/>
                          <a:pt x="294227" y="579882"/>
                        </a:cubicBezTo>
                        <a:cubicBezTo>
                          <a:pt x="267843" y="569024"/>
                          <a:pt x="253746" y="540258"/>
                          <a:pt x="245745" y="512921"/>
                        </a:cubicBezTo>
                        <a:cubicBezTo>
                          <a:pt x="237839" y="485585"/>
                          <a:pt x="233077" y="456152"/>
                          <a:pt x="215932" y="433292"/>
                        </a:cubicBezTo>
                        <a:cubicBezTo>
                          <a:pt x="151162" y="346996"/>
                          <a:pt x="122206" y="502920"/>
                          <a:pt x="52292" y="457105"/>
                        </a:cubicBezTo>
                        <a:cubicBezTo>
                          <a:pt x="34290" y="445389"/>
                          <a:pt x="15907" y="419957"/>
                          <a:pt x="0" y="391097"/>
                        </a:cubicBezTo>
                        <a:cubicBezTo>
                          <a:pt x="9715" y="375761"/>
                          <a:pt x="19717" y="360712"/>
                          <a:pt x="28956" y="345472"/>
                        </a:cubicBezTo>
                        <a:cubicBezTo>
                          <a:pt x="92011" y="242126"/>
                          <a:pt x="125635" y="121063"/>
                          <a:pt x="124682" y="0"/>
                        </a:cubicBezTo>
                        <a:cubicBezTo>
                          <a:pt x="210026" y="97155"/>
                          <a:pt x="276701" y="210693"/>
                          <a:pt x="319849" y="332518"/>
                        </a:cubicBezTo>
                        <a:cubicBezTo>
                          <a:pt x="344234" y="401383"/>
                          <a:pt x="361188" y="476631"/>
                          <a:pt x="341471" y="54692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126" name="Google Shape;2126;p13"/>
              <p:cNvGrpSpPr/>
              <p:nvPr/>
            </p:nvGrpSpPr>
            <p:grpSpPr>
              <a:xfrm>
                <a:off x="6320408" y="2157776"/>
                <a:ext cx="771165" cy="1197594"/>
                <a:chOff x="6320408" y="2157776"/>
                <a:chExt cx="771165" cy="1197594"/>
              </a:xfrm>
            </p:grpSpPr>
            <p:sp>
              <p:nvSpPr>
                <p:cNvPr id="2127" name="Google Shape;2127;p13"/>
                <p:cNvSpPr/>
                <p:nvPr/>
              </p:nvSpPr>
              <p:spPr>
                <a:xfrm>
                  <a:off x="6320408" y="2673476"/>
                  <a:ext cx="659225" cy="681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225" h="681894" extrusionOk="0">
                      <a:moveTo>
                        <a:pt x="659225" y="113443"/>
                      </a:moveTo>
                      <a:lnTo>
                        <a:pt x="658082" y="118682"/>
                      </a:lnTo>
                      <a:lnTo>
                        <a:pt x="611791" y="325374"/>
                      </a:lnTo>
                      <a:lnTo>
                        <a:pt x="596741" y="392144"/>
                      </a:lnTo>
                      <a:lnTo>
                        <a:pt x="548926" y="605885"/>
                      </a:lnTo>
                      <a:cubicBezTo>
                        <a:pt x="419957" y="643414"/>
                        <a:pt x="228981" y="670941"/>
                        <a:pt x="7811" y="681609"/>
                      </a:cubicBezTo>
                      <a:cubicBezTo>
                        <a:pt x="5239" y="681704"/>
                        <a:pt x="2572" y="681800"/>
                        <a:pt x="0" y="681895"/>
                      </a:cubicBezTo>
                      <a:lnTo>
                        <a:pt x="18955" y="597313"/>
                      </a:lnTo>
                      <a:lnTo>
                        <a:pt x="84296" y="305467"/>
                      </a:lnTo>
                      <a:lnTo>
                        <a:pt x="101346" y="229648"/>
                      </a:lnTo>
                      <a:lnTo>
                        <a:pt x="151638" y="5144"/>
                      </a:lnTo>
                      <a:lnTo>
                        <a:pt x="152781" y="0"/>
                      </a:lnTo>
                      <a:lnTo>
                        <a:pt x="659225" y="1134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8" name="Google Shape;2128;p13"/>
                <p:cNvSpPr/>
                <p:nvPr/>
              </p:nvSpPr>
              <p:spPr>
                <a:xfrm rot="754528">
                  <a:off x="6522869" y="2222465"/>
                  <a:ext cx="518480" cy="518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017" h="519016" extrusionOk="0">
                      <a:moveTo>
                        <a:pt x="146685" y="0"/>
                      </a:moveTo>
                      <a:lnTo>
                        <a:pt x="372332" y="0"/>
                      </a:lnTo>
                      <a:cubicBezTo>
                        <a:pt x="453295" y="0"/>
                        <a:pt x="519017" y="65722"/>
                        <a:pt x="519017" y="146685"/>
                      </a:cubicBezTo>
                      <a:lnTo>
                        <a:pt x="519017" y="519017"/>
                      </a:lnTo>
                      <a:lnTo>
                        <a:pt x="0" y="519017"/>
                      </a:lnTo>
                      <a:lnTo>
                        <a:pt x="0" y="146685"/>
                      </a:lnTo>
                      <a:cubicBezTo>
                        <a:pt x="0" y="65722"/>
                        <a:pt x="65722" y="0"/>
                        <a:pt x="146685" y="0"/>
                      </a:cubicBezTo>
                      <a:close/>
                    </a:path>
                  </a:pathLst>
                </a:custGeom>
                <a:solidFill>
                  <a:srgbClr val="2C2A2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9" name="Google Shape;2129;p13"/>
                <p:cNvSpPr/>
                <p:nvPr/>
              </p:nvSpPr>
              <p:spPr>
                <a:xfrm rot="754528">
                  <a:off x="6713499" y="2169856"/>
                  <a:ext cx="165753" cy="497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25" h="497776" extrusionOk="0">
                      <a:moveTo>
                        <a:pt x="120872" y="0"/>
                      </a:moveTo>
                      <a:cubicBezTo>
                        <a:pt x="145754" y="0"/>
                        <a:pt x="165925" y="20171"/>
                        <a:pt x="165925" y="45053"/>
                      </a:cubicBezTo>
                      <a:lnTo>
                        <a:pt x="165925" y="452723"/>
                      </a:lnTo>
                      <a:cubicBezTo>
                        <a:pt x="165925" y="477605"/>
                        <a:pt x="145754" y="497776"/>
                        <a:pt x="120872" y="497776"/>
                      </a:cubicBezTo>
                      <a:lnTo>
                        <a:pt x="45053" y="497776"/>
                      </a:lnTo>
                      <a:cubicBezTo>
                        <a:pt x="20171" y="497776"/>
                        <a:pt x="0" y="477605"/>
                        <a:pt x="0" y="452723"/>
                      </a:cubicBezTo>
                      <a:lnTo>
                        <a:pt x="0" y="45053"/>
                      </a:lnTo>
                      <a:cubicBezTo>
                        <a:pt x="0" y="20171"/>
                        <a:pt x="20171" y="0"/>
                        <a:pt x="450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130" name="Google Shape;2130;p13"/>
          <p:cNvGrpSpPr/>
          <p:nvPr/>
        </p:nvGrpSpPr>
        <p:grpSpPr>
          <a:xfrm rot="-1729015">
            <a:off x="2235268" y="507646"/>
            <a:ext cx="894117" cy="1641226"/>
            <a:chOff x="14158132" y="5187467"/>
            <a:chExt cx="991888" cy="1820693"/>
          </a:xfrm>
        </p:grpSpPr>
        <p:sp>
          <p:nvSpPr>
            <p:cNvPr id="2131" name="Google Shape;2131;p13"/>
            <p:cNvSpPr/>
            <p:nvPr/>
          </p:nvSpPr>
          <p:spPr>
            <a:xfrm>
              <a:off x="14158132" y="5187467"/>
              <a:ext cx="991888" cy="1820693"/>
            </a:xfrm>
            <a:custGeom>
              <a:avLst/>
              <a:gdLst/>
              <a:ahLst/>
              <a:cxnLst/>
              <a:rect l="l" t="t" r="r" b="b"/>
              <a:pathLst>
                <a:path w="991888" h="1820693" extrusionOk="0">
                  <a:moveTo>
                    <a:pt x="110593" y="0"/>
                  </a:moveTo>
                  <a:lnTo>
                    <a:pt x="884630" y="0"/>
                  </a:lnTo>
                  <a:cubicBezTo>
                    <a:pt x="908577" y="0"/>
                    <a:pt x="927990" y="19413"/>
                    <a:pt x="927990" y="43359"/>
                  </a:cubicBezTo>
                  <a:lnTo>
                    <a:pt x="927990" y="179869"/>
                  </a:lnTo>
                  <a:cubicBezTo>
                    <a:pt x="927990" y="191842"/>
                    <a:pt x="923137" y="202682"/>
                    <a:pt x="915290" y="210529"/>
                  </a:cubicBezTo>
                  <a:lnTo>
                    <a:pt x="912784" y="211567"/>
                  </a:lnTo>
                  <a:lnTo>
                    <a:pt x="911746" y="214072"/>
                  </a:lnTo>
                  <a:cubicBezTo>
                    <a:pt x="903900" y="221918"/>
                    <a:pt x="893060" y="226771"/>
                    <a:pt x="881086" y="226771"/>
                  </a:cubicBezTo>
                  <a:lnTo>
                    <a:pt x="892705" y="226771"/>
                  </a:lnTo>
                  <a:lnTo>
                    <a:pt x="733375" y="409129"/>
                  </a:lnTo>
                  <a:lnTo>
                    <a:pt x="733375" y="718454"/>
                  </a:lnTo>
                  <a:lnTo>
                    <a:pt x="956395" y="896248"/>
                  </a:lnTo>
                  <a:lnTo>
                    <a:pt x="952521" y="896248"/>
                  </a:lnTo>
                  <a:lnTo>
                    <a:pt x="977852" y="906741"/>
                  </a:lnTo>
                  <a:cubicBezTo>
                    <a:pt x="986524" y="915413"/>
                    <a:pt x="991888" y="927394"/>
                    <a:pt x="991888" y="940627"/>
                  </a:cubicBezTo>
                  <a:lnTo>
                    <a:pt x="991888" y="1068009"/>
                  </a:lnTo>
                  <a:cubicBezTo>
                    <a:pt x="991888" y="1081243"/>
                    <a:pt x="986524" y="1093223"/>
                    <a:pt x="977852" y="1101896"/>
                  </a:cubicBezTo>
                  <a:lnTo>
                    <a:pt x="976249" y="1102560"/>
                  </a:lnTo>
                  <a:lnTo>
                    <a:pt x="974308" y="1105439"/>
                  </a:lnTo>
                  <a:cubicBezTo>
                    <a:pt x="965635" y="1114111"/>
                    <a:pt x="953655" y="1119475"/>
                    <a:pt x="940421" y="1119475"/>
                  </a:cubicBezTo>
                  <a:lnTo>
                    <a:pt x="636075" y="1119475"/>
                  </a:lnTo>
                  <a:lnTo>
                    <a:pt x="486495" y="1820693"/>
                  </a:lnTo>
                  <a:lnTo>
                    <a:pt x="352268" y="1119475"/>
                  </a:lnTo>
                  <a:lnTo>
                    <a:pt x="47924" y="1119475"/>
                  </a:lnTo>
                  <a:cubicBezTo>
                    <a:pt x="21456" y="1119475"/>
                    <a:pt x="0" y="1098019"/>
                    <a:pt x="0" y="1071552"/>
                  </a:cubicBezTo>
                  <a:lnTo>
                    <a:pt x="0" y="944170"/>
                  </a:lnTo>
                  <a:cubicBezTo>
                    <a:pt x="0" y="934245"/>
                    <a:pt x="3017" y="925025"/>
                    <a:pt x="8185" y="917376"/>
                  </a:cubicBezTo>
                  <a:lnTo>
                    <a:pt x="13187" y="913257"/>
                  </a:lnTo>
                  <a:lnTo>
                    <a:pt x="17581" y="906741"/>
                  </a:lnTo>
                  <a:lnTo>
                    <a:pt x="24663" y="903807"/>
                  </a:lnTo>
                  <a:lnTo>
                    <a:pt x="29270" y="900013"/>
                  </a:lnTo>
                  <a:lnTo>
                    <a:pt x="38151" y="898220"/>
                  </a:lnTo>
                  <a:lnTo>
                    <a:pt x="42912" y="896248"/>
                  </a:lnTo>
                  <a:lnTo>
                    <a:pt x="31949" y="896248"/>
                  </a:lnTo>
                  <a:lnTo>
                    <a:pt x="254970" y="718454"/>
                  </a:lnTo>
                  <a:lnTo>
                    <a:pt x="254970" y="409129"/>
                  </a:lnTo>
                  <a:lnTo>
                    <a:pt x="95640" y="226771"/>
                  </a:lnTo>
                  <a:lnTo>
                    <a:pt x="107049" y="226771"/>
                  </a:lnTo>
                  <a:cubicBezTo>
                    <a:pt x="83103" y="226771"/>
                    <a:pt x="63690" y="207358"/>
                    <a:pt x="63690" y="183412"/>
                  </a:cubicBezTo>
                  <a:lnTo>
                    <a:pt x="63690" y="46902"/>
                  </a:lnTo>
                  <a:cubicBezTo>
                    <a:pt x="63690" y="34929"/>
                    <a:pt x="68543" y="24090"/>
                    <a:pt x="76390" y="16243"/>
                  </a:cubicBezTo>
                  <a:lnTo>
                    <a:pt x="78896" y="15205"/>
                  </a:lnTo>
                  <a:lnTo>
                    <a:pt x="79934" y="12700"/>
                  </a:lnTo>
                  <a:cubicBezTo>
                    <a:pt x="87780" y="4854"/>
                    <a:pt x="98620" y="0"/>
                    <a:pt x="110593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2" name="Google Shape;2132;p13"/>
            <p:cNvGrpSpPr/>
            <p:nvPr/>
          </p:nvGrpSpPr>
          <p:grpSpPr>
            <a:xfrm>
              <a:off x="14158132" y="5187467"/>
              <a:ext cx="991888" cy="1820693"/>
              <a:chOff x="15208984" y="4763937"/>
              <a:chExt cx="991888" cy="1820693"/>
            </a:xfrm>
          </p:grpSpPr>
          <p:sp>
            <p:nvSpPr>
              <p:cNvPr id="2133" name="Google Shape;2133;p13"/>
              <p:cNvSpPr/>
              <p:nvPr/>
            </p:nvSpPr>
            <p:spPr>
              <a:xfrm>
                <a:off x="15208984" y="4767480"/>
                <a:ext cx="988344" cy="1115932"/>
              </a:xfrm>
              <a:custGeom>
                <a:avLst/>
                <a:gdLst/>
                <a:ahLst/>
                <a:cxnLst/>
                <a:rect l="l" t="t" r="r" b="b"/>
                <a:pathLst>
                  <a:path w="988344" h="1115932" extrusionOk="0">
                    <a:moveTo>
                      <a:pt x="107049" y="0"/>
                    </a:moveTo>
                    <a:lnTo>
                      <a:pt x="881086" y="0"/>
                    </a:lnTo>
                    <a:cubicBezTo>
                      <a:pt x="905033" y="0"/>
                      <a:pt x="924446" y="19413"/>
                      <a:pt x="924446" y="43359"/>
                    </a:cubicBezTo>
                    <a:lnTo>
                      <a:pt x="924446" y="179869"/>
                    </a:lnTo>
                    <a:cubicBezTo>
                      <a:pt x="924446" y="203815"/>
                      <a:pt x="905033" y="223228"/>
                      <a:pt x="881086" y="223228"/>
                    </a:cubicBezTo>
                    <a:lnTo>
                      <a:pt x="892705" y="223228"/>
                    </a:lnTo>
                    <a:lnTo>
                      <a:pt x="733375" y="405586"/>
                    </a:lnTo>
                    <a:lnTo>
                      <a:pt x="733375" y="714911"/>
                    </a:lnTo>
                    <a:lnTo>
                      <a:pt x="956395" y="892705"/>
                    </a:lnTo>
                    <a:lnTo>
                      <a:pt x="940426" y="892705"/>
                    </a:lnTo>
                    <a:lnTo>
                      <a:pt x="959075" y="896470"/>
                    </a:lnTo>
                    <a:cubicBezTo>
                      <a:pt x="976275" y="903745"/>
                      <a:pt x="988344" y="920777"/>
                      <a:pt x="988344" y="940627"/>
                    </a:cubicBezTo>
                    <a:lnTo>
                      <a:pt x="988344" y="1068009"/>
                    </a:lnTo>
                    <a:cubicBezTo>
                      <a:pt x="988344" y="1094476"/>
                      <a:pt x="966888" y="1115932"/>
                      <a:pt x="940421" y="1115932"/>
                    </a:cubicBezTo>
                    <a:lnTo>
                      <a:pt x="47924" y="1115932"/>
                    </a:lnTo>
                    <a:cubicBezTo>
                      <a:pt x="21456" y="1115932"/>
                      <a:pt x="0" y="1094476"/>
                      <a:pt x="0" y="1068009"/>
                    </a:cubicBezTo>
                    <a:lnTo>
                      <a:pt x="0" y="940627"/>
                    </a:lnTo>
                    <a:cubicBezTo>
                      <a:pt x="0" y="920777"/>
                      <a:pt x="12069" y="903745"/>
                      <a:pt x="29270" y="896470"/>
                    </a:cubicBezTo>
                    <a:lnTo>
                      <a:pt x="47919" y="892705"/>
                    </a:lnTo>
                    <a:lnTo>
                      <a:pt x="31949" y="892705"/>
                    </a:lnTo>
                    <a:lnTo>
                      <a:pt x="254970" y="714911"/>
                    </a:lnTo>
                    <a:lnTo>
                      <a:pt x="254970" y="405586"/>
                    </a:lnTo>
                    <a:lnTo>
                      <a:pt x="95640" y="223228"/>
                    </a:lnTo>
                    <a:lnTo>
                      <a:pt x="107049" y="223228"/>
                    </a:lnTo>
                    <a:cubicBezTo>
                      <a:pt x="83103" y="223228"/>
                      <a:pt x="63690" y="203815"/>
                      <a:pt x="63690" y="179869"/>
                    </a:cubicBezTo>
                    <a:lnTo>
                      <a:pt x="63690" y="43359"/>
                    </a:lnTo>
                    <a:cubicBezTo>
                      <a:pt x="63690" y="19413"/>
                      <a:pt x="83103" y="0"/>
                      <a:pt x="10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15561252" y="5883412"/>
                <a:ext cx="283806" cy="701218"/>
              </a:xfrm>
              <a:custGeom>
                <a:avLst/>
                <a:gdLst/>
                <a:ahLst/>
                <a:cxnLst/>
                <a:rect l="l" t="t" r="r" b="b"/>
                <a:pathLst>
                  <a:path w="283806" h="701218" extrusionOk="0">
                    <a:moveTo>
                      <a:pt x="0" y="0"/>
                    </a:moveTo>
                    <a:lnTo>
                      <a:pt x="134227" y="701218"/>
                    </a:lnTo>
                    <a:lnTo>
                      <a:pt x="2838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15212528" y="5656641"/>
                <a:ext cx="988344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988344" h="223228" extrusionOk="0">
                    <a:moveTo>
                      <a:pt x="940421" y="0"/>
                    </a:moveTo>
                    <a:cubicBezTo>
                      <a:pt x="966888" y="0"/>
                      <a:pt x="988344" y="21456"/>
                      <a:pt x="988344" y="47923"/>
                    </a:cubicBezTo>
                    <a:lnTo>
                      <a:pt x="988344" y="175305"/>
                    </a:lnTo>
                    <a:cubicBezTo>
                      <a:pt x="988344" y="201772"/>
                      <a:pt x="966888" y="223228"/>
                      <a:pt x="940421" y="223228"/>
                    </a:cubicBezTo>
                    <a:lnTo>
                      <a:pt x="47924" y="223228"/>
                    </a:lnTo>
                    <a:cubicBezTo>
                      <a:pt x="21456" y="223228"/>
                      <a:pt x="0" y="201772"/>
                      <a:pt x="0" y="175305"/>
                    </a:cubicBezTo>
                    <a:lnTo>
                      <a:pt x="0" y="47923"/>
                    </a:lnTo>
                    <a:cubicBezTo>
                      <a:pt x="0" y="21456"/>
                      <a:pt x="21456" y="0"/>
                      <a:pt x="47924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15276218" y="4763937"/>
                <a:ext cx="8607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860755" h="223228" extrusionOk="0">
                    <a:moveTo>
                      <a:pt x="817396" y="0"/>
                    </a:moveTo>
                    <a:cubicBezTo>
                      <a:pt x="841343" y="0"/>
                      <a:pt x="860756" y="19413"/>
                      <a:pt x="860756" y="43359"/>
                    </a:cubicBezTo>
                    <a:lnTo>
                      <a:pt x="860756" y="179869"/>
                    </a:lnTo>
                    <a:cubicBezTo>
                      <a:pt x="860756" y="203815"/>
                      <a:pt x="841343" y="223228"/>
                      <a:pt x="817396" y="223228"/>
                    </a:cubicBezTo>
                    <a:lnTo>
                      <a:pt x="43359" y="223228"/>
                    </a:lnTo>
                    <a:cubicBezTo>
                      <a:pt x="19413" y="223228"/>
                      <a:pt x="0" y="203815"/>
                      <a:pt x="0" y="179869"/>
                    </a:cubicBezTo>
                    <a:lnTo>
                      <a:pt x="0" y="43359"/>
                    </a:lnTo>
                    <a:cubicBezTo>
                      <a:pt x="0" y="19413"/>
                      <a:pt x="19413" y="0"/>
                      <a:pt x="43359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7" name="Google Shape;2137;p13"/>
          <p:cNvGrpSpPr/>
          <p:nvPr/>
        </p:nvGrpSpPr>
        <p:grpSpPr>
          <a:xfrm flipH="1">
            <a:off x="2081180" y="4300243"/>
            <a:ext cx="1591233" cy="2310299"/>
            <a:chOff x="10144555" y="2273768"/>
            <a:chExt cx="1591233" cy="2310299"/>
          </a:xfrm>
        </p:grpSpPr>
        <p:grpSp>
          <p:nvGrpSpPr>
            <p:cNvPr id="2138" name="Google Shape;2138;p13"/>
            <p:cNvGrpSpPr/>
            <p:nvPr/>
          </p:nvGrpSpPr>
          <p:grpSpPr>
            <a:xfrm rot="-3721856" flipH="1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139" name="Google Shape;2139;p13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2" name="Google Shape;2142;p13"/>
            <p:cNvGrpSpPr/>
            <p:nvPr/>
          </p:nvGrpSpPr>
          <p:grpSpPr>
            <a:xfrm rot="-3721856" flipH="1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143" name="Google Shape;2143;p13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284416" extrusionOk="0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avLst/>
                <a:gdLst/>
                <a:ahLst/>
                <a:cxnLst/>
                <a:rect l="l" t="t" r="r" b="b"/>
                <a:pathLst>
                  <a:path w="95297" h="115538" extrusionOk="0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52" name="Google Shape;2152;p13"/>
          <p:cNvSpPr txBox="1"/>
          <p:nvPr/>
        </p:nvSpPr>
        <p:spPr>
          <a:xfrm>
            <a:off x="3757421" y="5586166"/>
            <a:ext cx="4703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March 17, 2026</a:t>
            </a:r>
            <a:endParaRPr sz="5400" b="1" dirty="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22"/>
          <p:cNvGrpSpPr/>
          <p:nvPr/>
        </p:nvGrpSpPr>
        <p:grpSpPr>
          <a:xfrm>
            <a:off x="9187506" y="356128"/>
            <a:ext cx="1124824" cy="1681867"/>
            <a:chOff x="12917239" y="3387580"/>
            <a:chExt cx="1124824" cy="1681867"/>
          </a:xfrm>
        </p:grpSpPr>
        <p:sp>
          <p:nvSpPr>
            <p:cNvPr id="2586" name="Google Shape;2586;p22"/>
            <p:cNvSpPr/>
            <p:nvPr/>
          </p:nvSpPr>
          <p:spPr>
            <a:xfrm>
              <a:off x="12917326" y="3387683"/>
              <a:ext cx="1124737" cy="1681764"/>
            </a:xfrm>
            <a:custGeom>
              <a:avLst/>
              <a:gdLst/>
              <a:ahLst/>
              <a:cxnLst/>
              <a:rect l="l" t="t" r="r" b="b"/>
              <a:pathLst>
                <a:path w="1124737" h="1681764" extrusionOk="0">
                  <a:moveTo>
                    <a:pt x="349334" y="0"/>
                  </a:moveTo>
                  <a:lnTo>
                    <a:pt x="772465" y="0"/>
                  </a:lnTo>
                  <a:cubicBezTo>
                    <a:pt x="826580" y="0"/>
                    <a:pt x="870450" y="43869"/>
                    <a:pt x="870450" y="97985"/>
                  </a:cubicBezTo>
                  <a:cubicBezTo>
                    <a:pt x="870450" y="152100"/>
                    <a:pt x="826580" y="195970"/>
                    <a:pt x="772465" y="195970"/>
                  </a:cubicBezTo>
                  <a:lnTo>
                    <a:pt x="746501" y="195970"/>
                  </a:lnTo>
                  <a:lnTo>
                    <a:pt x="749441" y="589053"/>
                  </a:lnTo>
                  <a:cubicBezTo>
                    <a:pt x="966477" y="665481"/>
                    <a:pt x="1122925" y="871740"/>
                    <a:pt x="1124722" y="1115233"/>
                  </a:cubicBezTo>
                  <a:cubicBezTo>
                    <a:pt x="1127009" y="1425844"/>
                    <a:pt x="877147" y="1679462"/>
                    <a:pt x="566536" y="1681749"/>
                  </a:cubicBezTo>
                  <a:cubicBezTo>
                    <a:pt x="255923" y="1684034"/>
                    <a:pt x="2306" y="1434173"/>
                    <a:pt x="19" y="1123560"/>
                  </a:cubicBezTo>
                  <a:cubicBezTo>
                    <a:pt x="-960" y="1005325"/>
                    <a:pt x="34805" y="895256"/>
                    <a:pt x="96534" y="804294"/>
                  </a:cubicBezTo>
                  <a:lnTo>
                    <a:pt x="178351" y="708922"/>
                  </a:lnTo>
                  <a:cubicBezTo>
                    <a:pt x="232569" y="658133"/>
                    <a:pt x="296751" y="618123"/>
                    <a:pt x="367789" y="591829"/>
                  </a:cubicBezTo>
                  <a:lnTo>
                    <a:pt x="365409" y="273377"/>
                  </a:lnTo>
                  <a:lnTo>
                    <a:pt x="362724" y="273377"/>
                  </a:lnTo>
                  <a:lnTo>
                    <a:pt x="361745" y="198908"/>
                  </a:lnTo>
                  <a:lnTo>
                    <a:pt x="364852" y="198896"/>
                  </a:lnTo>
                  <a:lnTo>
                    <a:pt x="364830" y="195970"/>
                  </a:lnTo>
                  <a:lnTo>
                    <a:pt x="349334" y="195970"/>
                  </a:lnTo>
                  <a:cubicBezTo>
                    <a:pt x="295218" y="195970"/>
                    <a:pt x="251349" y="152100"/>
                    <a:pt x="251349" y="97985"/>
                  </a:cubicBezTo>
                  <a:cubicBezTo>
                    <a:pt x="251349" y="43869"/>
                    <a:pt x="295218" y="0"/>
                    <a:pt x="349334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grpSp>
          <p:nvGrpSpPr>
            <p:cNvPr id="2587" name="Google Shape;2587;p22"/>
            <p:cNvGrpSpPr/>
            <p:nvPr/>
          </p:nvGrpSpPr>
          <p:grpSpPr>
            <a:xfrm>
              <a:off x="12917239" y="3387580"/>
              <a:ext cx="1124724" cy="1681743"/>
              <a:chOff x="4414827" y="4767262"/>
              <a:chExt cx="656007" cy="980894"/>
            </a:xfrm>
          </p:grpSpPr>
          <p:sp>
            <p:nvSpPr>
              <p:cNvPr id="2588" name="Google Shape;2588;p22"/>
              <p:cNvSpPr/>
              <p:nvPr/>
            </p:nvSpPr>
            <p:spPr>
              <a:xfrm>
                <a:off x="4414827" y="4868799"/>
                <a:ext cx="656007" cy="879357"/>
              </a:xfrm>
              <a:custGeom>
                <a:avLst/>
                <a:gdLst/>
                <a:ahLst/>
                <a:cxnLst/>
                <a:rect l="l" t="t" r="r" b="b"/>
                <a:pathLst>
                  <a:path w="656007" h="879357" extrusionOk="0">
                    <a:moveTo>
                      <a:pt x="56304" y="367570"/>
                    </a:moveTo>
                    <a:cubicBezTo>
                      <a:pt x="20300" y="420624"/>
                      <a:pt x="-560" y="484822"/>
                      <a:pt x="11" y="553783"/>
                    </a:cubicBezTo>
                    <a:cubicBezTo>
                      <a:pt x="1345" y="734949"/>
                      <a:pt x="149268" y="880681"/>
                      <a:pt x="330434" y="879348"/>
                    </a:cubicBezTo>
                    <a:cubicBezTo>
                      <a:pt x="511599" y="878014"/>
                      <a:pt x="657332" y="730091"/>
                      <a:pt x="655998" y="548926"/>
                    </a:cubicBezTo>
                    <a:cubicBezTo>
                      <a:pt x="654950" y="406908"/>
                      <a:pt x="563701" y="286607"/>
                      <a:pt x="437114" y="242030"/>
                    </a:cubicBezTo>
                    <a:lnTo>
                      <a:pt x="435304" y="0"/>
                    </a:lnTo>
                    <a:lnTo>
                      <a:pt x="212705" y="1619"/>
                    </a:lnTo>
                    <a:lnTo>
                      <a:pt x="214514" y="243649"/>
                    </a:lnTo>
                    <a:cubicBezTo>
                      <a:pt x="173081" y="258985"/>
                      <a:pt x="135647" y="282321"/>
                      <a:pt x="104024" y="311944"/>
                    </a:cubicBezTo>
                  </a:path>
                </a:pathLst>
              </a:custGeom>
              <a:solidFill>
                <a:srgbClr val="E6E4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22"/>
              <p:cNvSpPr/>
              <p:nvPr/>
            </p:nvSpPr>
            <p:spPr>
              <a:xfrm>
                <a:off x="4561427" y="4767262"/>
                <a:ext cx="361092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361092" h="114300" extrusionOk="0">
                    <a:moveTo>
                      <a:pt x="303943" y="0"/>
                    </a:moveTo>
                    <a:cubicBezTo>
                      <a:pt x="335506" y="0"/>
                      <a:pt x="361093" y="25587"/>
                      <a:pt x="361093" y="57150"/>
                    </a:cubicBezTo>
                    <a:lnTo>
                      <a:pt x="361093" y="57150"/>
                    </a:lnTo>
                    <a:cubicBezTo>
                      <a:pt x="361093" y="88713"/>
                      <a:pt x="335506" y="114300"/>
                      <a:pt x="303943" y="114300"/>
                    </a:cubicBezTo>
                    <a:lnTo>
                      <a:pt x="57150" y="114300"/>
                    </a:lnTo>
                    <a:cubicBezTo>
                      <a:pt x="25587" y="114300"/>
                      <a:pt x="0" y="88713"/>
                      <a:pt x="0" y="571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22"/>
              <p:cNvSpPr/>
              <p:nvPr/>
            </p:nvSpPr>
            <p:spPr>
              <a:xfrm>
                <a:off x="4471225" y="5330668"/>
                <a:ext cx="541496" cy="363281"/>
              </a:xfrm>
              <a:custGeom>
                <a:avLst/>
                <a:gdLst/>
                <a:ahLst/>
                <a:cxnLst/>
                <a:rect l="l" t="t" r="r" b="b"/>
                <a:pathLst>
                  <a:path w="541496" h="363281" extrusionOk="0">
                    <a:moveTo>
                      <a:pt x="523970" y="188688"/>
                    </a:moveTo>
                    <a:cubicBezTo>
                      <a:pt x="535305" y="158779"/>
                      <a:pt x="541496" y="126394"/>
                      <a:pt x="541496" y="92580"/>
                    </a:cubicBezTo>
                    <a:cubicBezTo>
                      <a:pt x="541496" y="76674"/>
                      <a:pt x="540068" y="61148"/>
                      <a:pt x="537401" y="46003"/>
                    </a:cubicBezTo>
                    <a:cubicBezTo>
                      <a:pt x="500539" y="62196"/>
                      <a:pt x="467678" y="86580"/>
                      <a:pt x="430149" y="101534"/>
                    </a:cubicBezTo>
                    <a:cubicBezTo>
                      <a:pt x="339852" y="131633"/>
                      <a:pt x="261652" y="77436"/>
                      <a:pt x="177451" y="29335"/>
                    </a:cubicBezTo>
                    <a:cubicBezTo>
                      <a:pt x="131445" y="2474"/>
                      <a:pt x="73152" y="-4765"/>
                      <a:pt x="15240" y="2855"/>
                    </a:cubicBezTo>
                    <a:cubicBezTo>
                      <a:pt x="5429" y="30954"/>
                      <a:pt x="0" y="61053"/>
                      <a:pt x="0" y="92485"/>
                    </a:cubicBezTo>
                    <a:cubicBezTo>
                      <a:pt x="0" y="242028"/>
                      <a:pt x="121253" y="363281"/>
                      <a:pt x="270796" y="363281"/>
                    </a:cubicBezTo>
                    <a:cubicBezTo>
                      <a:pt x="374237" y="363281"/>
                      <a:pt x="464153" y="305274"/>
                      <a:pt x="509778" y="21993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22"/>
              <p:cNvSpPr/>
              <p:nvPr/>
            </p:nvSpPr>
            <p:spPr>
              <a:xfrm>
                <a:off x="4621625" y="5206555"/>
                <a:ext cx="102298" cy="102298"/>
              </a:xfrm>
              <a:custGeom>
                <a:avLst/>
                <a:gdLst/>
                <a:ahLst/>
                <a:cxnLst/>
                <a:rect l="l" t="t" r="r" b="b"/>
                <a:pathLst>
                  <a:path w="102298" h="102298" extrusionOk="0">
                    <a:moveTo>
                      <a:pt x="102299" y="51149"/>
                    </a:moveTo>
                    <a:cubicBezTo>
                      <a:pt x="102299" y="79398"/>
                      <a:pt x="79398" y="102298"/>
                      <a:pt x="51149" y="102298"/>
                    </a:cubicBezTo>
                    <a:cubicBezTo>
                      <a:pt x="22900" y="102298"/>
                      <a:pt x="0" y="79398"/>
                      <a:pt x="0" y="51149"/>
                    </a:cubicBezTo>
                    <a:cubicBezTo>
                      <a:pt x="0" y="22900"/>
                      <a:pt x="22900" y="0"/>
                      <a:pt x="51149" y="0"/>
                    </a:cubicBezTo>
                    <a:cubicBezTo>
                      <a:pt x="79398" y="0"/>
                      <a:pt x="102299" y="22900"/>
                      <a:pt x="102299" y="511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22"/>
              <p:cNvSpPr/>
              <p:nvPr/>
            </p:nvSpPr>
            <p:spPr>
              <a:xfrm>
                <a:off x="4696872" y="5026056"/>
                <a:ext cx="81152" cy="81152"/>
              </a:xfrm>
              <a:custGeom>
                <a:avLst/>
                <a:gdLst/>
                <a:ahLst/>
                <a:cxnLst/>
                <a:rect l="l" t="t" r="r" b="b"/>
                <a:pathLst>
                  <a:path w="81152" h="81152" extrusionOk="0">
                    <a:moveTo>
                      <a:pt x="81153" y="40576"/>
                    </a:moveTo>
                    <a:cubicBezTo>
                      <a:pt x="81153" y="62986"/>
                      <a:pt x="62986" y="81153"/>
                      <a:pt x="40577" y="81153"/>
                    </a:cubicBezTo>
                    <a:cubicBezTo>
                      <a:pt x="18167" y="81153"/>
                      <a:pt x="0" y="62986"/>
                      <a:pt x="0" y="40576"/>
                    </a:cubicBezTo>
                    <a:cubicBezTo>
                      <a:pt x="0" y="18167"/>
                      <a:pt x="18167" y="0"/>
                      <a:pt x="40577" y="0"/>
                    </a:cubicBezTo>
                    <a:cubicBezTo>
                      <a:pt x="62986" y="0"/>
                      <a:pt x="81153" y="18166"/>
                      <a:pt x="81153" y="405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22"/>
              <p:cNvSpPr/>
              <p:nvPr/>
            </p:nvSpPr>
            <p:spPr>
              <a:xfrm>
                <a:off x="4785741" y="5165121"/>
                <a:ext cx="81152" cy="81152"/>
              </a:xfrm>
              <a:custGeom>
                <a:avLst/>
                <a:gdLst/>
                <a:ahLst/>
                <a:cxnLst/>
                <a:rect l="l" t="t" r="r" b="b"/>
                <a:pathLst>
                  <a:path w="81152" h="81152" extrusionOk="0">
                    <a:moveTo>
                      <a:pt x="81153" y="40576"/>
                    </a:moveTo>
                    <a:cubicBezTo>
                      <a:pt x="81153" y="62986"/>
                      <a:pt x="62986" y="81153"/>
                      <a:pt x="40577" y="81153"/>
                    </a:cubicBezTo>
                    <a:cubicBezTo>
                      <a:pt x="18167" y="81153"/>
                      <a:pt x="0" y="62986"/>
                      <a:pt x="0" y="40576"/>
                    </a:cubicBezTo>
                    <a:cubicBezTo>
                      <a:pt x="0" y="18167"/>
                      <a:pt x="18167" y="0"/>
                      <a:pt x="40577" y="0"/>
                    </a:cubicBezTo>
                    <a:cubicBezTo>
                      <a:pt x="62986" y="0"/>
                      <a:pt x="81153" y="18167"/>
                      <a:pt x="81153" y="405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22"/>
              <p:cNvSpPr/>
              <p:nvPr/>
            </p:nvSpPr>
            <p:spPr>
              <a:xfrm>
                <a:off x="4471225" y="5330804"/>
                <a:ext cx="198310" cy="353334"/>
              </a:xfrm>
              <a:custGeom>
                <a:avLst/>
                <a:gdLst/>
                <a:ahLst/>
                <a:cxnLst/>
                <a:rect l="l" t="t" r="r" b="b"/>
                <a:pathLst>
                  <a:path w="198310" h="353334" extrusionOk="0">
                    <a:moveTo>
                      <a:pt x="198311" y="353334"/>
                    </a:moveTo>
                    <a:cubicBezTo>
                      <a:pt x="83915" y="321711"/>
                      <a:pt x="0" y="216841"/>
                      <a:pt x="0" y="92444"/>
                    </a:cubicBezTo>
                    <a:cubicBezTo>
                      <a:pt x="0" y="61012"/>
                      <a:pt x="5429" y="30818"/>
                      <a:pt x="15240" y="2814"/>
                    </a:cubicBezTo>
                    <a:cubicBezTo>
                      <a:pt x="45910" y="-1186"/>
                      <a:pt x="76676" y="-996"/>
                      <a:pt x="105632" y="3862"/>
                    </a:cubicBezTo>
                    <a:cubicBezTo>
                      <a:pt x="91726" y="38628"/>
                      <a:pt x="84201" y="75395"/>
                      <a:pt x="84201" y="113495"/>
                    </a:cubicBezTo>
                    <a:cubicBezTo>
                      <a:pt x="84201" y="204649"/>
                      <a:pt x="127064" y="288278"/>
                      <a:pt x="198311" y="353334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22"/>
              <p:cNvSpPr/>
              <p:nvPr/>
            </p:nvSpPr>
            <p:spPr>
              <a:xfrm>
                <a:off x="4625816" y="4882419"/>
                <a:ext cx="223170" cy="44291"/>
              </a:xfrm>
              <a:custGeom>
                <a:avLst/>
                <a:gdLst/>
                <a:ahLst/>
                <a:cxnLst/>
                <a:rect l="l" t="t" r="r" b="b"/>
                <a:pathLst>
                  <a:path w="223170" h="44291" extrusionOk="0">
                    <a:moveTo>
                      <a:pt x="223171" y="44291"/>
                    </a:moveTo>
                    <a:lnTo>
                      <a:pt x="571" y="44291"/>
                    </a:lnTo>
                    <a:lnTo>
                      <a:pt x="0" y="857"/>
                    </a:lnTo>
                    <a:lnTo>
                      <a:pt x="222504" y="0"/>
                    </a:lnTo>
                    <a:lnTo>
                      <a:pt x="223171" y="44291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96" name="Google Shape;2596;p22"/>
          <p:cNvGrpSpPr/>
          <p:nvPr/>
        </p:nvGrpSpPr>
        <p:grpSpPr>
          <a:xfrm>
            <a:off x="9399830" y="4924380"/>
            <a:ext cx="1417366" cy="1682098"/>
            <a:chOff x="15208874" y="-24"/>
            <a:chExt cx="1417366" cy="1682098"/>
          </a:xfrm>
        </p:grpSpPr>
        <p:sp>
          <p:nvSpPr>
            <p:cNvPr id="2597" name="Google Shape;2597;p22"/>
            <p:cNvSpPr/>
            <p:nvPr/>
          </p:nvSpPr>
          <p:spPr>
            <a:xfrm>
              <a:off x="15209021" y="0"/>
              <a:ext cx="1417219" cy="1682074"/>
            </a:xfrm>
            <a:custGeom>
              <a:avLst/>
              <a:gdLst/>
              <a:ahLst/>
              <a:cxnLst/>
              <a:rect l="l" t="t" r="r" b="b"/>
              <a:pathLst>
                <a:path w="1417219" h="1682074" extrusionOk="0">
                  <a:moveTo>
                    <a:pt x="462505" y="0"/>
                  </a:moveTo>
                  <a:lnTo>
                    <a:pt x="954389" y="0"/>
                  </a:lnTo>
                  <a:cubicBezTo>
                    <a:pt x="980028" y="0"/>
                    <a:pt x="1000769" y="20741"/>
                    <a:pt x="1000769" y="46380"/>
                  </a:cubicBezTo>
                  <a:lnTo>
                    <a:pt x="1000769" y="151060"/>
                  </a:lnTo>
                  <a:cubicBezTo>
                    <a:pt x="1000769" y="176700"/>
                    <a:pt x="980028" y="197439"/>
                    <a:pt x="954389" y="197439"/>
                  </a:cubicBezTo>
                  <a:lnTo>
                    <a:pt x="940182" y="197439"/>
                  </a:lnTo>
                  <a:lnTo>
                    <a:pt x="940182" y="798577"/>
                  </a:lnTo>
                  <a:lnTo>
                    <a:pt x="1391238" y="1451810"/>
                  </a:lnTo>
                  <a:lnTo>
                    <a:pt x="1391401" y="1451810"/>
                  </a:lnTo>
                  <a:cubicBezTo>
                    <a:pt x="1457540" y="1547671"/>
                    <a:pt x="1388952" y="1678317"/>
                    <a:pt x="1272512" y="1678317"/>
                  </a:cubicBezTo>
                  <a:lnTo>
                    <a:pt x="254679" y="1678317"/>
                  </a:lnTo>
                  <a:lnTo>
                    <a:pt x="281396" y="1682074"/>
                  </a:lnTo>
                  <a:lnTo>
                    <a:pt x="144707" y="1682074"/>
                  </a:lnTo>
                  <a:cubicBezTo>
                    <a:pt x="57379" y="1682074"/>
                    <a:pt x="-3036" y="1608585"/>
                    <a:pt x="118" y="1531400"/>
                  </a:cubicBezTo>
                  <a:lnTo>
                    <a:pt x="350" y="1530127"/>
                  </a:lnTo>
                  <a:lnTo>
                    <a:pt x="118" y="1527643"/>
                  </a:lnTo>
                  <a:cubicBezTo>
                    <a:pt x="1169" y="1501914"/>
                    <a:pt x="9284" y="1475775"/>
                    <a:pt x="25819" y="1451810"/>
                  </a:cubicBezTo>
                  <a:lnTo>
                    <a:pt x="476875" y="798577"/>
                  </a:lnTo>
                  <a:lnTo>
                    <a:pt x="476875" y="201196"/>
                  </a:lnTo>
                  <a:lnTo>
                    <a:pt x="462504" y="201196"/>
                  </a:lnTo>
                  <a:cubicBezTo>
                    <a:pt x="436865" y="201196"/>
                    <a:pt x="416125" y="180457"/>
                    <a:pt x="416125" y="154817"/>
                  </a:cubicBezTo>
                  <a:lnTo>
                    <a:pt x="416125" y="50137"/>
                  </a:lnTo>
                  <a:lnTo>
                    <a:pt x="416126" y="50131"/>
                  </a:lnTo>
                  <a:lnTo>
                    <a:pt x="416126" y="46380"/>
                  </a:lnTo>
                  <a:cubicBezTo>
                    <a:pt x="416126" y="20741"/>
                    <a:pt x="436867" y="0"/>
                    <a:pt x="462505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8" name="Google Shape;2598;p22"/>
            <p:cNvGrpSpPr/>
            <p:nvPr/>
          </p:nvGrpSpPr>
          <p:grpSpPr>
            <a:xfrm>
              <a:off x="15208874" y="-24"/>
              <a:ext cx="1417201" cy="1682053"/>
              <a:chOff x="6947525" y="1109662"/>
              <a:chExt cx="826597" cy="981075"/>
            </a:xfrm>
          </p:grpSpPr>
          <p:sp>
            <p:nvSpPr>
              <p:cNvPr id="2599" name="Google Shape;2599;p22"/>
              <p:cNvSpPr/>
              <p:nvPr/>
            </p:nvSpPr>
            <p:spPr>
              <a:xfrm>
                <a:off x="6947525" y="1180528"/>
                <a:ext cx="826597" cy="908018"/>
              </a:xfrm>
              <a:custGeom>
                <a:avLst/>
                <a:gdLst/>
                <a:ahLst/>
                <a:cxnLst/>
                <a:rect l="l" t="t" r="r" b="b"/>
                <a:pathLst>
                  <a:path w="826597" h="908018" extrusionOk="0">
                    <a:moveTo>
                      <a:pt x="811444" y="775907"/>
                    </a:moveTo>
                    <a:lnTo>
                      <a:pt x="548364" y="394907"/>
                    </a:lnTo>
                    <a:lnTo>
                      <a:pt x="548364" y="0"/>
                    </a:lnTo>
                    <a:lnTo>
                      <a:pt x="278139" y="0"/>
                    </a:lnTo>
                    <a:lnTo>
                      <a:pt x="278139" y="394907"/>
                    </a:lnTo>
                    <a:lnTo>
                      <a:pt x="15059" y="775907"/>
                    </a:lnTo>
                    <a:cubicBezTo>
                      <a:pt x="-23518" y="831818"/>
                      <a:pt x="16488" y="908018"/>
                      <a:pt x="84401" y="908018"/>
                    </a:cubicBezTo>
                    <a:lnTo>
                      <a:pt x="742197" y="908018"/>
                    </a:lnTo>
                    <a:cubicBezTo>
                      <a:pt x="810111" y="908018"/>
                      <a:pt x="850115" y="831818"/>
                      <a:pt x="811539" y="775907"/>
                    </a:cubicBezTo>
                    <a:close/>
                  </a:path>
                </a:pathLst>
              </a:custGeom>
              <a:solidFill>
                <a:srgbClr val="E6E4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22"/>
              <p:cNvSpPr/>
              <p:nvPr/>
            </p:nvSpPr>
            <p:spPr>
              <a:xfrm>
                <a:off x="7190232" y="1109662"/>
                <a:ext cx="340994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340994" h="115157" extrusionOk="0">
                    <a:moveTo>
                      <a:pt x="107442" y="115157"/>
                    </a:moveTo>
                    <a:lnTo>
                      <a:pt x="27051" y="115157"/>
                    </a:lnTo>
                    <a:cubicBezTo>
                      <a:pt x="12097" y="115157"/>
                      <a:pt x="0" y="103061"/>
                      <a:pt x="0" y="88106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313944" y="0"/>
                    </a:lnTo>
                    <a:cubicBezTo>
                      <a:pt x="328898" y="0"/>
                      <a:pt x="340995" y="12097"/>
                      <a:pt x="340995" y="27051"/>
                    </a:cubicBezTo>
                    <a:lnTo>
                      <a:pt x="340995" y="88106"/>
                    </a:lnTo>
                    <a:cubicBezTo>
                      <a:pt x="340995" y="103061"/>
                      <a:pt x="328898" y="115157"/>
                      <a:pt x="313944" y="115157"/>
                    </a:cubicBezTo>
                    <a:lnTo>
                      <a:pt x="170497" y="115157"/>
                    </a:lnTo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22"/>
              <p:cNvSpPr/>
              <p:nvPr/>
            </p:nvSpPr>
            <p:spPr>
              <a:xfrm>
                <a:off x="7365396" y="1340643"/>
                <a:ext cx="130397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30397" h="9525" extrusionOk="0">
                    <a:moveTo>
                      <a:pt x="13039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22"/>
              <p:cNvSpPr/>
              <p:nvPr/>
            </p:nvSpPr>
            <p:spPr>
              <a:xfrm>
                <a:off x="7365396" y="1429226"/>
                <a:ext cx="130397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30397" h="9525" extrusionOk="0">
                    <a:moveTo>
                      <a:pt x="13039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22"/>
              <p:cNvSpPr/>
              <p:nvPr/>
            </p:nvSpPr>
            <p:spPr>
              <a:xfrm>
                <a:off x="6998988" y="1729739"/>
                <a:ext cx="727972" cy="314515"/>
              </a:xfrm>
              <a:custGeom>
                <a:avLst/>
                <a:gdLst/>
                <a:ahLst/>
                <a:cxnLst/>
                <a:rect l="l" t="t" r="r" b="b"/>
                <a:pathLst>
                  <a:path w="727972" h="314515" extrusionOk="0">
                    <a:moveTo>
                      <a:pt x="431654" y="0"/>
                    </a:moveTo>
                    <a:lnTo>
                      <a:pt x="552431" y="0"/>
                    </a:lnTo>
                    <a:lnTo>
                      <a:pt x="720738" y="249174"/>
                    </a:lnTo>
                    <a:cubicBezTo>
                      <a:pt x="739502" y="276987"/>
                      <a:pt x="719595" y="314516"/>
                      <a:pt x="685972" y="314516"/>
                    </a:cubicBezTo>
                    <a:lnTo>
                      <a:pt x="41986" y="314516"/>
                    </a:lnTo>
                    <a:cubicBezTo>
                      <a:pt x="8458" y="314516"/>
                      <a:pt x="-11544" y="276987"/>
                      <a:pt x="7220" y="249174"/>
                    </a:cubicBezTo>
                    <a:lnTo>
                      <a:pt x="175527" y="0"/>
                    </a:lnTo>
                    <a:lnTo>
                      <a:pt x="361741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22"/>
              <p:cNvSpPr/>
              <p:nvPr/>
            </p:nvSpPr>
            <p:spPr>
              <a:xfrm>
                <a:off x="7176897" y="1829371"/>
                <a:ext cx="97536" cy="97536"/>
              </a:xfrm>
              <a:custGeom>
                <a:avLst/>
                <a:gdLst/>
                <a:ahLst/>
                <a:cxnLst/>
                <a:rect l="l" t="t" r="r" b="b"/>
                <a:pathLst>
                  <a:path w="97536" h="97536" extrusionOk="0">
                    <a:moveTo>
                      <a:pt x="97536" y="48768"/>
                    </a:moveTo>
                    <a:cubicBezTo>
                      <a:pt x="97536" y="75702"/>
                      <a:pt x="75702" y="97536"/>
                      <a:pt x="48768" y="97536"/>
                    </a:cubicBezTo>
                    <a:cubicBezTo>
                      <a:pt x="21834" y="97536"/>
                      <a:pt x="0" y="75702"/>
                      <a:pt x="0" y="48768"/>
                    </a:cubicBezTo>
                    <a:cubicBezTo>
                      <a:pt x="0" y="21834"/>
                      <a:pt x="21834" y="0"/>
                      <a:pt x="48768" y="0"/>
                    </a:cubicBezTo>
                    <a:cubicBezTo>
                      <a:pt x="75702" y="0"/>
                      <a:pt x="97536" y="21834"/>
                      <a:pt x="97536" y="48768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22"/>
              <p:cNvSpPr/>
              <p:nvPr/>
            </p:nvSpPr>
            <p:spPr>
              <a:xfrm>
                <a:off x="7329678" y="1796129"/>
                <a:ext cx="66484" cy="66484"/>
              </a:xfrm>
              <a:custGeom>
                <a:avLst/>
                <a:gdLst/>
                <a:ahLst/>
                <a:cxnLst/>
                <a:rect l="l" t="t" r="r" b="b"/>
                <a:pathLst>
                  <a:path w="66484" h="66484" extrusionOk="0">
                    <a:moveTo>
                      <a:pt x="66485" y="33242"/>
                    </a:moveTo>
                    <a:cubicBezTo>
                      <a:pt x="66485" y="51601"/>
                      <a:pt x="51601" y="66484"/>
                      <a:pt x="33242" y="66484"/>
                    </a:cubicBezTo>
                    <a:cubicBezTo>
                      <a:pt x="14883" y="66484"/>
                      <a:pt x="0" y="51601"/>
                      <a:pt x="0" y="33242"/>
                    </a:cubicBezTo>
                    <a:cubicBezTo>
                      <a:pt x="0" y="14883"/>
                      <a:pt x="14883" y="0"/>
                      <a:pt x="33242" y="0"/>
                    </a:cubicBezTo>
                    <a:cubicBezTo>
                      <a:pt x="51601" y="0"/>
                      <a:pt x="66485" y="14883"/>
                      <a:pt x="66485" y="33242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22"/>
              <p:cNvSpPr/>
              <p:nvPr/>
            </p:nvSpPr>
            <p:spPr>
              <a:xfrm>
                <a:off x="7305294" y="1922335"/>
                <a:ext cx="44386" cy="44386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44386" extrusionOk="0">
                    <a:moveTo>
                      <a:pt x="44386" y="22193"/>
                    </a:moveTo>
                    <a:cubicBezTo>
                      <a:pt x="44386" y="34450"/>
                      <a:pt x="34450" y="44387"/>
                      <a:pt x="22193" y="44387"/>
                    </a:cubicBezTo>
                    <a:cubicBezTo>
                      <a:pt x="9936" y="44387"/>
                      <a:pt x="0" y="34450"/>
                      <a:pt x="0" y="22193"/>
                    </a:cubicBezTo>
                    <a:cubicBezTo>
                      <a:pt x="0" y="9936"/>
                      <a:pt x="9937" y="0"/>
                      <a:pt x="22193" y="0"/>
                    </a:cubicBezTo>
                    <a:cubicBezTo>
                      <a:pt x="34450" y="0"/>
                      <a:pt x="44386" y="9936"/>
                      <a:pt x="44386" y="22193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22"/>
              <p:cNvSpPr/>
              <p:nvPr/>
            </p:nvSpPr>
            <p:spPr>
              <a:xfrm>
                <a:off x="6947525" y="1111853"/>
                <a:ext cx="357863" cy="978884"/>
              </a:xfrm>
              <a:custGeom>
                <a:avLst/>
                <a:gdLst/>
                <a:ahLst/>
                <a:cxnLst/>
                <a:rect l="l" t="t" r="r" b="b"/>
                <a:pathLst>
                  <a:path w="357863" h="978884" extrusionOk="0">
                    <a:moveTo>
                      <a:pt x="94783" y="846773"/>
                    </a:moveTo>
                    <a:cubicBezTo>
                      <a:pt x="56207" y="902684"/>
                      <a:pt x="96212" y="978884"/>
                      <a:pt x="164125" y="978884"/>
                    </a:cubicBezTo>
                    <a:lnTo>
                      <a:pt x="84401" y="978884"/>
                    </a:lnTo>
                    <a:cubicBezTo>
                      <a:pt x="16488" y="978884"/>
                      <a:pt x="-23518" y="902684"/>
                      <a:pt x="15059" y="846773"/>
                    </a:cubicBezTo>
                    <a:lnTo>
                      <a:pt x="278139" y="465773"/>
                    </a:lnTo>
                    <a:lnTo>
                      <a:pt x="278139" y="115157"/>
                    </a:lnTo>
                    <a:lnTo>
                      <a:pt x="269757" y="115157"/>
                    </a:lnTo>
                    <a:cubicBezTo>
                      <a:pt x="254803" y="115157"/>
                      <a:pt x="242706" y="103061"/>
                      <a:pt x="242706" y="88106"/>
                    </a:cubicBezTo>
                    <a:lnTo>
                      <a:pt x="242706" y="27051"/>
                    </a:lnTo>
                    <a:cubicBezTo>
                      <a:pt x="242706" y="12097"/>
                      <a:pt x="254803" y="0"/>
                      <a:pt x="269757" y="0"/>
                    </a:cubicBezTo>
                    <a:lnTo>
                      <a:pt x="349481" y="0"/>
                    </a:lnTo>
                    <a:cubicBezTo>
                      <a:pt x="334527" y="0"/>
                      <a:pt x="322430" y="12097"/>
                      <a:pt x="322430" y="27051"/>
                    </a:cubicBezTo>
                    <a:lnTo>
                      <a:pt x="322430" y="88106"/>
                    </a:lnTo>
                    <a:cubicBezTo>
                      <a:pt x="322430" y="103061"/>
                      <a:pt x="334527" y="115157"/>
                      <a:pt x="349481" y="115157"/>
                    </a:cubicBezTo>
                    <a:lnTo>
                      <a:pt x="357864" y="115157"/>
                    </a:lnTo>
                    <a:lnTo>
                      <a:pt x="357864" y="465773"/>
                    </a:lnTo>
                    <a:lnTo>
                      <a:pt x="94783" y="846773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08" name="Google Shape;2608;p22"/>
          <p:cNvGrpSpPr/>
          <p:nvPr/>
        </p:nvGrpSpPr>
        <p:grpSpPr>
          <a:xfrm>
            <a:off x="-572660" y="4573265"/>
            <a:ext cx="2882966" cy="2836262"/>
            <a:chOff x="13234907" y="201051"/>
            <a:chExt cx="1506173" cy="1481773"/>
          </a:xfrm>
        </p:grpSpPr>
        <p:sp>
          <p:nvSpPr>
            <p:cNvPr id="2609" name="Google Shape;2609;p22"/>
            <p:cNvSpPr/>
            <p:nvPr/>
          </p:nvSpPr>
          <p:spPr>
            <a:xfrm rot="2493010">
              <a:off x="13387155" y="484460"/>
              <a:ext cx="1201678" cy="914955"/>
            </a:xfrm>
            <a:custGeom>
              <a:avLst/>
              <a:gdLst/>
              <a:ahLst/>
              <a:cxnLst/>
              <a:rect l="l" t="t" r="r" b="b"/>
              <a:pathLst>
                <a:path w="1203085" h="916026" extrusionOk="0">
                  <a:moveTo>
                    <a:pt x="64547" y="219419"/>
                  </a:moveTo>
                  <a:lnTo>
                    <a:pt x="67768" y="223079"/>
                  </a:lnTo>
                  <a:lnTo>
                    <a:pt x="67768" y="219419"/>
                  </a:lnTo>
                  <a:close/>
                  <a:moveTo>
                    <a:pt x="86404" y="34273"/>
                  </a:moveTo>
                  <a:cubicBezTo>
                    <a:pt x="97918" y="22758"/>
                    <a:pt x="113825" y="15636"/>
                    <a:pt x="131395" y="15636"/>
                  </a:cubicBezTo>
                  <a:lnTo>
                    <a:pt x="528111" y="15636"/>
                  </a:lnTo>
                  <a:lnTo>
                    <a:pt x="536944" y="17420"/>
                  </a:lnTo>
                  <a:lnTo>
                    <a:pt x="540497" y="8844"/>
                  </a:lnTo>
                  <a:cubicBezTo>
                    <a:pt x="545961" y="3380"/>
                    <a:pt x="553510" y="0"/>
                    <a:pt x="561847" y="0"/>
                  </a:cubicBezTo>
                  <a:lnTo>
                    <a:pt x="618902" y="0"/>
                  </a:lnTo>
                  <a:cubicBezTo>
                    <a:pt x="635578" y="0"/>
                    <a:pt x="649097" y="13519"/>
                    <a:pt x="649096" y="30194"/>
                  </a:cubicBezTo>
                  <a:lnTo>
                    <a:pt x="649096" y="283274"/>
                  </a:lnTo>
                  <a:cubicBezTo>
                    <a:pt x="649096" y="299950"/>
                    <a:pt x="635578" y="313468"/>
                    <a:pt x="618902" y="313468"/>
                  </a:cubicBezTo>
                  <a:lnTo>
                    <a:pt x="561847" y="313468"/>
                  </a:lnTo>
                  <a:cubicBezTo>
                    <a:pt x="553510" y="313468"/>
                    <a:pt x="545961" y="310089"/>
                    <a:pt x="540497" y="304624"/>
                  </a:cubicBezTo>
                  <a:lnTo>
                    <a:pt x="538849" y="300648"/>
                  </a:lnTo>
                  <a:lnTo>
                    <a:pt x="528111" y="302815"/>
                  </a:lnTo>
                  <a:lnTo>
                    <a:pt x="292576" y="302816"/>
                  </a:lnTo>
                  <a:lnTo>
                    <a:pt x="293628" y="311552"/>
                  </a:lnTo>
                  <a:lnTo>
                    <a:pt x="302078" y="351121"/>
                  </a:lnTo>
                  <a:lnTo>
                    <a:pt x="314489" y="384300"/>
                  </a:lnTo>
                  <a:cubicBezTo>
                    <a:pt x="322426" y="399602"/>
                    <a:pt x="332358" y="414185"/>
                    <a:pt x="344309" y="427680"/>
                  </a:cubicBezTo>
                  <a:cubicBezTo>
                    <a:pt x="386842" y="475704"/>
                    <a:pt x="446183" y="500038"/>
                    <a:pt x="505659" y="499615"/>
                  </a:cubicBezTo>
                  <a:lnTo>
                    <a:pt x="509596" y="499032"/>
                  </a:lnTo>
                  <a:lnTo>
                    <a:pt x="528950" y="469511"/>
                  </a:lnTo>
                  <a:lnTo>
                    <a:pt x="528950" y="469509"/>
                  </a:lnTo>
                  <a:lnTo>
                    <a:pt x="528951" y="469510"/>
                  </a:lnTo>
                  <a:cubicBezTo>
                    <a:pt x="538590" y="460209"/>
                    <a:pt x="550448" y="453270"/>
                    <a:pt x="563536" y="449551"/>
                  </a:cubicBezTo>
                  <a:lnTo>
                    <a:pt x="585980" y="449211"/>
                  </a:lnTo>
                  <a:lnTo>
                    <a:pt x="594084" y="438034"/>
                  </a:lnTo>
                  <a:lnTo>
                    <a:pt x="604138" y="429130"/>
                  </a:lnTo>
                  <a:lnTo>
                    <a:pt x="632160" y="404311"/>
                  </a:lnTo>
                  <a:lnTo>
                    <a:pt x="860621" y="201973"/>
                  </a:lnTo>
                  <a:cubicBezTo>
                    <a:pt x="872030" y="191868"/>
                    <a:pt x="888121" y="191359"/>
                    <a:pt x="896583" y="200914"/>
                  </a:cubicBezTo>
                  <a:lnTo>
                    <a:pt x="936747" y="246264"/>
                  </a:lnTo>
                  <a:cubicBezTo>
                    <a:pt x="945210" y="255819"/>
                    <a:pt x="942831" y="271667"/>
                    <a:pt x="931352" y="281834"/>
                  </a:cubicBezTo>
                  <a:lnTo>
                    <a:pt x="749595" y="442808"/>
                  </a:lnTo>
                  <a:lnTo>
                    <a:pt x="749524" y="442871"/>
                  </a:lnTo>
                  <a:lnTo>
                    <a:pt x="712539" y="475627"/>
                  </a:lnTo>
                  <a:lnTo>
                    <a:pt x="810162" y="499990"/>
                  </a:lnTo>
                  <a:lnTo>
                    <a:pt x="975447" y="353604"/>
                  </a:lnTo>
                  <a:cubicBezTo>
                    <a:pt x="987266" y="343136"/>
                    <a:pt x="998991" y="331917"/>
                    <a:pt x="1010951" y="321147"/>
                  </a:cubicBezTo>
                  <a:cubicBezTo>
                    <a:pt x="1046833" y="288838"/>
                    <a:pt x="1084832" y="260575"/>
                    <a:pt x="1133826" y="268809"/>
                  </a:cubicBezTo>
                  <a:cubicBezTo>
                    <a:pt x="1184791" y="277366"/>
                    <a:pt x="1201402" y="321692"/>
                    <a:pt x="1203085" y="326180"/>
                  </a:cubicBezTo>
                  <a:lnTo>
                    <a:pt x="578083" y="879718"/>
                  </a:lnTo>
                  <a:lnTo>
                    <a:pt x="578161" y="879776"/>
                  </a:lnTo>
                  <a:lnTo>
                    <a:pt x="537232" y="916026"/>
                  </a:lnTo>
                  <a:cubicBezTo>
                    <a:pt x="527985" y="911618"/>
                    <a:pt x="507234" y="899969"/>
                    <a:pt x="493530" y="875589"/>
                  </a:cubicBezTo>
                  <a:cubicBezTo>
                    <a:pt x="482988" y="856933"/>
                    <a:pt x="478784" y="832793"/>
                    <a:pt x="481908" y="811322"/>
                  </a:cubicBezTo>
                  <a:cubicBezTo>
                    <a:pt x="485952" y="783565"/>
                    <a:pt x="505397" y="770035"/>
                    <a:pt x="525148" y="752542"/>
                  </a:cubicBezTo>
                  <a:lnTo>
                    <a:pt x="530638" y="747679"/>
                  </a:lnTo>
                  <a:lnTo>
                    <a:pt x="530624" y="747565"/>
                  </a:lnTo>
                  <a:lnTo>
                    <a:pt x="530575" y="747608"/>
                  </a:lnTo>
                  <a:lnTo>
                    <a:pt x="515848" y="628905"/>
                  </a:lnTo>
                  <a:lnTo>
                    <a:pt x="439924" y="626972"/>
                  </a:lnTo>
                  <a:cubicBezTo>
                    <a:pt x="366844" y="613271"/>
                    <a:pt x="297593" y="576059"/>
                    <a:pt x="244482" y="516092"/>
                  </a:cubicBezTo>
                  <a:lnTo>
                    <a:pt x="191723" y="436983"/>
                  </a:lnTo>
                  <a:cubicBezTo>
                    <a:pt x="190335" y="434267"/>
                    <a:pt x="189019" y="431488"/>
                    <a:pt x="187775" y="428647"/>
                  </a:cubicBezTo>
                  <a:cubicBezTo>
                    <a:pt x="173917" y="397915"/>
                    <a:pt x="164806" y="365682"/>
                    <a:pt x="160376" y="333009"/>
                  </a:cubicBezTo>
                  <a:lnTo>
                    <a:pt x="160591" y="302815"/>
                  </a:lnTo>
                  <a:lnTo>
                    <a:pt x="131395" y="302815"/>
                  </a:lnTo>
                  <a:cubicBezTo>
                    <a:pt x="122610" y="302816"/>
                    <a:pt x="114241" y="301035"/>
                    <a:pt x="106628" y="297816"/>
                  </a:cubicBezTo>
                  <a:lnTo>
                    <a:pt x="101916" y="294639"/>
                  </a:lnTo>
                  <a:lnTo>
                    <a:pt x="94069" y="293058"/>
                  </a:lnTo>
                  <a:cubicBezTo>
                    <a:pt x="75427" y="285175"/>
                    <a:pt x="62390" y="266709"/>
                    <a:pt x="62328" y="245199"/>
                  </a:cubicBezTo>
                  <a:lnTo>
                    <a:pt x="62295" y="219419"/>
                  </a:lnTo>
                  <a:lnTo>
                    <a:pt x="37915" y="219419"/>
                  </a:lnTo>
                  <a:cubicBezTo>
                    <a:pt x="28999" y="219419"/>
                    <a:pt x="20926" y="215805"/>
                    <a:pt x="15083" y="209961"/>
                  </a:cubicBezTo>
                  <a:lnTo>
                    <a:pt x="14192" y="207812"/>
                  </a:lnTo>
                  <a:lnTo>
                    <a:pt x="8431" y="205426"/>
                  </a:lnTo>
                  <a:cubicBezTo>
                    <a:pt x="3245" y="200254"/>
                    <a:pt x="35" y="193109"/>
                    <a:pt x="41" y="185215"/>
                  </a:cubicBezTo>
                  <a:lnTo>
                    <a:pt x="0" y="151406"/>
                  </a:lnTo>
                  <a:lnTo>
                    <a:pt x="5625" y="153843"/>
                  </a:lnTo>
                  <a:lnTo>
                    <a:pt x="5625" y="134266"/>
                  </a:lnTo>
                  <a:cubicBezTo>
                    <a:pt x="5626" y="125349"/>
                    <a:pt x="9239" y="117277"/>
                    <a:pt x="15083" y="111433"/>
                  </a:cubicBezTo>
                  <a:cubicBezTo>
                    <a:pt x="20926" y="105590"/>
                    <a:pt x="28999" y="101976"/>
                    <a:pt x="37915" y="101976"/>
                  </a:cubicBezTo>
                  <a:lnTo>
                    <a:pt x="67768" y="101976"/>
                  </a:lnTo>
                  <a:lnTo>
                    <a:pt x="67768" y="79264"/>
                  </a:lnTo>
                  <a:cubicBezTo>
                    <a:pt x="67768" y="61693"/>
                    <a:pt x="74890" y="45786"/>
                    <a:pt x="86404" y="34273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0" name="Google Shape;2610;p22"/>
            <p:cNvGrpSpPr/>
            <p:nvPr/>
          </p:nvGrpSpPr>
          <p:grpSpPr>
            <a:xfrm>
              <a:off x="13642991" y="254954"/>
              <a:ext cx="903521" cy="985298"/>
              <a:chOff x="13816418" y="-856342"/>
              <a:chExt cx="903521" cy="985298"/>
            </a:xfrm>
          </p:grpSpPr>
          <p:sp>
            <p:nvSpPr>
              <p:cNvPr id="2611" name="Google Shape;2611;p22"/>
              <p:cNvSpPr/>
              <p:nvPr/>
            </p:nvSpPr>
            <p:spPr>
              <a:xfrm rot="2493010">
                <a:off x="13915187" y="-815706"/>
                <a:ext cx="96375" cy="117306"/>
              </a:xfrm>
              <a:custGeom>
                <a:avLst/>
                <a:gdLst/>
                <a:ahLst/>
                <a:cxnLst/>
                <a:rect l="l" t="t" r="r" b="b"/>
                <a:pathLst>
                  <a:path w="96488" h="117443" extrusionOk="0">
                    <a:moveTo>
                      <a:pt x="64199" y="0"/>
                    </a:moveTo>
                    <a:cubicBezTo>
                      <a:pt x="82032" y="0"/>
                      <a:pt x="96488" y="14457"/>
                      <a:pt x="96488" y="32290"/>
                    </a:cubicBezTo>
                    <a:lnTo>
                      <a:pt x="96488" y="85154"/>
                    </a:lnTo>
                    <a:cubicBezTo>
                      <a:pt x="96488" y="102987"/>
                      <a:pt x="82032" y="117443"/>
                      <a:pt x="64199" y="117443"/>
                    </a:cubicBezTo>
                    <a:lnTo>
                      <a:pt x="32290" y="117443"/>
                    </a:lnTo>
                    <a:cubicBezTo>
                      <a:pt x="14457" y="117443"/>
                      <a:pt x="0" y="102987"/>
                      <a:pt x="0" y="85154"/>
                    </a:cubicBezTo>
                    <a:lnTo>
                      <a:pt x="0" y="32290"/>
                    </a:lnTo>
                    <a:cubicBezTo>
                      <a:pt x="0" y="14457"/>
                      <a:pt x="14457" y="0"/>
                      <a:pt x="32290" y="0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22"/>
              <p:cNvSpPr/>
              <p:nvPr/>
            </p:nvSpPr>
            <p:spPr>
              <a:xfrm>
                <a:off x="13870462" y="-630471"/>
                <a:ext cx="256317" cy="600741"/>
              </a:xfrm>
              <a:custGeom>
                <a:avLst/>
                <a:gdLst/>
                <a:ahLst/>
                <a:cxnLst/>
                <a:rect l="l" t="t" r="r" b="b"/>
                <a:pathLst>
                  <a:path w="256317" h="600741" extrusionOk="0">
                    <a:moveTo>
                      <a:pt x="0" y="265938"/>
                    </a:moveTo>
                    <a:cubicBezTo>
                      <a:pt x="0" y="426148"/>
                      <a:pt x="108680" y="561023"/>
                      <a:pt x="256318" y="600742"/>
                    </a:cubicBezTo>
                    <a:lnTo>
                      <a:pt x="256318" y="459296"/>
                    </a:lnTo>
                    <a:cubicBezTo>
                      <a:pt x="183642" y="425291"/>
                      <a:pt x="133350" y="351473"/>
                      <a:pt x="133350" y="265938"/>
                    </a:cubicBezTo>
                    <a:cubicBezTo>
                      <a:pt x="133350" y="193834"/>
                      <a:pt x="169069" y="130112"/>
                      <a:pt x="223838" y="91440"/>
                    </a:cubicBezTo>
                    <a:lnTo>
                      <a:pt x="124111" y="0"/>
                    </a:lnTo>
                    <a:cubicBezTo>
                      <a:pt x="73724" y="42196"/>
                      <a:pt x="35528" y="98489"/>
                      <a:pt x="15526" y="162878"/>
                    </a:cubicBezTo>
                    <a:moveTo>
                      <a:pt x="0" y="265938"/>
                    </a:moveTo>
                    <a:lnTo>
                      <a:pt x="15526" y="162878"/>
                    </a:lnTo>
                    <a:cubicBezTo>
                      <a:pt x="14573" y="165830"/>
                      <a:pt x="13716" y="168783"/>
                      <a:pt x="12954" y="171736"/>
                    </a:cubicBezTo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22"/>
              <p:cNvSpPr/>
              <p:nvPr/>
            </p:nvSpPr>
            <p:spPr>
              <a:xfrm>
                <a:off x="14156307" y="-191178"/>
                <a:ext cx="411289" cy="106679"/>
              </a:xfrm>
              <a:custGeom>
                <a:avLst/>
                <a:gdLst/>
                <a:ahLst/>
                <a:cxnLst/>
                <a:rect l="l" t="t" r="r" b="b"/>
                <a:pathLst>
                  <a:path w="411289" h="106679" extrusionOk="0">
                    <a:moveTo>
                      <a:pt x="411290" y="23050"/>
                    </a:moveTo>
                    <a:lnTo>
                      <a:pt x="411290" y="83629"/>
                    </a:lnTo>
                    <a:cubicBezTo>
                      <a:pt x="411290" y="96393"/>
                      <a:pt x="399002" y="106680"/>
                      <a:pt x="383667" y="106680"/>
                    </a:cubicBezTo>
                    <a:lnTo>
                      <a:pt x="27623" y="106680"/>
                    </a:lnTo>
                    <a:cubicBezTo>
                      <a:pt x="12382" y="106680"/>
                      <a:pt x="0" y="96393"/>
                      <a:pt x="0" y="83629"/>
                    </a:cubicBezTo>
                    <a:lnTo>
                      <a:pt x="0" y="23050"/>
                    </a:lnTo>
                    <a:cubicBezTo>
                      <a:pt x="0" y="14478"/>
                      <a:pt x="5620" y="6953"/>
                      <a:pt x="13906" y="3048"/>
                    </a:cubicBezTo>
                    <a:cubicBezTo>
                      <a:pt x="17907" y="1048"/>
                      <a:pt x="22670" y="0"/>
                      <a:pt x="27623" y="0"/>
                    </a:cubicBezTo>
                    <a:lnTo>
                      <a:pt x="383667" y="0"/>
                    </a:lnTo>
                    <a:cubicBezTo>
                      <a:pt x="398907" y="0"/>
                      <a:pt x="411290" y="10287"/>
                      <a:pt x="411290" y="23050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22"/>
              <p:cNvSpPr/>
              <p:nvPr/>
            </p:nvSpPr>
            <p:spPr>
              <a:xfrm>
                <a:off x="13816465" y="-2317"/>
                <a:ext cx="903474" cy="131179"/>
              </a:xfrm>
              <a:custGeom>
                <a:avLst/>
                <a:gdLst/>
                <a:ahLst/>
                <a:cxnLst/>
                <a:rect l="l" t="t" r="r" b="b"/>
                <a:pathLst>
                  <a:path w="903474" h="131179" extrusionOk="0">
                    <a:moveTo>
                      <a:pt x="897530" y="131179"/>
                    </a:moveTo>
                    <a:lnTo>
                      <a:pt x="9324" y="131179"/>
                    </a:lnTo>
                    <a:cubicBezTo>
                      <a:pt x="4752" y="121750"/>
                      <a:pt x="-4392" y="99271"/>
                      <a:pt x="2466" y="71934"/>
                    </a:cubicBezTo>
                    <a:cubicBezTo>
                      <a:pt x="7705" y="50979"/>
                      <a:pt x="22564" y="30119"/>
                      <a:pt x="41804" y="16117"/>
                    </a:cubicBezTo>
                    <a:cubicBezTo>
                      <a:pt x="66665" y="-1980"/>
                      <a:pt x="94097" y="782"/>
                      <a:pt x="124672" y="782"/>
                    </a:cubicBezTo>
                    <a:lnTo>
                      <a:pt x="708935" y="782"/>
                    </a:lnTo>
                    <a:cubicBezTo>
                      <a:pt x="772086" y="782"/>
                      <a:pt x="842095" y="-9219"/>
                      <a:pt x="883719" y="42311"/>
                    </a:cubicBezTo>
                    <a:cubicBezTo>
                      <a:pt x="916199" y="82507"/>
                      <a:pt x="899245" y="126703"/>
                      <a:pt x="897530" y="131179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22"/>
              <p:cNvSpPr/>
              <p:nvPr/>
            </p:nvSpPr>
            <p:spPr>
              <a:xfrm>
                <a:off x="13931136" y="-210875"/>
                <a:ext cx="373475" cy="209339"/>
              </a:xfrm>
              <a:custGeom>
                <a:avLst/>
                <a:gdLst/>
                <a:ahLst/>
                <a:cxnLst/>
                <a:rect l="l" t="t" r="r" b="b"/>
                <a:pathLst>
                  <a:path w="373475" h="209339" extrusionOk="0">
                    <a:moveTo>
                      <a:pt x="373475" y="209340"/>
                    </a:moveTo>
                    <a:lnTo>
                      <a:pt x="0" y="209340"/>
                    </a:lnTo>
                    <a:lnTo>
                      <a:pt x="119348" y="35413"/>
                    </a:lnTo>
                    <a:cubicBezTo>
                      <a:pt x="134779" y="12839"/>
                      <a:pt x="158782" y="1123"/>
                      <a:pt x="183166" y="76"/>
                    </a:cubicBezTo>
                    <a:cubicBezTo>
                      <a:pt x="209931" y="-1067"/>
                      <a:pt x="237077" y="10744"/>
                      <a:pt x="254127" y="35413"/>
                    </a:cubicBezTo>
                    <a:lnTo>
                      <a:pt x="373475" y="20934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22"/>
              <p:cNvSpPr/>
              <p:nvPr/>
            </p:nvSpPr>
            <p:spPr>
              <a:xfrm>
                <a:off x="14079345" y="-167461"/>
                <a:ext cx="76961" cy="76962"/>
              </a:xfrm>
              <a:custGeom>
                <a:avLst/>
                <a:gdLst/>
                <a:ahLst/>
                <a:cxnLst/>
                <a:rect l="l" t="t" r="r" b="b"/>
                <a:pathLst>
                  <a:path w="76961" h="76962" extrusionOk="0">
                    <a:moveTo>
                      <a:pt x="76962" y="38481"/>
                    </a:moveTo>
                    <a:cubicBezTo>
                      <a:pt x="76962" y="59733"/>
                      <a:pt x="59733" y="76962"/>
                      <a:pt x="38481" y="76962"/>
                    </a:cubicBezTo>
                    <a:cubicBezTo>
                      <a:pt x="17229" y="76962"/>
                      <a:pt x="0" y="59733"/>
                      <a:pt x="0" y="38481"/>
                    </a:cubicBezTo>
                    <a:cubicBezTo>
                      <a:pt x="0" y="17229"/>
                      <a:pt x="17229" y="0"/>
                      <a:pt x="38481" y="0"/>
                    </a:cubicBezTo>
                    <a:cubicBezTo>
                      <a:pt x="59733" y="0"/>
                      <a:pt x="76962" y="17229"/>
                      <a:pt x="76962" y="38481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22"/>
              <p:cNvSpPr/>
              <p:nvPr/>
            </p:nvSpPr>
            <p:spPr>
              <a:xfrm rot="2493010">
                <a:off x="13909007" y="-718865"/>
                <a:ext cx="523357" cy="286842"/>
              </a:xfrm>
              <a:custGeom>
                <a:avLst/>
                <a:gdLst/>
                <a:ahLst/>
                <a:cxnLst/>
                <a:rect l="l" t="t" r="r" b="b"/>
                <a:pathLst>
                  <a:path w="523970" h="287178" extrusionOk="0">
                    <a:moveTo>
                      <a:pt x="460343" y="0"/>
                    </a:moveTo>
                    <a:cubicBezTo>
                      <a:pt x="495484" y="0"/>
                      <a:pt x="523970" y="28487"/>
                      <a:pt x="523970" y="63627"/>
                    </a:cubicBezTo>
                    <a:lnTo>
                      <a:pt x="523970" y="223552"/>
                    </a:lnTo>
                    <a:cubicBezTo>
                      <a:pt x="523970" y="258692"/>
                      <a:pt x="495484" y="287179"/>
                      <a:pt x="460343" y="287179"/>
                    </a:cubicBezTo>
                    <a:lnTo>
                      <a:pt x="63627" y="287179"/>
                    </a:lnTo>
                    <a:cubicBezTo>
                      <a:pt x="28487" y="287179"/>
                      <a:pt x="0" y="258692"/>
                      <a:pt x="0" y="223552"/>
                    </a:cubicBezTo>
                    <a:lnTo>
                      <a:pt x="0" y="63627"/>
                    </a:lnTo>
                    <a:cubicBezTo>
                      <a:pt x="0" y="28487"/>
                      <a:pt x="28487" y="0"/>
                      <a:pt x="63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22"/>
              <p:cNvSpPr/>
              <p:nvPr/>
            </p:nvSpPr>
            <p:spPr>
              <a:xfrm rot="-2906990">
                <a:off x="14210963" y="-462730"/>
                <a:ext cx="313100" cy="117306"/>
              </a:xfrm>
              <a:custGeom>
                <a:avLst/>
                <a:gdLst/>
                <a:ahLst/>
                <a:cxnLst/>
                <a:rect l="l" t="t" r="r" b="b"/>
                <a:pathLst>
                  <a:path w="313467" h="117443" extrusionOk="0">
                    <a:moveTo>
                      <a:pt x="283274" y="0"/>
                    </a:moveTo>
                    <a:cubicBezTo>
                      <a:pt x="299949" y="0"/>
                      <a:pt x="313468" y="13518"/>
                      <a:pt x="313468" y="30194"/>
                    </a:cubicBezTo>
                    <a:lnTo>
                      <a:pt x="313468" y="87249"/>
                    </a:lnTo>
                    <a:cubicBezTo>
                      <a:pt x="313468" y="103925"/>
                      <a:pt x="299949" y="117443"/>
                      <a:pt x="283274" y="117443"/>
                    </a:cubicBezTo>
                    <a:lnTo>
                      <a:pt x="30194" y="117443"/>
                    </a:lnTo>
                    <a:cubicBezTo>
                      <a:pt x="13518" y="117443"/>
                      <a:pt x="0" y="103925"/>
                      <a:pt x="0" y="87249"/>
                    </a:cubicBezTo>
                    <a:lnTo>
                      <a:pt x="0" y="30194"/>
                    </a:lnTo>
                    <a:cubicBezTo>
                      <a:pt x="0" y="13518"/>
                      <a:pt x="13518" y="0"/>
                      <a:pt x="30194" y="0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22"/>
              <p:cNvSpPr/>
              <p:nvPr/>
            </p:nvSpPr>
            <p:spPr>
              <a:xfrm>
                <a:off x="13899672" y="-799635"/>
                <a:ext cx="66420" cy="86963"/>
              </a:xfrm>
              <a:custGeom>
                <a:avLst/>
                <a:gdLst/>
                <a:ahLst/>
                <a:cxnLst/>
                <a:rect l="l" t="t" r="r" b="b"/>
                <a:pathLst>
                  <a:path w="66420" h="86963" extrusionOk="0">
                    <a:moveTo>
                      <a:pt x="9651" y="65723"/>
                    </a:moveTo>
                    <a:cubicBezTo>
                      <a:pt x="-2160" y="55245"/>
                      <a:pt x="-3303" y="37148"/>
                      <a:pt x="7175" y="25337"/>
                    </a:cubicBezTo>
                    <a:lnTo>
                      <a:pt x="29559" y="0"/>
                    </a:lnTo>
                    <a:cubicBezTo>
                      <a:pt x="29559" y="8096"/>
                      <a:pt x="33083" y="16193"/>
                      <a:pt x="39846" y="22003"/>
                    </a:cubicBezTo>
                    <a:lnTo>
                      <a:pt x="66420" y="45053"/>
                    </a:lnTo>
                    <a:lnTo>
                      <a:pt x="44322" y="69437"/>
                    </a:lnTo>
                    <a:cubicBezTo>
                      <a:pt x="39560" y="74771"/>
                      <a:pt x="36036" y="80677"/>
                      <a:pt x="33750" y="86963"/>
                    </a:cubicBezTo>
                    <a:lnTo>
                      <a:pt x="9556" y="65532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22"/>
              <p:cNvSpPr/>
              <p:nvPr/>
            </p:nvSpPr>
            <p:spPr>
              <a:xfrm>
                <a:off x="13900669" y="-709338"/>
                <a:ext cx="444137" cy="441800"/>
              </a:xfrm>
              <a:custGeom>
                <a:avLst/>
                <a:gdLst/>
                <a:ahLst/>
                <a:cxnLst/>
                <a:rect l="l" t="t" r="r" b="b"/>
                <a:pathLst>
                  <a:path w="444137" h="441800" extrusionOk="0">
                    <a:moveTo>
                      <a:pt x="444043" y="411385"/>
                    </a:moveTo>
                    <a:lnTo>
                      <a:pt x="425659" y="432149"/>
                    </a:lnTo>
                    <a:cubicBezTo>
                      <a:pt x="415182" y="443960"/>
                      <a:pt x="397084" y="445103"/>
                      <a:pt x="385273" y="434626"/>
                    </a:cubicBezTo>
                    <a:lnTo>
                      <a:pt x="340125" y="394621"/>
                    </a:lnTo>
                    <a:cubicBezTo>
                      <a:pt x="333457" y="388715"/>
                      <a:pt x="330314" y="380429"/>
                      <a:pt x="330600" y="372142"/>
                    </a:cubicBezTo>
                    <a:lnTo>
                      <a:pt x="17513" y="94583"/>
                    </a:lnTo>
                    <a:cubicBezTo>
                      <a:pt x="-4013" y="75533"/>
                      <a:pt x="-5918" y="42767"/>
                      <a:pt x="13036" y="21241"/>
                    </a:cubicBezTo>
                    <a:lnTo>
                      <a:pt x="31801" y="0"/>
                    </a:lnTo>
                    <a:cubicBezTo>
                      <a:pt x="26086" y="19336"/>
                      <a:pt x="31801" y="40957"/>
                      <a:pt x="48184" y="55150"/>
                    </a:cubicBezTo>
                    <a:lnTo>
                      <a:pt x="379654" y="342233"/>
                    </a:lnTo>
                    <a:cubicBezTo>
                      <a:pt x="379368" y="350806"/>
                      <a:pt x="382606" y="359378"/>
                      <a:pt x="389750" y="365570"/>
                    </a:cubicBezTo>
                    <a:lnTo>
                      <a:pt x="437566" y="407003"/>
                    </a:lnTo>
                    <a:cubicBezTo>
                      <a:pt x="439566" y="408813"/>
                      <a:pt x="441852" y="410242"/>
                      <a:pt x="444138" y="4112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22"/>
              <p:cNvSpPr/>
              <p:nvPr/>
            </p:nvSpPr>
            <p:spPr>
              <a:xfrm>
                <a:off x="13932470" y="-712481"/>
                <a:ext cx="2095" cy="3238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3238" extrusionOk="0">
                    <a:moveTo>
                      <a:pt x="1048" y="0"/>
                    </a:moveTo>
                    <a:lnTo>
                      <a:pt x="2095" y="857"/>
                    </a:lnTo>
                    <a:lnTo>
                      <a:pt x="0" y="3238"/>
                    </a:lnTo>
                    <a:cubicBezTo>
                      <a:pt x="190" y="2191"/>
                      <a:pt x="571" y="1048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22"/>
              <p:cNvSpPr/>
              <p:nvPr/>
            </p:nvSpPr>
            <p:spPr>
              <a:xfrm>
                <a:off x="13915896" y="-573416"/>
                <a:ext cx="130873" cy="136207"/>
              </a:xfrm>
              <a:custGeom>
                <a:avLst/>
                <a:gdLst/>
                <a:ahLst/>
                <a:cxnLst/>
                <a:rect l="l" t="t" r="r" b="b"/>
                <a:pathLst>
                  <a:path w="130873" h="136207" extrusionOk="0">
                    <a:moveTo>
                      <a:pt x="130874" y="81439"/>
                    </a:moveTo>
                    <a:cubicBezTo>
                      <a:pt x="117539" y="97822"/>
                      <a:pt x="107061" y="116300"/>
                      <a:pt x="99917" y="136208"/>
                    </a:cubicBezTo>
                    <a:lnTo>
                      <a:pt x="0" y="52102"/>
                    </a:lnTo>
                    <a:cubicBezTo>
                      <a:pt x="10478" y="33528"/>
                      <a:pt x="22860" y="16002"/>
                      <a:pt x="37052" y="0"/>
                    </a:cubicBezTo>
                    <a:lnTo>
                      <a:pt x="130874" y="81534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22"/>
              <p:cNvSpPr/>
              <p:nvPr/>
            </p:nvSpPr>
            <p:spPr>
              <a:xfrm>
                <a:off x="13816418" y="-210800"/>
                <a:ext cx="297884" cy="339756"/>
              </a:xfrm>
              <a:custGeom>
                <a:avLst/>
                <a:gdLst/>
                <a:ahLst/>
                <a:cxnLst/>
                <a:rect l="l" t="t" r="r" b="b"/>
                <a:pathLst>
                  <a:path w="297884" h="339756" extrusionOk="0">
                    <a:moveTo>
                      <a:pt x="297884" y="0"/>
                    </a:moveTo>
                    <a:lnTo>
                      <a:pt x="165963" y="209264"/>
                    </a:lnTo>
                    <a:lnTo>
                      <a:pt x="162724" y="214408"/>
                    </a:lnTo>
                    <a:lnTo>
                      <a:pt x="80047" y="214408"/>
                    </a:lnTo>
                    <a:lnTo>
                      <a:pt x="66808" y="243459"/>
                    </a:lnTo>
                    <a:cubicBezTo>
                      <a:pt x="56044" y="267272"/>
                      <a:pt x="53092" y="293751"/>
                      <a:pt x="58426" y="319278"/>
                    </a:cubicBezTo>
                    <a:lnTo>
                      <a:pt x="62712" y="339757"/>
                    </a:lnTo>
                    <a:lnTo>
                      <a:pt x="8038" y="339757"/>
                    </a:lnTo>
                    <a:cubicBezTo>
                      <a:pt x="4038" y="330327"/>
                      <a:pt x="-3773" y="307848"/>
                      <a:pt x="2133" y="280511"/>
                    </a:cubicBezTo>
                    <a:cubicBezTo>
                      <a:pt x="6610" y="259556"/>
                      <a:pt x="19468" y="238697"/>
                      <a:pt x="36042" y="224695"/>
                    </a:cubicBezTo>
                    <a:cubicBezTo>
                      <a:pt x="57473" y="206597"/>
                      <a:pt x="81000" y="209360"/>
                      <a:pt x="107384" y="209360"/>
                    </a:cubicBezTo>
                    <a:lnTo>
                      <a:pt x="114718" y="209360"/>
                    </a:lnTo>
                    <a:lnTo>
                      <a:pt x="234067" y="35433"/>
                    </a:lnTo>
                    <a:cubicBezTo>
                      <a:pt x="249497" y="12859"/>
                      <a:pt x="273500" y="1143"/>
                      <a:pt x="297884" y="95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22"/>
              <p:cNvSpPr/>
              <p:nvPr/>
            </p:nvSpPr>
            <p:spPr>
              <a:xfrm>
                <a:off x="14188978" y="-191178"/>
                <a:ext cx="108204" cy="106679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106679" extrusionOk="0">
                    <a:moveTo>
                      <a:pt x="108204" y="106680"/>
                    </a:moveTo>
                    <a:lnTo>
                      <a:pt x="56197" y="106680"/>
                    </a:lnTo>
                    <a:lnTo>
                      <a:pt x="0" y="3048"/>
                    </a:lnTo>
                    <a:cubicBezTo>
                      <a:pt x="2476" y="1048"/>
                      <a:pt x="5334" y="0"/>
                      <a:pt x="8382" y="0"/>
                    </a:cubicBezTo>
                    <a:lnTo>
                      <a:pt x="45815" y="0"/>
                    </a:lnTo>
                    <a:lnTo>
                      <a:pt x="108109" y="10668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5" name="Google Shape;2625;p22"/>
          <p:cNvSpPr/>
          <p:nvPr/>
        </p:nvSpPr>
        <p:spPr>
          <a:xfrm>
            <a:off x="699425" y="380525"/>
            <a:ext cx="56529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6" name="Google Shape;2626;p22"/>
          <p:cNvSpPr/>
          <p:nvPr/>
        </p:nvSpPr>
        <p:spPr>
          <a:xfrm>
            <a:off x="949724" y="580874"/>
            <a:ext cx="655709" cy="9306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S</a:t>
            </a:r>
          </a:p>
        </p:txBody>
      </p:sp>
      <p:sp>
        <p:nvSpPr>
          <p:cNvPr id="2627" name="Google Shape;2627;p22"/>
          <p:cNvSpPr/>
          <p:nvPr/>
        </p:nvSpPr>
        <p:spPr>
          <a:xfrm>
            <a:off x="1656097" y="607488"/>
            <a:ext cx="494363" cy="624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c</a:t>
            </a:r>
          </a:p>
        </p:txBody>
      </p:sp>
      <p:sp>
        <p:nvSpPr>
          <p:cNvPr id="2628" name="Google Shape;2628;p22"/>
          <p:cNvSpPr/>
          <p:nvPr/>
        </p:nvSpPr>
        <p:spPr>
          <a:xfrm>
            <a:off x="2201118" y="641226"/>
            <a:ext cx="360922" cy="8283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I</a:t>
            </a:r>
          </a:p>
        </p:txBody>
      </p:sp>
      <p:sp>
        <p:nvSpPr>
          <p:cNvPr id="2629" name="Google Shape;2629;p22"/>
          <p:cNvSpPr/>
          <p:nvPr/>
        </p:nvSpPr>
        <p:spPr>
          <a:xfrm>
            <a:off x="2662424" y="589333"/>
            <a:ext cx="512430" cy="86717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E</a:t>
            </a:r>
          </a:p>
        </p:txBody>
      </p:sp>
      <p:sp>
        <p:nvSpPr>
          <p:cNvPr id="2630" name="Google Shape;2630;p22"/>
          <p:cNvSpPr/>
          <p:nvPr/>
        </p:nvSpPr>
        <p:spPr>
          <a:xfrm>
            <a:off x="3265618" y="551994"/>
            <a:ext cx="1147490" cy="1006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Libre Baskerville"/>
              </a:rPr>
              <a:t>N</a:t>
            </a:r>
          </a:p>
        </p:txBody>
      </p:sp>
      <p:sp>
        <p:nvSpPr>
          <p:cNvPr id="2631" name="Google Shape;2631;p22"/>
          <p:cNvSpPr/>
          <p:nvPr/>
        </p:nvSpPr>
        <p:spPr>
          <a:xfrm>
            <a:off x="4390222" y="496298"/>
            <a:ext cx="873116" cy="11181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Yeseva One"/>
              </a:rPr>
              <a:t>C</a:t>
            </a:r>
          </a:p>
        </p:txBody>
      </p:sp>
      <p:sp>
        <p:nvSpPr>
          <p:cNvPr id="2632" name="Google Shape;2632;p22"/>
          <p:cNvSpPr/>
          <p:nvPr/>
        </p:nvSpPr>
        <p:spPr>
          <a:xfrm rot="-1913833">
            <a:off x="251465" y="470314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3" name="Google Shape;2633;p22"/>
          <p:cNvSpPr/>
          <p:nvPr/>
        </p:nvSpPr>
        <p:spPr>
          <a:xfrm>
            <a:off x="5284971" y="632874"/>
            <a:ext cx="768004" cy="8266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Libre Baskerville"/>
              </a:rPr>
              <a:t>e</a:t>
            </a:r>
          </a:p>
        </p:txBody>
      </p:sp>
      <p:sp>
        <p:nvSpPr>
          <p:cNvPr id="2634" name="Google Shape;2634;p22"/>
          <p:cNvSpPr/>
          <p:nvPr/>
        </p:nvSpPr>
        <p:spPr>
          <a:xfrm rot="-1913833">
            <a:off x="5476090" y="1237689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5" name="Google Shape;2635;p22"/>
          <p:cNvGrpSpPr/>
          <p:nvPr/>
        </p:nvGrpSpPr>
        <p:grpSpPr>
          <a:xfrm>
            <a:off x="10144555" y="2273768"/>
            <a:ext cx="1591233" cy="2310299"/>
            <a:chOff x="10144555" y="2273768"/>
            <a:chExt cx="1591233" cy="2310299"/>
          </a:xfrm>
        </p:grpSpPr>
        <p:grpSp>
          <p:nvGrpSpPr>
            <p:cNvPr id="2636" name="Google Shape;2636;p22"/>
            <p:cNvGrpSpPr/>
            <p:nvPr/>
          </p:nvGrpSpPr>
          <p:grpSpPr>
            <a:xfrm rot="-3721856" flipH="1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637" name="Google Shape;2637;p22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22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22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0" name="Google Shape;2640;p22"/>
            <p:cNvGrpSpPr/>
            <p:nvPr/>
          </p:nvGrpSpPr>
          <p:grpSpPr>
            <a:xfrm rot="-3721856" flipH="1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641" name="Google Shape;2641;p22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22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22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22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284416" extrusionOk="0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22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avLst/>
                <a:gdLst/>
                <a:ahLst/>
                <a:cxnLst/>
                <a:rect l="l" t="t" r="r" b="b"/>
                <a:pathLst>
                  <a:path w="95297" h="115538" extrusionOk="0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22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22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22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22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650" name="Google Shape;26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551" y="1705325"/>
            <a:ext cx="5388860" cy="48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23"/>
          <p:cNvSpPr/>
          <p:nvPr/>
        </p:nvSpPr>
        <p:spPr>
          <a:xfrm>
            <a:off x="9927696" y="0"/>
            <a:ext cx="1883833" cy="3782664"/>
          </a:xfrm>
          <a:custGeom>
            <a:avLst/>
            <a:gdLst/>
            <a:ahLst/>
            <a:cxnLst/>
            <a:rect l="l" t="t" r="r" b="b"/>
            <a:pathLst>
              <a:path w="906779" h="1858803" extrusionOk="0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6" name="Google Shape;2656;p23"/>
          <p:cNvSpPr/>
          <p:nvPr/>
        </p:nvSpPr>
        <p:spPr>
          <a:xfrm>
            <a:off x="10020829" y="110068"/>
            <a:ext cx="1713812" cy="3410904"/>
          </a:xfrm>
          <a:custGeom>
            <a:avLst/>
            <a:gdLst/>
            <a:ahLst/>
            <a:cxnLst/>
            <a:rect l="l" t="t" r="r" b="b"/>
            <a:pathLst>
              <a:path w="906779" h="1858803" extrusionOk="0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7" name="Google Shape;2657;p23"/>
          <p:cNvGrpSpPr/>
          <p:nvPr/>
        </p:nvGrpSpPr>
        <p:grpSpPr>
          <a:xfrm>
            <a:off x="9937801" y="0"/>
            <a:ext cx="1883414" cy="3784602"/>
            <a:chOff x="-3239482" y="1459747"/>
            <a:chExt cx="1883414" cy="3784602"/>
          </a:xfrm>
        </p:grpSpPr>
        <p:sp>
          <p:nvSpPr>
            <p:cNvPr id="2658" name="Google Shape;2658;p23"/>
            <p:cNvSpPr/>
            <p:nvPr/>
          </p:nvSpPr>
          <p:spPr>
            <a:xfrm>
              <a:off x="-3239482" y="1459747"/>
              <a:ext cx="1883414" cy="117501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23"/>
            <p:cNvSpPr/>
            <p:nvPr/>
          </p:nvSpPr>
          <p:spPr>
            <a:xfrm>
              <a:off x="-3239482" y="1622201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23"/>
            <p:cNvSpPr/>
            <p:nvPr/>
          </p:nvSpPr>
          <p:spPr>
            <a:xfrm>
              <a:off x="-3239482" y="1801845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23"/>
            <p:cNvSpPr/>
            <p:nvPr/>
          </p:nvSpPr>
          <p:spPr>
            <a:xfrm>
              <a:off x="-3239482" y="1981489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23"/>
            <p:cNvSpPr/>
            <p:nvPr/>
          </p:nvSpPr>
          <p:spPr>
            <a:xfrm>
              <a:off x="-3239482" y="2161133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23"/>
            <p:cNvSpPr/>
            <p:nvPr/>
          </p:nvSpPr>
          <p:spPr>
            <a:xfrm>
              <a:off x="-3239482" y="2340777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23"/>
            <p:cNvSpPr/>
            <p:nvPr/>
          </p:nvSpPr>
          <p:spPr>
            <a:xfrm>
              <a:off x="-3239482" y="2520421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23"/>
            <p:cNvSpPr/>
            <p:nvPr/>
          </p:nvSpPr>
          <p:spPr>
            <a:xfrm>
              <a:off x="-3239482" y="2700065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23"/>
            <p:cNvSpPr/>
            <p:nvPr/>
          </p:nvSpPr>
          <p:spPr>
            <a:xfrm>
              <a:off x="-3239482" y="2879709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23"/>
            <p:cNvSpPr/>
            <p:nvPr/>
          </p:nvSpPr>
          <p:spPr>
            <a:xfrm>
              <a:off x="-3239482" y="3059353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23"/>
            <p:cNvSpPr/>
            <p:nvPr/>
          </p:nvSpPr>
          <p:spPr>
            <a:xfrm>
              <a:off x="-3239482" y="3238997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23"/>
            <p:cNvSpPr/>
            <p:nvPr/>
          </p:nvSpPr>
          <p:spPr>
            <a:xfrm>
              <a:off x="-3239482" y="3418641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23"/>
            <p:cNvSpPr/>
            <p:nvPr/>
          </p:nvSpPr>
          <p:spPr>
            <a:xfrm>
              <a:off x="-3239482" y="3598285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23"/>
            <p:cNvSpPr/>
            <p:nvPr/>
          </p:nvSpPr>
          <p:spPr>
            <a:xfrm>
              <a:off x="-3239482" y="3777929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23"/>
            <p:cNvSpPr/>
            <p:nvPr/>
          </p:nvSpPr>
          <p:spPr>
            <a:xfrm>
              <a:off x="-3239482" y="3957573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23"/>
            <p:cNvSpPr/>
            <p:nvPr/>
          </p:nvSpPr>
          <p:spPr>
            <a:xfrm>
              <a:off x="-3239482" y="4137217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23"/>
            <p:cNvSpPr/>
            <p:nvPr/>
          </p:nvSpPr>
          <p:spPr>
            <a:xfrm>
              <a:off x="-3239482" y="4316861"/>
              <a:ext cx="900026" cy="134690"/>
            </a:xfrm>
            <a:custGeom>
              <a:avLst/>
              <a:gdLst/>
              <a:ahLst/>
              <a:cxnLst/>
              <a:rect l="l" t="t" r="r" b="b"/>
              <a:pathLst>
                <a:path w="900026" h="134690" extrusionOk="0">
                  <a:moveTo>
                    <a:pt x="0" y="0"/>
                  </a:moveTo>
                  <a:lnTo>
                    <a:pt x="900026" y="0"/>
                  </a:lnTo>
                  <a:lnTo>
                    <a:pt x="7693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23"/>
            <p:cNvSpPr/>
            <p:nvPr/>
          </p:nvSpPr>
          <p:spPr>
            <a:xfrm>
              <a:off x="-2256092" y="4316861"/>
              <a:ext cx="900024" cy="134690"/>
            </a:xfrm>
            <a:custGeom>
              <a:avLst/>
              <a:gdLst/>
              <a:ahLst/>
              <a:cxnLst/>
              <a:rect l="l" t="t" r="r" b="b"/>
              <a:pathLst>
                <a:path w="900024" h="134690" extrusionOk="0">
                  <a:moveTo>
                    <a:pt x="0" y="0"/>
                  </a:moveTo>
                  <a:lnTo>
                    <a:pt x="900024" y="0"/>
                  </a:lnTo>
                  <a:lnTo>
                    <a:pt x="900024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23"/>
            <p:cNvSpPr/>
            <p:nvPr/>
          </p:nvSpPr>
          <p:spPr>
            <a:xfrm>
              <a:off x="-3239482" y="4496505"/>
              <a:ext cx="725702" cy="134690"/>
            </a:xfrm>
            <a:custGeom>
              <a:avLst/>
              <a:gdLst/>
              <a:ahLst/>
              <a:cxnLst/>
              <a:rect l="l" t="t" r="r" b="b"/>
              <a:pathLst>
                <a:path w="725702" h="134690" extrusionOk="0">
                  <a:moveTo>
                    <a:pt x="0" y="0"/>
                  </a:moveTo>
                  <a:lnTo>
                    <a:pt x="725702" y="0"/>
                  </a:lnTo>
                  <a:lnTo>
                    <a:pt x="595000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23"/>
            <p:cNvSpPr/>
            <p:nvPr/>
          </p:nvSpPr>
          <p:spPr>
            <a:xfrm>
              <a:off x="-2081768" y="4496505"/>
              <a:ext cx="725700" cy="134690"/>
            </a:xfrm>
            <a:custGeom>
              <a:avLst/>
              <a:gdLst/>
              <a:ahLst/>
              <a:cxnLst/>
              <a:rect l="l" t="t" r="r" b="b"/>
              <a:pathLst>
                <a:path w="725700" h="134690" extrusionOk="0">
                  <a:moveTo>
                    <a:pt x="0" y="0"/>
                  </a:moveTo>
                  <a:lnTo>
                    <a:pt x="725700" y="0"/>
                  </a:lnTo>
                  <a:lnTo>
                    <a:pt x="72570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23"/>
            <p:cNvSpPr/>
            <p:nvPr/>
          </p:nvSpPr>
          <p:spPr>
            <a:xfrm>
              <a:off x="-3239482" y="4676149"/>
              <a:ext cx="551376" cy="134690"/>
            </a:xfrm>
            <a:custGeom>
              <a:avLst/>
              <a:gdLst/>
              <a:ahLst/>
              <a:cxnLst/>
              <a:rect l="l" t="t" r="r" b="b"/>
              <a:pathLst>
                <a:path w="551376" h="134690" extrusionOk="0">
                  <a:moveTo>
                    <a:pt x="0" y="0"/>
                  </a:moveTo>
                  <a:lnTo>
                    <a:pt x="551376" y="0"/>
                  </a:lnTo>
                  <a:lnTo>
                    <a:pt x="42067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23"/>
            <p:cNvSpPr/>
            <p:nvPr/>
          </p:nvSpPr>
          <p:spPr>
            <a:xfrm>
              <a:off x="-1907444" y="4676149"/>
              <a:ext cx="551376" cy="134690"/>
            </a:xfrm>
            <a:custGeom>
              <a:avLst/>
              <a:gdLst/>
              <a:ahLst/>
              <a:cxnLst/>
              <a:rect l="l" t="t" r="r" b="b"/>
              <a:pathLst>
                <a:path w="551376" h="134690" extrusionOk="0">
                  <a:moveTo>
                    <a:pt x="0" y="0"/>
                  </a:moveTo>
                  <a:lnTo>
                    <a:pt x="551376" y="0"/>
                  </a:lnTo>
                  <a:lnTo>
                    <a:pt x="55137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23"/>
            <p:cNvSpPr/>
            <p:nvPr/>
          </p:nvSpPr>
          <p:spPr>
            <a:xfrm>
              <a:off x="-3239482" y="4855793"/>
              <a:ext cx="377050" cy="134690"/>
            </a:xfrm>
            <a:custGeom>
              <a:avLst/>
              <a:gdLst/>
              <a:ahLst/>
              <a:cxnLst/>
              <a:rect l="l" t="t" r="r" b="b"/>
              <a:pathLst>
                <a:path w="377050" h="134690" extrusionOk="0">
                  <a:moveTo>
                    <a:pt x="0" y="0"/>
                  </a:moveTo>
                  <a:lnTo>
                    <a:pt x="377050" y="0"/>
                  </a:lnTo>
                  <a:lnTo>
                    <a:pt x="246348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23"/>
            <p:cNvSpPr/>
            <p:nvPr/>
          </p:nvSpPr>
          <p:spPr>
            <a:xfrm>
              <a:off x="-1733118" y="4855793"/>
              <a:ext cx="377050" cy="134690"/>
            </a:xfrm>
            <a:custGeom>
              <a:avLst/>
              <a:gdLst/>
              <a:ahLst/>
              <a:cxnLst/>
              <a:rect l="l" t="t" r="r" b="b"/>
              <a:pathLst>
                <a:path w="377050" h="134690" extrusionOk="0">
                  <a:moveTo>
                    <a:pt x="0" y="0"/>
                  </a:moveTo>
                  <a:lnTo>
                    <a:pt x="377050" y="0"/>
                  </a:lnTo>
                  <a:lnTo>
                    <a:pt x="37705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23"/>
            <p:cNvSpPr/>
            <p:nvPr/>
          </p:nvSpPr>
          <p:spPr>
            <a:xfrm>
              <a:off x="-3239482" y="5035437"/>
              <a:ext cx="202726" cy="134690"/>
            </a:xfrm>
            <a:custGeom>
              <a:avLst/>
              <a:gdLst/>
              <a:ahLst/>
              <a:cxnLst/>
              <a:rect l="l" t="t" r="r" b="b"/>
              <a:pathLst>
                <a:path w="202726" h="134690" extrusionOk="0">
                  <a:moveTo>
                    <a:pt x="0" y="0"/>
                  </a:moveTo>
                  <a:lnTo>
                    <a:pt x="202726" y="0"/>
                  </a:lnTo>
                  <a:lnTo>
                    <a:pt x="720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23"/>
            <p:cNvSpPr/>
            <p:nvPr/>
          </p:nvSpPr>
          <p:spPr>
            <a:xfrm>
              <a:off x="-1558794" y="5035437"/>
              <a:ext cx="202726" cy="134690"/>
            </a:xfrm>
            <a:custGeom>
              <a:avLst/>
              <a:gdLst/>
              <a:ahLst/>
              <a:cxnLst/>
              <a:rect l="l" t="t" r="r" b="b"/>
              <a:pathLst>
                <a:path w="202726" h="134690" extrusionOk="0">
                  <a:moveTo>
                    <a:pt x="0" y="0"/>
                  </a:moveTo>
                  <a:lnTo>
                    <a:pt x="202726" y="0"/>
                  </a:lnTo>
                  <a:lnTo>
                    <a:pt x="20272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23"/>
            <p:cNvSpPr/>
            <p:nvPr/>
          </p:nvSpPr>
          <p:spPr>
            <a:xfrm>
              <a:off x="-1384468" y="5215082"/>
              <a:ext cx="28400" cy="29267"/>
            </a:xfrm>
            <a:custGeom>
              <a:avLst/>
              <a:gdLst/>
              <a:ahLst/>
              <a:cxnLst/>
              <a:rect l="l" t="t" r="r" b="b"/>
              <a:pathLst>
                <a:path w="28400" h="29267" extrusionOk="0">
                  <a:moveTo>
                    <a:pt x="0" y="0"/>
                  </a:moveTo>
                  <a:lnTo>
                    <a:pt x="28400" y="0"/>
                  </a:lnTo>
                  <a:lnTo>
                    <a:pt x="28400" y="2926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5" name="Google Shape;2685;p23"/>
          <p:cNvSpPr/>
          <p:nvPr/>
        </p:nvSpPr>
        <p:spPr>
          <a:xfrm>
            <a:off x="399600" y="389700"/>
            <a:ext cx="5696400" cy="11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MilMi</a:t>
            </a:r>
            <a:endParaRPr sz="180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2686" name="Google Shape;2686;p23"/>
          <p:cNvSpPr txBox="1">
            <a:spLocks noGrp="1"/>
          </p:cNvSpPr>
          <p:nvPr>
            <p:ph type="body" idx="1"/>
          </p:nvPr>
        </p:nvSpPr>
        <p:spPr>
          <a:xfrm>
            <a:off x="773875" y="1078025"/>
            <a:ext cx="6519600" cy="5237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457200" lvl="0" indent="-349250" algn="l" rtl="0">
              <a:spcBef>
                <a:spcPts val="210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Block these days off on your calendar when scheduling appointments.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Make sure your child goes to bed early.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Students need to eat a well-balanced breakfast.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On the morning of a test, make sure your child has plenty of time to get ready and doesn’t feel rushed.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Students need to arrive on time with all needed items to be successful. Laptops should be charged!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Encourage your child to do their best, but please be mindful to not create test anxiety.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After a test, talk to your child about it and praise them for a job well done!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2687" name="Google Shape;2687;p23"/>
          <p:cNvSpPr/>
          <p:nvPr/>
        </p:nvSpPr>
        <p:spPr>
          <a:xfrm rot="-1913833">
            <a:off x="-48360" y="479489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8" name="Google Shape;2688;p23"/>
          <p:cNvSpPr/>
          <p:nvPr/>
        </p:nvSpPr>
        <p:spPr>
          <a:xfrm rot="-1913833">
            <a:off x="6784790" y="1328589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9" name="Google Shape;2689;p23"/>
          <p:cNvSpPr/>
          <p:nvPr/>
        </p:nvSpPr>
        <p:spPr>
          <a:xfrm rot="560024">
            <a:off x="7799044" y="1862849"/>
            <a:ext cx="3669888" cy="4448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3"/>
          <p:cNvSpPr/>
          <p:nvPr/>
        </p:nvSpPr>
        <p:spPr>
          <a:xfrm rot="460397">
            <a:off x="9467649" y="1768021"/>
            <a:ext cx="1560161" cy="42014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1" name="Google Shape;2691;p23"/>
          <p:cNvGrpSpPr/>
          <p:nvPr/>
        </p:nvGrpSpPr>
        <p:grpSpPr>
          <a:xfrm rot="-1787091">
            <a:off x="219663" y="5432434"/>
            <a:ext cx="634975" cy="1271645"/>
            <a:chOff x="14158132" y="5187467"/>
            <a:chExt cx="991888" cy="1820693"/>
          </a:xfrm>
        </p:grpSpPr>
        <p:sp>
          <p:nvSpPr>
            <p:cNvPr id="2692" name="Google Shape;2692;p23"/>
            <p:cNvSpPr/>
            <p:nvPr/>
          </p:nvSpPr>
          <p:spPr>
            <a:xfrm>
              <a:off x="14158132" y="5187467"/>
              <a:ext cx="991888" cy="1820693"/>
            </a:xfrm>
            <a:custGeom>
              <a:avLst/>
              <a:gdLst/>
              <a:ahLst/>
              <a:cxnLst/>
              <a:rect l="l" t="t" r="r" b="b"/>
              <a:pathLst>
                <a:path w="991888" h="1820693" extrusionOk="0">
                  <a:moveTo>
                    <a:pt x="110593" y="0"/>
                  </a:moveTo>
                  <a:lnTo>
                    <a:pt x="884630" y="0"/>
                  </a:lnTo>
                  <a:cubicBezTo>
                    <a:pt x="908577" y="0"/>
                    <a:pt x="927990" y="19413"/>
                    <a:pt x="927990" y="43359"/>
                  </a:cubicBezTo>
                  <a:lnTo>
                    <a:pt x="927990" y="179869"/>
                  </a:lnTo>
                  <a:cubicBezTo>
                    <a:pt x="927990" y="191842"/>
                    <a:pt x="923137" y="202682"/>
                    <a:pt x="915290" y="210529"/>
                  </a:cubicBezTo>
                  <a:lnTo>
                    <a:pt x="912784" y="211567"/>
                  </a:lnTo>
                  <a:lnTo>
                    <a:pt x="911746" y="214072"/>
                  </a:lnTo>
                  <a:cubicBezTo>
                    <a:pt x="903900" y="221918"/>
                    <a:pt x="893060" y="226771"/>
                    <a:pt x="881086" y="226771"/>
                  </a:cubicBezTo>
                  <a:lnTo>
                    <a:pt x="892705" y="226771"/>
                  </a:lnTo>
                  <a:lnTo>
                    <a:pt x="733375" y="409129"/>
                  </a:lnTo>
                  <a:lnTo>
                    <a:pt x="733375" y="718454"/>
                  </a:lnTo>
                  <a:lnTo>
                    <a:pt x="956395" y="896248"/>
                  </a:lnTo>
                  <a:lnTo>
                    <a:pt x="952521" y="896248"/>
                  </a:lnTo>
                  <a:lnTo>
                    <a:pt x="977852" y="906741"/>
                  </a:lnTo>
                  <a:cubicBezTo>
                    <a:pt x="986524" y="915413"/>
                    <a:pt x="991888" y="927394"/>
                    <a:pt x="991888" y="940627"/>
                  </a:cubicBezTo>
                  <a:lnTo>
                    <a:pt x="991888" y="1068009"/>
                  </a:lnTo>
                  <a:cubicBezTo>
                    <a:pt x="991888" y="1081243"/>
                    <a:pt x="986524" y="1093223"/>
                    <a:pt x="977852" y="1101896"/>
                  </a:cubicBezTo>
                  <a:lnTo>
                    <a:pt x="976249" y="1102560"/>
                  </a:lnTo>
                  <a:lnTo>
                    <a:pt x="974308" y="1105439"/>
                  </a:lnTo>
                  <a:cubicBezTo>
                    <a:pt x="965635" y="1114111"/>
                    <a:pt x="953655" y="1119475"/>
                    <a:pt x="940421" y="1119475"/>
                  </a:cubicBezTo>
                  <a:lnTo>
                    <a:pt x="636075" y="1119475"/>
                  </a:lnTo>
                  <a:lnTo>
                    <a:pt x="486495" y="1820693"/>
                  </a:lnTo>
                  <a:lnTo>
                    <a:pt x="352268" y="1119475"/>
                  </a:lnTo>
                  <a:lnTo>
                    <a:pt x="47924" y="1119475"/>
                  </a:lnTo>
                  <a:cubicBezTo>
                    <a:pt x="21456" y="1119475"/>
                    <a:pt x="0" y="1098019"/>
                    <a:pt x="0" y="1071552"/>
                  </a:cubicBezTo>
                  <a:lnTo>
                    <a:pt x="0" y="944170"/>
                  </a:lnTo>
                  <a:cubicBezTo>
                    <a:pt x="0" y="934245"/>
                    <a:pt x="3017" y="925025"/>
                    <a:pt x="8185" y="917376"/>
                  </a:cubicBezTo>
                  <a:lnTo>
                    <a:pt x="13187" y="913257"/>
                  </a:lnTo>
                  <a:lnTo>
                    <a:pt x="17581" y="906741"/>
                  </a:lnTo>
                  <a:lnTo>
                    <a:pt x="24663" y="903807"/>
                  </a:lnTo>
                  <a:lnTo>
                    <a:pt x="29270" y="900013"/>
                  </a:lnTo>
                  <a:lnTo>
                    <a:pt x="38151" y="898220"/>
                  </a:lnTo>
                  <a:lnTo>
                    <a:pt x="42912" y="896248"/>
                  </a:lnTo>
                  <a:lnTo>
                    <a:pt x="31949" y="896248"/>
                  </a:lnTo>
                  <a:lnTo>
                    <a:pt x="254970" y="718454"/>
                  </a:lnTo>
                  <a:lnTo>
                    <a:pt x="254970" y="409129"/>
                  </a:lnTo>
                  <a:lnTo>
                    <a:pt x="95640" y="226771"/>
                  </a:lnTo>
                  <a:lnTo>
                    <a:pt x="107049" y="226771"/>
                  </a:lnTo>
                  <a:cubicBezTo>
                    <a:pt x="83103" y="226771"/>
                    <a:pt x="63690" y="207358"/>
                    <a:pt x="63690" y="183412"/>
                  </a:cubicBezTo>
                  <a:lnTo>
                    <a:pt x="63690" y="46902"/>
                  </a:lnTo>
                  <a:cubicBezTo>
                    <a:pt x="63690" y="34929"/>
                    <a:pt x="68543" y="24090"/>
                    <a:pt x="76390" y="16243"/>
                  </a:cubicBezTo>
                  <a:lnTo>
                    <a:pt x="78896" y="15205"/>
                  </a:lnTo>
                  <a:lnTo>
                    <a:pt x="79934" y="12700"/>
                  </a:lnTo>
                  <a:cubicBezTo>
                    <a:pt x="87780" y="4854"/>
                    <a:pt x="98620" y="0"/>
                    <a:pt x="110593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3" name="Google Shape;2693;p23"/>
            <p:cNvGrpSpPr/>
            <p:nvPr/>
          </p:nvGrpSpPr>
          <p:grpSpPr>
            <a:xfrm>
              <a:off x="14158132" y="5187467"/>
              <a:ext cx="991888" cy="1820693"/>
              <a:chOff x="15208984" y="4763937"/>
              <a:chExt cx="991888" cy="1820693"/>
            </a:xfrm>
          </p:grpSpPr>
          <p:sp>
            <p:nvSpPr>
              <p:cNvPr id="2694" name="Google Shape;2694;p23"/>
              <p:cNvSpPr/>
              <p:nvPr/>
            </p:nvSpPr>
            <p:spPr>
              <a:xfrm>
                <a:off x="15208984" y="4767480"/>
                <a:ext cx="988344" cy="1115932"/>
              </a:xfrm>
              <a:custGeom>
                <a:avLst/>
                <a:gdLst/>
                <a:ahLst/>
                <a:cxnLst/>
                <a:rect l="l" t="t" r="r" b="b"/>
                <a:pathLst>
                  <a:path w="988344" h="1115932" extrusionOk="0">
                    <a:moveTo>
                      <a:pt x="107049" y="0"/>
                    </a:moveTo>
                    <a:lnTo>
                      <a:pt x="881086" y="0"/>
                    </a:lnTo>
                    <a:cubicBezTo>
                      <a:pt x="905033" y="0"/>
                      <a:pt x="924446" y="19413"/>
                      <a:pt x="924446" y="43359"/>
                    </a:cubicBezTo>
                    <a:lnTo>
                      <a:pt x="924446" y="179869"/>
                    </a:lnTo>
                    <a:cubicBezTo>
                      <a:pt x="924446" y="203815"/>
                      <a:pt x="905033" y="223228"/>
                      <a:pt x="881086" y="223228"/>
                    </a:cubicBezTo>
                    <a:lnTo>
                      <a:pt x="892705" y="223228"/>
                    </a:lnTo>
                    <a:lnTo>
                      <a:pt x="733375" y="405586"/>
                    </a:lnTo>
                    <a:lnTo>
                      <a:pt x="733375" y="714911"/>
                    </a:lnTo>
                    <a:lnTo>
                      <a:pt x="956395" y="892705"/>
                    </a:lnTo>
                    <a:lnTo>
                      <a:pt x="940426" y="892705"/>
                    </a:lnTo>
                    <a:lnTo>
                      <a:pt x="959075" y="896470"/>
                    </a:lnTo>
                    <a:cubicBezTo>
                      <a:pt x="976275" y="903745"/>
                      <a:pt x="988344" y="920777"/>
                      <a:pt x="988344" y="940627"/>
                    </a:cubicBezTo>
                    <a:lnTo>
                      <a:pt x="988344" y="1068009"/>
                    </a:lnTo>
                    <a:cubicBezTo>
                      <a:pt x="988344" y="1094476"/>
                      <a:pt x="966888" y="1115932"/>
                      <a:pt x="940421" y="1115932"/>
                    </a:cubicBezTo>
                    <a:lnTo>
                      <a:pt x="47924" y="1115932"/>
                    </a:lnTo>
                    <a:cubicBezTo>
                      <a:pt x="21456" y="1115932"/>
                      <a:pt x="0" y="1094476"/>
                      <a:pt x="0" y="1068009"/>
                    </a:cubicBezTo>
                    <a:lnTo>
                      <a:pt x="0" y="940627"/>
                    </a:lnTo>
                    <a:cubicBezTo>
                      <a:pt x="0" y="920777"/>
                      <a:pt x="12069" y="903745"/>
                      <a:pt x="29270" y="896470"/>
                    </a:cubicBezTo>
                    <a:lnTo>
                      <a:pt x="47919" y="892705"/>
                    </a:lnTo>
                    <a:lnTo>
                      <a:pt x="31949" y="892705"/>
                    </a:lnTo>
                    <a:lnTo>
                      <a:pt x="254970" y="714911"/>
                    </a:lnTo>
                    <a:lnTo>
                      <a:pt x="254970" y="405586"/>
                    </a:lnTo>
                    <a:lnTo>
                      <a:pt x="95640" y="223228"/>
                    </a:lnTo>
                    <a:lnTo>
                      <a:pt x="107049" y="223228"/>
                    </a:lnTo>
                    <a:cubicBezTo>
                      <a:pt x="83103" y="223228"/>
                      <a:pt x="63690" y="203815"/>
                      <a:pt x="63690" y="179869"/>
                    </a:cubicBezTo>
                    <a:lnTo>
                      <a:pt x="63690" y="43359"/>
                    </a:lnTo>
                    <a:cubicBezTo>
                      <a:pt x="63690" y="19413"/>
                      <a:pt x="83103" y="0"/>
                      <a:pt x="10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23"/>
              <p:cNvSpPr/>
              <p:nvPr/>
            </p:nvSpPr>
            <p:spPr>
              <a:xfrm>
                <a:off x="15561252" y="5883412"/>
                <a:ext cx="283806" cy="701218"/>
              </a:xfrm>
              <a:custGeom>
                <a:avLst/>
                <a:gdLst/>
                <a:ahLst/>
                <a:cxnLst/>
                <a:rect l="l" t="t" r="r" b="b"/>
                <a:pathLst>
                  <a:path w="283806" h="701218" extrusionOk="0">
                    <a:moveTo>
                      <a:pt x="0" y="0"/>
                    </a:moveTo>
                    <a:lnTo>
                      <a:pt x="134227" y="701218"/>
                    </a:lnTo>
                    <a:lnTo>
                      <a:pt x="2838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23"/>
              <p:cNvSpPr/>
              <p:nvPr/>
            </p:nvSpPr>
            <p:spPr>
              <a:xfrm>
                <a:off x="15212528" y="5656641"/>
                <a:ext cx="988344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988344" h="223228" extrusionOk="0">
                    <a:moveTo>
                      <a:pt x="940421" y="0"/>
                    </a:moveTo>
                    <a:cubicBezTo>
                      <a:pt x="966888" y="0"/>
                      <a:pt x="988344" y="21456"/>
                      <a:pt x="988344" y="47923"/>
                    </a:cubicBezTo>
                    <a:lnTo>
                      <a:pt x="988344" y="175305"/>
                    </a:lnTo>
                    <a:cubicBezTo>
                      <a:pt x="988344" y="201772"/>
                      <a:pt x="966888" y="223228"/>
                      <a:pt x="940421" y="223228"/>
                    </a:cubicBezTo>
                    <a:lnTo>
                      <a:pt x="47924" y="223228"/>
                    </a:lnTo>
                    <a:cubicBezTo>
                      <a:pt x="21456" y="223228"/>
                      <a:pt x="0" y="201772"/>
                      <a:pt x="0" y="175305"/>
                    </a:cubicBezTo>
                    <a:lnTo>
                      <a:pt x="0" y="47923"/>
                    </a:lnTo>
                    <a:cubicBezTo>
                      <a:pt x="0" y="21456"/>
                      <a:pt x="21456" y="0"/>
                      <a:pt x="47924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23"/>
              <p:cNvSpPr/>
              <p:nvPr/>
            </p:nvSpPr>
            <p:spPr>
              <a:xfrm>
                <a:off x="15276218" y="4763937"/>
                <a:ext cx="8607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860755" h="223228" extrusionOk="0">
                    <a:moveTo>
                      <a:pt x="817396" y="0"/>
                    </a:moveTo>
                    <a:cubicBezTo>
                      <a:pt x="841343" y="0"/>
                      <a:pt x="860756" y="19413"/>
                      <a:pt x="860756" y="43359"/>
                    </a:cubicBezTo>
                    <a:lnTo>
                      <a:pt x="860756" y="179869"/>
                    </a:lnTo>
                    <a:cubicBezTo>
                      <a:pt x="860756" y="203815"/>
                      <a:pt x="841343" y="223228"/>
                      <a:pt x="817396" y="223228"/>
                    </a:cubicBezTo>
                    <a:lnTo>
                      <a:pt x="43359" y="223228"/>
                    </a:lnTo>
                    <a:cubicBezTo>
                      <a:pt x="19413" y="223228"/>
                      <a:pt x="0" y="203815"/>
                      <a:pt x="0" y="179869"/>
                    </a:cubicBezTo>
                    <a:lnTo>
                      <a:pt x="0" y="43359"/>
                    </a:lnTo>
                    <a:cubicBezTo>
                      <a:pt x="0" y="19413"/>
                      <a:pt x="19413" y="0"/>
                      <a:pt x="43359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698" name="Google Shape;26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575">
            <a:off x="8021132" y="1944261"/>
            <a:ext cx="3584886" cy="18123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699" name="Google Shape;269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6757">
            <a:off x="7708757" y="4213501"/>
            <a:ext cx="3525563" cy="196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00" name="Google Shape;2700;p23"/>
          <p:cNvSpPr txBox="1">
            <a:spLocks noGrp="1"/>
          </p:cNvSpPr>
          <p:nvPr>
            <p:ph type="title"/>
          </p:nvPr>
        </p:nvSpPr>
        <p:spPr>
          <a:xfrm>
            <a:off x="548700" y="655125"/>
            <a:ext cx="8530800" cy="62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do?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24"/>
          <p:cNvSpPr/>
          <p:nvPr/>
        </p:nvSpPr>
        <p:spPr>
          <a:xfrm>
            <a:off x="9927696" y="0"/>
            <a:ext cx="1883833" cy="3782664"/>
          </a:xfrm>
          <a:custGeom>
            <a:avLst/>
            <a:gdLst/>
            <a:ahLst/>
            <a:cxnLst/>
            <a:rect l="l" t="t" r="r" b="b"/>
            <a:pathLst>
              <a:path w="906779" h="1858803" extrusionOk="0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6" name="Google Shape;2706;p24"/>
          <p:cNvSpPr/>
          <p:nvPr/>
        </p:nvSpPr>
        <p:spPr>
          <a:xfrm>
            <a:off x="10020829" y="110068"/>
            <a:ext cx="1713812" cy="3410904"/>
          </a:xfrm>
          <a:custGeom>
            <a:avLst/>
            <a:gdLst/>
            <a:ahLst/>
            <a:cxnLst/>
            <a:rect l="l" t="t" r="r" b="b"/>
            <a:pathLst>
              <a:path w="906779" h="1858803" extrusionOk="0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7" name="Google Shape;2707;p24"/>
          <p:cNvGrpSpPr/>
          <p:nvPr/>
        </p:nvGrpSpPr>
        <p:grpSpPr>
          <a:xfrm>
            <a:off x="9937801" y="0"/>
            <a:ext cx="1883414" cy="3784602"/>
            <a:chOff x="-3239482" y="1459747"/>
            <a:chExt cx="1883414" cy="3784602"/>
          </a:xfrm>
        </p:grpSpPr>
        <p:sp>
          <p:nvSpPr>
            <p:cNvPr id="2708" name="Google Shape;2708;p24"/>
            <p:cNvSpPr/>
            <p:nvPr/>
          </p:nvSpPr>
          <p:spPr>
            <a:xfrm>
              <a:off x="-3239482" y="1459747"/>
              <a:ext cx="1883414" cy="117501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24"/>
            <p:cNvSpPr/>
            <p:nvPr/>
          </p:nvSpPr>
          <p:spPr>
            <a:xfrm>
              <a:off x="-3239482" y="1622201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24"/>
            <p:cNvSpPr/>
            <p:nvPr/>
          </p:nvSpPr>
          <p:spPr>
            <a:xfrm>
              <a:off x="-3239482" y="1801845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24"/>
            <p:cNvSpPr/>
            <p:nvPr/>
          </p:nvSpPr>
          <p:spPr>
            <a:xfrm>
              <a:off x="-3239482" y="1981489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24"/>
            <p:cNvSpPr/>
            <p:nvPr/>
          </p:nvSpPr>
          <p:spPr>
            <a:xfrm>
              <a:off x="-3239482" y="2161133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24"/>
            <p:cNvSpPr/>
            <p:nvPr/>
          </p:nvSpPr>
          <p:spPr>
            <a:xfrm>
              <a:off x="-3239482" y="2340777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24"/>
            <p:cNvSpPr/>
            <p:nvPr/>
          </p:nvSpPr>
          <p:spPr>
            <a:xfrm>
              <a:off x="-3239482" y="2520421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24"/>
            <p:cNvSpPr/>
            <p:nvPr/>
          </p:nvSpPr>
          <p:spPr>
            <a:xfrm>
              <a:off x="-3239482" y="2700065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24"/>
            <p:cNvSpPr/>
            <p:nvPr/>
          </p:nvSpPr>
          <p:spPr>
            <a:xfrm>
              <a:off x="-3239482" y="2879709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24"/>
            <p:cNvSpPr/>
            <p:nvPr/>
          </p:nvSpPr>
          <p:spPr>
            <a:xfrm>
              <a:off x="-3239482" y="3059353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24"/>
            <p:cNvSpPr/>
            <p:nvPr/>
          </p:nvSpPr>
          <p:spPr>
            <a:xfrm>
              <a:off x="-3239482" y="3238997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24"/>
            <p:cNvSpPr/>
            <p:nvPr/>
          </p:nvSpPr>
          <p:spPr>
            <a:xfrm>
              <a:off x="-3239482" y="3418641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24"/>
            <p:cNvSpPr/>
            <p:nvPr/>
          </p:nvSpPr>
          <p:spPr>
            <a:xfrm>
              <a:off x="-3239482" y="3598285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24"/>
            <p:cNvSpPr/>
            <p:nvPr/>
          </p:nvSpPr>
          <p:spPr>
            <a:xfrm>
              <a:off x="-3239482" y="3777929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24"/>
            <p:cNvSpPr/>
            <p:nvPr/>
          </p:nvSpPr>
          <p:spPr>
            <a:xfrm>
              <a:off x="-3239482" y="3957573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24"/>
            <p:cNvSpPr/>
            <p:nvPr/>
          </p:nvSpPr>
          <p:spPr>
            <a:xfrm>
              <a:off x="-3239482" y="4137217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24"/>
            <p:cNvSpPr/>
            <p:nvPr/>
          </p:nvSpPr>
          <p:spPr>
            <a:xfrm>
              <a:off x="-3239482" y="4316861"/>
              <a:ext cx="900026" cy="134690"/>
            </a:xfrm>
            <a:custGeom>
              <a:avLst/>
              <a:gdLst/>
              <a:ahLst/>
              <a:cxnLst/>
              <a:rect l="l" t="t" r="r" b="b"/>
              <a:pathLst>
                <a:path w="900026" h="134690" extrusionOk="0">
                  <a:moveTo>
                    <a:pt x="0" y="0"/>
                  </a:moveTo>
                  <a:lnTo>
                    <a:pt x="900026" y="0"/>
                  </a:lnTo>
                  <a:lnTo>
                    <a:pt x="7693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24"/>
            <p:cNvSpPr/>
            <p:nvPr/>
          </p:nvSpPr>
          <p:spPr>
            <a:xfrm>
              <a:off x="-2256092" y="4316861"/>
              <a:ext cx="900024" cy="134690"/>
            </a:xfrm>
            <a:custGeom>
              <a:avLst/>
              <a:gdLst/>
              <a:ahLst/>
              <a:cxnLst/>
              <a:rect l="l" t="t" r="r" b="b"/>
              <a:pathLst>
                <a:path w="900024" h="134690" extrusionOk="0">
                  <a:moveTo>
                    <a:pt x="0" y="0"/>
                  </a:moveTo>
                  <a:lnTo>
                    <a:pt x="900024" y="0"/>
                  </a:lnTo>
                  <a:lnTo>
                    <a:pt x="900024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24"/>
            <p:cNvSpPr/>
            <p:nvPr/>
          </p:nvSpPr>
          <p:spPr>
            <a:xfrm>
              <a:off x="-3239482" y="4496505"/>
              <a:ext cx="725702" cy="134690"/>
            </a:xfrm>
            <a:custGeom>
              <a:avLst/>
              <a:gdLst/>
              <a:ahLst/>
              <a:cxnLst/>
              <a:rect l="l" t="t" r="r" b="b"/>
              <a:pathLst>
                <a:path w="725702" h="134690" extrusionOk="0">
                  <a:moveTo>
                    <a:pt x="0" y="0"/>
                  </a:moveTo>
                  <a:lnTo>
                    <a:pt x="725702" y="0"/>
                  </a:lnTo>
                  <a:lnTo>
                    <a:pt x="595000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24"/>
            <p:cNvSpPr/>
            <p:nvPr/>
          </p:nvSpPr>
          <p:spPr>
            <a:xfrm>
              <a:off x="-2081768" y="4496505"/>
              <a:ext cx="725700" cy="134690"/>
            </a:xfrm>
            <a:custGeom>
              <a:avLst/>
              <a:gdLst/>
              <a:ahLst/>
              <a:cxnLst/>
              <a:rect l="l" t="t" r="r" b="b"/>
              <a:pathLst>
                <a:path w="725700" h="134690" extrusionOk="0">
                  <a:moveTo>
                    <a:pt x="0" y="0"/>
                  </a:moveTo>
                  <a:lnTo>
                    <a:pt x="725700" y="0"/>
                  </a:lnTo>
                  <a:lnTo>
                    <a:pt x="72570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24"/>
            <p:cNvSpPr/>
            <p:nvPr/>
          </p:nvSpPr>
          <p:spPr>
            <a:xfrm>
              <a:off x="-3239482" y="4676149"/>
              <a:ext cx="551376" cy="134690"/>
            </a:xfrm>
            <a:custGeom>
              <a:avLst/>
              <a:gdLst/>
              <a:ahLst/>
              <a:cxnLst/>
              <a:rect l="l" t="t" r="r" b="b"/>
              <a:pathLst>
                <a:path w="551376" h="134690" extrusionOk="0">
                  <a:moveTo>
                    <a:pt x="0" y="0"/>
                  </a:moveTo>
                  <a:lnTo>
                    <a:pt x="551376" y="0"/>
                  </a:lnTo>
                  <a:lnTo>
                    <a:pt x="42067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24"/>
            <p:cNvSpPr/>
            <p:nvPr/>
          </p:nvSpPr>
          <p:spPr>
            <a:xfrm>
              <a:off x="-1907444" y="4676149"/>
              <a:ext cx="551376" cy="134690"/>
            </a:xfrm>
            <a:custGeom>
              <a:avLst/>
              <a:gdLst/>
              <a:ahLst/>
              <a:cxnLst/>
              <a:rect l="l" t="t" r="r" b="b"/>
              <a:pathLst>
                <a:path w="551376" h="134690" extrusionOk="0">
                  <a:moveTo>
                    <a:pt x="0" y="0"/>
                  </a:moveTo>
                  <a:lnTo>
                    <a:pt x="551376" y="0"/>
                  </a:lnTo>
                  <a:lnTo>
                    <a:pt x="55137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24"/>
            <p:cNvSpPr/>
            <p:nvPr/>
          </p:nvSpPr>
          <p:spPr>
            <a:xfrm>
              <a:off x="-3239482" y="4855793"/>
              <a:ext cx="377050" cy="134690"/>
            </a:xfrm>
            <a:custGeom>
              <a:avLst/>
              <a:gdLst/>
              <a:ahLst/>
              <a:cxnLst/>
              <a:rect l="l" t="t" r="r" b="b"/>
              <a:pathLst>
                <a:path w="377050" h="134690" extrusionOk="0">
                  <a:moveTo>
                    <a:pt x="0" y="0"/>
                  </a:moveTo>
                  <a:lnTo>
                    <a:pt x="377050" y="0"/>
                  </a:lnTo>
                  <a:lnTo>
                    <a:pt x="246348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24"/>
            <p:cNvSpPr/>
            <p:nvPr/>
          </p:nvSpPr>
          <p:spPr>
            <a:xfrm>
              <a:off x="-1733118" y="4855793"/>
              <a:ext cx="377050" cy="134690"/>
            </a:xfrm>
            <a:custGeom>
              <a:avLst/>
              <a:gdLst/>
              <a:ahLst/>
              <a:cxnLst/>
              <a:rect l="l" t="t" r="r" b="b"/>
              <a:pathLst>
                <a:path w="377050" h="134690" extrusionOk="0">
                  <a:moveTo>
                    <a:pt x="0" y="0"/>
                  </a:moveTo>
                  <a:lnTo>
                    <a:pt x="377050" y="0"/>
                  </a:lnTo>
                  <a:lnTo>
                    <a:pt x="37705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24"/>
            <p:cNvSpPr/>
            <p:nvPr/>
          </p:nvSpPr>
          <p:spPr>
            <a:xfrm>
              <a:off x="-3239482" y="5035437"/>
              <a:ext cx="202726" cy="134690"/>
            </a:xfrm>
            <a:custGeom>
              <a:avLst/>
              <a:gdLst/>
              <a:ahLst/>
              <a:cxnLst/>
              <a:rect l="l" t="t" r="r" b="b"/>
              <a:pathLst>
                <a:path w="202726" h="134690" extrusionOk="0">
                  <a:moveTo>
                    <a:pt x="0" y="0"/>
                  </a:moveTo>
                  <a:lnTo>
                    <a:pt x="202726" y="0"/>
                  </a:lnTo>
                  <a:lnTo>
                    <a:pt x="720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24"/>
            <p:cNvSpPr/>
            <p:nvPr/>
          </p:nvSpPr>
          <p:spPr>
            <a:xfrm>
              <a:off x="-1558794" y="5035437"/>
              <a:ext cx="202726" cy="134690"/>
            </a:xfrm>
            <a:custGeom>
              <a:avLst/>
              <a:gdLst/>
              <a:ahLst/>
              <a:cxnLst/>
              <a:rect l="l" t="t" r="r" b="b"/>
              <a:pathLst>
                <a:path w="202726" h="134690" extrusionOk="0">
                  <a:moveTo>
                    <a:pt x="0" y="0"/>
                  </a:moveTo>
                  <a:lnTo>
                    <a:pt x="202726" y="0"/>
                  </a:lnTo>
                  <a:lnTo>
                    <a:pt x="20272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24"/>
            <p:cNvSpPr/>
            <p:nvPr/>
          </p:nvSpPr>
          <p:spPr>
            <a:xfrm>
              <a:off x="-1384468" y="5215082"/>
              <a:ext cx="28400" cy="29267"/>
            </a:xfrm>
            <a:custGeom>
              <a:avLst/>
              <a:gdLst/>
              <a:ahLst/>
              <a:cxnLst/>
              <a:rect l="l" t="t" r="r" b="b"/>
              <a:pathLst>
                <a:path w="28400" h="29267" extrusionOk="0">
                  <a:moveTo>
                    <a:pt x="0" y="0"/>
                  </a:moveTo>
                  <a:lnTo>
                    <a:pt x="28400" y="0"/>
                  </a:lnTo>
                  <a:lnTo>
                    <a:pt x="28400" y="2926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5" name="Google Shape;2735;p24"/>
          <p:cNvSpPr/>
          <p:nvPr/>
        </p:nvSpPr>
        <p:spPr>
          <a:xfrm rot="-1913833">
            <a:off x="-48360" y="479489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6" name="Google Shape;2736;p24"/>
          <p:cNvSpPr/>
          <p:nvPr/>
        </p:nvSpPr>
        <p:spPr>
          <a:xfrm rot="-1913833">
            <a:off x="6784790" y="1328589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7" name="Google Shape;2737;p24"/>
          <p:cNvSpPr/>
          <p:nvPr/>
        </p:nvSpPr>
        <p:spPr>
          <a:xfrm rot="460397">
            <a:off x="9467649" y="1768021"/>
            <a:ext cx="1560161" cy="42014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8" name="Google Shape;2738;p24"/>
          <p:cNvGrpSpPr/>
          <p:nvPr/>
        </p:nvGrpSpPr>
        <p:grpSpPr>
          <a:xfrm rot="-1787091">
            <a:off x="219663" y="5432434"/>
            <a:ext cx="634975" cy="1271645"/>
            <a:chOff x="14158132" y="5187467"/>
            <a:chExt cx="991888" cy="1820693"/>
          </a:xfrm>
        </p:grpSpPr>
        <p:sp>
          <p:nvSpPr>
            <p:cNvPr id="2739" name="Google Shape;2739;p24"/>
            <p:cNvSpPr/>
            <p:nvPr/>
          </p:nvSpPr>
          <p:spPr>
            <a:xfrm>
              <a:off x="14158132" y="5187467"/>
              <a:ext cx="991888" cy="1820693"/>
            </a:xfrm>
            <a:custGeom>
              <a:avLst/>
              <a:gdLst/>
              <a:ahLst/>
              <a:cxnLst/>
              <a:rect l="l" t="t" r="r" b="b"/>
              <a:pathLst>
                <a:path w="991888" h="1820693" extrusionOk="0">
                  <a:moveTo>
                    <a:pt x="110593" y="0"/>
                  </a:moveTo>
                  <a:lnTo>
                    <a:pt x="884630" y="0"/>
                  </a:lnTo>
                  <a:cubicBezTo>
                    <a:pt x="908577" y="0"/>
                    <a:pt x="927990" y="19413"/>
                    <a:pt x="927990" y="43359"/>
                  </a:cubicBezTo>
                  <a:lnTo>
                    <a:pt x="927990" y="179869"/>
                  </a:lnTo>
                  <a:cubicBezTo>
                    <a:pt x="927990" y="191842"/>
                    <a:pt x="923137" y="202682"/>
                    <a:pt x="915290" y="210529"/>
                  </a:cubicBezTo>
                  <a:lnTo>
                    <a:pt x="912784" y="211567"/>
                  </a:lnTo>
                  <a:lnTo>
                    <a:pt x="911746" y="214072"/>
                  </a:lnTo>
                  <a:cubicBezTo>
                    <a:pt x="903900" y="221918"/>
                    <a:pt x="893060" y="226771"/>
                    <a:pt x="881086" y="226771"/>
                  </a:cubicBezTo>
                  <a:lnTo>
                    <a:pt x="892705" y="226771"/>
                  </a:lnTo>
                  <a:lnTo>
                    <a:pt x="733375" y="409129"/>
                  </a:lnTo>
                  <a:lnTo>
                    <a:pt x="733375" y="718454"/>
                  </a:lnTo>
                  <a:lnTo>
                    <a:pt x="956395" y="896248"/>
                  </a:lnTo>
                  <a:lnTo>
                    <a:pt x="952521" y="896248"/>
                  </a:lnTo>
                  <a:lnTo>
                    <a:pt x="977852" y="906741"/>
                  </a:lnTo>
                  <a:cubicBezTo>
                    <a:pt x="986524" y="915413"/>
                    <a:pt x="991888" y="927394"/>
                    <a:pt x="991888" y="940627"/>
                  </a:cubicBezTo>
                  <a:lnTo>
                    <a:pt x="991888" y="1068009"/>
                  </a:lnTo>
                  <a:cubicBezTo>
                    <a:pt x="991888" y="1081243"/>
                    <a:pt x="986524" y="1093223"/>
                    <a:pt x="977852" y="1101896"/>
                  </a:cubicBezTo>
                  <a:lnTo>
                    <a:pt x="976249" y="1102560"/>
                  </a:lnTo>
                  <a:lnTo>
                    <a:pt x="974308" y="1105439"/>
                  </a:lnTo>
                  <a:cubicBezTo>
                    <a:pt x="965635" y="1114111"/>
                    <a:pt x="953655" y="1119475"/>
                    <a:pt x="940421" y="1119475"/>
                  </a:cubicBezTo>
                  <a:lnTo>
                    <a:pt x="636075" y="1119475"/>
                  </a:lnTo>
                  <a:lnTo>
                    <a:pt x="486495" y="1820693"/>
                  </a:lnTo>
                  <a:lnTo>
                    <a:pt x="352268" y="1119475"/>
                  </a:lnTo>
                  <a:lnTo>
                    <a:pt x="47924" y="1119475"/>
                  </a:lnTo>
                  <a:cubicBezTo>
                    <a:pt x="21456" y="1119475"/>
                    <a:pt x="0" y="1098019"/>
                    <a:pt x="0" y="1071552"/>
                  </a:cubicBezTo>
                  <a:lnTo>
                    <a:pt x="0" y="944170"/>
                  </a:lnTo>
                  <a:cubicBezTo>
                    <a:pt x="0" y="934245"/>
                    <a:pt x="3017" y="925025"/>
                    <a:pt x="8185" y="917376"/>
                  </a:cubicBezTo>
                  <a:lnTo>
                    <a:pt x="13187" y="913257"/>
                  </a:lnTo>
                  <a:lnTo>
                    <a:pt x="17581" y="906741"/>
                  </a:lnTo>
                  <a:lnTo>
                    <a:pt x="24663" y="903807"/>
                  </a:lnTo>
                  <a:lnTo>
                    <a:pt x="29270" y="900013"/>
                  </a:lnTo>
                  <a:lnTo>
                    <a:pt x="38151" y="898220"/>
                  </a:lnTo>
                  <a:lnTo>
                    <a:pt x="42912" y="896248"/>
                  </a:lnTo>
                  <a:lnTo>
                    <a:pt x="31949" y="896248"/>
                  </a:lnTo>
                  <a:lnTo>
                    <a:pt x="254970" y="718454"/>
                  </a:lnTo>
                  <a:lnTo>
                    <a:pt x="254970" y="409129"/>
                  </a:lnTo>
                  <a:lnTo>
                    <a:pt x="95640" y="226771"/>
                  </a:lnTo>
                  <a:lnTo>
                    <a:pt x="107049" y="226771"/>
                  </a:lnTo>
                  <a:cubicBezTo>
                    <a:pt x="83103" y="226771"/>
                    <a:pt x="63690" y="207358"/>
                    <a:pt x="63690" y="183412"/>
                  </a:cubicBezTo>
                  <a:lnTo>
                    <a:pt x="63690" y="46902"/>
                  </a:lnTo>
                  <a:cubicBezTo>
                    <a:pt x="63690" y="34929"/>
                    <a:pt x="68543" y="24090"/>
                    <a:pt x="76390" y="16243"/>
                  </a:cubicBezTo>
                  <a:lnTo>
                    <a:pt x="78896" y="15205"/>
                  </a:lnTo>
                  <a:lnTo>
                    <a:pt x="79934" y="12700"/>
                  </a:lnTo>
                  <a:cubicBezTo>
                    <a:pt x="87780" y="4854"/>
                    <a:pt x="98620" y="0"/>
                    <a:pt x="110593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0" name="Google Shape;2740;p24"/>
            <p:cNvGrpSpPr/>
            <p:nvPr/>
          </p:nvGrpSpPr>
          <p:grpSpPr>
            <a:xfrm>
              <a:off x="14158132" y="5187467"/>
              <a:ext cx="991888" cy="1820693"/>
              <a:chOff x="15208984" y="4763937"/>
              <a:chExt cx="991888" cy="1820693"/>
            </a:xfrm>
          </p:grpSpPr>
          <p:sp>
            <p:nvSpPr>
              <p:cNvPr id="2741" name="Google Shape;2741;p24"/>
              <p:cNvSpPr/>
              <p:nvPr/>
            </p:nvSpPr>
            <p:spPr>
              <a:xfrm>
                <a:off x="15208984" y="4767480"/>
                <a:ext cx="988344" cy="1115932"/>
              </a:xfrm>
              <a:custGeom>
                <a:avLst/>
                <a:gdLst/>
                <a:ahLst/>
                <a:cxnLst/>
                <a:rect l="l" t="t" r="r" b="b"/>
                <a:pathLst>
                  <a:path w="988344" h="1115932" extrusionOk="0">
                    <a:moveTo>
                      <a:pt x="107049" y="0"/>
                    </a:moveTo>
                    <a:lnTo>
                      <a:pt x="881086" y="0"/>
                    </a:lnTo>
                    <a:cubicBezTo>
                      <a:pt x="905033" y="0"/>
                      <a:pt x="924446" y="19413"/>
                      <a:pt x="924446" y="43359"/>
                    </a:cubicBezTo>
                    <a:lnTo>
                      <a:pt x="924446" y="179869"/>
                    </a:lnTo>
                    <a:cubicBezTo>
                      <a:pt x="924446" y="203815"/>
                      <a:pt x="905033" y="223228"/>
                      <a:pt x="881086" y="223228"/>
                    </a:cubicBezTo>
                    <a:lnTo>
                      <a:pt x="892705" y="223228"/>
                    </a:lnTo>
                    <a:lnTo>
                      <a:pt x="733375" y="405586"/>
                    </a:lnTo>
                    <a:lnTo>
                      <a:pt x="733375" y="714911"/>
                    </a:lnTo>
                    <a:lnTo>
                      <a:pt x="956395" y="892705"/>
                    </a:lnTo>
                    <a:lnTo>
                      <a:pt x="940426" y="892705"/>
                    </a:lnTo>
                    <a:lnTo>
                      <a:pt x="959075" y="896470"/>
                    </a:lnTo>
                    <a:cubicBezTo>
                      <a:pt x="976275" y="903745"/>
                      <a:pt x="988344" y="920777"/>
                      <a:pt x="988344" y="940627"/>
                    </a:cubicBezTo>
                    <a:lnTo>
                      <a:pt x="988344" y="1068009"/>
                    </a:lnTo>
                    <a:cubicBezTo>
                      <a:pt x="988344" y="1094476"/>
                      <a:pt x="966888" y="1115932"/>
                      <a:pt x="940421" y="1115932"/>
                    </a:cubicBezTo>
                    <a:lnTo>
                      <a:pt x="47924" y="1115932"/>
                    </a:lnTo>
                    <a:cubicBezTo>
                      <a:pt x="21456" y="1115932"/>
                      <a:pt x="0" y="1094476"/>
                      <a:pt x="0" y="1068009"/>
                    </a:cubicBezTo>
                    <a:lnTo>
                      <a:pt x="0" y="940627"/>
                    </a:lnTo>
                    <a:cubicBezTo>
                      <a:pt x="0" y="920777"/>
                      <a:pt x="12069" y="903745"/>
                      <a:pt x="29270" y="896470"/>
                    </a:cubicBezTo>
                    <a:lnTo>
                      <a:pt x="47919" y="892705"/>
                    </a:lnTo>
                    <a:lnTo>
                      <a:pt x="31949" y="892705"/>
                    </a:lnTo>
                    <a:lnTo>
                      <a:pt x="254970" y="714911"/>
                    </a:lnTo>
                    <a:lnTo>
                      <a:pt x="254970" y="405586"/>
                    </a:lnTo>
                    <a:lnTo>
                      <a:pt x="95640" y="223228"/>
                    </a:lnTo>
                    <a:lnTo>
                      <a:pt x="107049" y="223228"/>
                    </a:lnTo>
                    <a:cubicBezTo>
                      <a:pt x="83103" y="223228"/>
                      <a:pt x="63690" y="203815"/>
                      <a:pt x="63690" y="179869"/>
                    </a:cubicBezTo>
                    <a:lnTo>
                      <a:pt x="63690" y="43359"/>
                    </a:lnTo>
                    <a:cubicBezTo>
                      <a:pt x="63690" y="19413"/>
                      <a:pt x="83103" y="0"/>
                      <a:pt x="10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24"/>
              <p:cNvSpPr/>
              <p:nvPr/>
            </p:nvSpPr>
            <p:spPr>
              <a:xfrm>
                <a:off x="15561252" y="5883412"/>
                <a:ext cx="283806" cy="701218"/>
              </a:xfrm>
              <a:custGeom>
                <a:avLst/>
                <a:gdLst/>
                <a:ahLst/>
                <a:cxnLst/>
                <a:rect l="l" t="t" r="r" b="b"/>
                <a:pathLst>
                  <a:path w="283806" h="701218" extrusionOk="0">
                    <a:moveTo>
                      <a:pt x="0" y="0"/>
                    </a:moveTo>
                    <a:lnTo>
                      <a:pt x="134227" y="701218"/>
                    </a:lnTo>
                    <a:lnTo>
                      <a:pt x="2838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24"/>
              <p:cNvSpPr/>
              <p:nvPr/>
            </p:nvSpPr>
            <p:spPr>
              <a:xfrm>
                <a:off x="15212528" y="5656641"/>
                <a:ext cx="988344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988344" h="223228" extrusionOk="0">
                    <a:moveTo>
                      <a:pt x="940421" y="0"/>
                    </a:moveTo>
                    <a:cubicBezTo>
                      <a:pt x="966888" y="0"/>
                      <a:pt x="988344" y="21456"/>
                      <a:pt x="988344" y="47923"/>
                    </a:cubicBezTo>
                    <a:lnTo>
                      <a:pt x="988344" y="175305"/>
                    </a:lnTo>
                    <a:cubicBezTo>
                      <a:pt x="988344" y="201772"/>
                      <a:pt x="966888" y="223228"/>
                      <a:pt x="940421" y="223228"/>
                    </a:cubicBezTo>
                    <a:lnTo>
                      <a:pt x="47924" y="223228"/>
                    </a:lnTo>
                    <a:cubicBezTo>
                      <a:pt x="21456" y="223228"/>
                      <a:pt x="0" y="201772"/>
                      <a:pt x="0" y="175305"/>
                    </a:cubicBezTo>
                    <a:lnTo>
                      <a:pt x="0" y="47923"/>
                    </a:lnTo>
                    <a:cubicBezTo>
                      <a:pt x="0" y="21456"/>
                      <a:pt x="21456" y="0"/>
                      <a:pt x="47924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24"/>
              <p:cNvSpPr/>
              <p:nvPr/>
            </p:nvSpPr>
            <p:spPr>
              <a:xfrm>
                <a:off x="15276218" y="4763937"/>
                <a:ext cx="8607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860755" h="223228" extrusionOk="0">
                    <a:moveTo>
                      <a:pt x="817396" y="0"/>
                    </a:moveTo>
                    <a:cubicBezTo>
                      <a:pt x="841343" y="0"/>
                      <a:pt x="860756" y="19413"/>
                      <a:pt x="860756" y="43359"/>
                    </a:cubicBezTo>
                    <a:lnTo>
                      <a:pt x="860756" y="179869"/>
                    </a:lnTo>
                    <a:cubicBezTo>
                      <a:pt x="860756" y="203815"/>
                      <a:pt x="841343" y="223228"/>
                      <a:pt x="817396" y="223228"/>
                    </a:cubicBezTo>
                    <a:lnTo>
                      <a:pt x="43359" y="223228"/>
                    </a:lnTo>
                    <a:cubicBezTo>
                      <a:pt x="19413" y="223228"/>
                      <a:pt x="0" y="203815"/>
                      <a:pt x="0" y="179869"/>
                    </a:cubicBezTo>
                    <a:lnTo>
                      <a:pt x="0" y="43359"/>
                    </a:lnTo>
                    <a:cubicBezTo>
                      <a:pt x="0" y="19413"/>
                      <a:pt x="19413" y="0"/>
                      <a:pt x="43359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745" name="Google Shape;2745;p24" title="Community Rally for GMAS Testing Donations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750" y="560566"/>
            <a:ext cx="8114350" cy="5736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25"/>
          <p:cNvSpPr txBox="1">
            <a:spLocks noGrp="1"/>
          </p:cNvSpPr>
          <p:nvPr>
            <p:ph type="title"/>
          </p:nvPr>
        </p:nvSpPr>
        <p:spPr>
          <a:xfrm>
            <a:off x="1276350" y="2766600"/>
            <a:ext cx="9639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Questions?</a:t>
            </a:r>
            <a:endParaRPr sz="9600"/>
          </a:p>
        </p:txBody>
      </p:sp>
      <p:grpSp>
        <p:nvGrpSpPr>
          <p:cNvPr id="2751" name="Google Shape;2751;p25"/>
          <p:cNvGrpSpPr/>
          <p:nvPr/>
        </p:nvGrpSpPr>
        <p:grpSpPr>
          <a:xfrm>
            <a:off x="986150" y="672793"/>
            <a:ext cx="10163900" cy="1477647"/>
            <a:chOff x="1019950" y="812373"/>
            <a:chExt cx="10163900" cy="1477647"/>
          </a:xfrm>
        </p:grpSpPr>
        <p:sp>
          <p:nvSpPr>
            <p:cNvPr id="2752" name="Google Shape;2752;p25"/>
            <p:cNvSpPr/>
            <p:nvPr/>
          </p:nvSpPr>
          <p:spPr>
            <a:xfrm rot="-10263961" flipH="1">
              <a:off x="1144082" y="872426"/>
              <a:ext cx="855782" cy="105499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5"/>
            <p:cNvSpPr/>
            <p:nvPr/>
          </p:nvSpPr>
          <p:spPr>
            <a:xfrm rot="-10511680" flipH="1">
              <a:off x="2182442" y="984967"/>
              <a:ext cx="855908" cy="105491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5"/>
            <p:cNvSpPr/>
            <p:nvPr/>
          </p:nvSpPr>
          <p:spPr>
            <a:xfrm rot="-10407478" flipH="1">
              <a:off x="3198695" y="1084263"/>
              <a:ext cx="855772" cy="1055081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5"/>
            <p:cNvSpPr/>
            <p:nvPr/>
          </p:nvSpPr>
          <p:spPr>
            <a:xfrm rot="-10407478" flipH="1">
              <a:off x="4225995" y="1160463"/>
              <a:ext cx="855772" cy="1055081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5"/>
            <p:cNvSpPr/>
            <p:nvPr/>
          </p:nvSpPr>
          <p:spPr>
            <a:xfrm rot="10800000" flipH="1">
              <a:off x="5374870" y="1225296"/>
              <a:ext cx="855900" cy="1055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5"/>
            <p:cNvSpPr/>
            <p:nvPr/>
          </p:nvSpPr>
          <p:spPr>
            <a:xfrm rot="10607139" flipH="1">
              <a:off x="6497406" y="1211908"/>
              <a:ext cx="856047" cy="1054923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5"/>
            <p:cNvSpPr/>
            <p:nvPr/>
          </p:nvSpPr>
          <p:spPr>
            <a:xfrm rot="10516483" flipH="1">
              <a:off x="7661967" y="1160455"/>
              <a:ext cx="855809" cy="1055093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5"/>
            <p:cNvSpPr/>
            <p:nvPr/>
          </p:nvSpPr>
          <p:spPr>
            <a:xfrm rot="10443813" flipH="1">
              <a:off x="8782821" y="1021789"/>
              <a:ext cx="855689" cy="1055035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5"/>
            <p:cNvSpPr/>
            <p:nvPr/>
          </p:nvSpPr>
          <p:spPr>
            <a:xfrm rot="10184512" flipH="1">
              <a:off x="9887964" y="909022"/>
              <a:ext cx="855779" cy="105485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5"/>
            <p:cNvSpPr/>
            <p:nvPr/>
          </p:nvSpPr>
          <p:spPr>
            <a:xfrm>
              <a:off x="1019950" y="826900"/>
              <a:ext cx="10163900" cy="409783"/>
            </a:xfrm>
            <a:custGeom>
              <a:avLst/>
              <a:gdLst/>
              <a:ahLst/>
              <a:cxnLst/>
              <a:rect l="l" t="t" r="r" b="b"/>
              <a:pathLst>
                <a:path w="406556" h="20164" extrusionOk="0">
                  <a:moveTo>
                    <a:pt x="0" y="0"/>
                  </a:moveTo>
                  <a:cubicBezTo>
                    <a:pt x="35404" y="3361"/>
                    <a:pt x="144663" y="20164"/>
                    <a:pt x="212422" y="20164"/>
                  </a:cubicBezTo>
                  <a:cubicBezTo>
                    <a:pt x="280181" y="20164"/>
                    <a:pt x="374200" y="3361"/>
                    <a:pt x="406556" y="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p26"/>
          <p:cNvSpPr txBox="1">
            <a:spLocks noGrp="1"/>
          </p:cNvSpPr>
          <p:nvPr>
            <p:ph type="title"/>
          </p:nvPr>
        </p:nvSpPr>
        <p:spPr>
          <a:xfrm>
            <a:off x="1248450" y="3136350"/>
            <a:ext cx="9639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coming!!!</a:t>
            </a:r>
            <a:endParaRPr/>
          </a:p>
        </p:txBody>
      </p:sp>
      <p:grpSp>
        <p:nvGrpSpPr>
          <p:cNvPr id="2767" name="Google Shape;2767;p26"/>
          <p:cNvGrpSpPr/>
          <p:nvPr/>
        </p:nvGrpSpPr>
        <p:grpSpPr>
          <a:xfrm>
            <a:off x="986150" y="672793"/>
            <a:ext cx="10163900" cy="1477647"/>
            <a:chOff x="1019950" y="812373"/>
            <a:chExt cx="10163900" cy="1477647"/>
          </a:xfrm>
        </p:grpSpPr>
        <p:sp>
          <p:nvSpPr>
            <p:cNvPr id="2768" name="Google Shape;2768;p26"/>
            <p:cNvSpPr/>
            <p:nvPr/>
          </p:nvSpPr>
          <p:spPr>
            <a:xfrm rot="-10263961" flipH="1">
              <a:off x="1144082" y="872426"/>
              <a:ext cx="855782" cy="105499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6"/>
            <p:cNvSpPr/>
            <p:nvPr/>
          </p:nvSpPr>
          <p:spPr>
            <a:xfrm rot="-10511680" flipH="1">
              <a:off x="2182442" y="984967"/>
              <a:ext cx="855908" cy="105491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6"/>
            <p:cNvSpPr/>
            <p:nvPr/>
          </p:nvSpPr>
          <p:spPr>
            <a:xfrm rot="-10407478" flipH="1">
              <a:off x="3198695" y="1084263"/>
              <a:ext cx="855772" cy="1055081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6"/>
            <p:cNvSpPr/>
            <p:nvPr/>
          </p:nvSpPr>
          <p:spPr>
            <a:xfrm rot="-10407478" flipH="1">
              <a:off x="4225995" y="1160463"/>
              <a:ext cx="855772" cy="1055081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6"/>
            <p:cNvSpPr/>
            <p:nvPr/>
          </p:nvSpPr>
          <p:spPr>
            <a:xfrm rot="10800000" flipH="1">
              <a:off x="5374870" y="1225296"/>
              <a:ext cx="855900" cy="1055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6"/>
            <p:cNvSpPr/>
            <p:nvPr/>
          </p:nvSpPr>
          <p:spPr>
            <a:xfrm rot="10607139" flipH="1">
              <a:off x="6497406" y="1211908"/>
              <a:ext cx="856047" cy="1054923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6"/>
            <p:cNvSpPr/>
            <p:nvPr/>
          </p:nvSpPr>
          <p:spPr>
            <a:xfrm rot="10516483" flipH="1">
              <a:off x="7661967" y="1160455"/>
              <a:ext cx="855809" cy="1055093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6"/>
            <p:cNvSpPr/>
            <p:nvPr/>
          </p:nvSpPr>
          <p:spPr>
            <a:xfrm rot="10443813" flipH="1">
              <a:off x="8782821" y="1021789"/>
              <a:ext cx="855689" cy="1055035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6"/>
            <p:cNvSpPr/>
            <p:nvPr/>
          </p:nvSpPr>
          <p:spPr>
            <a:xfrm rot="10184512" flipH="1">
              <a:off x="9887964" y="909022"/>
              <a:ext cx="855779" cy="105485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6"/>
            <p:cNvSpPr/>
            <p:nvPr/>
          </p:nvSpPr>
          <p:spPr>
            <a:xfrm>
              <a:off x="1019950" y="826900"/>
              <a:ext cx="10163900" cy="409783"/>
            </a:xfrm>
            <a:custGeom>
              <a:avLst/>
              <a:gdLst/>
              <a:ahLst/>
              <a:cxnLst/>
              <a:rect l="l" t="t" r="r" b="b"/>
              <a:pathLst>
                <a:path w="406556" h="20164" extrusionOk="0">
                  <a:moveTo>
                    <a:pt x="0" y="0"/>
                  </a:moveTo>
                  <a:cubicBezTo>
                    <a:pt x="35404" y="3361"/>
                    <a:pt x="144663" y="20164"/>
                    <a:pt x="212422" y="20164"/>
                  </a:cubicBezTo>
                  <a:cubicBezTo>
                    <a:pt x="280181" y="20164"/>
                    <a:pt x="374200" y="3361"/>
                    <a:pt x="406556" y="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14"/>
          <p:cNvSpPr/>
          <p:nvPr/>
        </p:nvSpPr>
        <p:spPr>
          <a:xfrm>
            <a:off x="9927696" y="0"/>
            <a:ext cx="1883833" cy="3782664"/>
          </a:xfrm>
          <a:custGeom>
            <a:avLst/>
            <a:gdLst/>
            <a:ahLst/>
            <a:cxnLst/>
            <a:rect l="l" t="t" r="r" b="b"/>
            <a:pathLst>
              <a:path w="906779" h="1858803" extrusionOk="0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14"/>
          <p:cNvSpPr/>
          <p:nvPr/>
        </p:nvSpPr>
        <p:spPr>
          <a:xfrm>
            <a:off x="10020829" y="110068"/>
            <a:ext cx="1713812" cy="3410904"/>
          </a:xfrm>
          <a:custGeom>
            <a:avLst/>
            <a:gdLst/>
            <a:ahLst/>
            <a:cxnLst/>
            <a:rect l="l" t="t" r="r" b="b"/>
            <a:pathLst>
              <a:path w="906779" h="1858803" extrusionOk="0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9" name="Google Shape;2159;p14"/>
          <p:cNvGrpSpPr/>
          <p:nvPr/>
        </p:nvGrpSpPr>
        <p:grpSpPr>
          <a:xfrm>
            <a:off x="9937801" y="0"/>
            <a:ext cx="1883414" cy="3784602"/>
            <a:chOff x="-3239482" y="1459747"/>
            <a:chExt cx="1883414" cy="3784602"/>
          </a:xfrm>
        </p:grpSpPr>
        <p:sp>
          <p:nvSpPr>
            <p:cNvPr id="2160" name="Google Shape;2160;p14"/>
            <p:cNvSpPr/>
            <p:nvPr/>
          </p:nvSpPr>
          <p:spPr>
            <a:xfrm>
              <a:off x="-3239482" y="1459747"/>
              <a:ext cx="1883414" cy="117501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14"/>
            <p:cNvSpPr/>
            <p:nvPr/>
          </p:nvSpPr>
          <p:spPr>
            <a:xfrm>
              <a:off x="-3239482" y="1622201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14"/>
            <p:cNvSpPr/>
            <p:nvPr/>
          </p:nvSpPr>
          <p:spPr>
            <a:xfrm>
              <a:off x="-3239482" y="1801845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14"/>
            <p:cNvSpPr/>
            <p:nvPr/>
          </p:nvSpPr>
          <p:spPr>
            <a:xfrm>
              <a:off x="-3239482" y="1981489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14"/>
            <p:cNvSpPr/>
            <p:nvPr/>
          </p:nvSpPr>
          <p:spPr>
            <a:xfrm>
              <a:off x="-3239482" y="2161133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14"/>
            <p:cNvSpPr/>
            <p:nvPr/>
          </p:nvSpPr>
          <p:spPr>
            <a:xfrm>
              <a:off x="-3239482" y="2340777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4"/>
            <p:cNvSpPr/>
            <p:nvPr/>
          </p:nvSpPr>
          <p:spPr>
            <a:xfrm>
              <a:off x="-3239482" y="2520421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14"/>
            <p:cNvSpPr/>
            <p:nvPr/>
          </p:nvSpPr>
          <p:spPr>
            <a:xfrm>
              <a:off x="-3239482" y="2700065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14"/>
            <p:cNvSpPr/>
            <p:nvPr/>
          </p:nvSpPr>
          <p:spPr>
            <a:xfrm>
              <a:off x="-3239482" y="2879709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4"/>
            <p:cNvSpPr/>
            <p:nvPr/>
          </p:nvSpPr>
          <p:spPr>
            <a:xfrm>
              <a:off x="-3239482" y="3059353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14"/>
            <p:cNvSpPr/>
            <p:nvPr/>
          </p:nvSpPr>
          <p:spPr>
            <a:xfrm>
              <a:off x="-3239482" y="3238997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14"/>
            <p:cNvSpPr/>
            <p:nvPr/>
          </p:nvSpPr>
          <p:spPr>
            <a:xfrm>
              <a:off x="-3239482" y="3418641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14"/>
            <p:cNvSpPr/>
            <p:nvPr/>
          </p:nvSpPr>
          <p:spPr>
            <a:xfrm>
              <a:off x="-3239482" y="3598285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14"/>
            <p:cNvSpPr/>
            <p:nvPr/>
          </p:nvSpPr>
          <p:spPr>
            <a:xfrm>
              <a:off x="-3239482" y="3777929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14"/>
            <p:cNvSpPr/>
            <p:nvPr/>
          </p:nvSpPr>
          <p:spPr>
            <a:xfrm>
              <a:off x="-3239482" y="3957573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14"/>
            <p:cNvSpPr/>
            <p:nvPr/>
          </p:nvSpPr>
          <p:spPr>
            <a:xfrm>
              <a:off x="-3239482" y="4137217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14"/>
            <p:cNvSpPr/>
            <p:nvPr/>
          </p:nvSpPr>
          <p:spPr>
            <a:xfrm>
              <a:off x="-3239482" y="4316861"/>
              <a:ext cx="900026" cy="134690"/>
            </a:xfrm>
            <a:custGeom>
              <a:avLst/>
              <a:gdLst/>
              <a:ahLst/>
              <a:cxnLst/>
              <a:rect l="l" t="t" r="r" b="b"/>
              <a:pathLst>
                <a:path w="900026" h="134690" extrusionOk="0">
                  <a:moveTo>
                    <a:pt x="0" y="0"/>
                  </a:moveTo>
                  <a:lnTo>
                    <a:pt x="900026" y="0"/>
                  </a:lnTo>
                  <a:lnTo>
                    <a:pt x="7693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14"/>
            <p:cNvSpPr/>
            <p:nvPr/>
          </p:nvSpPr>
          <p:spPr>
            <a:xfrm>
              <a:off x="-2256092" y="4316861"/>
              <a:ext cx="900024" cy="134690"/>
            </a:xfrm>
            <a:custGeom>
              <a:avLst/>
              <a:gdLst/>
              <a:ahLst/>
              <a:cxnLst/>
              <a:rect l="l" t="t" r="r" b="b"/>
              <a:pathLst>
                <a:path w="900024" h="134690" extrusionOk="0">
                  <a:moveTo>
                    <a:pt x="0" y="0"/>
                  </a:moveTo>
                  <a:lnTo>
                    <a:pt x="900024" y="0"/>
                  </a:lnTo>
                  <a:lnTo>
                    <a:pt x="900024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14"/>
            <p:cNvSpPr/>
            <p:nvPr/>
          </p:nvSpPr>
          <p:spPr>
            <a:xfrm>
              <a:off x="-3239482" y="4496505"/>
              <a:ext cx="725702" cy="134690"/>
            </a:xfrm>
            <a:custGeom>
              <a:avLst/>
              <a:gdLst/>
              <a:ahLst/>
              <a:cxnLst/>
              <a:rect l="l" t="t" r="r" b="b"/>
              <a:pathLst>
                <a:path w="725702" h="134690" extrusionOk="0">
                  <a:moveTo>
                    <a:pt x="0" y="0"/>
                  </a:moveTo>
                  <a:lnTo>
                    <a:pt x="725702" y="0"/>
                  </a:lnTo>
                  <a:lnTo>
                    <a:pt x="595000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14"/>
            <p:cNvSpPr/>
            <p:nvPr/>
          </p:nvSpPr>
          <p:spPr>
            <a:xfrm>
              <a:off x="-2081768" y="4496505"/>
              <a:ext cx="725700" cy="134690"/>
            </a:xfrm>
            <a:custGeom>
              <a:avLst/>
              <a:gdLst/>
              <a:ahLst/>
              <a:cxnLst/>
              <a:rect l="l" t="t" r="r" b="b"/>
              <a:pathLst>
                <a:path w="725700" h="134690" extrusionOk="0">
                  <a:moveTo>
                    <a:pt x="0" y="0"/>
                  </a:moveTo>
                  <a:lnTo>
                    <a:pt x="725700" y="0"/>
                  </a:lnTo>
                  <a:lnTo>
                    <a:pt x="72570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14"/>
            <p:cNvSpPr/>
            <p:nvPr/>
          </p:nvSpPr>
          <p:spPr>
            <a:xfrm>
              <a:off x="-3239482" y="4676149"/>
              <a:ext cx="551376" cy="134690"/>
            </a:xfrm>
            <a:custGeom>
              <a:avLst/>
              <a:gdLst/>
              <a:ahLst/>
              <a:cxnLst/>
              <a:rect l="l" t="t" r="r" b="b"/>
              <a:pathLst>
                <a:path w="551376" h="134690" extrusionOk="0">
                  <a:moveTo>
                    <a:pt x="0" y="0"/>
                  </a:moveTo>
                  <a:lnTo>
                    <a:pt x="551376" y="0"/>
                  </a:lnTo>
                  <a:lnTo>
                    <a:pt x="42067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14"/>
            <p:cNvSpPr/>
            <p:nvPr/>
          </p:nvSpPr>
          <p:spPr>
            <a:xfrm>
              <a:off x="-1907444" y="4676149"/>
              <a:ext cx="551376" cy="134690"/>
            </a:xfrm>
            <a:custGeom>
              <a:avLst/>
              <a:gdLst/>
              <a:ahLst/>
              <a:cxnLst/>
              <a:rect l="l" t="t" r="r" b="b"/>
              <a:pathLst>
                <a:path w="551376" h="134690" extrusionOk="0">
                  <a:moveTo>
                    <a:pt x="0" y="0"/>
                  </a:moveTo>
                  <a:lnTo>
                    <a:pt x="551376" y="0"/>
                  </a:lnTo>
                  <a:lnTo>
                    <a:pt x="55137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14"/>
            <p:cNvSpPr/>
            <p:nvPr/>
          </p:nvSpPr>
          <p:spPr>
            <a:xfrm>
              <a:off x="-3239482" y="4855793"/>
              <a:ext cx="377050" cy="134690"/>
            </a:xfrm>
            <a:custGeom>
              <a:avLst/>
              <a:gdLst/>
              <a:ahLst/>
              <a:cxnLst/>
              <a:rect l="l" t="t" r="r" b="b"/>
              <a:pathLst>
                <a:path w="377050" h="134690" extrusionOk="0">
                  <a:moveTo>
                    <a:pt x="0" y="0"/>
                  </a:moveTo>
                  <a:lnTo>
                    <a:pt x="377050" y="0"/>
                  </a:lnTo>
                  <a:lnTo>
                    <a:pt x="246348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14"/>
            <p:cNvSpPr/>
            <p:nvPr/>
          </p:nvSpPr>
          <p:spPr>
            <a:xfrm>
              <a:off x="-1733118" y="4855793"/>
              <a:ext cx="377050" cy="134690"/>
            </a:xfrm>
            <a:custGeom>
              <a:avLst/>
              <a:gdLst/>
              <a:ahLst/>
              <a:cxnLst/>
              <a:rect l="l" t="t" r="r" b="b"/>
              <a:pathLst>
                <a:path w="377050" h="134690" extrusionOk="0">
                  <a:moveTo>
                    <a:pt x="0" y="0"/>
                  </a:moveTo>
                  <a:lnTo>
                    <a:pt x="377050" y="0"/>
                  </a:lnTo>
                  <a:lnTo>
                    <a:pt x="37705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14"/>
            <p:cNvSpPr/>
            <p:nvPr/>
          </p:nvSpPr>
          <p:spPr>
            <a:xfrm>
              <a:off x="-3239482" y="5035437"/>
              <a:ext cx="202726" cy="134690"/>
            </a:xfrm>
            <a:custGeom>
              <a:avLst/>
              <a:gdLst/>
              <a:ahLst/>
              <a:cxnLst/>
              <a:rect l="l" t="t" r="r" b="b"/>
              <a:pathLst>
                <a:path w="202726" h="134690" extrusionOk="0">
                  <a:moveTo>
                    <a:pt x="0" y="0"/>
                  </a:moveTo>
                  <a:lnTo>
                    <a:pt x="202726" y="0"/>
                  </a:lnTo>
                  <a:lnTo>
                    <a:pt x="720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14"/>
            <p:cNvSpPr/>
            <p:nvPr/>
          </p:nvSpPr>
          <p:spPr>
            <a:xfrm>
              <a:off x="-1558794" y="5035437"/>
              <a:ext cx="202726" cy="134690"/>
            </a:xfrm>
            <a:custGeom>
              <a:avLst/>
              <a:gdLst/>
              <a:ahLst/>
              <a:cxnLst/>
              <a:rect l="l" t="t" r="r" b="b"/>
              <a:pathLst>
                <a:path w="202726" h="134690" extrusionOk="0">
                  <a:moveTo>
                    <a:pt x="0" y="0"/>
                  </a:moveTo>
                  <a:lnTo>
                    <a:pt x="202726" y="0"/>
                  </a:lnTo>
                  <a:lnTo>
                    <a:pt x="20272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14"/>
            <p:cNvSpPr/>
            <p:nvPr/>
          </p:nvSpPr>
          <p:spPr>
            <a:xfrm>
              <a:off x="-1384468" y="5215082"/>
              <a:ext cx="28400" cy="29267"/>
            </a:xfrm>
            <a:custGeom>
              <a:avLst/>
              <a:gdLst/>
              <a:ahLst/>
              <a:cxnLst/>
              <a:rect l="l" t="t" r="r" b="b"/>
              <a:pathLst>
                <a:path w="28400" h="29267" extrusionOk="0">
                  <a:moveTo>
                    <a:pt x="0" y="0"/>
                  </a:moveTo>
                  <a:lnTo>
                    <a:pt x="28400" y="0"/>
                  </a:lnTo>
                  <a:lnTo>
                    <a:pt x="28400" y="2926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7" name="Google Shape;2187;p14"/>
          <p:cNvSpPr/>
          <p:nvPr/>
        </p:nvSpPr>
        <p:spPr>
          <a:xfrm>
            <a:off x="399600" y="389700"/>
            <a:ext cx="44010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MilMi</a:t>
            </a:r>
            <a:endParaRPr sz="180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2188" name="Google Shape;2188;p14"/>
          <p:cNvSpPr/>
          <p:nvPr/>
        </p:nvSpPr>
        <p:spPr>
          <a:xfrm rot="-1913833">
            <a:off x="-48360" y="479489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9" name="Google Shape;2189;p14"/>
          <p:cNvSpPr/>
          <p:nvPr/>
        </p:nvSpPr>
        <p:spPr>
          <a:xfrm rot="-1913833">
            <a:off x="6784790" y="1328589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14"/>
          <p:cNvSpPr/>
          <p:nvPr/>
        </p:nvSpPr>
        <p:spPr>
          <a:xfrm rot="560024">
            <a:off x="7799044" y="1862849"/>
            <a:ext cx="3669888" cy="4448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14"/>
          <p:cNvSpPr/>
          <p:nvPr/>
        </p:nvSpPr>
        <p:spPr>
          <a:xfrm rot="460397">
            <a:off x="9467649" y="1768021"/>
            <a:ext cx="1560161" cy="42014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2" name="Google Shape;2192;p14"/>
          <p:cNvGrpSpPr/>
          <p:nvPr/>
        </p:nvGrpSpPr>
        <p:grpSpPr>
          <a:xfrm rot="-1729015">
            <a:off x="340193" y="5102896"/>
            <a:ext cx="894117" cy="1641226"/>
            <a:chOff x="14158132" y="5187467"/>
            <a:chExt cx="991888" cy="1820693"/>
          </a:xfrm>
        </p:grpSpPr>
        <p:sp>
          <p:nvSpPr>
            <p:cNvPr id="2193" name="Google Shape;2193;p14"/>
            <p:cNvSpPr/>
            <p:nvPr/>
          </p:nvSpPr>
          <p:spPr>
            <a:xfrm>
              <a:off x="14158132" y="5187467"/>
              <a:ext cx="991888" cy="1820693"/>
            </a:xfrm>
            <a:custGeom>
              <a:avLst/>
              <a:gdLst/>
              <a:ahLst/>
              <a:cxnLst/>
              <a:rect l="l" t="t" r="r" b="b"/>
              <a:pathLst>
                <a:path w="991888" h="1820693" extrusionOk="0">
                  <a:moveTo>
                    <a:pt x="110593" y="0"/>
                  </a:moveTo>
                  <a:lnTo>
                    <a:pt x="884630" y="0"/>
                  </a:lnTo>
                  <a:cubicBezTo>
                    <a:pt x="908577" y="0"/>
                    <a:pt x="927990" y="19413"/>
                    <a:pt x="927990" y="43359"/>
                  </a:cubicBezTo>
                  <a:lnTo>
                    <a:pt x="927990" y="179869"/>
                  </a:lnTo>
                  <a:cubicBezTo>
                    <a:pt x="927990" y="191842"/>
                    <a:pt x="923137" y="202682"/>
                    <a:pt x="915290" y="210529"/>
                  </a:cubicBezTo>
                  <a:lnTo>
                    <a:pt x="912784" y="211567"/>
                  </a:lnTo>
                  <a:lnTo>
                    <a:pt x="911746" y="214072"/>
                  </a:lnTo>
                  <a:cubicBezTo>
                    <a:pt x="903900" y="221918"/>
                    <a:pt x="893060" y="226771"/>
                    <a:pt x="881086" y="226771"/>
                  </a:cubicBezTo>
                  <a:lnTo>
                    <a:pt x="892705" y="226771"/>
                  </a:lnTo>
                  <a:lnTo>
                    <a:pt x="733375" y="409129"/>
                  </a:lnTo>
                  <a:lnTo>
                    <a:pt x="733375" y="718454"/>
                  </a:lnTo>
                  <a:lnTo>
                    <a:pt x="956395" y="896248"/>
                  </a:lnTo>
                  <a:lnTo>
                    <a:pt x="952521" y="896248"/>
                  </a:lnTo>
                  <a:lnTo>
                    <a:pt x="977852" y="906741"/>
                  </a:lnTo>
                  <a:cubicBezTo>
                    <a:pt x="986524" y="915413"/>
                    <a:pt x="991888" y="927394"/>
                    <a:pt x="991888" y="940627"/>
                  </a:cubicBezTo>
                  <a:lnTo>
                    <a:pt x="991888" y="1068009"/>
                  </a:lnTo>
                  <a:cubicBezTo>
                    <a:pt x="991888" y="1081243"/>
                    <a:pt x="986524" y="1093223"/>
                    <a:pt x="977852" y="1101896"/>
                  </a:cubicBezTo>
                  <a:lnTo>
                    <a:pt x="976249" y="1102560"/>
                  </a:lnTo>
                  <a:lnTo>
                    <a:pt x="974308" y="1105439"/>
                  </a:lnTo>
                  <a:cubicBezTo>
                    <a:pt x="965635" y="1114111"/>
                    <a:pt x="953655" y="1119475"/>
                    <a:pt x="940421" y="1119475"/>
                  </a:cubicBezTo>
                  <a:lnTo>
                    <a:pt x="636075" y="1119475"/>
                  </a:lnTo>
                  <a:lnTo>
                    <a:pt x="486495" y="1820693"/>
                  </a:lnTo>
                  <a:lnTo>
                    <a:pt x="352268" y="1119475"/>
                  </a:lnTo>
                  <a:lnTo>
                    <a:pt x="47924" y="1119475"/>
                  </a:lnTo>
                  <a:cubicBezTo>
                    <a:pt x="21456" y="1119475"/>
                    <a:pt x="0" y="1098019"/>
                    <a:pt x="0" y="1071552"/>
                  </a:cubicBezTo>
                  <a:lnTo>
                    <a:pt x="0" y="944170"/>
                  </a:lnTo>
                  <a:cubicBezTo>
                    <a:pt x="0" y="934245"/>
                    <a:pt x="3017" y="925025"/>
                    <a:pt x="8185" y="917376"/>
                  </a:cubicBezTo>
                  <a:lnTo>
                    <a:pt x="13187" y="913257"/>
                  </a:lnTo>
                  <a:lnTo>
                    <a:pt x="17581" y="906741"/>
                  </a:lnTo>
                  <a:lnTo>
                    <a:pt x="24663" y="903807"/>
                  </a:lnTo>
                  <a:lnTo>
                    <a:pt x="29270" y="900013"/>
                  </a:lnTo>
                  <a:lnTo>
                    <a:pt x="38151" y="898220"/>
                  </a:lnTo>
                  <a:lnTo>
                    <a:pt x="42912" y="896248"/>
                  </a:lnTo>
                  <a:lnTo>
                    <a:pt x="31949" y="896248"/>
                  </a:lnTo>
                  <a:lnTo>
                    <a:pt x="254970" y="718454"/>
                  </a:lnTo>
                  <a:lnTo>
                    <a:pt x="254970" y="409129"/>
                  </a:lnTo>
                  <a:lnTo>
                    <a:pt x="95640" y="226771"/>
                  </a:lnTo>
                  <a:lnTo>
                    <a:pt x="107049" y="226771"/>
                  </a:lnTo>
                  <a:cubicBezTo>
                    <a:pt x="83103" y="226771"/>
                    <a:pt x="63690" y="207358"/>
                    <a:pt x="63690" y="183412"/>
                  </a:cubicBezTo>
                  <a:lnTo>
                    <a:pt x="63690" y="46902"/>
                  </a:lnTo>
                  <a:cubicBezTo>
                    <a:pt x="63690" y="34929"/>
                    <a:pt x="68543" y="24090"/>
                    <a:pt x="76390" y="16243"/>
                  </a:cubicBezTo>
                  <a:lnTo>
                    <a:pt x="78896" y="15205"/>
                  </a:lnTo>
                  <a:lnTo>
                    <a:pt x="79934" y="12700"/>
                  </a:lnTo>
                  <a:cubicBezTo>
                    <a:pt x="87780" y="4854"/>
                    <a:pt x="98620" y="0"/>
                    <a:pt x="110593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4" name="Google Shape;2194;p14"/>
            <p:cNvGrpSpPr/>
            <p:nvPr/>
          </p:nvGrpSpPr>
          <p:grpSpPr>
            <a:xfrm>
              <a:off x="14158132" y="5187467"/>
              <a:ext cx="991888" cy="1820693"/>
              <a:chOff x="15208984" y="4763937"/>
              <a:chExt cx="991888" cy="1820693"/>
            </a:xfrm>
          </p:grpSpPr>
          <p:sp>
            <p:nvSpPr>
              <p:cNvPr id="2195" name="Google Shape;2195;p14"/>
              <p:cNvSpPr/>
              <p:nvPr/>
            </p:nvSpPr>
            <p:spPr>
              <a:xfrm>
                <a:off x="15208984" y="4767480"/>
                <a:ext cx="988344" cy="1115932"/>
              </a:xfrm>
              <a:custGeom>
                <a:avLst/>
                <a:gdLst/>
                <a:ahLst/>
                <a:cxnLst/>
                <a:rect l="l" t="t" r="r" b="b"/>
                <a:pathLst>
                  <a:path w="988344" h="1115932" extrusionOk="0">
                    <a:moveTo>
                      <a:pt x="107049" y="0"/>
                    </a:moveTo>
                    <a:lnTo>
                      <a:pt x="881086" y="0"/>
                    </a:lnTo>
                    <a:cubicBezTo>
                      <a:pt x="905033" y="0"/>
                      <a:pt x="924446" y="19413"/>
                      <a:pt x="924446" y="43359"/>
                    </a:cubicBezTo>
                    <a:lnTo>
                      <a:pt x="924446" y="179869"/>
                    </a:lnTo>
                    <a:cubicBezTo>
                      <a:pt x="924446" y="203815"/>
                      <a:pt x="905033" y="223228"/>
                      <a:pt x="881086" y="223228"/>
                    </a:cubicBezTo>
                    <a:lnTo>
                      <a:pt x="892705" y="223228"/>
                    </a:lnTo>
                    <a:lnTo>
                      <a:pt x="733375" y="405586"/>
                    </a:lnTo>
                    <a:lnTo>
                      <a:pt x="733375" y="714911"/>
                    </a:lnTo>
                    <a:lnTo>
                      <a:pt x="956395" y="892705"/>
                    </a:lnTo>
                    <a:lnTo>
                      <a:pt x="940426" y="892705"/>
                    </a:lnTo>
                    <a:lnTo>
                      <a:pt x="959075" y="896470"/>
                    </a:lnTo>
                    <a:cubicBezTo>
                      <a:pt x="976275" y="903745"/>
                      <a:pt x="988344" y="920777"/>
                      <a:pt x="988344" y="940627"/>
                    </a:cubicBezTo>
                    <a:lnTo>
                      <a:pt x="988344" y="1068009"/>
                    </a:lnTo>
                    <a:cubicBezTo>
                      <a:pt x="988344" y="1094476"/>
                      <a:pt x="966888" y="1115932"/>
                      <a:pt x="940421" y="1115932"/>
                    </a:cubicBezTo>
                    <a:lnTo>
                      <a:pt x="47924" y="1115932"/>
                    </a:lnTo>
                    <a:cubicBezTo>
                      <a:pt x="21456" y="1115932"/>
                      <a:pt x="0" y="1094476"/>
                      <a:pt x="0" y="1068009"/>
                    </a:cubicBezTo>
                    <a:lnTo>
                      <a:pt x="0" y="940627"/>
                    </a:lnTo>
                    <a:cubicBezTo>
                      <a:pt x="0" y="920777"/>
                      <a:pt x="12069" y="903745"/>
                      <a:pt x="29270" y="896470"/>
                    </a:cubicBezTo>
                    <a:lnTo>
                      <a:pt x="47919" y="892705"/>
                    </a:lnTo>
                    <a:lnTo>
                      <a:pt x="31949" y="892705"/>
                    </a:lnTo>
                    <a:lnTo>
                      <a:pt x="254970" y="714911"/>
                    </a:lnTo>
                    <a:lnTo>
                      <a:pt x="254970" y="405586"/>
                    </a:lnTo>
                    <a:lnTo>
                      <a:pt x="95640" y="223228"/>
                    </a:lnTo>
                    <a:lnTo>
                      <a:pt x="107049" y="223228"/>
                    </a:lnTo>
                    <a:cubicBezTo>
                      <a:pt x="83103" y="223228"/>
                      <a:pt x="63690" y="203815"/>
                      <a:pt x="63690" y="179869"/>
                    </a:cubicBezTo>
                    <a:lnTo>
                      <a:pt x="63690" y="43359"/>
                    </a:lnTo>
                    <a:cubicBezTo>
                      <a:pt x="63690" y="19413"/>
                      <a:pt x="83103" y="0"/>
                      <a:pt x="10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14"/>
              <p:cNvSpPr/>
              <p:nvPr/>
            </p:nvSpPr>
            <p:spPr>
              <a:xfrm>
                <a:off x="15561252" y="5883412"/>
                <a:ext cx="283806" cy="701218"/>
              </a:xfrm>
              <a:custGeom>
                <a:avLst/>
                <a:gdLst/>
                <a:ahLst/>
                <a:cxnLst/>
                <a:rect l="l" t="t" r="r" b="b"/>
                <a:pathLst>
                  <a:path w="283806" h="701218" extrusionOk="0">
                    <a:moveTo>
                      <a:pt x="0" y="0"/>
                    </a:moveTo>
                    <a:lnTo>
                      <a:pt x="134227" y="701218"/>
                    </a:lnTo>
                    <a:lnTo>
                      <a:pt x="2838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14"/>
              <p:cNvSpPr/>
              <p:nvPr/>
            </p:nvSpPr>
            <p:spPr>
              <a:xfrm>
                <a:off x="15212528" y="5656641"/>
                <a:ext cx="988344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988344" h="223228" extrusionOk="0">
                    <a:moveTo>
                      <a:pt x="940421" y="0"/>
                    </a:moveTo>
                    <a:cubicBezTo>
                      <a:pt x="966888" y="0"/>
                      <a:pt x="988344" y="21456"/>
                      <a:pt x="988344" y="47923"/>
                    </a:cubicBezTo>
                    <a:lnTo>
                      <a:pt x="988344" y="175305"/>
                    </a:lnTo>
                    <a:cubicBezTo>
                      <a:pt x="988344" y="201772"/>
                      <a:pt x="966888" y="223228"/>
                      <a:pt x="940421" y="223228"/>
                    </a:cubicBezTo>
                    <a:lnTo>
                      <a:pt x="47924" y="223228"/>
                    </a:lnTo>
                    <a:cubicBezTo>
                      <a:pt x="21456" y="223228"/>
                      <a:pt x="0" y="201772"/>
                      <a:pt x="0" y="175305"/>
                    </a:cubicBezTo>
                    <a:lnTo>
                      <a:pt x="0" y="47923"/>
                    </a:lnTo>
                    <a:cubicBezTo>
                      <a:pt x="0" y="21456"/>
                      <a:pt x="21456" y="0"/>
                      <a:pt x="47924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14"/>
              <p:cNvSpPr/>
              <p:nvPr/>
            </p:nvSpPr>
            <p:spPr>
              <a:xfrm>
                <a:off x="15276218" y="4763937"/>
                <a:ext cx="8607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860755" h="223228" extrusionOk="0">
                    <a:moveTo>
                      <a:pt x="817396" y="0"/>
                    </a:moveTo>
                    <a:cubicBezTo>
                      <a:pt x="841343" y="0"/>
                      <a:pt x="860756" y="19413"/>
                      <a:pt x="860756" y="43359"/>
                    </a:cubicBezTo>
                    <a:lnTo>
                      <a:pt x="860756" y="179869"/>
                    </a:lnTo>
                    <a:cubicBezTo>
                      <a:pt x="860756" y="203815"/>
                      <a:pt x="841343" y="223228"/>
                      <a:pt x="817396" y="223228"/>
                    </a:cubicBezTo>
                    <a:lnTo>
                      <a:pt x="43359" y="223228"/>
                    </a:lnTo>
                    <a:cubicBezTo>
                      <a:pt x="19413" y="223228"/>
                      <a:pt x="0" y="203815"/>
                      <a:pt x="0" y="179869"/>
                    </a:cubicBezTo>
                    <a:lnTo>
                      <a:pt x="0" y="43359"/>
                    </a:lnTo>
                    <a:cubicBezTo>
                      <a:pt x="0" y="19413"/>
                      <a:pt x="19413" y="0"/>
                      <a:pt x="43359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199" name="Google Shape;21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575">
            <a:off x="8021132" y="1944261"/>
            <a:ext cx="3584886" cy="18123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00" name="Google Shape;22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6757">
            <a:off x="7708757" y="4213501"/>
            <a:ext cx="3525563" cy="196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1" name="Google Shape;2201;p14"/>
          <p:cNvSpPr txBox="1">
            <a:spLocks noGrp="1"/>
          </p:cNvSpPr>
          <p:nvPr>
            <p:ph type="title"/>
          </p:nvPr>
        </p:nvSpPr>
        <p:spPr>
          <a:xfrm>
            <a:off x="773875" y="294000"/>
            <a:ext cx="3808800" cy="1516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GMAS Dates</a:t>
            </a:r>
            <a:endParaRPr/>
          </a:p>
        </p:txBody>
      </p:sp>
      <p:graphicFrame>
        <p:nvGraphicFramePr>
          <p:cNvPr id="2202" name="Google Shape;2202;p14"/>
          <p:cNvGraphicFramePr/>
          <p:nvPr/>
        </p:nvGraphicFramePr>
        <p:xfrm>
          <a:off x="1134475" y="2007175"/>
          <a:ext cx="6185250" cy="3584770"/>
        </p:xfrm>
        <a:graphic>
          <a:graphicData uri="http://schemas.openxmlformats.org/drawingml/2006/table">
            <a:tbl>
              <a:tblPr>
                <a:noFill/>
                <a:tableStyleId>{DA5A0A53-DD07-46F9-BDB2-E97EAD57D84D}</a:tableStyleId>
              </a:tblPr>
              <a:tblGrid>
                <a:gridCol w="123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Monday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Tuesday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Wednesday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Thursday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Friday</a:t>
                      </a:r>
                      <a:endParaRPr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Math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Section 1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(65 mins) Grades 3-5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Math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Section 2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(65 mins) Grades 3-5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Math 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Make-Up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Day</a:t>
                      </a:r>
                      <a:endParaRPr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ELA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Section 1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(90 mins)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Grades 3-5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ELA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Section 2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(80 mins) Grades 3-5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ELA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Section 3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(80 mins) Grades 3-5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Science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Sections 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 &amp; 2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(40 min. 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per section)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Grade 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Make-Up Testing</a:t>
                      </a:r>
                      <a:endParaRPr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03" name="Google Shape;2203;p14"/>
          <p:cNvSpPr/>
          <p:nvPr/>
        </p:nvSpPr>
        <p:spPr>
          <a:xfrm>
            <a:off x="5287525" y="389700"/>
            <a:ext cx="28800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MilMi</a:t>
            </a:r>
            <a:endParaRPr sz="180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2204" name="Google Shape;2204;p14"/>
          <p:cNvSpPr txBox="1">
            <a:spLocks noGrp="1"/>
          </p:cNvSpPr>
          <p:nvPr>
            <p:ph type="title"/>
          </p:nvPr>
        </p:nvSpPr>
        <p:spPr>
          <a:xfrm>
            <a:off x="5232875" y="294000"/>
            <a:ext cx="3250200" cy="1516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April 15-17 (Math)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April 20-23 (ELA/Sci)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9" name="Google Shape;2209;p15"/>
          <p:cNvGrpSpPr/>
          <p:nvPr/>
        </p:nvGrpSpPr>
        <p:grpSpPr>
          <a:xfrm rot="-1729308">
            <a:off x="465417" y="5594167"/>
            <a:ext cx="497912" cy="1219367"/>
            <a:chOff x="14158132" y="5187467"/>
            <a:chExt cx="991888" cy="1820693"/>
          </a:xfrm>
        </p:grpSpPr>
        <p:sp>
          <p:nvSpPr>
            <p:cNvPr id="2210" name="Google Shape;2210;p15"/>
            <p:cNvSpPr/>
            <p:nvPr/>
          </p:nvSpPr>
          <p:spPr>
            <a:xfrm>
              <a:off x="14158132" y="5187467"/>
              <a:ext cx="991888" cy="1820693"/>
            </a:xfrm>
            <a:custGeom>
              <a:avLst/>
              <a:gdLst/>
              <a:ahLst/>
              <a:cxnLst/>
              <a:rect l="l" t="t" r="r" b="b"/>
              <a:pathLst>
                <a:path w="991888" h="1820693" extrusionOk="0">
                  <a:moveTo>
                    <a:pt x="110593" y="0"/>
                  </a:moveTo>
                  <a:lnTo>
                    <a:pt x="884630" y="0"/>
                  </a:lnTo>
                  <a:cubicBezTo>
                    <a:pt x="908577" y="0"/>
                    <a:pt x="927990" y="19413"/>
                    <a:pt x="927990" y="43359"/>
                  </a:cubicBezTo>
                  <a:lnTo>
                    <a:pt x="927990" y="179869"/>
                  </a:lnTo>
                  <a:cubicBezTo>
                    <a:pt x="927990" y="191842"/>
                    <a:pt x="923137" y="202682"/>
                    <a:pt x="915290" y="210529"/>
                  </a:cubicBezTo>
                  <a:lnTo>
                    <a:pt x="912784" y="211567"/>
                  </a:lnTo>
                  <a:lnTo>
                    <a:pt x="911746" y="214072"/>
                  </a:lnTo>
                  <a:cubicBezTo>
                    <a:pt x="903900" y="221918"/>
                    <a:pt x="893060" y="226771"/>
                    <a:pt x="881086" y="226771"/>
                  </a:cubicBezTo>
                  <a:lnTo>
                    <a:pt x="892705" y="226771"/>
                  </a:lnTo>
                  <a:lnTo>
                    <a:pt x="733375" y="409129"/>
                  </a:lnTo>
                  <a:lnTo>
                    <a:pt x="733375" y="718454"/>
                  </a:lnTo>
                  <a:lnTo>
                    <a:pt x="956395" y="896248"/>
                  </a:lnTo>
                  <a:lnTo>
                    <a:pt x="952521" y="896248"/>
                  </a:lnTo>
                  <a:lnTo>
                    <a:pt x="977852" y="906741"/>
                  </a:lnTo>
                  <a:cubicBezTo>
                    <a:pt x="986524" y="915413"/>
                    <a:pt x="991888" y="927394"/>
                    <a:pt x="991888" y="940627"/>
                  </a:cubicBezTo>
                  <a:lnTo>
                    <a:pt x="991888" y="1068009"/>
                  </a:lnTo>
                  <a:cubicBezTo>
                    <a:pt x="991888" y="1081243"/>
                    <a:pt x="986524" y="1093223"/>
                    <a:pt x="977852" y="1101896"/>
                  </a:cubicBezTo>
                  <a:lnTo>
                    <a:pt x="976249" y="1102560"/>
                  </a:lnTo>
                  <a:lnTo>
                    <a:pt x="974308" y="1105439"/>
                  </a:lnTo>
                  <a:cubicBezTo>
                    <a:pt x="965635" y="1114111"/>
                    <a:pt x="953655" y="1119475"/>
                    <a:pt x="940421" y="1119475"/>
                  </a:cubicBezTo>
                  <a:lnTo>
                    <a:pt x="636075" y="1119475"/>
                  </a:lnTo>
                  <a:lnTo>
                    <a:pt x="486495" y="1820693"/>
                  </a:lnTo>
                  <a:lnTo>
                    <a:pt x="352268" y="1119475"/>
                  </a:lnTo>
                  <a:lnTo>
                    <a:pt x="47924" y="1119475"/>
                  </a:lnTo>
                  <a:cubicBezTo>
                    <a:pt x="21456" y="1119475"/>
                    <a:pt x="0" y="1098019"/>
                    <a:pt x="0" y="1071552"/>
                  </a:cubicBezTo>
                  <a:lnTo>
                    <a:pt x="0" y="944170"/>
                  </a:lnTo>
                  <a:cubicBezTo>
                    <a:pt x="0" y="934245"/>
                    <a:pt x="3017" y="925025"/>
                    <a:pt x="8185" y="917376"/>
                  </a:cubicBezTo>
                  <a:lnTo>
                    <a:pt x="13187" y="913257"/>
                  </a:lnTo>
                  <a:lnTo>
                    <a:pt x="17581" y="906741"/>
                  </a:lnTo>
                  <a:lnTo>
                    <a:pt x="24663" y="903807"/>
                  </a:lnTo>
                  <a:lnTo>
                    <a:pt x="29270" y="900013"/>
                  </a:lnTo>
                  <a:lnTo>
                    <a:pt x="38151" y="898220"/>
                  </a:lnTo>
                  <a:lnTo>
                    <a:pt x="42912" y="896248"/>
                  </a:lnTo>
                  <a:lnTo>
                    <a:pt x="31949" y="896248"/>
                  </a:lnTo>
                  <a:lnTo>
                    <a:pt x="254970" y="718454"/>
                  </a:lnTo>
                  <a:lnTo>
                    <a:pt x="254970" y="409129"/>
                  </a:lnTo>
                  <a:lnTo>
                    <a:pt x="95640" y="226771"/>
                  </a:lnTo>
                  <a:lnTo>
                    <a:pt x="107049" y="226771"/>
                  </a:lnTo>
                  <a:cubicBezTo>
                    <a:pt x="83103" y="226771"/>
                    <a:pt x="63690" y="207358"/>
                    <a:pt x="63690" y="183412"/>
                  </a:cubicBezTo>
                  <a:lnTo>
                    <a:pt x="63690" y="46902"/>
                  </a:lnTo>
                  <a:cubicBezTo>
                    <a:pt x="63690" y="34929"/>
                    <a:pt x="68543" y="24090"/>
                    <a:pt x="76390" y="16243"/>
                  </a:cubicBezTo>
                  <a:lnTo>
                    <a:pt x="78896" y="15205"/>
                  </a:lnTo>
                  <a:lnTo>
                    <a:pt x="79934" y="12700"/>
                  </a:lnTo>
                  <a:cubicBezTo>
                    <a:pt x="87780" y="4854"/>
                    <a:pt x="98620" y="0"/>
                    <a:pt x="110593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1" name="Google Shape;2211;p15"/>
            <p:cNvGrpSpPr/>
            <p:nvPr/>
          </p:nvGrpSpPr>
          <p:grpSpPr>
            <a:xfrm>
              <a:off x="14158132" y="5187467"/>
              <a:ext cx="991888" cy="1820693"/>
              <a:chOff x="15208984" y="4763937"/>
              <a:chExt cx="991888" cy="1820693"/>
            </a:xfrm>
          </p:grpSpPr>
          <p:sp>
            <p:nvSpPr>
              <p:cNvPr id="2212" name="Google Shape;2212;p15"/>
              <p:cNvSpPr/>
              <p:nvPr/>
            </p:nvSpPr>
            <p:spPr>
              <a:xfrm>
                <a:off x="15208984" y="4767480"/>
                <a:ext cx="988344" cy="1115932"/>
              </a:xfrm>
              <a:custGeom>
                <a:avLst/>
                <a:gdLst/>
                <a:ahLst/>
                <a:cxnLst/>
                <a:rect l="l" t="t" r="r" b="b"/>
                <a:pathLst>
                  <a:path w="988344" h="1115932" extrusionOk="0">
                    <a:moveTo>
                      <a:pt x="107049" y="0"/>
                    </a:moveTo>
                    <a:lnTo>
                      <a:pt x="881086" y="0"/>
                    </a:lnTo>
                    <a:cubicBezTo>
                      <a:pt x="905033" y="0"/>
                      <a:pt x="924446" y="19413"/>
                      <a:pt x="924446" y="43359"/>
                    </a:cubicBezTo>
                    <a:lnTo>
                      <a:pt x="924446" y="179869"/>
                    </a:lnTo>
                    <a:cubicBezTo>
                      <a:pt x="924446" y="203815"/>
                      <a:pt x="905033" y="223228"/>
                      <a:pt x="881086" y="223228"/>
                    </a:cubicBezTo>
                    <a:lnTo>
                      <a:pt x="892705" y="223228"/>
                    </a:lnTo>
                    <a:lnTo>
                      <a:pt x="733375" y="405586"/>
                    </a:lnTo>
                    <a:lnTo>
                      <a:pt x="733375" y="714911"/>
                    </a:lnTo>
                    <a:lnTo>
                      <a:pt x="956395" y="892705"/>
                    </a:lnTo>
                    <a:lnTo>
                      <a:pt x="940426" y="892705"/>
                    </a:lnTo>
                    <a:lnTo>
                      <a:pt x="959075" y="896470"/>
                    </a:lnTo>
                    <a:cubicBezTo>
                      <a:pt x="976275" y="903745"/>
                      <a:pt x="988344" y="920777"/>
                      <a:pt x="988344" y="940627"/>
                    </a:cubicBezTo>
                    <a:lnTo>
                      <a:pt x="988344" y="1068009"/>
                    </a:lnTo>
                    <a:cubicBezTo>
                      <a:pt x="988344" y="1094476"/>
                      <a:pt x="966888" y="1115932"/>
                      <a:pt x="940421" y="1115932"/>
                    </a:cubicBezTo>
                    <a:lnTo>
                      <a:pt x="47924" y="1115932"/>
                    </a:lnTo>
                    <a:cubicBezTo>
                      <a:pt x="21456" y="1115932"/>
                      <a:pt x="0" y="1094476"/>
                      <a:pt x="0" y="1068009"/>
                    </a:cubicBezTo>
                    <a:lnTo>
                      <a:pt x="0" y="940627"/>
                    </a:lnTo>
                    <a:cubicBezTo>
                      <a:pt x="0" y="920777"/>
                      <a:pt x="12069" y="903745"/>
                      <a:pt x="29270" y="896470"/>
                    </a:cubicBezTo>
                    <a:lnTo>
                      <a:pt x="47919" y="892705"/>
                    </a:lnTo>
                    <a:lnTo>
                      <a:pt x="31949" y="892705"/>
                    </a:lnTo>
                    <a:lnTo>
                      <a:pt x="254970" y="714911"/>
                    </a:lnTo>
                    <a:lnTo>
                      <a:pt x="254970" y="405586"/>
                    </a:lnTo>
                    <a:lnTo>
                      <a:pt x="95640" y="223228"/>
                    </a:lnTo>
                    <a:lnTo>
                      <a:pt x="107049" y="223228"/>
                    </a:lnTo>
                    <a:cubicBezTo>
                      <a:pt x="83103" y="223228"/>
                      <a:pt x="63690" y="203815"/>
                      <a:pt x="63690" y="179869"/>
                    </a:cubicBezTo>
                    <a:lnTo>
                      <a:pt x="63690" y="43359"/>
                    </a:lnTo>
                    <a:cubicBezTo>
                      <a:pt x="63690" y="19413"/>
                      <a:pt x="83103" y="0"/>
                      <a:pt x="10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2213;p15"/>
              <p:cNvSpPr/>
              <p:nvPr/>
            </p:nvSpPr>
            <p:spPr>
              <a:xfrm>
                <a:off x="15561252" y="5883412"/>
                <a:ext cx="283806" cy="701218"/>
              </a:xfrm>
              <a:custGeom>
                <a:avLst/>
                <a:gdLst/>
                <a:ahLst/>
                <a:cxnLst/>
                <a:rect l="l" t="t" r="r" b="b"/>
                <a:pathLst>
                  <a:path w="283806" h="701218" extrusionOk="0">
                    <a:moveTo>
                      <a:pt x="0" y="0"/>
                    </a:moveTo>
                    <a:lnTo>
                      <a:pt x="134227" y="701218"/>
                    </a:lnTo>
                    <a:lnTo>
                      <a:pt x="2838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15"/>
              <p:cNvSpPr/>
              <p:nvPr/>
            </p:nvSpPr>
            <p:spPr>
              <a:xfrm>
                <a:off x="15212528" y="5656641"/>
                <a:ext cx="988344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988344" h="223228" extrusionOk="0">
                    <a:moveTo>
                      <a:pt x="940421" y="0"/>
                    </a:moveTo>
                    <a:cubicBezTo>
                      <a:pt x="966888" y="0"/>
                      <a:pt x="988344" y="21456"/>
                      <a:pt x="988344" y="47923"/>
                    </a:cubicBezTo>
                    <a:lnTo>
                      <a:pt x="988344" y="175305"/>
                    </a:lnTo>
                    <a:cubicBezTo>
                      <a:pt x="988344" y="201772"/>
                      <a:pt x="966888" y="223228"/>
                      <a:pt x="940421" y="223228"/>
                    </a:cubicBezTo>
                    <a:lnTo>
                      <a:pt x="47924" y="223228"/>
                    </a:lnTo>
                    <a:cubicBezTo>
                      <a:pt x="21456" y="223228"/>
                      <a:pt x="0" y="201772"/>
                      <a:pt x="0" y="175305"/>
                    </a:cubicBezTo>
                    <a:lnTo>
                      <a:pt x="0" y="47923"/>
                    </a:lnTo>
                    <a:cubicBezTo>
                      <a:pt x="0" y="21456"/>
                      <a:pt x="21456" y="0"/>
                      <a:pt x="47924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15"/>
              <p:cNvSpPr/>
              <p:nvPr/>
            </p:nvSpPr>
            <p:spPr>
              <a:xfrm>
                <a:off x="15276218" y="4763937"/>
                <a:ext cx="8607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860755" h="223228" extrusionOk="0">
                    <a:moveTo>
                      <a:pt x="817396" y="0"/>
                    </a:moveTo>
                    <a:cubicBezTo>
                      <a:pt x="841343" y="0"/>
                      <a:pt x="860756" y="19413"/>
                      <a:pt x="860756" y="43359"/>
                    </a:cubicBezTo>
                    <a:lnTo>
                      <a:pt x="860756" y="179869"/>
                    </a:lnTo>
                    <a:cubicBezTo>
                      <a:pt x="860756" y="203815"/>
                      <a:pt x="841343" y="223228"/>
                      <a:pt x="817396" y="223228"/>
                    </a:cubicBezTo>
                    <a:lnTo>
                      <a:pt x="43359" y="223228"/>
                    </a:lnTo>
                    <a:cubicBezTo>
                      <a:pt x="19413" y="223228"/>
                      <a:pt x="0" y="203815"/>
                      <a:pt x="0" y="179869"/>
                    </a:cubicBezTo>
                    <a:lnTo>
                      <a:pt x="0" y="43359"/>
                    </a:lnTo>
                    <a:cubicBezTo>
                      <a:pt x="0" y="19413"/>
                      <a:pt x="19413" y="0"/>
                      <a:pt x="43359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6" name="Google Shape;2216;p15"/>
          <p:cNvSpPr/>
          <p:nvPr/>
        </p:nvSpPr>
        <p:spPr>
          <a:xfrm>
            <a:off x="9927696" y="0"/>
            <a:ext cx="1883833" cy="3782664"/>
          </a:xfrm>
          <a:custGeom>
            <a:avLst/>
            <a:gdLst/>
            <a:ahLst/>
            <a:cxnLst/>
            <a:rect l="l" t="t" r="r" b="b"/>
            <a:pathLst>
              <a:path w="906779" h="1858803" extrusionOk="0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15"/>
          <p:cNvSpPr/>
          <p:nvPr/>
        </p:nvSpPr>
        <p:spPr>
          <a:xfrm>
            <a:off x="10020829" y="110068"/>
            <a:ext cx="1713812" cy="3410904"/>
          </a:xfrm>
          <a:custGeom>
            <a:avLst/>
            <a:gdLst/>
            <a:ahLst/>
            <a:cxnLst/>
            <a:rect l="l" t="t" r="r" b="b"/>
            <a:pathLst>
              <a:path w="906779" h="1858803" extrusionOk="0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8" name="Google Shape;2218;p15"/>
          <p:cNvGrpSpPr/>
          <p:nvPr/>
        </p:nvGrpSpPr>
        <p:grpSpPr>
          <a:xfrm>
            <a:off x="9937801" y="0"/>
            <a:ext cx="1883414" cy="3784602"/>
            <a:chOff x="-3239482" y="1459747"/>
            <a:chExt cx="1883414" cy="3784602"/>
          </a:xfrm>
        </p:grpSpPr>
        <p:sp>
          <p:nvSpPr>
            <p:cNvPr id="2219" name="Google Shape;2219;p15"/>
            <p:cNvSpPr/>
            <p:nvPr/>
          </p:nvSpPr>
          <p:spPr>
            <a:xfrm>
              <a:off x="-3239482" y="1459747"/>
              <a:ext cx="1883414" cy="117501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3239482" y="1622201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3239482" y="1801845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3239482" y="1981489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3239482" y="2161133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3239482" y="2340777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3239482" y="2520421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3239482" y="2700065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3239482" y="2879709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3239482" y="3059353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3239482" y="3238997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3239482" y="3418641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3239482" y="3598285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3239482" y="3777929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3239482" y="3957573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3239482" y="4137217"/>
              <a:ext cx="1883414" cy="134690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3239482" y="4316861"/>
              <a:ext cx="900026" cy="134690"/>
            </a:xfrm>
            <a:custGeom>
              <a:avLst/>
              <a:gdLst/>
              <a:ahLst/>
              <a:cxnLst/>
              <a:rect l="l" t="t" r="r" b="b"/>
              <a:pathLst>
                <a:path w="900026" h="134690" extrusionOk="0">
                  <a:moveTo>
                    <a:pt x="0" y="0"/>
                  </a:moveTo>
                  <a:lnTo>
                    <a:pt x="900026" y="0"/>
                  </a:lnTo>
                  <a:lnTo>
                    <a:pt x="7693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256092" y="4316861"/>
              <a:ext cx="900024" cy="134690"/>
            </a:xfrm>
            <a:custGeom>
              <a:avLst/>
              <a:gdLst/>
              <a:ahLst/>
              <a:cxnLst/>
              <a:rect l="l" t="t" r="r" b="b"/>
              <a:pathLst>
                <a:path w="900024" h="134690" extrusionOk="0">
                  <a:moveTo>
                    <a:pt x="0" y="0"/>
                  </a:moveTo>
                  <a:lnTo>
                    <a:pt x="900024" y="0"/>
                  </a:lnTo>
                  <a:lnTo>
                    <a:pt x="900024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3239482" y="4496505"/>
              <a:ext cx="725702" cy="134690"/>
            </a:xfrm>
            <a:custGeom>
              <a:avLst/>
              <a:gdLst/>
              <a:ahLst/>
              <a:cxnLst/>
              <a:rect l="l" t="t" r="r" b="b"/>
              <a:pathLst>
                <a:path w="725702" h="134690" extrusionOk="0">
                  <a:moveTo>
                    <a:pt x="0" y="0"/>
                  </a:moveTo>
                  <a:lnTo>
                    <a:pt x="725702" y="0"/>
                  </a:lnTo>
                  <a:lnTo>
                    <a:pt x="595000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2081768" y="4496505"/>
              <a:ext cx="725700" cy="134690"/>
            </a:xfrm>
            <a:custGeom>
              <a:avLst/>
              <a:gdLst/>
              <a:ahLst/>
              <a:cxnLst/>
              <a:rect l="l" t="t" r="r" b="b"/>
              <a:pathLst>
                <a:path w="725700" h="134690" extrusionOk="0">
                  <a:moveTo>
                    <a:pt x="0" y="0"/>
                  </a:moveTo>
                  <a:lnTo>
                    <a:pt x="725700" y="0"/>
                  </a:lnTo>
                  <a:lnTo>
                    <a:pt x="72570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3239482" y="4676149"/>
              <a:ext cx="551376" cy="134690"/>
            </a:xfrm>
            <a:custGeom>
              <a:avLst/>
              <a:gdLst/>
              <a:ahLst/>
              <a:cxnLst/>
              <a:rect l="l" t="t" r="r" b="b"/>
              <a:pathLst>
                <a:path w="551376" h="134690" extrusionOk="0">
                  <a:moveTo>
                    <a:pt x="0" y="0"/>
                  </a:moveTo>
                  <a:lnTo>
                    <a:pt x="551376" y="0"/>
                  </a:lnTo>
                  <a:lnTo>
                    <a:pt x="42067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1907444" y="4676149"/>
              <a:ext cx="551376" cy="134690"/>
            </a:xfrm>
            <a:custGeom>
              <a:avLst/>
              <a:gdLst/>
              <a:ahLst/>
              <a:cxnLst/>
              <a:rect l="l" t="t" r="r" b="b"/>
              <a:pathLst>
                <a:path w="551376" h="134690" extrusionOk="0">
                  <a:moveTo>
                    <a:pt x="0" y="0"/>
                  </a:moveTo>
                  <a:lnTo>
                    <a:pt x="551376" y="0"/>
                  </a:lnTo>
                  <a:lnTo>
                    <a:pt x="55137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-3239482" y="4855793"/>
              <a:ext cx="377050" cy="134690"/>
            </a:xfrm>
            <a:custGeom>
              <a:avLst/>
              <a:gdLst/>
              <a:ahLst/>
              <a:cxnLst/>
              <a:rect l="l" t="t" r="r" b="b"/>
              <a:pathLst>
                <a:path w="377050" h="134690" extrusionOk="0">
                  <a:moveTo>
                    <a:pt x="0" y="0"/>
                  </a:moveTo>
                  <a:lnTo>
                    <a:pt x="377050" y="0"/>
                  </a:lnTo>
                  <a:lnTo>
                    <a:pt x="246348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-1733118" y="4855793"/>
              <a:ext cx="377050" cy="134690"/>
            </a:xfrm>
            <a:custGeom>
              <a:avLst/>
              <a:gdLst/>
              <a:ahLst/>
              <a:cxnLst/>
              <a:rect l="l" t="t" r="r" b="b"/>
              <a:pathLst>
                <a:path w="377050" h="134690" extrusionOk="0">
                  <a:moveTo>
                    <a:pt x="0" y="0"/>
                  </a:moveTo>
                  <a:lnTo>
                    <a:pt x="377050" y="0"/>
                  </a:lnTo>
                  <a:lnTo>
                    <a:pt x="37705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239482" y="5035437"/>
              <a:ext cx="202726" cy="134690"/>
            </a:xfrm>
            <a:custGeom>
              <a:avLst/>
              <a:gdLst/>
              <a:ahLst/>
              <a:cxnLst/>
              <a:rect l="l" t="t" r="r" b="b"/>
              <a:pathLst>
                <a:path w="202726" h="134690" extrusionOk="0">
                  <a:moveTo>
                    <a:pt x="0" y="0"/>
                  </a:moveTo>
                  <a:lnTo>
                    <a:pt x="202726" y="0"/>
                  </a:lnTo>
                  <a:lnTo>
                    <a:pt x="720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1558794" y="5035437"/>
              <a:ext cx="202726" cy="134690"/>
            </a:xfrm>
            <a:custGeom>
              <a:avLst/>
              <a:gdLst/>
              <a:ahLst/>
              <a:cxnLst/>
              <a:rect l="l" t="t" r="r" b="b"/>
              <a:pathLst>
                <a:path w="202726" h="134690" extrusionOk="0">
                  <a:moveTo>
                    <a:pt x="0" y="0"/>
                  </a:moveTo>
                  <a:lnTo>
                    <a:pt x="202726" y="0"/>
                  </a:lnTo>
                  <a:lnTo>
                    <a:pt x="20272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1384468" y="5215082"/>
              <a:ext cx="28400" cy="29267"/>
            </a:xfrm>
            <a:custGeom>
              <a:avLst/>
              <a:gdLst/>
              <a:ahLst/>
              <a:cxnLst/>
              <a:rect l="l" t="t" r="r" b="b"/>
              <a:pathLst>
                <a:path w="28400" h="29267" extrusionOk="0">
                  <a:moveTo>
                    <a:pt x="0" y="0"/>
                  </a:moveTo>
                  <a:lnTo>
                    <a:pt x="28400" y="0"/>
                  </a:lnTo>
                  <a:lnTo>
                    <a:pt x="28400" y="2926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6" name="Google Shape;2246;p15"/>
          <p:cNvSpPr/>
          <p:nvPr/>
        </p:nvSpPr>
        <p:spPr>
          <a:xfrm>
            <a:off x="399600" y="389700"/>
            <a:ext cx="7422300" cy="1072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MilMi</a:t>
            </a:r>
            <a:endParaRPr sz="180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2247" name="Google Shape;2247;p15"/>
          <p:cNvSpPr txBox="1">
            <a:spLocks noGrp="1"/>
          </p:cNvSpPr>
          <p:nvPr>
            <p:ph type="body" idx="1"/>
          </p:nvPr>
        </p:nvSpPr>
        <p:spPr>
          <a:xfrm>
            <a:off x="548700" y="1462200"/>
            <a:ext cx="7124100" cy="498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All students are expected to participate in GMAS.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Students in 5th grade who do not pass the Math portion of GMAS will participate in a retest.   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Retention will be based on the totality of the following evidence:</a:t>
            </a:r>
            <a:endParaRPr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/>
              <a:t>GMAS </a:t>
            </a:r>
            <a:endParaRPr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/>
              <a:t>Record of Progress </a:t>
            </a:r>
            <a:endParaRPr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/>
              <a:t>Classroom performance </a:t>
            </a:r>
            <a:endParaRPr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/>
              <a:t>Individualized Education Plan progress</a:t>
            </a:r>
            <a:endParaRPr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/>
              <a:t>Teacher recommendations</a:t>
            </a:r>
            <a:endParaRPr/>
          </a:p>
        </p:txBody>
      </p:sp>
      <p:sp>
        <p:nvSpPr>
          <p:cNvPr id="2248" name="Google Shape;2248;p15"/>
          <p:cNvSpPr/>
          <p:nvPr/>
        </p:nvSpPr>
        <p:spPr>
          <a:xfrm rot="-1913833">
            <a:off x="-48360" y="479489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9" name="Google Shape;2249;p15"/>
          <p:cNvSpPr/>
          <p:nvPr/>
        </p:nvSpPr>
        <p:spPr>
          <a:xfrm rot="8886167" flipH="1">
            <a:off x="6723894" y="1237757"/>
            <a:ext cx="1559467" cy="40562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0" name="Google Shape;2250;p15"/>
          <p:cNvSpPr/>
          <p:nvPr/>
        </p:nvSpPr>
        <p:spPr>
          <a:xfrm rot="560024">
            <a:off x="7799044" y="1862849"/>
            <a:ext cx="3669888" cy="4448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15"/>
          <p:cNvSpPr/>
          <p:nvPr/>
        </p:nvSpPr>
        <p:spPr>
          <a:xfrm rot="460397">
            <a:off x="9467649" y="1768021"/>
            <a:ext cx="1560161" cy="42014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2" name="Google Shape;22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575">
            <a:off x="8021132" y="1944261"/>
            <a:ext cx="3584886" cy="18123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53" name="Google Shape;22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6757">
            <a:off x="7708757" y="4213501"/>
            <a:ext cx="3525563" cy="196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15"/>
          <p:cNvSpPr txBox="1">
            <a:spLocks noGrp="1"/>
          </p:cNvSpPr>
          <p:nvPr>
            <p:ph type="title"/>
          </p:nvPr>
        </p:nvSpPr>
        <p:spPr>
          <a:xfrm>
            <a:off x="773875" y="294000"/>
            <a:ext cx="7124100" cy="1168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GMAS Information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p16"/>
          <p:cNvSpPr txBox="1">
            <a:spLocks noGrp="1"/>
          </p:cNvSpPr>
          <p:nvPr>
            <p:ph type="title"/>
          </p:nvPr>
        </p:nvSpPr>
        <p:spPr>
          <a:xfrm>
            <a:off x="4981276" y="467450"/>
            <a:ext cx="4849500" cy="141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Sections 1, 2, &amp; 3</a:t>
            </a:r>
            <a:endParaRPr/>
          </a:p>
        </p:txBody>
      </p:sp>
      <p:grpSp>
        <p:nvGrpSpPr>
          <p:cNvPr id="2260" name="Google Shape;2260;p16"/>
          <p:cNvGrpSpPr/>
          <p:nvPr/>
        </p:nvGrpSpPr>
        <p:grpSpPr>
          <a:xfrm>
            <a:off x="866900" y="0"/>
            <a:ext cx="1262318" cy="3015240"/>
            <a:chOff x="562100" y="0"/>
            <a:chExt cx="1262318" cy="3015240"/>
          </a:xfrm>
        </p:grpSpPr>
        <p:sp>
          <p:nvSpPr>
            <p:cNvPr id="2261" name="Google Shape;2261;p16"/>
            <p:cNvSpPr/>
            <p:nvPr/>
          </p:nvSpPr>
          <p:spPr>
            <a:xfrm>
              <a:off x="562100" y="0"/>
              <a:ext cx="1255889" cy="3011261"/>
            </a:xfrm>
            <a:custGeom>
              <a:avLst/>
              <a:gdLst/>
              <a:ahLst/>
              <a:cxnLst/>
              <a:rect l="l" t="t" r="r" b="b"/>
              <a:pathLst>
                <a:path w="906779" h="1858803" extrusionOk="0">
                  <a:moveTo>
                    <a:pt x="906780" y="1858804"/>
                  </a:moveTo>
                  <a:lnTo>
                    <a:pt x="453390" y="1382173"/>
                  </a:lnTo>
                  <a:lnTo>
                    <a:pt x="0" y="1858804"/>
                  </a:lnTo>
                  <a:lnTo>
                    <a:pt x="0" y="0"/>
                  </a:lnTo>
                  <a:lnTo>
                    <a:pt x="906780" y="0"/>
                  </a:lnTo>
                  <a:lnTo>
                    <a:pt x="906780" y="1858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624189" y="87688"/>
              <a:ext cx="1142542" cy="2718499"/>
            </a:xfrm>
            <a:custGeom>
              <a:avLst/>
              <a:gdLst/>
              <a:ahLst/>
              <a:cxnLst/>
              <a:rect l="l" t="t" r="r" b="b"/>
              <a:pathLst>
                <a:path w="906779" h="1858803" extrusionOk="0">
                  <a:moveTo>
                    <a:pt x="906780" y="1858804"/>
                  </a:moveTo>
                  <a:lnTo>
                    <a:pt x="453390" y="1382173"/>
                  </a:lnTo>
                  <a:lnTo>
                    <a:pt x="0" y="1858804"/>
                  </a:lnTo>
                  <a:lnTo>
                    <a:pt x="0" y="0"/>
                  </a:lnTo>
                  <a:lnTo>
                    <a:pt x="906780" y="0"/>
                  </a:lnTo>
                  <a:lnTo>
                    <a:pt x="906780" y="1858804"/>
                  </a:ln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63" name="Google Shape;2263;p16"/>
            <p:cNvGrpSpPr/>
            <p:nvPr/>
          </p:nvGrpSpPr>
          <p:grpSpPr>
            <a:xfrm>
              <a:off x="568745" y="47"/>
              <a:ext cx="1255672" cy="3015192"/>
              <a:chOff x="-3239482" y="1459747"/>
              <a:chExt cx="1883414" cy="3784602"/>
            </a:xfrm>
          </p:grpSpPr>
          <p:sp>
            <p:nvSpPr>
              <p:cNvPr id="2264" name="Google Shape;2264;p16"/>
              <p:cNvSpPr/>
              <p:nvPr/>
            </p:nvSpPr>
            <p:spPr>
              <a:xfrm>
                <a:off x="-3239482" y="1459747"/>
                <a:ext cx="1883414" cy="117501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17501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17501"/>
                    </a:lnTo>
                    <a:lnTo>
                      <a:pt x="0" y="11750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16"/>
              <p:cNvSpPr/>
              <p:nvPr/>
            </p:nvSpPr>
            <p:spPr>
              <a:xfrm>
                <a:off x="-3239482" y="1622201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p16"/>
              <p:cNvSpPr/>
              <p:nvPr/>
            </p:nvSpPr>
            <p:spPr>
              <a:xfrm>
                <a:off x="-3239482" y="1801845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16"/>
              <p:cNvSpPr/>
              <p:nvPr/>
            </p:nvSpPr>
            <p:spPr>
              <a:xfrm>
                <a:off x="-3239482" y="1981489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p16"/>
              <p:cNvSpPr/>
              <p:nvPr/>
            </p:nvSpPr>
            <p:spPr>
              <a:xfrm>
                <a:off x="-3239482" y="2161133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p16"/>
              <p:cNvSpPr/>
              <p:nvPr/>
            </p:nvSpPr>
            <p:spPr>
              <a:xfrm>
                <a:off x="-3239482" y="2340777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0" name="Google Shape;2270;p16"/>
              <p:cNvSpPr/>
              <p:nvPr/>
            </p:nvSpPr>
            <p:spPr>
              <a:xfrm>
                <a:off x="-3239482" y="2520421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16"/>
              <p:cNvSpPr/>
              <p:nvPr/>
            </p:nvSpPr>
            <p:spPr>
              <a:xfrm>
                <a:off x="-3239482" y="2700065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p16"/>
              <p:cNvSpPr/>
              <p:nvPr/>
            </p:nvSpPr>
            <p:spPr>
              <a:xfrm>
                <a:off x="-3239482" y="2879709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16"/>
              <p:cNvSpPr/>
              <p:nvPr/>
            </p:nvSpPr>
            <p:spPr>
              <a:xfrm>
                <a:off x="-3239482" y="3059353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p16"/>
              <p:cNvSpPr/>
              <p:nvPr/>
            </p:nvSpPr>
            <p:spPr>
              <a:xfrm>
                <a:off x="-3239482" y="3238997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16"/>
              <p:cNvSpPr/>
              <p:nvPr/>
            </p:nvSpPr>
            <p:spPr>
              <a:xfrm>
                <a:off x="-3239482" y="3418641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16"/>
              <p:cNvSpPr/>
              <p:nvPr/>
            </p:nvSpPr>
            <p:spPr>
              <a:xfrm>
                <a:off x="-3239482" y="3598285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16"/>
              <p:cNvSpPr/>
              <p:nvPr/>
            </p:nvSpPr>
            <p:spPr>
              <a:xfrm>
                <a:off x="-3239482" y="3777929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16"/>
              <p:cNvSpPr/>
              <p:nvPr/>
            </p:nvSpPr>
            <p:spPr>
              <a:xfrm>
                <a:off x="-3239482" y="3957573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16"/>
              <p:cNvSpPr/>
              <p:nvPr/>
            </p:nvSpPr>
            <p:spPr>
              <a:xfrm>
                <a:off x="-3239482" y="4137217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16"/>
              <p:cNvSpPr/>
              <p:nvPr/>
            </p:nvSpPr>
            <p:spPr>
              <a:xfrm>
                <a:off x="-3239482" y="4316861"/>
                <a:ext cx="90002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900026" h="134690" extrusionOk="0">
                    <a:moveTo>
                      <a:pt x="0" y="0"/>
                    </a:moveTo>
                    <a:lnTo>
                      <a:pt x="900026" y="0"/>
                    </a:lnTo>
                    <a:lnTo>
                      <a:pt x="76932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16"/>
              <p:cNvSpPr/>
              <p:nvPr/>
            </p:nvSpPr>
            <p:spPr>
              <a:xfrm>
                <a:off x="-2256092" y="4316861"/>
                <a:ext cx="90002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900024" h="134690" extrusionOk="0">
                    <a:moveTo>
                      <a:pt x="0" y="0"/>
                    </a:moveTo>
                    <a:lnTo>
                      <a:pt x="900024" y="0"/>
                    </a:lnTo>
                    <a:lnTo>
                      <a:pt x="900024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16"/>
              <p:cNvSpPr/>
              <p:nvPr/>
            </p:nvSpPr>
            <p:spPr>
              <a:xfrm>
                <a:off x="-3239482" y="4496505"/>
                <a:ext cx="725702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725702" h="134690" extrusionOk="0">
                    <a:moveTo>
                      <a:pt x="0" y="0"/>
                    </a:moveTo>
                    <a:lnTo>
                      <a:pt x="725702" y="0"/>
                    </a:lnTo>
                    <a:lnTo>
                      <a:pt x="595000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16"/>
              <p:cNvSpPr/>
              <p:nvPr/>
            </p:nvSpPr>
            <p:spPr>
              <a:xfrm>
                <a:off x="-2081768" y="4496505"/>
                <a:ext cx="725700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725700" h="134690" extrusionOk="0">
                    <a:moveTo>
                      <a:pt x="0" y="0"/>
                    </a:moveTo>
                    <a:lnTo>
                      <a:pt x="725700" y="0"/>
                    </a:lnTo>
                    <a:lnTo>
                      <a:pt x="725700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16"/>
              <p:cNvSpPr/>
              <p:nvPr/>
            </p:nvSpPr>
            <p:spPr>
              <a:xfrm>
                <a:off x="-3239482" y="4676149"/>
                <a:ext cx="55137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551376" h="134690" extrusionOk="0">
                    <a:moveTo>
                      <a:pt x="0" y="0"/>
                    </a:moveTo>
                    <a:lnTo>
                      <a:pt x="551376" y="0"/>
                    </a:lnTo>
                    <a:lnTo>
                      <a:pt x="42067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16"/>
              <p:cNvSpPr/>
              <p:nvPr/>
            </p:nvSpPr>
            <p:spPr>
              <a:xfrm>
                <a:off x="-1907444" y="4676149"/>
                <a:ext cx="55137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551376" h="134690" extrusionOk="0">
                    <a:moveTo>
                      <a:pt x="0" y="0"/>
                    </a:moveTo>
                    <a:lnTo>
                      <a:pt x="551376" y="0"/>
                    </a:lnTo>
                    <a:lnTo>
                      <a:pt x="551376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16"/>
              <p:cNvSpPr/>
              <p:nvPr/>
            </p:nvSpPr>
            <p:spPr>
              <a:xfrm>
                <a:off x="-3239482" y="4855793"/>
                <a:ext cx="377050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377050" h="134690" extrusionOk="0">
                    <a:moveTo>
                      <a:pt x="0" y="0"/>
                    </a:moveTo>
                    <a:lnTo>
                      <a:pt x="377050" y="0"/>
                    </a:lnTo>
                    <a:lnTo>
                      <a:pt x="246348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p16"/>
              <p:cNvSpPr/>
              <p:nvPr/>
            </p:nvSpPr>
            <p:spPr>
              <a:xfrm>
                <a:off x="-1733118" y="4855793"/>
                <a:ext cx="377050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377050" h="134690" extrusionOk="0">
                    <a:moveTo>
                      <a:pt x="0" y="0"/>
                    </a:moveTo>
                    <a:lnTo>
                      <a:pt x="377050" y="0"/>
                    </a:lnTo>
                    <a:lnTo>
                      <a:pt x="377050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16"/>
              <p:cNvSpPr/>
              <p:nvPr/>
            </p:nvSpPr>
            <p:spPr>
              <a:xfrm>
                <a:off x="-3239482" y="5035437"/>
                <a:ext cx="20272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202726" h="134690" extrusionOk="0">
                    <a:moveTo>
                      <a:pt x="0" y="0"/>
                    </a:moveTo>
                    <a:lnTo>
                      <a:pt x="202726" y="0"/>
                    </a:lnTo>
                    <a:lnTo>
                      <a:pt x="7202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6"/>
              <p:cNvSpPr/>
              <p:nvPr/>
            </p:nvSpPr>
            <p:spPr>
              <a:xfrm>
                <a:off x="-1558794" y="5035437"/>
                <a:ext cx="20272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202726" h="134690" extrusionOk="0">
                    <a:moveTo>
                      <a:pt x="0" y="0"/>
                    </a:moveTo>
                    <a:lnTo>
                      <a:pt x="202726" y="0"/>
                    </a:lnTo>
                    <a:lnTo>
                      <a:pt x="202726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6"/>
              <p:cNvSpPr/>
              <p:nvPr/>
            </p:nvSpPr>
            <p:spPr>
              <a:xfrm>
                <a:off x="-1384468" y="5215082"/>
                <a:ext cx="28400" cy="29267"/>
              </a:xfrm>
              <a:custGeom>
                <a:avLst/>
                <a:gdLst/>
                <a:ahLst/>
                <a:cxnLst/>
                <a:rect l="l" t="t" r="r" b="b"/>
                <a:pathLst>
                  <a:path w="28400" h="29267" extrusionOk="0">
                    <a:moveTo>
                      <a:pt x="0" y="0"/>
                    </a:moveTo>
                    <a:lnTo>
                      <a:pt x="28400" y="0"/>
                    </a:lnTo>
                    <a:lnTo>
                      <a:pt x="28400" y="2926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91" name="Google Shape;2291;p16"/>
          <p:cNvSpPr/>
          <p:nvPr/>
        </p:nvSpPr>
        <p:spPr>
          <a:xfrm>
            <a:off x="2700400" y="290575"/>
            <a:ext cx="22146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2" name="Google Shape;2292;p16"/>
          <p:cNvSpPr/>
          <p:nvPr/>
        </p:nvSpPr>
        <p:spPr>
          <a:xfrm>
            <a:off x="2743974" y="490924"/>
            <a:ext cx="718956" cy="9035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E</a:t>
            </a:r>
          </a:p>
        </p:txBody>
      </p:sp>
      <p:sp>
        <p:nvSpPr>
          <p:cNvPr id="2293" name="Google Shape;2293;p16"/>
          <p:cNvSpPr/>
          <p:nvPr/>
        </p:nvSpPr>
        <p:spPr>
          <a:xfrm>
            <a:off x="3555999" y="509095"/>
            <a:ext cx="503394" cy="86717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L</a:t>
            </a:r>
          </a:p>
        </p:txBody>
      </p:sp>
      <p:sp>
        <p:nvSpPr>
          <p:cNvPr id="2294" name="Google Shape;2294;p16"/>
          <p:cNvSpPr/>
          <p:nvPr/>
        </p:nvSpPr>
        <p:spPr>
          <a:xfrm rot="-1913833">
            <a:off x="2252440" y="380364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5" name="Google Shape;2295;p16"/>
          <p:cNvSpPr/>
          <p:nvPr/>
        </p:nvSpPr>
        <p:spPr>
          <a:xfrm rot="-1913833">
            <a:off x="3963490" y="1191364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6" name="Google Shape;2296;p16"/>
          <p:cNvSpPr/>
          <p:nvPr/>
        </p:nvSpPr>
        <p:spPr>
          <a:xfrm>
            <a:off x="4080187" y="467449"/>
            <a:ext cx="880302" cy="9112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A</a:t>
            </a:r>
          </a:p>
        </p:txBody>
      </p:sp>
      <p:pic>
        <p:nvPicPr>
          <p:cNvPr id="2297" name="Google Shape;2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450" y="1991675"/>
            <a:ext cx="5872568" cy="329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8" name="Google Shape;22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101" y="1954250"/>
            <a:ext cx="4950996" cy="335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9" name="Google Shape;22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888" y="5308225"/>
            <a:ext cx="5872574" cy="137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17"/>
          <p:cNvSpPr txBox="1">
            <a:spLocks noGrp="1"/>
          </p:cNvSpPr>
          <p:nvPr>
            <p:ph type="title"/>
          </p:nvPr>
        </p:nvSpPr>
        <p:spPr>
          <a:xfrm>
            <a:off x="4981276" y="467450"/>
            <a:ext cx="4849500" cy="141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Sections 1, 2, &amp; 3</a:t>
            </a:r>
            <a:endParaRPr/>
          </a:p>
        </p:txBody>
      </p:sp>
      <p:grpSp>
        <p:nvGrpSpPr>
          <p:cNvPr id="2305" name="Google Shape;2305;p17"/>
          <p:cNvGrpSpPr/>
          <p:nvPr/>
        </p:nvGrpSpPr>
        <p:grpSpPr>
          <a:xfrm rot="-694641">
            <a:off x="9758864" y="3904550"/>
            <a:ext cx="1591306" cy="2310406"/>
            <a:chOff x="10144555" y="2273768"/>
            <a:chExt cx="1591233" cy="2310299"/>
          </a:xfrm>
        </p:grpSpPr>
        <p:grpSp>
          <p:nvGrpSpPr>
            <p:cNvPr id="2306" name="Google Shape;2306;p17"/>
            <p:cNvGrpSpPr/>
            <p:nvPr/>
          </p:nvGrpSpPr>
          <p:grpSpPr>
            <a:xfrm rot="-3721856" flipH="1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307" name="Google Shape;2307;p17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17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17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0" name="Google Shape;2310;p17"/>
            <p:cNvGrpSpPr/>
            <p:nvPr/>
          </p:nvGrpSpPr>
          <p:grpSpPr>
            <a:xfrm rot="-3721856" flipH="1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311" name="Google Shape;2311;p17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17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17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17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284416" extrusionOk="0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17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avLst/>
                <a:gdLst/>
                <a:ahLst/>
                <a:cxnLst/>
                <a:rect l="l" t="t" r="r" b="b"/>
                <a:pathLst>
                  <a:path w="95297" h="115538" extrusionOk="0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17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17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17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17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20" name="Google Shape;2320;p17"/>
          <p:cNvGrpSpPr/>
          <p:nvPr/>
        </p:nvGrpSpPr>
        <p:grpSpPr>
          <a:xfrm rot="-3301267">
            <a:off x="10320006" y="969982"/>
            <a:ext cx="1591304" cy="2310402"/>
            <a:chOff x="10144555" y="2273768"/>
            <a:chExt cx="1591233" cy="2310299"/>
          </a:xfrm>
        </p:grpSpPr>
        <p:grpSp>
          <p:nvGrpSpPr>
            <p:cNvPr id="2321" name="Google Shape;2321;p17"/>
            <p:cNvGrpSpPr/>
            <p:nvPr/>
          </p:nvGrpSpPr>
          <p:grpSpPr>
            <a:xfrm rot="-3721856" flipH="1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322" name="Google Shape;2322;p17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17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17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5" name="Google Shape;2325;p17"/>
            <p:cNvGrpSpPr/>
            <p:nvPr/>
          </p:nvGrpSpPr>
          <p:grpSpPr>
            <a:xfrm rot="-3721856" flipH="1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326" name="Google Shape;2326;p17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17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17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17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284416" extrusionOk="0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17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avLst/>
                <a:gdLst/>
                <a:ahLst/>
                <a:cxnLst/>
                <a:rect l="l" t="t" r="r" b="b"/>
                <a:pathLst>
                  <a:path w="95297" h="115538" extrusionOk="0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17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17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17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35" name="Google Shape;2335;p17"/>
          <p:cNvGrpSpPr/>
          <p:nvPr/>
        </p:nvGrpSpPr>
        <p:grpSpPr>
          <a:xfrm>
            <a:off x="866900" y="0"/>
            <a:ext cx="1262318" cy="3015240"/>
            <a:chOff x="562100" y="0"/>
            <a:chExt cx="1262318" cy="3015240"/>
          </a:xfrm>
        </p:grpSpPr>
        <p:sp>
          <p:nvSpPr>
            <p:cNvPr id="2336" name="Google Shape;2336;p17"/>
            <p:cNvSpPr/>
            <p:nvPr/>
          </p:nvSpPr>
          <p:spPr>
            <a:xfrm>
              <a:off x="562100" y="0"/>
              <a:ext cx="1255889" cy="3011261"/>
            </a:xfrm>
            <a:custGeom>
              <a:avLst/>
              <a:gdLst/>
              <a:ahLst/>
              <a:cxnLst/>
              <a:rect l="l" t="t" r="r" b="b"/>
              <a:pathLst>
                <a:path w="906779" h="1858803" extrusionOk="0">
                  <a:moveTo>
                    <a:pt x="906780" y="1858804"/>
                  </a:moveTo>
                  <a:lnTo>
                    <a:pt x="453390" y="1382173"/>
                  </a:lnTo>
                  <a:lnTo>
                    <a:pt x="0" y="1858804"/>
                  </a:lnTo>
                  <a:lnTo>
                    <a:pt x="0" y="0"/>
                  </a:lnTo>
                  <a:lnTo>
                    <a:pt x="906780" y="0"/>
                  </a:lnTo>
                  <a:lnTo>
                    <a:pt x="906780" y="1858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17"/>
            <p:cNvSpPr/>
            <p:nvPr/>
          </p:nvSpPr>
          <p:spPr>
            <a:xfrm>
              <a:off x="624189" y="87688"/>
              <a:ext cx="1142542" cy="2718499"/>
            </a:xfrm>
            <a:custGeom>
              <a:avLst/>
              <a:gdLst/>
              <a:ahLst/>
              <a:cxnLst/>
              <a:rect l="l" t="t" r="r" b="b"/>
              <a:pathLst>
                <a:path w="906779" h="1858803" extrusionOk="0">
                  <a:moveTo>
                    <a:pt x="906780" y="1858804"/>
                  </a:moveTo>
                  <a:lnTo>
                    <a:pt x="453390" y="1382173"/>
                  </a:lnTo>
                  <a:lnTo>
                    <a:pt x="0" y="1858804"/>
                  </a:lnTo>
                  <a:lnTo>
                    <a:pt x="0" y="0"/>
                  </a:lnTo>
                  <a:lnTo>
                    <a:pt x="906780" y="0"/>
                  </a:lnTo>
                  <a:lnTo>
                    <a:pt x="906780" y="1858804"/>
                  </a:ln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8" name="Google Shape;2338;p17"/>
            <p:cNvGrpSpPr/>
            <p:nvPr/>
          </p:nvGrpSpPr>
          <p:grpSpPr>
            <a:xfrm>
              <a:off x="568745" y="47"/>
              <a:ext cx="1255672" cy="3015192"/>
              <a:chOff x="-3239482" y="1459747"/>
              <a:chExt cx="1883414" cy="3784602"/>
            </a:xfrm>
          </p:grpSpPr>
          <p:sp>
            <p:nvSpPr>
              <p:cNvPr id="2339" name="Google Shape;2339;p17"/>
              <p:cNvSpPr/>
              <p:nvPr/>
            </p:nvSpPr>
            <p:spPr>
              <a:xfrm>
                <a:off x="-3239482" y="1459747"/>
                <a:ext cx="1883414" cy="117501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17501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17501"/>
                    </a:lnTo>
                    <a:lnTo>
                      <a:pt x="0" y="11750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17"/>
              <p:cNvSpPr/>
              <p:nvPr/>
            </p:nvSpPr>
            <p:spPr>
              <a:xfrm>
                <a:off x="-3239482" y="1622201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17"/>
              <p:cNvSpPr/>
              <p:nvPr/>
            </p:nvSpPr>
            <p:spPr>
              <a:xfrm>
                <a:off x="-3239482" y="1801845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-3239482" y="1981489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-3239482" y="2161133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-3239482" y="2340777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-3239482" y="2520421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-3239482" y="2700065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-3239482" y="2879709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-3239482" y="3059353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9" name="Google Shape;2349;p17"/>
              <p:cNvSpPr/>
              <p:nvPr/>
            </p:nvSpPr>
            <p:spPr>
              <a:xfrm>
                <a:off x="-3239482" y="3238997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17"/>
              <p:cNvSpPr/>
              <p:nvPr/>
            </p:nvSpPr>
            <p:spPr>
              <a:xfrm>
                <a:off x="-3239482" y="3418641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-3239482" y="3598285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-3239482" y="3777929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-3239482" y="3957573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-3239482" y="4137217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-3239482" y="4316861"/>
                <a:ext cx="90002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900026" h="134690" extrusionOk="0">
                    <a:moveTo>
                      <a:pt x="0" y="0"/>
                    </a:moveTo>
                    <a:lnTo>
                      <a:pt x="900026" y="0"/>
                    </a:lnTo>
                    <a:lnTo>
                      <a:pt x="76932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-2256092" y="4316861"/>
                <a:ext cx="90002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900024" h="134690" extrusionOk="0">
                    <a:moveTo>
                      <a:pt x="0" y="0"/>
                    </a:moveTo>
                    <a:lnTo>
                      <a:pt x="900024" y="0"/>
                    </a:lnTo>
                    <a:lnTo>
                      <a:pt x="900024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-3239482" y="4496505"/>
                <a:ext cx="725702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725702" h="134690" extrusionOk="0">
                    <a:moveTo>
                      <a:pt x="0" y="0"/>
                    </a:moveTo>
                    <a:lnTo>
                      <a:pt x="725702" y="0"/>
                    </a:lnTo>
                    <a:lnTo>
                      <a:pt x="595000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-2081768" y="4496505"/>
                <a:ext cx="725700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725700" h="134690" extrusionOk="0">
                    <a:moveTo>
                      <a:pt x="0" y="0"/>
                    </a:moveTo>
                    <a:lnTo>
                      <a:pt x="725700" y="0"/>
                    </a:lnTo>
                    <a:lnTo>
                      <a:pt x="725700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-3239482" y="4676149"/>
                <a:ext cx="55137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551376" h="134690" extrusionOk="0">
                    <a:moveTo>
                      <a:pt x="0" y="0"/>
                    </a:moveTo>
                    <a:lnTo>
                      <a:pt x="551376" y="0"/>
                    </a:lnTo>
                    <a:lnTo>
                      <a:pt x="42067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-1907444" y="4676149"/>
                <a:ext cx="55137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551376" h="134690" extrusionOk="0">
                    <a:moveTo>
                      <a:pt x="0" y="0"/>
                    </a:moveTo>
                    <a:lnTo>
                      <a:pt x="551376" y="0"/>
                    </a:lnTo>
                    <a:lnTo>
                      <a:pt x="551376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-3239482" y="4855793"/>
                <a:ext cx="377050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377050" h="134690" extrusionOk="0">
                    <a:moveTo>
                      <a:pt x="0" y="0"/>
                    </a:moveTo>
                    <a:lnTo>
                      <a:pt x="377050" y="0"/>
                    </a:lnTo>
                    <a:lnTo>
                      <a:pt x="246348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-1733118" y="4855793"/>
                <a:ext cx="377050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377050" h="134690" extrusionOk="0">
                    <a:moveTo>
                      <a:pt x="0" y="0"/>
                    </a:moveTo>
                    <a:lnTo>
                      <a:pt x="377050" y="0"/>
                    </a:lnTo>
                    <a:lnTo>
                      <a:pt x="377050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-3239482" y="5035437"/>
                <a:ext cx="20272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202726" h="134690" extrusionOk="0">
                    <a:moveTo>
                      <a:pt x="0" y="0"/>
                    </a:moveTo>
                    <a:lnTo>
                      <a:pt x="202726" y="0"/>
                    </a:lnTo>
                    <a:lnTo>
                      <a:pt x="7202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-1558794" y="5035437"/>
                <a:ext cx="20272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202726" h="134690" extrusionOk="0">
                    <a:moveTo>
                      <a:pt x="0" y="0"/>
                    </a:moveTo>
                    <a:lnTo>
                      <a:pt x="202726" y="0"/>
                    </a:lnTo>
                    <a:lnTo>
                      <a:pt x="202726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17"/>
              <p:cNvSpPr/>
              <p:nvPr/>
            </p:nvSpPr>
            <p:spPr>
              <a:xfrm>
                <a:off x="-1384468" y="5215082"/>
                <a:ext cx="28400" cy="29267"/>
              </a:xfrm>
              <a:custGeom>
                <a:avLst/>
                <a:gdLst/>
                <a:ahLst/>
                <a:cxnLst/>
                <a:rect l="l" t="t" r="r" b="b"/>
                <a:pathLst>
                  <a:path w="28400" h="29267" extrusionOk="0">
                    <a:moveTo>
                      <a:pt x="0" y="0"/>
                    </a:moveTo>
                    <a:lnTo>
                      <a:pt x="28400" y="0"/>
                    </a:lnTo>
                    <a:lnTo>
                      <a:pt x="28400" y="2926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66" name="Google Shape;2366;p17"/>
          <p:cNvGrpSpPr/>
          <p:nvPr/>
        </p:nvGrpSpPr>
        <p:grpSpPr>
          <a:xfrm>
            <a:off x="181970" y="4771913"/>
            <a:ext cx="2022583" cy="1878136"/>
            <a:chOff x="11388467" y="958258"/>
            <a:chExt cx="1109663" cy="1030414"/>
          </a:xfrm>
        </p:grpSpPr>
        <p:sp>
          <p:nvSpPr>
            <p:cNvPr id="2367" name="Google Shape;2367;p17"/>
            <p:cNvSpPr/>
            <p:nvPr/>
          </p:nvSpPr>
          <p:spPr>
            <a:xfrm>
              <a:off x="11388467" y="958258"/>
              <a:ext cx="1109663" cy="1030414"/>
            </a:xfrm>
            <a:custGeom>
              <a:avLst/>
              <a:gdLst/>
              <a:ahLst/>
              <a:cxnLst/>
              <a:rect l="l" t="t" r="r" b="b"/>
              <a:pathLst>
                <a:path w="1109663" h="1030414" extrusionOk="0">
                  <a:moveTo>
                    <a:pt x="145923" y="681608"/>
                  </a:moveTo>
                  <a:lnTo>
                    <a:pt x="1109663" y="681608"/>
                  </a:lnTo>
                  <a:lnTo>
                    <a:pt x="1109663" y="734472"/>
                  </a:lnTo>
                  <a:lnTo>
                    <a:pt x="1049560" y="734472"/>
                  </a:lnTo>
                  <a:lnTo>
                    <a:pt x="1049560" y="776763"/>
                  </a:lnTo>
                  <a:lnTo>
                    <a:pt x="1035654" y="776763"/>
                  </a:lnTo>
                  <a:lnTo>
                    <a:pt x="1035654" y="977550"/>
                  </a:lnTo>
                  <a:lnTo>
                    <a:pt x="1109663" y="977550"/>
                  </a:lnTo>
                  <a:lnTo>
                    <a:pt x="1109663" y="1030414"/>
                  </a:lnTo>
                  <a:lnTo>
                    <a:pt x="145923" y="1030414"/>
                  </a:lnTo>
                  <a:cubicBezTo>
                    <a:pt x="65246" y="1030414"/>
                    <a:pt x="0" y="973549"/>
                    <a:pt x="0" y="903350"/>
                  </a:cubicBezTo>
                  <a:lnTo>
                    <a:pt x="0" y="808672"/>
                  </a:lnTo>
                  <a:cubicBezTo>
                    <a:pt x="0" y="738472"/>
                    <a:pt x="65341" y="681608"/>
                    <a:pt x="145923" y="681608"/>
                  </a:cubicBezTo>
                  <a:close/>
                  <a:moveTo>
                    <a:pt x="432530" y="199739"/>
                  </a:moveTo>
                  <a:lnTo>
                    <a:pt x="454602" y="201419"/>
                  </a:lnTo>
                  <a:lnTo>
                    <a:pt x="473524" y="201965"/>
                  </a:lnTo>
                  <a:lnTo>
                    <a:pt x="478687" y="203252"/>
                  </a:lnTo>
                  <a:lnTo>
                    <a:pt x="493847" y="204406"/>
                  </a:lnTo>
                  <a:cubicBezTo>
                    <a:pt x="511397" y="208716"/>
                    <a:pt x="525733" y="214836"/>
                    <a:pt x="535877" y="219932"/>
                  </a:cubicBezTo>
                  <a:cubicBezTo>
                    <a:pt x="542354" y="223170"/>
                    <a:pt x="549497" y="224694"/>
                    <a:pt x="556736" y="224694"/>
                  </a:cubicBezTo>
                  <a:cubicBezTo>
                    <a:pt x="563975" y="224694"/>
                    <a:pt x="571119" y="223170"/>
                    <a:pt x="577596" y="219932"/>
                  </a:cubicBezTo>
                  <a:cubicBezTo>
                    <a:pt x="597884" y="209740"/>
                    <a:pt x="634937" y="195453"/>
                    <a:pt x="680942" y="199739"/>
                  </a:cubicBezTo>
                  <a:cubicBezTo>
                    <a:pt x="778574" y="208978"/>
                    <a:pt x="827342" y="293465"/>
                    <a:pt x="830771" y="299656"/>
                  </a:cubicBezTo>
                  <a:lnTo>
                    <a:pt x="830961" y="299656"/>
                  </a:lnTo>
                  <a:cubicBezTo>
                    <a:pt x="871633" y="372999"/>
                    <a:pt x="847439" y="448056"/>
                    <a:pt x="830961" y="499395"/>
                  </a:cubicBezTo>
                  <a:cubicBezTo>
                    <a:pt x="814673" y="549878"/>
                    <a:pt x="782288" y="650652"/>
                    <a:pt x="693611" y="674179"/>
                  </a:cubicBezTo>
                  <a:cubicBezTo>
                    <a:pt x="640175" y="688371"/>
                    <a:pt x="590931" y="667988"/>
                    <a:pt x="565880" y="654653"/>
                  </a:cubicBezTo>
                  <a:cubicBezTo>
                    <a:pt x="560165" y="651605"/>
                    <a:pt x="553498" y="651605"/>
                    <a:pt x="547783" y="654653"/>
                  </a:cubicBezTo>
                  <a:cubicBezTo>
                    <a:pt x="541497" y="657987"/>
                    <a:pt x="533710" y="661761"/>
                    <a:pt x="524731" y="665325"/>
                  </a:cubicBezTo>
                  <a:lnTo>
                    <a:pt x="519353" y="667001"/>
                  </a:lnTo>
                  <a:lnTo>
                    <a:pt x="519399" y="667035"/>
                  </a:lnTo>
                  <a:lnTo>
                    <a:pt x="519399" y="667131"/>
                  </a:lnTo>
                  <a:lnTo>
                    <a:pt x="516948" y="667751"/>
                  </a:lnTo>
                  <a:lnTo>
                    <a:pt x="494526" y="674739"/>
                  </a:lnTo>
                  <a:lnTo>
                    <a:pt x="484642" y="675922"/>
                  </a:lnTo>
                  <a:lnTo>
                    <a:pt x="472798" y="678918"/>
                  </a:lnTo>
                  <a:lnTo>
                    <a:pt x="464384" y="678348"/>
                  </a:lnTo>
                  <a:lnTo>
                    <a:pt x="459018" y="678990"/>
                  </a:lnTo>
                  <a:lnTo>
                    <a:pt x="440969" y="676762"/>
                  </a:lnTo>
                  <a:lnTo>
                    <a:pt x="416910" y="675132"/>
                  </a:lnTo>
                  <a:cubicBezTo>
                    <a:pt x="328137" y="651700"/>
                    <a:pt x="295847" y="550926"/>
                    <a:pt x="279559" y="500348"/>
                  </a:cubicBezTo>
                  <a:cubicBezTo>
                    <a:pt x="262986" y="449008"/>
                    <a:pt x="238887" y="374046"/>
                    <a:pt x="279559" y="300609"/>
                  </a:cubicBezTo>
                  <a:cubicBezTo>
                    <a:pt x="282060" y="296037"/>
                    <a:pt x="310117" y="247317"/>
                    <a:pt x="365217" y="219344"/>
                  </a:cubicBezTo>
                  <a:lnTo>
                    <a:pt x="368228" y="218469"/>
                  </a:lnTo>
                  <a:lnTo>
                    <a:pt x="368414" y="218338"/>
                  </a:lnTo>
                  <a:cubicBezTo>
                    <a:pt x="386768" y="209026"/>
                    <a:pt x="408122" y="202025"/>
                    <a:pt x="432530" y="199739"/>
                  </a:cubicBezTo>
                  <a:close/>
                  <a:moveTo>
                    <a:pt x="669703" y="0"/>
                  </a:moveTo>
                  <a:cubicBezTo>
                    <a:pt x="674751" y="12192"/>
                    <a:pt x="696849" y="68961"/>
                    <a:pt x="669703" y="124873"/>
                  </a:cubicBezTo>
                  <a:cubicBezTo>
                    <a:pt x="644652" y="176403"/>
                    <a:pt x="583502" y="215456"/>
                    <a:pt x="557308" y="199739"/>
                  </a:cubicBezTo>
                  <a:cubicBezTo>
                    <a:pt x="533495" y="185547"/>
                    <a:pt x="539115" y="126302"/>
                    <a:pt x="557308" y="87344"/>
                  </a:cubicBezTo>
                  <a:cubicBezTo>
                    <a:pt x="587121" y="23336"/>
                    <a:pt x="655511" y="3715"/>
                    <a:pt x="669703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8" name="Google Shape;2368;p17"/>
            <p:cNvGrpSpPr/>
            <p:nvPr/>
          </p:nvGrpSpPr>
          <p:grpSpPr>
            <a:xfrm>
              <a:off x="11388467" y="958259"/>
              <a:ext cx="1109662" cy="1030413"/>
              <a:chOff x="13782564" y="1668869"/>
              <a:chExt cx="1109662" cy="1030413"/>
            </a:xfrm>
          </p:grpSpPr>
          <p:sp>
            <p:nvSpPr>
              <p:cNvPr id="2369" name="Google Shape;2369;p17"/>
              <p:cNvSpPr/>
              <p:nvPr/>
            </p:nvSpPr>
            <p:spPr>
              <a:xfrm>
                <a:off x="13803710" y="2371622"/>
                <a:ext cx="1032261" cy="295941"/>
              </a:xfrm>
              <a:custGeom>
                <a:avLst/>
                <a:gdLst/>
                <a:ahLst/>
                <a:cxnLst/>
                <a:rect l="l" t="t" r="r" b="b"/>
                <a:pathLst>
                  <a:path w="1014507" h="295941" extrusionOk="0">
                    <a:moveTo>
                      <a:pt x="68580" y="0"/>
                    </a:moveTo>
                    <a:lnTo>
                      <a:pt x="1014508" y="0"/>
                    </a:lnTo>
                    <a:lnTo>
                      <a:pt x="1014508" y="295942"/>
                    </a:lnTo>
                    <a:lnTo>
                      <a:pt x="68580" y="295942"/>
                    </a:lnTo>
                    <a:cubicBezTo>
                      <a:pt x="30671" y="295942"/>
                      <a:pt x="0" y="265176"/>
                      <a:pt x="0" y="227362"/>
                    </a:cubicBezTo>
                    <a:lnTo>
                      <a:pt x="0" y="68675"/>
                    </a:lnTo>
                    <a:cubicBezTo>
                      <a:pt x="0" y="30766"/>
                      <a:pt x="30766" y="95"/>
                      <a:pt x="68580" y="95"/>
                    </a:cubicBezTo>
                    <a:close/>
                  </a:path>
                </a:pathLst>
              </a:custGeom>
              <a:solidFill>
                <a:srgbClr val="E9EF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17"/>
              <p:cNvSpPr/>
              <p:nvPr/>
            </p:nvSpPr>
            <p:spPr>
              <a:xfrm>
                <a:off x="13782564" y="2350477"/>
                <a:ext cx="1109662" cy="348805"/>
              </a:xfrm>
              <a:custGeom>
                <a:avLst/>
                <a:gdLst/>
                <a:ahLst/>
                <a:cxnLst/>
                <a:rect l="l" t="t" r="r" b="b"/>
                <a:pathLst>
                  <a:path w="1109662" h="348805" extrusionOk="0">
                    <a:moveTo>
                      <a:pt x="60770" y="128969"/>
                    </a:moveTo>
                    <a:lnTo>
                      <a:pt x="60770" y="219837"/>
                    </a:lnTo>
                    <a:cubicBezTo>
                      <a:pt x="60770" y="261938"/>
                      <a:pt x="99917" y="295942"/>
                      <a:pt x="148209" y="295942"/>
                    </a:cubicBezTo>
                    <a:lnTo>
                      <a:pt x="1109663" y="295942"/>
                    </a:lnTo>
                    <a:lnTo>
                      <a:pt x="1109663" y="348806"/>
                    </a:lnTo>
                    <a:lnTo>
                      <a:pt x="145923" y="348806"/>
                    </a:lnTo>
                    <a:cubicBezTo>
                      <a:pt x="65246" y="348806"/>
                      <a:pt x="0" y="291941"/>
                      <a:pt x="0" y="221742"/>
                    </a:cubicBezTo>
                    <a:lnTo>
                      <a:pt x="0" y="127064"/>
                    </a:lnTo>
                    <a:cubicBezTo>
                      <a:pt x="0" y="56864"/>
                      <a:pt x="65341" y="0"/>
                      <a:pt x="145923" y="0"/>
                    </a:cubicBezTo>
                    <a:lnTo>
                      <a:pt x="1109663" y="0"/>
                    </a:lnTo>
                    <a:lnTo>
                      <a:pt x="1109663" y="52864"/>
                    </a:lnTo>
                    <a:lnTo>
                      <a:pt x="148209" y="52864"/>
                    </a:lnTo>
                    <a:cubicBezTo>
                      <a:pt x="99917" y="52864"/>
                      <a:pt x="60770" y="86868"/>
                      <a:pt x="60770" y="128969"/>
                    </a:cubicBezTo>
                    <a:close/>
                  </a:path>
                </a:pathLst>
              </a:custGeom>
              <a:solidFill>
                <a:srgbClr val="D88E7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17"/>
              <p:cNvSpPr/>
              <p:nvPr/>
            </p:nvSpPr>
            <p:spPr>
              <a:xfrm>
                <a:off x="14042947" y="1867827"/>
                <a:ext cx="592897" cy="480040"/>
              </a:xfrm>
              <a:custGeom>
                <a:avLst/>
                <a:gdLst/>
                <a:ahLst/>
                <a:cxnLst/>
                <a:rect l="l" t="t" r="r" b="b"/>
                <a:pathLst>
                  <a:path w="592897" h="480040" extrusionOk="0">
                    <a:moveTo>
                      <a:pt x="570388" y="100698"/>
                    </a:moveTo>
                    <a:cubicBezTo>
                      <a:pt x="566959" y="94507"/>
                      <a:pt x="518191" y="10020"/>
                      <a:pt x="420559" y="781"/>
                    </a:cubicBezTo>
                    <a:cubicBezTo>
                      <a:pt x="374554" y="-3505"/>
                      <a:pt x="337501" y="10782"/>
                      <a:pt x="317213" y="20974"/>
                    </a:cubicBezTo>
                    <a:cubicBezTo>
                      <a:pt x="310736" y="24212"/>
                      <a:pt x="303592" y="25736"/>
                      <a:pt x="296353" y="25736"/>
                    </a:cubicBezTo>
                    <a:lnTo>
                      <a:pt x="296353" y="25736"/>
                    </a:lnTo>
                    <a:cubicBezTo>
                      <a:pt x="289114" y="25736"/>
                      <a:pt x="281971" y="24212"/>
                      <a:pt x="275494" y="20974"/>
                    </a:cubicBezTo>
                    <a:cubicBezTo>
                      <a:pt x="255205" y="10782"/>
                      <a:pt x="218153" y="-3505"/>
                      <a:pt x="172147" y="781"/>
                    </a:cubicBezTo>
                    <a:cubicBezTo>
                      <a:pt x="74516" y="9925"/>
                      <a:pt x="25748" y="94507"/>
                      <a:pt x="22319" y="100698"/>
                    </a:cubicBezTo>
                    <a:cubicBezTo>
                      <a:pt x="-18353" y="174041"/>
                      <a:pt x="5841" y="249098"/>
                      <a:pt x="22319" y="300437"/>
                    </a:cubicBezTo>
                    <a:cubicBezTo>
                      <a:pt x="38607" y="350920"/>
                      <a:pt x="70992" y="451694"/>
                      <a:pt x="159670" y="475221"/>
                    </a:cubicBezTo>
                    <a:cubicBezTo>
                      <a:pt x="213105" y="489413"/>
                      <a:pt x="262254" y="469030"/>
                      <a:pt x="287400" y="455695"/>
                    </a:cubicBezTo>
                    <a:cubicBezTo>
                      <a:pt x="293115" y="452647"/>
                      <a:pt x="299782" y="452647"/>
                      <a:pt x="305497" y="455695"/>
                    </a:cubicBezTo>
                    <a:cubicBezTo>
                      <a:pt x="330548" y="469030"/>
                      <a:pt x="379792" y="489413"/>
                      <a:pt x="433228" y="475221"/>
                    </a:cubicBezTo>
                    <a:cubicBezTo>
                      <a:pt x="521905" y="451694"/>
                      <a:pt x="554290" y="350920"/>
                      <a:pt x="570578" y="300437"/>
                    </a:cubicBezTo>
                    <a:cubicBezTo>
                      <a:pt x="587056" y="249098"/>
                      <a:pt x="611250" y="174041"/>
                      <a:pt x="570578" y="100698"/>
                    </a:cubicBezTo>
                    <a:close/>
                  </a:path>
                </a:pathLst>
              </a:custGeom>
              <a:solidFill>
                <a:srgbClr val="B425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17"/>
              <p:cNvSpPr/>
              <p:nvPr/>
            </p:nvSpPr>
            <p:spPr>
              <a:xfrm>
                <a:off x="14324050" y="1668869"/>
                <a:ext cx="141484" cy="203258"/>
              </a:xfrm>
              <a:custGeom>
                <a:avLst/>
                <a:gdLst/>
                <a:ahLst/>
                <a:cxnLst/>
                <a:rect l="l" t="t" r="r" b="b"/>
                <a:pathLst>
                  <a:path w="141484" h="203258" extrusionOk="0">
                    <a:moveTo>
                      <a:pt x="15822" y="199739"/>
                    </a:moveTo>
                    <a:cubicBezTo>
                      <a:pt x="-7991" y="185547"/>
                      <a:pt x="-2371" y="126302"/>
                      <a:pt x="15822" y="87344"/>
                    </a:cubicBezTo>
                    <a:cubicBezTo>
                      <a:pt x="45635" y="23336"/>
                      <a:pt x="114025" y="3715"/>
                      <a:pt x="128217" y="0"/>
                    </a:cubicBezTo>
                    <a:cubicBezTo>
                      <a:pt x="133265" y="12192"/>
                      <a:pt x="155363" y="68961"/>
                      <a:pt x="128217" y="124873"/>
                    </a:cubicBezTo>
                    <a:cubicBezTo>
                      <a:pt x="103166" y="176403"/>
                      <a:pt x="42016" y="215456"/>
                      <a:pt x="15822" y="199739"/>
                    </a:cubicBezTo>
                    <a:close/>
                  </a:path>
                </a:pathLst>
              </a:custGeom>
              <a:solidFill>
                <a:srgbClr val="3491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17"/>
              <p:cNvSpPr/>
              <p:nvPr/>
            </p:nvSpPr>
            <p:spPr>
              <a:xfrm>
                <a:off x="14039776" y="1868783"/>
                <a:ext cx="262186" cy="480065"/>
              </a:xfrm>
              <a:custGeom>
                <a:avLst/>
                <a:gdLst/>
                <a:ahLst/>
                <a:cxnLst/>
                <a:rect l="l" t="t" r="r" b="b"/>
                <a:pathLst>
                  <a:path w="262186" h="480065" extrusionOk="0">
                    <a:moveTo>
                      <a:pt x="262187" y="467217"/>
                    </a:moveTo>
                    <a:cubicBezTo>
                      <a:pt x="235517" y="477599"/>
                      <a:pt x="198750" y="485600"/>
                      <a:pt x="159698" y="475218"/>
                    </a:cubicBezTo>
                    <a:cubicBezTo>
                      <a:pt x="70925" y="451786"/>
                      <a:pt x="38635" y="351012"/>
                      <a:pt x="22347" y="300434"/>
                    </a:cubicBezTo>
                    <a:cubicBezTo>
                      <a:pt x="5774" y="249094"/>
                      <a:pt x="-18325" y="174132"/>
                      <a:pt x="22347" y="100695"/>
                    </a:cubicBezTo>
                    <a:cubicBezTo>
                      <a:pt x="25681" y="94599"/>
                      <a:pt x="74449" y="10017"/>
                      <a:pt x="172175" y="777"/>
                    </a:cubicBezTo>
                    <a:cubicBezTo>
                      <a:pt x="203894" y="-2175"/>
                      <a:pt x="231516" y="3730"/>
                      <a:pt x="252090" y="10969"/>
                    </a:cubicBezTo>
                    <a:cubicBezTo>
                      <a:pt x="184272" y="36020"/>
                      <a:pt x="149982" y="95456"/>
                      <a:pt x="147220" y="100599"/>
                    </a:cubicBezTo>
                    <a:cubicBezTo>
                      <a:pt x="106548" y="174037"/>
                      <a:pt x="130646" y="248999"/>
                      <a:pt x="147220" y="300339"/>
                    </a:cubicBezTo>
                    <a:cubicBezTo>
                      <a:pt x="161984" y="346440"/>
                      <a:pt x="190178" y="434070"/>
                      <a:pt x="262187" y="467121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17"/>
              <p:cNvSpPr/>
              <p:nvPr/>
            </p:nvSpPr>
            <p:spPr>
              <a:xfrm>
                <a:off x="13817521" y="2381910"/>
                <a:ext cx="1014603" cy="294322"/>
              </a:xfrm>
              <a:custGeom>
                <a:avLst/>
                <a:gdLst/>
                <a:ahLst/>
                <a:cxnLst/>
                <a:rect l="l" t="t" r="r" b="b"/>
                <a:pathLst>
                  <a:path w="1014603" h="294322" extrusionOk="0">
                    <a:moveTo>
                      <a:pt x="1014603" y="0"/>
                    </a:moveTo>
                    <a:lnTo>
                      <a:pt x="1014603" y="63722"/>
                    </a:lnTo>
                    <a:lnTo>
                      <a:pt x="136208" y="63722"/>
                    </a:lnTo>
                    <a:cubicBezTo>
                      <a:pt x="94107" y="63722"/>
                      <a:pt x="60103" y="97727"/>
                      <a:pt x="60103" y="139827"/>
                    </a:cubicBezTo>
                    <a:lnTo>
                      <a:pt x="60103" y="283559"/>
                    </a:lnTo>
                    <a:cubicBezTo>
                      <a:pt x="60103" y="287274"/>
                      <a:pt x="60293" y="290894"/>
                      <a:pt x="60960" y="294323"/>
                    </a:cubicBezTo>
                    <a:cubicBezTo>
                      <a:pt x="26194" y="287369"/>
                      <a:pt x="0" y="256699"/>
                      <a:pt x="0" y="219837"/>
                    </a:cubicBezTo>
                    <a:lnTo>
                      <a:pt x="0" y="76200"/>
                    </a:lnTo>
                    <a:cubicBezTo>
                      <a:pt x="0" y="34100"/>
                      <a:pt x="34100" y="0"/>
                      <a:pt x="76200" y="0"/>
                    </a:cubicBezTo>
                    <a:lnTo>
                      <a:pt x="1014603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75" name="Google Shape;2375;p17"/>
          <p:cNvSpPr/>
          <p:nvPr/>
        </p:nvSpPr>
        <p:spPr>
          <a:xfrm>
            <a:off x="2700400" y="290575"/>
            <a:ext cx="22146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6" name="Google Shape;2376;p17"/>
          <p:cNvSpPr/>
          <p:nvPr/>
        </p:nvSpPr>
        <p:spPr>
          <a:xfrm>
            <a:off x="2743974" y="490924"/>
            <a:ext cx="718956" cy="9035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E</a:t>
            </a:r>
          </a:p>
        </p:txBody>
      </p:sp>
      <p:sp>
        <p:nvSpPr>
          <p:cNvPr id="2377" name="Google Shape;2377;p17"/>
          <p:cNvSpPr/>
          <p:nvPr/>
        </p:nvSpPr>
        <p:spPr>
          <a:xfrm>
            <a:off x="3555999" y="509095"/>
            <a:ext cx="503394" cy="86717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L</a:t>
            </a:r>
          </a:p>
        </p:txBody>
      </p:sp>
      <p:sp>
        <p:nvSpPr>
          <p:cNvPr id="2378" name="Google Shape;2378;p17"/>
          <p:cNvSpPr/>
          <p:nvPr/>
        </p:nvSpPr>
        <p:spPr>
          <a:xfrm rot="-1913833">
            <a:off x="2252440" y="380364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9" name="Google Shape;2379;p17"/>
          <p:cNvSpPr/>
          <p:nvPr/>
        </p:nvSpPr>
        <p:spPr>
          <a:xfrm rot="-1913833">
            <a:off x="3963490" y="1191364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0" name="Google Shape;2380;p17"/>
          <p:cNvSpPr/>
          <p:nvPr/>
        </p:nvSpPr>
        <p:spPr>
          <a:xfrm>
            <a:off x="4080187" y="467449"/>
            <a:ext cx="880302" cy="9112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A</a:t>
            </a:r>
          </a:p>
        </p:txBody>
      </p:sp>
      <p:pic>
        <p:nvPicPr>
          <p:cNvPr id="2381" name="Google Shape;23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4751" y="1954250"/>
            <a:ext cx="6418420" cy="481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8"/>
          <p:cNvSpPr txBox="1">
            <a:spLocks noGrp="1"/>
          </p:cNvSpPr>
          <p:nvPr>
            <p:ph type="title"/>
          </p:nvPr>
        </p:nvSpPr>
        <p:spPr>
          <a:xfrm>
            <a:off x="4981275" y="467450"/>
            <a:ext cx="5786773" cy="141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Sections 1, 2, &amp; 3</a:t>
            </a:r>
            <a:endParaRPr dirty="0"/>
          </a:p>
        </p:txBody>
      </p:sp>
      <p:grpSp>
        <p:nvGrpSpPr>
          <p:cNvPr id="2387" name="Google Shape;2387;p18"/>
          <p:cNvGrpSpPr/>
          <p:nvPr/>
        </p:nvGrpSpPr>
        <p:grpSpPr>
          <a:xfrm rot="1999188" flipH="1">
            <a:off x="9757416" y="2125198"/>
            <a:ext cx="1591199" cy="2310250"/>
            <a:chOff x="10144555" y="2273768"/>
            <a:chExt cx="1591233" cy="2310299"/>
          </a:xfrm>
        </p:grpSpPr>
        <p:grpSp>
          <p:nvGrpSpPr>
            <p:cNvPr id="2388" name="Google Shape;2388;p18"/>
            <p:cNvGrpSpPr/>
            <p:nvPr/>
          </p:nvGrpSpPr>
          <p:grpSpPr>
            <a:xfrm rot="-3721856" flipH="1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389" name="Google Shape;2389;p18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18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18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2" name="Google Shape;2392;p18"/>
            <p:cNvGrpSpPr/>
            <p:nvPr/>
          </p:nvGrpSpPr>
          <p:grpSpPr>
            <a:xfrm rot="-3721856" flipH="1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393" name="Google Shape;2393;p18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18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18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18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284416" extrusionOk="0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18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avLst/>
                <a:gdLst/>
                <a:ahLst/>
                <a:cxnLst/>
                <a:rect l="l" t="t" r="r" b="b"/>
                <a:pathLst>
                  <a:path w="95297" h="115538" extrusionOk="0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18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18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18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18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02" name="Google Shape;2402;p18"/>
          <p:cNvGrpSpPr/>
          <p:nvPr/>
        </p:nvGrpSpPr>
        <p:grpSpPr>
          <a:xfrm rot="-3944031">
            <a:off x="10232349" y="114190"/>
            <a:ext cx="1591327" cy="2310435"/>
            <a:chOff x="10144555" y="2273768"/>
            <a:chExt cx="1591233" cy="2310299"/>
          </a:xfrm>
        </p:grpSpPr>
        <p:grpSp>
          <p:nvGrpSpPr>
            <p:cNvPr id="2403" name="Google Shape;2403;p18"/>
            <p:cNvGrpSpPr/>
            <p:nvPr/>
          </p:nvGrpSpPr>
          <p:grpSpPr>
            <a:xfrm rot="-3721856" flipH="1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404" name="Google Shape;2404;p18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18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18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7" name="Google Shape;2407;p18"/>
            <p:cNvGrpSpPr/>
            <p:nvPr/>
          </p:nvGrpSpPr>
          <p:grpSpPr>
            <a:xfrm rot="-3721856" flipH="1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408" name="Google Shape;2408;p18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18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18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18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284416" extrusionOk="0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18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avLst/>
                <a:gdLst/>
                <a:ahLst/>
                <a:cxnLst/>
                <a:rect l="l" t="t" r="r" b="b"/>
                <a:pathLst>
                  <a:path w="95297" h="115538" extrusionOk="0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18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18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18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18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17" name="Google Shape;2417;p18"/>
          <p:cNvGrpSpPr/>
          <p:nvPr/>
        </p:nvGrpSpPr>
        <p:grpSpPr>
          <a:xfrm>
            <a:off x="442625" y="125300"/>
            <a:ext cx="1262318" cy="3015240"/>
            <a:chOff x="562100" y="0"/>
            <a:chExt cx="1262318" cy="3015240"/>
          </a:xfrm>
        </p:grpSpPr>
        <p:sp>
          <p:nvSpPr>
            <p:cNvPr id="2418" name="Google Shape;2418;p18"/>
            <p:cNvSpPr/>
            <p:nvPr/>
          </p:nvSpPr>
          <p:spPr>
            <a:xfrm>
              <a:off x="562100" y="0"/>
              <a:ext cx="1255889" cy="3011261"/>
            </a:xfrm>
            <a:custGeom>
              <a:avLst/>
              <a:gdLst/>
              <a:ahLst/>
              <a:cxnLst/>
              <a:rect l="l" t="t" r="r" b="b"/>
              <a:pathLst>
                <a:path w="906779" h="1858803" extrusionOk="0">
                  <a:moveTo>
                    <a:pt x="906780" y="1858804"/>
                  </a:moveTo>
                  <a:lnTo>
                    <a:pt x="453390" y="1382173"/>
                  </a:lnTo>
                  <a:lnTo>
                    <a:pt x="0" y="1858804"/>
                  </a:lnTo>
                  <a:lnTo>
                    <a:pt x="0" y="0"/>
                  </a:lnTo>
                  <a:lnTo>
                    <a:pt x="906780" y="0"/>
                  </a:lnTo>
                  <a:lnTo>
                    <a:pt x="906780" y="1858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18"/>
            <p:cNvSpPr/>
            <p:nvPr/>
          </p:nvSpPr>
          <p:spPr>
            <a:xfrm>
              <a:off x="624189" y="87688"/>
              <a:ext cx="1142542" cy="2718499"/>
            </a:xfrm>
            <a:custGeom>
              <a:avLst/>
              <a:gdLst/>
              <a:ahLst/>
              <a:cxnLst/>
              <a:rect l="l" t="t" r="r" b="b"/>
              <a:pathLst>
                <a:path w="906779" h="1858803" extrusionOk="0">
                  <a:moveTo>
                    <a:pt x="906780" y="1858804"/>
                  </a:moveTo>
                  <a:lnTo>
                    <a:pt x="453390" y="1382173"/>
                  </a:lnTo>
                  <a:lnTo>
                    <a:pt x="0" y="1858804"/>
                  </a:lnTo>
                  <a:lnTo>
                    <a:pt x="0" y="0"/>
                  </a:lnTo>
                  <a:lnTo>
                    <a:pt x="906780" y="0"/>
                  </a:lnTo>
                  <a:lnTo>
                    <a:pt x="906780" y="1858804"/>
                  </a:ln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20" name="Google Shape;2420;p18"/>
            <p:cNvGrpSpPr/>
            <p:nvPr/>
          </p:nvGrpSpPr>
          <p:grpSpPr>
            <a:xfrm>
              <a:off x="568745" y="47"/>
              <a:ext cx="1255672" cy="3015192"/>
              <a:chOff x="-3239482" y="1459747"/>
              <a:chExt cx="1883414" cy="3784602"/>
            </a:xfrm>
          </p:grpSpPr>
          <p:sp>
            <p:nvSpPr>
              <p:cNvPr id="2421" name="Google Shape;2421;p18"/>
              <p:cNvSpPr/>
              <p:nvPr/>
            </p:nvSpPr>
            <p:spPr>
              <a:xfrm>
                <a:off x="-3239482" y="1459747"/>
                <a:ext cx="1883414" cy="117501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17501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17501"/>
                    </a:lnTo>
                    <a:lnTo>
                      <a:pt x="0" y="11750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2" name="Google Shape;2422;p18"/>
              <p:cNvSpPr/>
              <p:nvPr/>
            </p:nvSpPr>
            <p:spPr>
              <a:xfrm>
                <a:off x="-3239482" y="1622201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3" name="Google Shape;2423;p18"/>
              <p:cNvSpPr/>
              <p:nvPr/>
            </p:nvSpPr>
            <p:spPr>
              <a:xfrm>
                <a:off x="-3239482" y="1801845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4" name="Google Shape;2424;p18"/>
              <p:cNvSpPr/>
              <p:nvPr/>
            </p:nvSpPr>
            <p:spPr>
              <a:xfrm>
                <a:off x="-3239482" y="1981489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5" name="Google Shape;2425;p18"/>
              <p:cNvSpPr/>
              <p:nvPr/>
            </p:nvSpPr>
            <p:spPr>
              <a:xfrm>
                <a:off x="-3239482" y="2161133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6" name="Google Shape;2426;p18"/>
              <p:cNvSpPr/>
              <p:nvPr/>
            </p:nvSpPr>
            <p:spPr>
              <a:xfrm>
                <a:off x="-3239482" y="2340777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7" name="Google Shape;2427;p18"/>
              <p:cNvSpPr/>
              <p:nvPr/>
            </p:nvSpPr>
            <p:spPr>
              <a:xfrm>
                <a:off x="-3239482" y="2520421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8" name="Google Shape;2428;p18"/>
              <p:cNvSpPr/>
              <p:nvPr/>
            </p:nvSpPr>
            <p:spPr>
              <a:xfrm>
                <a:off x="-3239482" y="2700065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9" name="Google Shape;2429;p18"/>
              <p:cNvSpPr/>
              <p:nvPr/>
            </p:nvSpPr>
            <p:spPr>
              <a:xfrm>
                <a:off x="-3239482" y="2879709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0" name="Google Shape;2430;p18"/>
              <p:cNvSpPr/>
              <p:nvPr/>
            </p:nvSpPr>
            <p:spPr>
              <a:xfrm>
                <a:off x="-3239482" y="3059353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1" name="Google Shape;2431;p18"/>
              <p:cNvSpPr/>
              <p:nvPr/>
            </p:nvSpPr>
            <p:spPr>
              <a:xfrm>
                <a:off x="-3239482" y="3238997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18"/>
              <p:cNvSpPr/>
              <p:nvPr/>
            </p:nvSpPr>
            <p:spPr>
              <a:xfrm>
                <a:off x="-3239482" y="3418641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p18"/>
              <p:cNvSpPr/>
              <p:nvPr/>
            </p:nvSpPr>
            <p:spPr>
              <a:xfrm>
                <a:off x="-3239482" y="3598285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18"/>
              <p:cNvSpPr/>
              <p:nvPr/>
            </p:nvSpPr>
            <p:spPr>
              <a:xfrm>
                <a:off x="-3239482" y="3777929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18"/>
              <p:cNvSpPr/>
              <p:nvPr/>
            </p:nvSpPr>
            <p:spPr>
              <a:xfrm>
                <a:off x="-3239482" y="3957573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6" name="Google Shape;2436;p18"/>
              <p:cNvSpPr/>
              <p:nvPr/>
            </p:nvSpPr>
            <p:spPr>
              <a:xfrm>
                <a:off x="-3239482" y="4137217"/>
                <a:ext cx="188341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7" name="Google Shape;2437;p18"/>
              <p:cNvSpPr/>
              <p:nvPr/>
            </p:nvSpPr>
            <p:spPr>
              <a:xfrm>
                <a:off x="-3239482" y="4316861"/>
                <a:ext cx="90002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900026" h="134690" extrusionOk="0">
                    <a:moveTo>
                      <a:pt x="0" y="0"/>
                    </a:moveTo>
                    <a:lnTo>
                      <a:pt x="900026" y="0"/>
                    </a:lnTo>
                    <a:lnTo>
                      <a:pt x="76932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8" name="Google Shape;2438;p18"/>
              <p:cNvSpPr/>
              <p:nvPr/>
            </p:nvSpPr>
            <p:spPr>
              <a:xfrm>
                <a:off x="-2256092" y="4316861"/>
                <a:ext cx="900024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900024" h="134690" extrusionOk="0">
                    <a:moveTo>
                      <a:pt x="0" y="0"/>
                    </a:moveTo>
                    <a:lnTo>
                      <a:pt x="900024" y="0"/>
                    </a:lnTo>
                    <a:lnTo>
                      <a:pt x="900024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9" name="Google Shape;2439;p18"/>
              <p:cNvSpPr/>
              <p:nvPr/>
            </p:nvSpPr>
            <p:spPr>
              <a:xfrm>
                <a:off x="-3239482" y="4496505"/>
                <a:ext cx="725702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725702" h="134690" extrusionOk="0">
                    <a:moveTo>
                      <a:pt x="0" y="0"/>
                    </a:moveTo>
                    <a:lnTo>
                      <a:pt x="725702" y="0"/>
                    </a:lnTo>
                    <a:lnTo>
                      <a:pt x="595000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18"/>
              <p:cNvSpPr/>
              <p:nvPr/>
            </p:nvSpPr>
            <p:spPr>
              <a:xfrm>
                <a:off x="-2081768" y="4496505"/>
                <a:ext cx="725700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725700" h="134690" extrusionOk="0">
                    <a:moveTo>
                      <a:pt x="0" y="0"/>
                    </a:moveTo>
                    <a:lnTo>
                      <a:pt x="725700" y="0"/>
                    </a:lnTo>
                    <a:lnTo>
                      <a:pt x="725700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1" name="Google Shape;2441;p18"/>
              <p:cNvSpPr/>
              <p:nvPr/>
            </p:nvSpPr>
            <p:spPr>
              <a:xfrm>
                <a:off x="-3239482" y="4676149"/>
                <a:ext cx="55137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551376" h="134690" extrusionOk="0">
                    <a:moveTo>
                      <a:pt x="0" y="0"/>
                    </a:moveTo>
                    <a:lnTo>
                      <a:pt x="551376" y="0"/>
                    </a:lnTo>
                    <a:lnTo>
                      <a:pt x="42067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2" name="Google Shape;2442;p18"/>
              <p:cNvSpPr/>
              <p:nvPr/>
            </p:nvSpPr>
            <p:spPr>
              <a:xfrm>
                <a:off x="-1907444" y="4676149"/>
                <a:ext cx="55137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551376" h="134690" extrusionOk="0">
                    <a:moveTo>
                      <a:pt x="0" y="0"/>
                    </a:moveTo>
                    <a:lnTo>
                      <a:pt x="551376" y="0"/>
                    </a:lnTo>
                    <a:lnTo>
                      <a:pt x="551376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3" name="Google Shape;2443;p18"/>
              <p:cNvSpPr/>
              <p:nvPr/>
            </p:nvSpPr>
            <p:spPr>
              <a:xfrm>
                <a:off x="-3239482" y="4855793"/>
                <a:ext cx="377050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377050" h="134690" extrusionOk="0">
                    <a:moveTo>
                      <a:pt x="0" y="0"/>
                    </a:moveTo>
                    <a:lnTo>
                      <a:pt x="377050" y="0"/>
                    </a:lnTo>
                    <a:lnTo>
                      <a:pt x="246348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4" name="Google Shape;2444;p18"/>
              <p:cNvSpPr/>
              <p:nvPr/>
            </p:nvSpPr>
            <p:spPr>
              <a:xfrm>
                <a:off x="-1733118" y="4855793"/>
                <a:ext cx="377050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377050" h="134690" extrusionOk="0">
                    <a:moveTo>
                      <a:pt x="0" y="0"/>
                    </a:moveTo>
                    <a:lnTo>
                      <a:pt x="377050" y="0"/>
                    </a:lnTo>
                    <a:lnTo>
                      <a:pt x="377050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5" name="Google Shape;2445;p18"/>
              <p:cNvSpPr/>
              <p:nvPr/>
            </p:nvSpPr>
            <p:spPr>
              <a:xfrm>
                <a:off x="-3239482" y="5035437"/>
                <a:ext cx="20272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202726" h="134690" extrusionOk="0">
                    <a:moveTo>
                      <a:pt x="0" y="0"/>
                    </a:moveTo>
                    <a:lnTo>
                      <a:pt x="202726" y="0"/>
                    </a:lnTo>
                    <a:lnTo>
                      <a:pt x="7202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p18"/>
              <p:cNvSpPr/>
              <p:nvPr/>
            </p:nvSpPr>
            <p:spPr>
              <a:xfrm>
                <a:off x="-1558794" y="5035437"/>
                <a:ext cx="202726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202726" h="134690" extrusionOk="0">
                    <a:moveTo>
                      <a:pt x="0" y="0"/>
                    </a:moveTo>
                    <a:lnTo>
                      <a:pt x="202726" y="0"/>
                    </a:lnTo>
                    <a:lnTo>
                      <a:pt x="202726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18"/>
              <p:cNvSpPr/>
              <p:nvPr/>
            </p:nvSpPr>
            <p:spPr>
              <a:xfrm>
                <a:off x="-1384468" y="5215082"/>
                <a:ext cx="28400" cy="29267"/>
              </a:xfrm>
              <a:custGeom>
                <a:avLst/>
                <a:gdLst/>
                <a:ahLst/>
                <a:cxnLst/>
                <a:rect l="l" t="t" r="r" b="b"/>
                <a:pathLst>
                  <a:path w="28400" h="29267" extrusionOk="0">
                    <a:moveTo>
                      <a:pt x="0" y="0"/>
                    </a:moveTo>
                    <a:lnTo>
                      <a:pt x="28400" y="0"/>
                    </a:lnTo>
                    <a:lnTo>
                      <a:pt x="28400" y="2926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48" name="Google Shape;2448;p18"/>
          <p:cNvGrpSpPr/>
          <p:nvPr/>
        </p:nvGrpSpPr>
        <p:grpSpPr>
          <a:xfrm>
            <a:off x="181970" y="4771913"/>
            <a:ext cx="2022583" cy="1878136"/>
            <a:chOff x="11388467" y="958258"/>
            <a:chExt cx="1109663" cy="1030414"/>
          </a:xfrm>
        </p:grpSpPr>
        <p:sp>
          <p:nvSpPr>
            <p:cNvPr id="2449" name="Google Shape;2449;p18"/>
            <p:cNvSpPr/>
            <p:nvPr/>
          </p:nvSpPr>
          <p:spPr>
            <a:xfrm>
              <a:off x="11388467" y="958258"/>
              <a:ext cx="1109663" cy="1030414"/>
            </a:xfrm>
            <a:custGeom>
              <a:avLst/>
              <a:gdLst/>
              <a:ahLst/>
              <a:cxnLst/>
              <a:rect l="l" t="t" r="r" b="b"/>
              <a:pathLst>
                <a:path w="1109663" h="1030414" extrusionOk="0">
                  <a:moveTo>
                    <a:pt x="145923" y="681608"/>
                  </a:moveTo>
                  <a:lnTo>
                    <a:pt x="1109663" y="681608"/>
                  </a:lnTo>
                  <a:lnTo>
                    <a:pt x="1109663" y="734472"/>
                  </a:lnTo>
                  <a:lnTo>
                    <a:pt x="1049560" y="734472"/>
                  </a:lnTo>
                  <a:lnTo>
                    <a:pt x="1049560" y="776763"/>
                  </a:lnTo>
                  <a:lnTo>
                    <a:pt x="1035654" y="776763"/>
                  </a:lnTo>
                  <a:lnTo>
                    <a:pt x="1035654" y="977550"/>
                  </a:lnTo>
                  <a:lnTo>
                    <a:pt x="1109663" y="977550"/>
                  </a:lnTo>
                  <a:lnTo>
                    <a:pt x="1109663" y="1030414"/>
                  </a:lnTo>
                  <a:lnTo>
                    <a:pt x="145923" y="1030414"/>
                  </a:lnTo>
                  <a:cubicBezTo>
                    <a:pt x="65246" y="1030414"/>
                    <a:pt x="0" y="973549"/>
                    <a:pt x="0" y="903350"/>
                  </a:cubicBezTo>
                  <a:lnTo>
                    <a:pt x="0" y="808672"/>
                  </a:lnTo>
                  <a:cubicBezTo>
                    <a:pt x="0" y="738472"/>
                    <a:pt x="65341" y="681608"/>
                    <a:pt x="145923" y="681608"/>
                  </a:cubicBezTo>
                  <a:close/>
                  <a:moveTo>
                    <a:pt x="432530" y="199739"/>
                  </a:moveTo>
                  <a:lnTo>
                    <a:pt x="454602" y="201419"/>
                  </a:lnTo>
                  <a:lnTo>
                    <a:pt x="473524" y="201965"/>
                  </a:lnTo>
                  <a:lnTo>
                    <a:pt x="478687" y="203252"/>
                  </a:lnTo>
                  <a:lnTo>
                    <a:pt x="493847" y="204406"/>
                  </a:lnTo>
                  <a:cubicBezTo>
                    <a:pt x="511397" y="208716"/>
                    <a:pt x="525733" y="214836"/>
                    <a:pt x="535877" y="219932"/>
                  </a:cubicBezTo>
                  <a:cubicBezTo>
                    <a:pt x="542354" y="223170"/>
                    <a:pt x="549497" y="224694"/>
                    <a:pt x="556736" y="224694"/>
                  </a:cubicBezTo>
                  <a:cubicBezTo>
                    <a:pt x="563975" y="224694"/>
                    <a:pt x="571119" y="223170"/>
                    <a:pt x="577596" y="219932"/>
                  </a:cubicBezTo>
                  <a:cubicBezTo>
                    <a:pt x="597884" y="209740"/>
                    <a:pt x="634937" y="195453"/>
                    <a:pt x="680942" y="199739"/>
                  </a:cubicBezTo>
                  <a:cubicBezTo>
                    <a:pt x="778574" y="208978"/>
                    <a:pt x="827342" y="293465"/>
                    <a:pt x="830771" y="299656"/>
                  </a:cubicBezTo>
                  <a:lnTo>
                    <a:pt x="830961" y="299656"/>
                  </a:lnTo>
                  <a:cubicBezTo>
                    <a:pt x="871633" y="372999"/>
                    <a:pt x="847439" y="448056"/>
                    <a:pt x="830961" y="499395"/>
                  </a:cubicBezTo>
                  <a:cubicBezTo>
                    <a:pt x="814673" y="549878"/>
                    <a:pt x="782288" y="650652"/>
                    <a:pt x="693611" y="674179"/>
                  </a:cubicBezTo>
                  <a:cubicBezTo>
                    <a:pt x="640175" y="688371"/>
                    <a:pt x="590931" y="667988"/>
                    <a:pt x="565880" y="654653"/>
                  </a:cubicBezTo>
                  <a:cubicBezTo>
                    <a:pt x="560165" y="651605"/>
                    <a:pt x="553498" y="651605"/>
                    <a:pt x="547783" y="654653"/>
                  </a:cubicBezTo>
                  <a:cubicBezTo>
                    <a:pt x="541497" y="657987"/>
                    <a:pt x="533710" y="661761"/>
                    <a:pt x="524731" y="665325"/>
                  </a:cubicBezTo>
                  <a:lnTo>
                    <a:pt x="519353" y="667001"/>
                  </a:lnTo>
                  <a:lnTo>
                    <a:pt x="519399" y="667035"/>
                  </a:lnTo>
                  <a:lnTo>
                    <a:pt x="519399" y="667131"/>
                  </a:lnTo>
                  <a:lnTo>
                    <a:pt x="516948" y="667751"/>
                  </a:lnTo>
                  <a:lnTo>
                    <a:pt x="494526" y="674739"/>
                  </a:lnTo>
                  <a:lnTo>
                    <a:pt x="484642" y="675922"/>
                  </a:lnTo>
                  <a:lnTo>
                    <a:pt x="472798" y="678918"/>
                  </a:lnTo>
                  <a:lnTo>
                    <a:pt x="464384" y="678348"/>
                  </a:lnTo>
                  <a:lnTo>
                    <a:pt x="459018" y="678990"/>
                  </a:lnTo>
                  <a:lnTo>
                    <a:pt x="440969" y="676762"/>
                  </a:lnTo>
                  <a:lnTo>
                    <a:pt x="416910" y="675132"/>
                  </a:lnTo>
                  <a:cubicBezTo>
                    <a:pt x="328137" y="651700"/>
                    <a:pt x="295847" y="550926"/>
                    <a:pt x="279559" y="500348"/>
                  </a:cubicBezTo>
                  <a:cubicBezTo>
                    <a:pt x="262986" y="449008"/>
                    <a:pt x="238887" y="374046"/>
                    <a:pt x="279559" y="300609"/>
                  </a:cubicBezTo>
                  <a:cubicBezTo>
                    <a:pt x="282060" y="296037"/>
                    <a:pt x="310117" y="247317"/>
                    <a:pt x="365217" y="219344"/>
                  </a:cubicBezTo>
                  <a:lnTo>
                    <a:pt x="368228" y="218469"/>
                  </a:lnTo>
                  <a:lnTo>
                    <a:pt x="368414" y="218338"/>
                  </a:lnTo>
                  <a:cubicBezTo>
                    <a:pt x="386768" y="209026"/>
                    <a:pt x="408122" y="202025"/>
                    <a:pt x="432530" y="199739"/>
                  </a:cubicBezTo>
                  <a:close/>
                  <a:moveTo>
                    <a:pt x="669703" y="0"/>
                  </a:moveTo>
                  <a:cubicBezTo>
                    <a:pt x="674751" y="12192"/>
                    <a:pt x="696849" y="68961"/>
                    <a:pt x="669703" y="124873"/>
                  </a:cubicBezTo>
                  <a:cubicBezTo>
                    <a:pt x="644652" y="176403"/>
                    <a:pt x="583502" y="215456"/>
                    <a:pt x="557308" y="199739"/>
                  </a:cubicBezTo>
                  <a:cubicBezTo>
                    <a:pt x="533495" y="185547"/>
                    <a:pt x="539115" y="126302"/>
                    <a:pt x="557308" y="87344"/>
                  </a:cubicBezTo>
                  <a:cubicBezTo>
                    <a:pt x="587121" y="23336"/>
                    <a:pt x="655511" y="3715"/>
                    <a:pt x="669703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0" name="Google Shape;2450;p18"/>
            <p:cNvGrpSpPr/>
            <p:nvPr/>
          </p:nvGrpSpPr>
          <p:grpSpPr>
            <a:xfrm>
              <a:off x="11388467" y="958259"/>
              <a:ext cx="1109662" cy="1030413"/>
              <a:chOff x="13782564" y="1668869"/>
              <a:chExt cx="1109662" cy="1030413"/>
            </a:xfrm>
          </p:grpSpPr>
          <p:sp>
            <p:nvSpPr>
              <p:cNvPr id="2451" name="Google Shape;2451;p18"/>
              <p:cNvSpPr/>
              <p:nvPr/>
            </p:nvSpPr>
            <p:spPr>
              <a:xfrm>
                <a:off x="13803710" y="2371622"/>
                <a:ext cx="1032261" cy="295941"/>
              </a:xfrm>
              <a:custGeom>
                <a:avLst/>
                <a:gdLst/>
                <a:ahLst/>
                <a:cxnLst/>
                <a:rect l="l" t="t" r="r" b="b"/>
                <a:pathLst>
                  <a:path w="1014507" h="295941" extrusionOk="0">
                    <a:moveTo>
                      <a:pt x="68580" y="0"/>
                    </a:moveTo>
                    <a:lnTo>
                      <a:pt x="1014508" y="0"/>
                    </a:lnTo>
                    <a:lnTo>
                      <a:pt x="1014508" y="295942"/>
                    </a:lnTo>
                    <a:lnTo>
                      <a:pt x="68580" y="295942"/>
                    </a:lnTo>
                    <a:cubicBezTo>
                      <a:pt x="30671" y="295942"/>
                      <a:pt x="0" y="265176"/>
                      <a:pt x="0" y="227362"/>
                    </a:cubicBezTo>
                    <a:lnTo>
                      <a:pt x="0" y="68675"/>
                    </a:lnTo>
                    <a:cubicBezTo>
                      <a:pt x="0" y="30766"/>
                      <a:pt x="30766" y="95"/>
                      <a:pt x="68580" y="95"/>
                    </a:cubicBezTo>
                    <a:close/>
                  </a:path>
                </a:pathLst>
              </a:custGeom>
              <a:solidFill>
                <a:srgbClr val="E9EF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18"/>
              <p:cNvSpPr/>
              <p:nvPr/>
            </p:nvSpPr>
            <p:spPr>
              <a:xfrm>
                <a:off x="13782564" y="2350477"/>
                <a:ext cx="1109662" cy="348805"/>
              </a:xfrm>
              <a:custGeom>
                <a:avLst/>
                <a:gdLst/>
                <a:ahLst/>
                <a:cxnLst/>
                <a:rect l="l" t="t" r="r" b="b"/>
                <a:pathLst>
                  <a:path w="1109662" h="348805" extrusionOk="0">
                    <a:moveTo>
                      <a:pt x="60770" y="128969"/>
                    </a:moveTo>
                    <a:lnTo>
                      <a:pt x="60770" y="219837"/>
                    </a:lnTo>
                    <a:cubicBezTo>
                      <a:pt x="60770" y="261938"/>
                      <a:pt x="99917" y="295942"/>
                      <a:pt x="148209" y="295942"/>
                    </a:cubicBezTo>
                    <a:lnTo>
                      <a:pt x="1109663" y="295942"/>
                    </a:lnTo>
                    <a:lnTo>
                      <a:pt x="1109663" y="348806"/>
                    </a:lnTo>
                    <a:lnTo>
                      <a:pt x="145923" y="348806"/>
                    </a:lnTo>
                    <a:cubicBezTo>
                      <a:pt x="65246" y="348806"/>
                      <a:pt x="0" y="291941"/>
                      <a:pt x="0" y="221742"/>
                    </a:cubicBezTo>
                    <a:lnTo>
                      <a:pt x="0" y="127064"/>
                    </a:lnTo>
                    <a:cubicBezTo>
                      <a:pt x="0" y="56864"/>
                      <a:pt x="65341" y="0"/>
                      <a:pt x="145923" y="0"/>
                    </a:cubicBezTo>
                    <a:lnTo>
                      <a:pt x="1109663" y="0"/>
                    </a:lnTo>
                    <a:lnTo>
                      <a:pt x="1109663" y="52864"/>
                    </a:lnTo>
                    <a:lnTo>
                      <a:pt x="148209" y="52864"/>
                    </a:lnTo>
                    <a:cubicBezTo>
                      <a:pt x="99917" y="52864"/>
                      <a:pt x="60770" y="86868"/>
                      <a:pt x="60770" y="128969"/>
                    </a:cubicBezTo>
                    <a:close/>
                  </a:path>
                </a:pathLst>
              </a:custGeom>
              <a:solidFill>
                <a:srgbClr val="D88E7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18"/>
              <p:cNvSpPr/>
              <p:nvPr/>
            </p:nvSpPr>
            <p:spPr>
              <a:xfrm>
                <a:off x="14042947" y="1867827"/>
                <a:ext cx="592897" cy="480040"/>
              </a:xfrm>
              <a:custGeom>
                <a:avLst/>
                <a:gdLst/>
                <a:ahLst/>
                <a:cxnLst/>
                <a:rect l="l" t="t" r="r" b="b"/>
                <a:pathLst>
                  <a:path w="592897" h="480040" extrusionOk="0">
                    <a:moveTo>
                      <a:pt x="570388" y="100698"/>
                    </a:moveTo>
                    <a:cubicBezTo>
                      <a:pt x="566959" y="94507"/>
                      <a:pt x="518191" y="10020"/>
                      <a:pt x="420559" y="781"/>
                    </a:cubicBezTo>
                    <a:cubicBezTo>
                      <a:pt x="374554" y="-3505"/>
                      <a:pt x="337501" y="10782"/>
                      <a:pt x="317213" y="20974"/>
                    </a:cubicBezTo>
                    <a:cubicBezTo>
                      <a:pt x="310736" y="24212"/>
                      <a:pt x="303592" y="25736"/>
                      <a:pt x="296353" y="25736"/>
                    </a:cubicBezTo>
                    <a:lnTo>
                      <a:pt x="296353" y="25736"/>
                    </a:lnTo>
                    <a:cubicBezTo>
                      <a:pt x="289114" y="25736"/>
                      <a:pt x="281971" y="24212"/>
                      <a:pt x="275494" y="20974"/>
                    </a:cubicBezTo>
                    <a:cubicBezTo>
                      <a:pt x="255205" y="10782"/>
                      <a:pt x="218153" y="-3505"/>
                      <a:pt x="172147" y="781"/>
                    </a:cubicBezTo>
                    <a:cubicBezTo>
                      <a:pt x="74516" y="9925"/>
                      <a:pt x="25748" y="94507"/>
                      <a:pt x="22319" y="100698"/>
                    </a:cubicBezTo>
                    <a:cubicBezTo>
                      <a:pt x="-18353" y="174041"/>
                      <a:pt x="5841" y="249098"/>
                      <a:pt x="22319" y="300437"/>
                    </a:cubicBezTo>
                    <a:cubicBezTo>
                      <a:pt x="38607" y="350920"/>
                      <a:pt x="70992" y="451694"/>
                      <a:pt x="159670" y="475221"/>
                    </a:cubicBezTo>
                    <a:cubicBezTo>
                      <a:pt x="213105" y="489413"/>
                      <a:pt x="262254" y="469030"/>
                      <a:pt x="287400" y="455695"/>
                    </a:cubicBezTo>
                    <a:cubicBezTo>
                      <a:pt x="293115" y="452647"/>
                      <a:pt x="299782" y="452647"/>
                      <a:pt x="305497" y="455695"/>
                    </a:cubicBezTo>
                    <a:cubicBezTo>
                      <a:pt x="330548" y="469030"/>
                      <a:pt x="379792" y="489413"/>
                      <a:pt x="433228" y="475221"/>
                    </a:cubicBezTo>
                    <a:cubicBezTo>
                      <a:pt x="521905" y="451694"/>
                      <a:pt x="554290" y="350920"/>
                      <a:pt x="570578" y="300437"/>
                    </a:cubicBezTo>
                    <a:cubicBezTo>
                      <a:pt x="587056" y="249098"/>
                      <a:pt x="611250" y="174041"/>
                      <a:pt x="570578" y="100698"/>
                    </a:cubicBezTo>
                    <a:close/>
                  </a:path>
                </a:pathLst>
              </a:custGeom>
              <a:solidFill>
                <a:srgbClr val="B425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18"/>
              <p:cNvSpPr/>
              <p:nvPr/>
            </p:nvSpPr>
            <p:spPr>
              <a:xfrm>
                <a:off x="14324050" y="1668869"/>
                <a:ext cx="141484" cy="203258"/>
              </a:xfrm>
              <a:custGeom>
                <a:avLst/>
                <a:gdLst/>
                <a:ahLst/>
                <a:cxnLst/>
                <a:rect l="l" t="t" r="r" b="b"/>
                <a:pathLst>
                  <a:path w="141484" h="203258" extrusionOk="0">
                    <a:moveTo>
                      <a:pt x="15822" y="199739"/>
                    </a:moveTo>
                    <a:cubicBezTo>
                      <a:pt x="-7991" y="185547"/>
                      <a:pt x="-2371" y="126302"/>
                      <a:pt x="15822" y="87344"/>
                    </a:cubicBezTo>
                    <a:cubicBezTo>
                      <a:pt x="45635" y="23336"/>
                      <a:pt x="114025" y="3715"/>
                      <a:pt x="128217" y="0"/>
                    </a:cubicBezTo>
                    <a:cubicBezTo>
                      <a:pt x="133265" y="12192"/>
                      <a:pt x="155363" y="68961"/>
                      <a:pt x="128217" y="124873"/>
                    </a:cubicBezTo>
                    <a:cubicBezTo>
                      <a:pt x="103166" y="176403"/>
                      <a:pt x="42016" y="215456"/>
                      <a:pt x="15822" y="199739"/>
                    </a:cubicBezTo>
                    <a:close/>
                  </a:path>
                </a:pathLst>
              </a:custGeom>
              <a:solidFill>
                <a:srgbClr val="3491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18"/>
              <p:cNvSpPr/>
              <p:nvPr/>
            </p:nvSpPr>
            <p:spPr>
              <a:xfrm>
                <a:off x="14039776" y="1868783"/>
                <a:ext cx="262186" cy="480065"/>
              </a:xfrm>
              <a:custGeom>
                <a:avLst/>
                <a:gdLst/>
                <a:ahLst/>
                <a:cxnLst/>
                <a:rect l="l" t="t" r="r" b="b"/>
                <a:pathLst>
                  <a:path w="262186" h="480065" extrusionOk="0">
                    <a:moveTo>
                      <a:pt x="262187" y="467217"/>
                    </a:moveTo>
                    <a:cubicBezTo>
                      <a:pt x="235517" y="477599"/>
                      <a:pt x="198750" y="485600"/>
                      <a:pt x="159698" y="475218"/>
                    </a:cubicBezTo>
                    <a:cubicBezTo>
                      <a:pt x="70925" y="451786"/>
                      <a:pt x="38635" y="351012"/>
                      <a:pt x="22347" y="300434"/>
                    </a:cubicBezTo>
                    <a:cubicBezTo>
                      <a:pt x="5774" y="249094"/>
                      <a:pt x="-18325" y="174132"/>
                      <a:pt x="22347" y="100695"/>
                    </a:cubicBezTo>
                    <a:cubicBezTo>
                      <a:pt x="25681" y="94599"/>
                      <a:pt x="74449" y="10017"/>
                      <a:pt x="172175" y="777"/>
                    </a:cubicBezTo>
                    <a:cubicBezTo>
                      <a:pt x="203894" y="-2175"/>
                      <a:pt x="231516" y="3730"/>
                      <a:pt x="252090" y="10969"/>
                    </a:cubicBezTo>
                    <a:cubicBezTo>
                      <a:pt x="184272" y="36020"/>
                      <a:pt x="149982" y="95456"/>
                      <a:pt x="147220" y="100599"/>
                    </a:cubicBezTo>
                    <a:cubicBezTo>
                      <a:pt x="106548" y="174037"/>
                      <a:pt x="130646" y="248999"/>
                      <a:pt x="147220" y="300339"/>
                    </a:cubicBezTo>
                    <a:cubicBezTo>
                      <a:pt x="161984" y="346440"/>
                      <a:pt x="190178" y="434070"/>
                      <a:pt x="262187" y="467121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8"/>
              <p:cNvSpPr/>
              <p:nvPr/>
            </p:nvSpPr>
            <p:spPr>
              <a:xfrm>
                <a:off x="13817521" y="2381910"/>
                <a:ext cx="1014603" cy="294322"/>
              </a:xfrm>
              <a:custGeom>
                <a:avLst/>
                <a:gdLst/>
                <a:ahLst/>
                <a:cxnLst/>
                <a:rect l="l" t="t" r="r" b="b"/>
                <a:pathLst>
                  <a:path w="1014603" h="294322" extrusionOk="0">
                    <a:moveTo>
                      <a:pt x="1014603" y="0"/>
                    </a:moveTo>
                    <a:lnTo>
                      <a:pt x="1014603" y="63722"/>
                    </a:lnTo>
                    <a:lnTo>
                      <a:pt x="136208" y="63722"/>
                    </a:lnTo>
                    <a:cubicBezTo>
                      <a:pt x="94107" y="63722"/>
                      <a:pt x="60103" y="97727"/>
                      <a:pt x="60103" y="139827"/>
                    </a:cubicBezTo>
                    <a:lnTo>
                      <a:pt x="60103" y="283559"/>
                    </a:lnTo>
                    <a:cubicBezTo>
                      <a:pt x="60103" y="287274"/>
                      <a:pt x="60293" y="290894"/>
                      <a:pt x="60960" y="294323"/>
                    </a:cubicBezTo>
                    <a:cubicBezTo>
                      <a:pt x="26194" y="287369"/>
                      <a:pt x="0" y="256699"/>
                      <a:pt x="0" y="219837"/>
                    </a:cubicBezTo>
                    <a:lnTo>
                      <a:pt x="0" y="76200"/>
                    </a:lnTo>
                    <a:cubicBezTo>
                      <a:pt x="0" y="34100"/>
                      <a:pt x="34100" y="0"/>
                      <a:pt x="76200" y="0"/>
                    </a:cubicBezTo>
                    <a:lnTo>
                      <a:pt x="1014603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57" name="Google Shape;2457;p18"/>
          <p:cNvSpPr/>
          <p:nvPr/>
        </p:nvSpPr>
        <p:spPr>
          <a:xfrm>
            <a:off x="2700400" y="167300"/>
            <a:ext cx="22146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8" name="Google Shape;2458;p18"/>
          <p:cNvSpPr/>
          <p:nvPr/>
        </p:nvSpPr>
        <p:spPr>
          <a:xfrm>
            <a:off x="2743974" y="490924"/>
            <a:ext cx="718956" cy="9035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E</a:t>
            </a:r>
          </a:p>
        </p:txBody>
      </p:sp>
      <p:sp>
        <p:nvSpPr>
          <p:cNvPr id="2459" name="Google Shape;2459;p18"/>
          <p:cNvSpPr/>
          <p:nvPr/>
        </p:nvSpPr>
        <p:spPr>
          <a:xfrm>
            <a:off x="3555999" y="509095"/>
            <a:ext cx="503394" cy="86717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L</a:t>
            </a:r>
          </a:p>
        </p:txBody>
      </p:sp>
      <p:sp>
        <p:nvSpPr>
          <p:cNvPr id="2460" name="Google Shape;2460;p18"/>
          <p:cNvSpPr/>
          <p:nvPr/>
        </p:nvSpPr>
        <p:spPr>
          <a:xfrm rot="-1913833">
            <a:off x="2252440" y="380364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1" name="Google Shape;2461;p18"/>
          <p:cNvSpPr/>
          <p:nvPr/>
        </p:nvSpPr>
        <p:spPr>
          <a:xfrm rot="-1913833">
            <a:off x="3963490" y="1191364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2" name="Google Shape;2462;p18"/>
          <p:cNvSpPr/>
          <p:nvPr/>
        </p:nvSpPr>
        <p:spPr>
          <a:xfrm>
            <a:off x="4080187" y="467449"/>
            <a:ext cx="880302" cy="9112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A</a:t>
            </a:r>
          </a:p>
        </p:txBody>
      </p:sp>
      <p:pic>
        <p:nvPicPr>
          <p:cNvPr id="2463" name="Google Shape;24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475" y="1809575"/>
            <a:ext cx="3829750" cy="45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4" name="Google Shape;246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8571" y="1917196"/>
            <a:ext cx="3889997" cy="477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p19"/>
          <p:cNvSpPr/>
          <p:nvPr/>
        </p:nvSpPr>
        <p:spPr>
          <a:xfrm>
            <a:off x="2525000" y="377775"/>
            <a:ext cx="3374100" cy="132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0" name="Google Shape;2470;p19"/>
          <p:cNvSpPr txBox="1">
            <a:spLocks noGrp="1"/>
          </p:cNvSpPr>
          <p:nvPr>
            <p:ph type="title"/>
          </p:nvPr>
        </p:nvSpPr>
        <p:spPr>
          <a:xfrm>
            <a:off x="5911000" y="497038"/>
            <a:ext cx="8826000" cy="118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Sections 1 &amp; 2</a:t>
            </a:r>
            <a:endParaRPr/>
          </a:p>
        </p:txBody>
      </p:sp>
      <p:sp>
        <p:nvSpPr>
          <p:cNvPr id="2471" name="Google Shape;2471;p19"/>
          <p:cNvSpPr txBox="1">
            <a:spLocks noGrp="1"/>
          </p:cNvSpPr>
          <p:nvPr>
            <p:ph type="body" idx="1"/>
          </p:nvPr>
        </p:nvSpPr>
        <p:spPr>
          <a:xfrm>
            <a:off x="3956175" y="2547499"/>
            <a:ext cx="8094300" cy="424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2472" name="Google Shape;2472;p19"/>
          <p:cNvSpPr/>
          <p:nvPr/>
        </p:nvSpPr>
        <p:spPr>
          <a:xfrm rot="-1913833">
            <a:off x="1880365" y="506614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3" name="Google Shape;2473;p19"/>
          <p:cNvSpPr/>
          <p:nvPr/>
        </p:nvSpPr>
        <p:spPr>
          <a:xfrm>
            <a:off x="2701224" y="635674"/>
            <a:ext cx="1019704" cy="9035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M</a:t>
            </a:r>
          </a:p>
        </p:txBody>
      </p:sp>
      <p:sp>
        <p:nvSpPr>
          <p:cNvPr id="2474" name="Google Shape;2474;p19"/>
          <p:cNvSpPr/>
          <p:nvPr/>
        </p:nvSpPr>
        <p:spPr>
          <a:xfrm>
            <a:off x="3720934" y="779588"/>
            <a:ext cx="565355" cy="6156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a</a:t>
            </a:r>
          </a:p>
        </p:txBody>
      </p:sp>
      <p:sp>
        <p:nvSpPr>
          <p:cNvPr id="2475" name="Google Shape;2475;p19"/>
          <p:cNvSpPr/>
          <p:nvPr/>
        </p:nvSpPr>
        <p:spPr>
          <a:xfrm>
            <a:off x="4859331" y="700876"/>
            <a:ext cx="711193" cy="88750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h</a:t>
            </a:r>
          </a:p>
        </p:txBody>
      </p:sp>
      <p:sp>
        <p:nvSpPr>
          <p:cNvPr id="2476" name="Google Shape;2476;p19"/>
          <p:cNvSpPr/>
          <p:nvPr/>
        </p:nvSpPr>
        <p:spPr>
          <a:xfrm>
            <a:off x="4286299" y="721195"/>
            <a:ext cx="539536" cy="86717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T</a:t>
            </a:r>
          </a:p>
        </p:txBody>
      </p:sp>
      <p:pic>
        <p:nvPicPr>
          <p:cNvPr id="2477" name="Google Shape;24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25" y="126250"/>
            <a:ext cx="2343199" cy="234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8" name="Google Shape;247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825" y="3353650"/>
            <a:ext cx="3374100" cy="3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9" name="Google Shape;247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788" y="2011425"/>
            <a:ext cx="5913224" cy="453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0" name="Google Shape;248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1625" y="1946225"/>
            <a:ext cx="5309794" cy="46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20"/>
          <p:cNvSpPr/>
          <p:nvPr/>
        </p:nvSpPr>
        <p:spPr>
          <a:xfrm>
            <a:off x="2525000" y="377775"/>
            <a:ext cx="3374100" cy="132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6" name="Google Shape;2486;p20"/>
          <p:cNvSpPr txBox="1">
            <a:spLocks noGrp="1"/>
          </p:cNvSpPr>
          <p:nvPr>
            <p:ph type="title"/>
          </p:nvPr>
        </p:nvSpPr>
        <p:spPr>
          <a:xfrm>
            <a:off x="5911000" y="497038"/>
            <a:ext cx="8826000" cy="118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Sections 1 &amp; 2</a:t>
            </a:r>
            <a:endParaRPr/>
          </a:p>
        </p:txBody>
      </p:sp>
      <p:sp>
        <p:nvSpPr>
          <p:cNvPr id="2487" name="Google Shape;2487;p20"/>
          <p:cNvSpPr txBox="1">
            <a:spLocks noGrp="1"/>
          </p:cNvSpPr>
          <p:nvPr>
            <p:ph type="body" idx="1"/>
          </p:nvPr>
        </p:nvSpPr>
        <p:spPr>
          <a:xfrm>
            <a:off x="3273100" y="2372063"/>
            <a:ext cx="8094300" cy="268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2488" name="Google Shape;2488;p20"/>
          <p:cNvSpPr/>
          <p:nvPr/>
        </p:nvSpPr>
        <p:spPr>
          <a:xfrm rot="-1913833">
            <a:off x="1880365" y="506614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9" name="Google Shape;2489;p20"/>
          <p:cNvGrpSpPr/>
          <p:nvPr/>
        </p:nvGrpSpPr>
        <p:grpSpPr>
          <a:xfrm rot="-1529633" flipH="1">
            <a:off x="7028711" y="5127608"/>
            <a:ext cx="5146894" cy="582930"/>
            <a:chOff x="144798" y="5923499"/>
            <a:chExt cx="5147072" cy="582950"/>
          </a:xfrm>
        </p:grpSpPr>
        <p:sp>
          <p:nvSpPr>
            <p:cNvPr id="2490" name="Google Shape;2490;p20"/>
            <p:cNvSpPr/>
            <p:nvPr/>
          </p:nvSpPr>
          <p:spPr>
            <a:xfrm>
              <a:off x="144798" y="5923499"/>
              <a:ext cx="5147072" cy="582950"/>
            </a:xfrm>
            <a:custGeom>
              <a:avLst/>
              <a:gdLst/>
              <a:ahLst/>
              <a:cxnLst/>
              <a:rect l="l" t="t" r="r" b="b"/>
              <a:pathLst>
                <a:path w="5147072" h="582950" extrusionOk="0">
                  <a:moveTo>
                    <a:pt x="66783" y="0"/>
                  </a:moveTo>
                  <a:lnTo>
                    <a:pt x="244670" y="0"/>
                  </a:lnTo>
                  <a:lnTo>
                    <a:pt x="363742" y="0"/>
                  </a:lnTo>
                  <a:lnTo>
                    <a:pt x="425330" y="0"/>
                  </a:lnTo>
                  <a:lnTo>
                    <a:pt x="486722" y="0"/>
                  </a:lnTo>
                  <a:lnTo>
                    <a:pt x="4570484" y="0"/>
                  </a:lnTo>
                  <a:lnTo>
                    <a:pt x="4570484" y="13410"/>
                  </a:lnTo>
                  <a:lnTo>
                    <a:pt x="4954518" y="178985"/>
                  </a:lnTo>
                  <a:lnTo>
                    <a:pt x="4954518" y="178983"/>
                  </a:lnTo>
                  <a:lnTo>
                    <a:pt x="5081913" y="233859"/>
                  </a:lnTo>
                  <a:lnTo>
                    <a:pt x="5118492" y="249615"/>
                  </a:lnTo>
                  <a:lnTo>
                    <a:pt x="5124113" y="254613"/>
                  </a:lnTo>
                  <a:lnTo>
                    <a:pt x="5139927" y="268671"/>
                  </a:lnTo>
                  <a:cubicBezTo>
                    <a:pt x="5149454" y="284916"/>
                    <a:pt x="5149454" y="306465"/>
                    <a:pt x="5139927" y="322661"/>
                  </a:cubicBezTo>
                  <a:lnTo>
                    <a:pt x="5135211" y="326830"/>
                  </a:lnTo>
                  <a:lnTo>
                    <a:pt x="5118492" y="341610"/>
                  </a:lnTo>
                  <a:lnTo>
                    <a:pt x="4954518" y="412434"/>
                  </a:lnTo>
                  <a:lnTo>
                    <a:pt x="4559019" y="582950"/>
                  </a:lnTo>
                  <a:lnTo>
                    <a:pt x="4559019" y="574677"/>
                  </a:lnTo>
                  <a:lnTo>
                    <a:pt x="486722" y="574677"/>
                  </a:lnTo>
                  <a:lnTo>
                    <a:pt x="425330" y="574677"/>
                  </a:lnTo>
                  <a:lnTo>
                    <a:pt x="363742" y="574677"/>
                  </a:lnTo>
                  <a:lnTo>
                    <a:pt x="244670" y="574677"/>
                  </a:lnTo>
                  <a:lnTo>
                    <a:pt x="66783" y="574677"/>
                  </a:lnTo>
                  <a:cubicBezTo>
                    <a:pt x="29831" y="574677"/>
                    <a:pt x="0" y="544654"/>
                    <a:pt x="0" y="507894"/>
                  </a:cubicBezTo>
                  <a:lnTo>
                    <a:pt x="0" y="66783"/>
                  </a:lnTo>
                  <a:cubicBezTo>
                    <a:pt x="0" y="30023"/>
                    <a:pt x="30023" y="0"/>
                    <a:pt x="66783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1" name="Google Shape;2491;p20"/>
            <p:cNvGrpSpPr/>
            <p:nvPr/>
          </p:nvGrpSpPr>
          <p:grpSpPr>
            <a:xfrm>
              <a:off x="144798" y="5923499"/>
              <a:ext cx="5147018" cy="582795"/>
              <a:chOff x="229464" y="216964"/>
              <a:chExt cx="5147018" cy="582795"/>
            </a:xfrm>
          </p:grpSpPr>
          <p:grpSp>
            <p:nvGrpSpPr>
              <p:cNvPr id="2492" name="Google Shape;2492;p20"/>
              <p:cNvGrpSpPr/>
              <p:nvPr/>
            </p:nvGrpSpPr>
            <p:grpSpPr>
              <a:xfrm>
                <a:off x="474106" y="216964"/>
                <a:ext cx="4325286" cy="574520"/>
                <a:chOff x="678849" y="216964"/>
                <a:chExt cx="1273154" cy="574520"/>
              </a:xfrm>
            </p:grpSpPr>
            <p:sp>
              <p:nvSpPr>
                <p:cNvPr id="2493" name="Google Shape;2493;p20"/>
                <p:cNvSpPr/>
                <p:nvPr/>
              </p:nvSpPr>
              <p:spPr>
                <a:xfrm>
                  <a:off x="678849" y="216964"/>
                  <a:ext cx="1272951" cy="574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74" h="284416" extrusionOk="0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4" name="Google Shape;2494;p20"/>
                <p:cNvSpPr/>
                <p:nvPr/>
              </p:nvSpPr>
              <p:spPr>
                <a:xfrm>
                  <a:off x="716379" y="252760"/>
                  <a:ext cx="1235624" cy="57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5" name="Google Shape;2495;p20"/>
                <p:cNvSpPr/>
                <p:nvPr/>
              </p:nvSpPr>
              <p:spPr>
                <a:xfrm>
                  <a:off x="716379" y="407687"/>
                  <a:ext cx="1235624" cy="57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6" name="Google Shape;2496;p20"/>
                <p:cNvSpPr/>
                <p:nvPr/>
              </p:nvSpPr>
              <p:spPr>
                <a:xfrm>
                  <a:off x="716379" y="562422"/>
                  <a:ext cx="1235624" cy="57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7" name="Google Shape;2497;p20"/>
                <p:cNvSpPr/>
                <p:nvPr/>
              </p:nvSpPr>
              <p:spPr>
                <a:xfrm>
                  <a:off x="716379" y="717158"/>
                  <a:ext cx="1235624" cy="57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695" h="28575" extrusionOk="0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98" name="Google Shape;2498;p20"/>
              <p:cNvSpPr/>
              <p:nvPr/>
            </p:nvSpPr>
            <p:spPr>
              <a:xfrm>
                <a:off x="4788483" y="225431"/>
                <a:ext cx="587893" cy="574328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20"/>
              <p:cNvSpPr/>
              <p:nvPr/>
            </p:nvSpPr>
            <p:spPr>
              <a:xfrm>
                <a:off x="229464" y="216964"/>
                <a:ext cx="425214" cy="574520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20"/>
              <p:cNvSpPr/>
              <p:nvPr/>
            </p:nvSpPr>
            <p:spPr>
              <a:xfrm>
                <a:off x="593206" y="216964"/>
                <a:ext cx="122945" cy="574520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284416" extrusionOk="0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20"/>
              <p:cNvSpPr/>
              <p:nvPr/>
            </p:nvSpPr>
            <p:spPr>
              <a:xfrm>
                <a:off x="5183982" y="395947"/>
                <a:ext cx="192500" cy="233387"/>
              </a:xfrm>
              <a:custGeom>
                <a:avLst/>
                <a:gdLst/>
                <a:ahLst/>
                <a:cxnLst/>
                <a:rect l="l" t="t" r="r" b="b"/>
                <a:pathLst>
                  <a:path w="95297" h="115538" extrusionOk="0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02" name="Google Shape;2502;p20"/>
          <p:cNvSpPr/>
          <p:nvPr/>
        </p:nvSpPr>
        <p:spPr>
          <a:xfrm>
            <a:off x="2701224" y="635674"/>
            <a:ext cx="1019704" cy="9035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M</a:t>
            </a:r>
          </a:p>
        </p:txBody>
      </p:sp>
      <p:sp>
        <p:nvSpPr>
          <p:cNvPr id="2503" name="Google Shape;2503;p20"/>
          <p:cNvSpPr/>
          <p:nvPr/>
        </p:nvSpPr>
        <p:spPr>
          <a:xfrm>
            <a:off x="3720934" y="779588"/>
            <a:ext cx="565355" cy="6156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a</a:t>
            </a:r>
          </a:p>
        </p:txBody>
      </p:sp>
      <p:sp>
        <p:nvSpPr>
          <p:cNvPr id="2504" name="Google Shape;2504;p20"/>
          <p:cNvSpPr/>
          <p:nvPr/>
        </p:nvSpPr>
        <p:spPr>
          <a:xfrm>
            <a:off x="4859331" y="700876"/>
            <a:ext cx="711193" cy="88750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h</a:t>
            </a:r>
          </a:p>
        </p:txBody>
      </p:sp>
      <p:sp>
        <p:nvSpPr>
          <p:cNvPr id="2505" name="Google Shape;2505;p20"/>
          <p:cNvSpPr/>
          <p:nvPr/>
        </p:nvSpPr>
        <p:spPr>
          <a:xfrm>
            <a:off x="4286299" y="721195"/>
            <a:ext cx="539536" cy="86717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T</a:t>
            </a:r>
          </a:p>
        </p:txBody>
      </p:sp>
      <p:pic>
        <p:nvPicPr>
          <p:cNvPr id="2506" name="Google Shape;25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25" y="126250"/>
            <a:ext cx="2343199" cy="234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7" name="Google Shape;25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825" y="3353650"/>
            <a:ext cx="3374100" cy="3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8" name="Google Shape;25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725" y="1966275"/>
            <a:ext cx="5400675" cy="46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9" name="Google Shape;250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5000" y="1966285"/>
            <a:ext cx="5842149" cy="435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4" name="Google Shape;2514;p21"/>
          <p:cNvGrpSpPr/>
          <p:nvPr/>
        </p:nvGrpSpPr>
        <p:grpSpPr>
          <a:xfrm>
            <a:off x="10658481" y="606728"/>
            <a:ext cx="1124824" cy="1681867"/>
            <a:chOff x="12917239" y="3387580"/>
            <a:chExt cx="1124824" cy="1681867"/>
          </a:xfrm>
        </p:grpSpPr>
        <p:sp>
          <p:nvSpPr>
            <p:cNvPr id="2515" name="Google Shape;2515;p21"/>
            <p:cNvSpPr/>
            <p:nvPr/>
          </p:nvSpPr>
          <p:spPr>
            <a:xfrm>
              <a:off x="12917326" y="3387683"/>
              <a:ext cx="1124737" cy="1681764"/>
            </a:xfrm>
            <a:custGeom>
              <a:avLst/>
              <a:gdLst/>
              <a:ahLst/>
              <a:cxnLst/>
              <a:rect l="l" t="t" r="r" b="b"/>
              <a:pathLst>
                <a:path w="1124737" h="1681764" extrusionOk="0">
                  <a:moveTo>
                    <a:pt x="349334" y="0"/>
                  </a:moveTo>
                  <a:lnTo>
                    <a:pt x="772465" y="0"/>
                  </a:lnTo>
                  <a:cubicBezTo>
                    <a:pt x="826580" y="0"/>
                    <a:pt x="870450" y="43869"/>
                    <a:pt x="870450" y="97985"/>
                  </a:cubicBezTo>
                  <a:cubicBezTo>
                    <a:pt x="870450" y="152100"/>
                    <a:pt x="826580" y="195970"/>
                    <a:pt x="772465" y="195970"/>
                  </a:cubicBezTo>
                  <a:lnTo>
                    <a:pt x="746501" y="195970"/>
                  </a:lnTo>
                  <a:lnTo>
                    <a:pt x="749441" y="589053"/>
                  </a:lnTo>
                  <a:cubicBezTo>
                    <a:pt x="966477" y="665481"/>
                    <a:pt x="1122925" y="871740"/>
                    <a:pt x="1124722" y="1115233"/>
                  </a:cubicBezTo>
                  <a:cubicBezTo>
                    <a:pt x="1127009" y="1425844"/>
                    <a:pt x="877147" y="1679462"/>
                    <a:pt x="566536" y="1681749"/>
                  </a:cubicBezTo>
                  <a:cubicBezTo>
                    <a:pt x="255923" y="1684034"/>
                    <a:pt x="2306" y="1434173"/>
                    <a:pt x="19" y="1123560"/>
                  </a:cubicBezTo>
                  <a:cubicBezTo>
                    <a:pt x="-960" y="1005325"/>
                    <a:pt x="34805" y="895256"/>
                    <a:pt x="96534" y="804294"/>
                  </a:cubicBezTo>
                  <a:lnTo>
                    <a:pt x="178351" y="708922"/>
                  </a:lnTo>
                  <a:cubicBezTo>
                    <a:pt x="232569" y="658133"/>
                    <a:pt x="296751" y="618123"/>
                    <a:pt x="367789" y="591829"/>
                  </a:cubicBezTo>
                  <a:lnTo>
                    <a:pt x="365409" y="273377"/>
                  </a:lnTo>
                  <a:lnTo>
                    <a:pt x="362724" y="273377"/>
                  </a:lnTo>
                  <a:lnTo>
                    <a:pt x="361745" y="198908"/>
                  </a:lnTo>
                  <a:lnTo>
                    <a:pt x="364852" y="198896"/>
                  </a:lnTo>
                  <a:lnTo>
                    <a:pt x="364830" y="195970"/>
                  </a:lnTo>
                  <a:lnTo>
                    <a:pt x="349334" y="195970"/>
                  </a:lnTo>
                  <a:cubicBezTo>
                    <a:pt x="295218" y="195970"/>
                    <a:pt x="251349" y="152100"/>
                    <a:pt x="251349" y="97985"/>
                  </a:cubicBezTo>
                  <a:cubicBezTo>
                    <a:pt x="251349" y="43869"/>
                    <a:pt x="295218" y="0"/>
                    <a:pt x="349334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grpSp>
          <p:nvGrpSpPr>
            <p:cNvPr id="2516" name="Google Shape;2516;p21"/>
            <p:cNvGrpSpPr/>
            <p:nvPr/>
          </p:nvGrpSpPr>
          <p:grpSpPr>
            <a:xfrm>
              <a:off x="12917239" y="3387580"/>
              <a:ext cx="1124724" cy="1681743"/>
              <a:chOff x="4414827" y="4767262"/>
              <a:chExt cx="656007" cy="980894"/>
            </a:xfrm>
          </p:grpSpPr>
          <p:sp>
            <p:nvSpPr>
              <p:cNvPr id="2517" name="Google Shape;2517;p21"/>
              <p:cNvSpPr/>
              <p:nvPr/>
            </p:nvSpPr>
            <p:spPr>
              <a:xfrm>
                <a:off x="4414827" y="4868799"/>
                <a:ext cx="656007" cy="879357"/>
              </a:xfrm>
              <a:custGeom>
                <a:avLst/>
                <a:gdLst/>
                <a:ahLst/>
                <a:cxnLst/>
                <a:rect l="l" t="t" r="r" b="b"/>
                <a:pathLst>
                  <a:path w="656007" h="879357" extrusionOk="0">
                    <a:moveTo>
                      <a:pt x="56304" y="367570"/>
                    </a:moveTo>
                    <a:cubicBezTo>
                      <a:pt x="20300" y="420624"/>
                      <a:pt x="-560" y="484822"/>
                      <a:pt x="11" y="553783"/>
                    </a:cubicBezTo>
                    <a:cubicBezTo>
                      <a:pt x="1345" y="734949"/>
                      <a:pt x="149268" y="880681"/>
                      <a:pt x="330434" y="879348"/>
                    </a:cubicBezTo>
                    <a:cubicBezTo>
                      <a:pt x="511599" y="878014"/>
                      <a:pt x="657332" y="730091"/>
                      <a:pt x="655998" y="548926"/>
                    </a:cubicBezTo>
                    <a:cubicBezTo>
                      <a:pt x="654950" y="406908"/>
                      <a:pt x="563701" y="286607"/>
                      <a:pt x="437114" y="242030"/>
                    </a:cubicBezTo>
                    <a:lnTo>
                      <a:pt x="435304" y="0"/>
                    </a:lnTo>
                    <a:lnTo>
                      <a:pt x="212705" y="1619"/>
                    </a:lnTo>
                    <a:lnTo>
                      <a:pt x="214514" y="243649"/>
                    </a:lnTo>
                    <a:cubicBezTo>
                      <a:pt x="173081" y="258985"/>
                      <a:pt x="135647" y="282321"/>
                      <a:pt x="104024" y="311944"/>
                    </a:cubicBezTo>
                  </a:path>
                </a:pathLst>
              </a:custGeom>
              <a:solidFill>
                <a:srgbClr val="E6E4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21"/>
              <p:cNvSpPr/>
              <p:nvPr/>
            </p:nvSpPr>
            <p:spPr>
              <a:xfrm>
                <a:off x="4561427" y="4767262"/>
                <a:ext cx="361092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361092" h="114300" extrusionOk="0">
                    <a:moveTo>
                      <a:pt x="303943" y="0"/>
                    </a:moveTo>
                    <a:cubicBezTo>
                      <a:pt x="335506" y="0"/>
                      <a:pt x="361093" y="25587"/>
                      <a:pt x="361093" y="57150"/>
                    </a:cubicBezTo>
                    <a:lnTo>
                      <a:pt x="361093" y="57150"/>
                    </a:lnTo>
                    <a:cubicBezTo>
                      <a:pt x="361093" y="88713"/>
                      <a:pt x="335506" y="114300"/>
                      <a:pt x="303943" y="114300"/>
                    </a:cubicBezTo>
                    <a:lnTo>
                      <a:pt x="57150" y="114300"/>
                    </a:lnTo>
                    <a:cubicBezTo>
                      <a:pt x="25587" y="114300"/>
                      <a:pt x="0" y="88713"/>
                      <a:pt x="0" y="571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21"/>
              <p:cNvSpPr/>
              <p:nvPr/>
            </p:nvSpPr>
            <p:spPr>
              <a:xfrm>
                <a:off x="4471225" y="5330668"/>
                <a:ext cx="541496" cy="363281"/>
              </a:xfrm>
              <a:custGeom>
                <a:avLst/>
                <a:gdLst/>
                <a:ahLst/>
                <a:cxnLst/>
                <a:rect l="l" t="t" r="r" b="b"/>
                <a:pathLst>
                  <a:path w="541496" h="363281" extrusionOk="0">
                    <a:moveTo>
                      <a:pt x="523970" y="188688"/>
                    </a:moveTo>
                    <a:cubicBezTo>
                      <a:pt x="535305" y="158779"/>
                      <a:pt x="541496" y="126394"/>
                      <a:pt x="541496" y="92580"/>
                    </a:cubicBezTo>
                    <a:cubicBezTo>
                      <a:pt x="541496" y="76674"/>
                      <a:pt x="540068" y="61148"/>
                      <a:pt x="537401" y="46003"/>
                    </a:cubicBezTo>
                    <a:cubicBezTo>
                      <a:pt x="500539" y="62196"/>
                      <a:pt x="467678" y="86580"/>
                      <a:pt x="430149" y="101534"/>
                    </a:cubicBezTo>
                    <a:cubicBezTo>
                      <a:pt x="339852" y="131633"/>
                      <a:pt x="261652" y="77436"/>
                      <a:pt x="177451" y="29335"/>
                    </a:cubicBezTo>
                    <a:cubicBezTo>
                      <a:pt x="131445" y="2474"/>
                      <a:pt x="73152" y="-4765"/>
                      <a:pt x="15240" y="2855"/>
                    </a:cubicBezTo>
                    <a:cubicBezTo>
                      <a:pt x="5429" y="30954"/>
                      <a:pt x="0" y="61053"/>
                      <a:pt x="0" y="92485"/>
                    </a:cubicBezTo>
                    <a:cubicBezTo>
                      <a:pt x="0" y="242028"/>
                      <a:pt x="121253" y="363281"/>
                      <a:pt x="270796" y="363281"/>
                    </a:cubicBezTo>
                    <a:cubicBezTo>
                      <a:pt x="374237" y="363281"/>
                      <a:pt x="464153" y="305274"/>
                      <a:pt x="509778" y="21993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21"/>
              <p:cNvSpPr/>
              <p:nvPr/>
            </p:nvSpPr>
            <p:spPr>
              <a:xfrm>
                <a:off x="4621625" y="5206555"/>
                <a:ext cx="102298" cy="102298"/>
              </a:xfrm>
              <a:custGeom>
                <a:avLst/>
                <a:gdLst/>
                <a:ahLst/>
                <a:cxnLst/>
                <a:rect l="l" t="t" r="r" b="b"/>
                <a:pathLst>
                  <a:path w="102298" h="102298" extrusionOk="0">
                    <a:moveTo>
                      <a:pt x="102299" y="51149"/>
                    </a:moveTo>
                    <a:cubicBezTo>
                      <a:pt x="102299" y="79398"/>
                      <a:pt x="79398" y="102298"/>
                      <a:pt x="51149" y="102298"/>
                    </a:cubicBezTo>
                    <a:cubicBezTo>
                      <a:pt x="22900" y="102298"/>
                      <a:pt x="0" y="79398"/>
                      <a:pt x="0" y="51149"/>
                    </a:cubicBezTo>
                    <a:cubicBezTo>
                      <a:pt x="0" y="22900"/>
                      <a:pt x="22900" y="0"/>
                      <a:pt x="51149" y="0"/>
                    </a:cubicBezTo>
                    <a:cubicBezTo>
                      <a:pt x="79398" y="0"/>
                      <a:pt x="102299" y="22900"/>
                      <a:pt x="102299" y="511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21"/>
              <p:cNvSpPr/>
              <p:nvPr/>
            </p:nvSpPr>
            <p:spPr>
              <a:xfrm>
                <a:off x="4696872" y="5026056"/>
                <a:ext cx="81152" cy="81152"/>
              </a:xfrm>
              <a:custGeom>
                <a:avLst/>
                <a:gdLst/>
                <a:ahLst/>
                <a:cxnLst/>
                <a:rect l="l" t="t" r="r" b="b"/>
                <a:pathLst>
                  <a:path w="81152" h="81152" extrusionOk="0">
                    <a:moveTo>
                      <a:pt x="81153" y="40576"/>
                    </a:moveTo>
                    <a:cubicBezTo>
                      <a:pt x="81153" y="62986"/>
                      <a:pt x="62986" y="81153"/>
                      <a:pt x="40577" y="81153"/>
                    </a:cubicBezTo>
                    <a:cubicBezTo>
                      <a:pt x="18167" y="81153"/>
                      <a:pt x="0" y="62986"/>
                      <a:pt x="0" y="40576"/>
                    </a:cubicBezTo>
                    <a:cubicBezTo>
                      <a:pt x="0" y="18167"/>
                      <a:pt x="18167" y="0"/>
                      <a:pt x="40577" y="0"/>
                    </a:cubicBezTo>
                    <a:cubicBezTo>
                      <a:pt x="62986" y="0"/>
                      <a:pt x="81153" y="18166"/>
                      <a:pt x="81153" y="405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21"/>
              <p:cNvSpPr/>
              <p:nvPr/>
            </p:nvSpPr>
            <p:spPr>
              <a:xfrm>
                <a:off x="4785741" y="5165121"/>
                <a:ext cx="81152" cy="81152"/>
              </a:xfrm>
              <a:custGeom>
                <a:avLst/>
                <a:gdLst/>
                <a:ahLst/>
                <a:cxnLst/>
                <a:rect l="l" t="t" r="r" b="b"/>
                <a:pathLst>
                  <a:path w="81152" h="81152" extrusionOk="0">
                    <a:moveTo>
                      <a:pt x="81153" y="40576"/>
                    </a:moveTo>
                    <a:cubicBezTo>
                      <a:pt x="81153" y="62986"/>
                      <a:pt x="62986" y="81153"/>
                      <a:pt x="40577" y="81153"/>
                    </a:cubicBezTo>
                    <a:cubicBezTo>
                      <a:pt x="18167" y="81153"/>
                      <a:pt x="0" y="62986"/>
                      <a:pt x="0" y="40576"/>
                    </a:cubicBezTo>
                    <a:cubicBezTo>
                      <a:pt x="0" y="18167"/>
                      <a:pt x="18167" y="0"/>
                      <a:pt x="40577" y="0"/>
                    </a:cubicBezTo>
                    <a:cubicBezTo>
                      <a:pt x="62986" y="0"/>
                      <a:pt x="81153" y="18167"/>
                      <a:pt x="81153" y="405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21"/>
              <p:cNvSpPr/>
              <p:nvPr/>
            </p:nvSpPr>
            <p:spPr>
              <a:xfrm>
                <a:off x="4471225" y="5330804"/>
                <a:ext cx="198310" cy="353334"/>
              </a:xfrm>
              <a:custGeom>
                <a:avLst/>
                <a:gdLst/>
                <a:ahLst/>
                <a:cxnLst/>
                <a:rect l="l" t="t" r="r" b="b"/>
                <a:pathLst>
                  <a:path w="198310" h="353334" extrusionOk="0">
                    <a:moveTo>
                      <a:pt x="198311" y="353334"/>
                    </a:moveTo>
                    <a:cubicBezTo>
                      <a:pt x="83915" y="321711"/>
                      <a:pt x="0" y="216841"/>
                      <a:pt x="0" y="92444"/>
                    </a:cubicBezTo>
                    <a:cubicBezTo>
                      <a:pt x="0" y="61012"/>
                      <a:pt x="5429" y="30818"/>
                      <a:pt x="15240" y="2814"/>
                    </a:cubicBezTo>
                    <a:cubicBezTo>
                      <a:pt x="45910" y="-1186"/>
                      <a:pt x="76676" y="-996"/>
                      <a:pt x="105632" y="3862"/>
                    </a:cubicBezTo>
                    <a:cubicBezTo>
                      <a:pt x="91726" y="38628"/>
                      <a:pt x="84201" y="75395"/>
                      <a:pt x="84201" y="113495"/>
                    </a:cubicBezTo>
                    <a:cubicBezTo>
                      <a:pt x="84201" y="204649"/>
                      <a:pt x="127064" y="288278"/>
                      <a:pt x="198311" y="353334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21"/>
              <p:cNvSpPr/>
              <p:nvPr/>
            </p:nvSpPr>
            <p:spPr>
              <a:xfrm>
                <a:off x="4625816" y="4882419"/>
                <a:ext cx="223170" cy="44291"/>
              </a:xfrm>
              <a:custGeom>
                <a:avLst/>
                <a:gdLst/>
                <a:ahLst/>
                <a:cxnLst/>
                <a:rect l="l" t="t" r="r" b="b"/>
                <a:pathLst>
                  <a:path w="223170" h="44291" extrusionOk="0">
                    <a:moveTo>
                      <a:pt x="223171" y="44291"/>
                    </a:moveTo>
                    <a:lnTo>
                      <a:pt x="571" y="44291"/>
                    </a:lnTo>
                    <a:lnTo>
                      <a:pt x="0" y="857"/>
                    </a:lnTo>
                    <a:lnTo>
                      <a:pt x="222504" y="0"/>
                    </a:lnTo>
                    <a:lnTo>
                      <a:pt x="223171" y="44291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25" name="Google Shape;2525;p21"/>
          <p:cNvGrpSpPr/>
          <p:nvPr/>
        </p:nvGrpSpPr>
        <p:grpSpPr>
          <a:xfrm>
            <a:off x="4294430" y="4727630"/>
            <a:ext cx="1417366" cy="1682098"/>
            <a:chOff x="15208874" y="-24"/>
            <a:chExt cx="1417366" cy="1682098"/>
          </a:xfrm>
        </p:grpSpPr>
        <p:sp>
          <p:nvSpPr>
            <p:cNvPr id="2526" name="Google Shape;2526;p21"/>
            <p:cNvSpPr/>
            <p:nvPr/>
          </p:nvSpPr>
          <p:spPr>
            <a:xfrm>
              <a:off x="15209021" y="0"/>
              <a:ext cx="1417219" cy="1682074"/>
            </a:xfrm>
            <a:custGeom>
              <a:avLst/>
              <a:gdLst/>
              <a:ahLst/>
              <a:cxnLst/>
              <a:rect l="l" t="t" r="r" b="b"/>
              <a:pathLst>
                <a:path w="1417219" h="1682074" extrusionOk="0">
                  <a:moveTo>
                    <a:pt x="462505" y="0"/>
                  </a:moveTo>
                  <a:lnTo>
                    <a:pt x="954389" y="0"/>
                  </a:lnTo>
                  <a:cubicBezTo>
                    <a:pt x="980028" y="0"/>
                    <a:pt x="1000769" y="20741"/>
                    <a:pt x="1000769" y="46380"/>
                  </a:cubicBezTo>
                  <a:lnTo>
                    <a:pt x="1000769" y="151060"/>
                  </a:lnTo>
                  <a:cubicBezTo>
                    <a:pt x="1000769" y="176700"/>
                    <a:pt x="980028" y="197439"/>
                    <a:pt x="954389" y="197439"/>
                  </a:cubicBezTo>
                  <a:lnTo>
                    <a:pt x="940182" y="197439"/>
                  </a:lnTo>
                  <a:lnTo>
                    <a:pt x="940182" y="798577"/>
                  </a:lnTo>
                  <a:lnTo>
                    <a:pt x="1391238" y="1451810"/>
                  </a:lnTo>
                  <a:lnTo>
                    <a:pt x="1391401" y="1451810"/>
                  </a:lnTo>
                  <a:cubicBezTo>
                    <a:pt x="1457540" y="1547671"/>
                    <a:pt x="1388952" y="1678317"/>
                    <a:pt x="1272512" y="1678317"/>
                  </a:cubicBezTo>
                  <a:lnTo>
                    <a:pt x="254679" y="1678317"/>
                  </a:lnTo>
                  <a:lnTo>
                    <a:pt x="281396" y="1682074"/>
                  </a:lnTo>
                  <a:lnTo>
                    <a:pt x="144707" y="1682074"/>
                  </a:lnTo>
                  <a:cubicBezTo>
                    <a:pt x="57379" y="1682074"/>
                    <a:pt x="-3036" y="1608585"/>
                    <a:pt x="118" y="1531400"/>
                  </a:cubicBezTo>
                  <a:lnTo>
                    <a:pt x="350" y="1530127"/>
                  </a:lnTo>
                  <a:lnTo>
                    <a:pt x="118" y="1527643"/>
                  </a:lnTo>
                  <a:cubicBezTo>
                    <a:pt x="1169" y="1501914"/>
                    <a:pt x="9284" y="1475775"/>
                    <a:pt x="25819" y="1451810"/>
                  </a:cubicBezTo>
                  <a:lnTo>
                    <a:pt x="476875" y="798577"/>
                  </a:lnTo>
                  <a:lnTo>
                    <a:pt x="476875" y="201196"/>
                  </a:lnTo>
                  <a:lnTo>
                    <a:pt x="462504" y="201196"/>
                  </a:lnTo>
                  <a:cubicBezTo>
                    <a:pt x="436865" y="201196"/>
                    <a:pt x="416125" y="180457"/>
                    <a:pt x="416125" y="154817"/>
                  </a:cubicBezTo>
                  <a:lnTo>
                    <a:pt x="416125" y="50137"/>
                  </a:lnTo>
                  <a:lnTo>
                    <a:pt x="416126" y="50131"/>
                  </a:lnTo>
                  <a:lnTo>
                    <a:pt x="416126" y="46380"/>
                  </a:lnTo>
                  <a:cubicBezTo>
                    <a:pt x="416126" y="20741"/>
                    <a:pt x="436867" y="0"/>
                    <a:pt x="462505" y="0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7" name="Google Shape;2527;p21"/>
            <p:cNvGrpSpPr/>
            <p:nvPr/>
          </p:nvGrpSpPr>
          <p:grpSpPr>
            <a:xfrm>
              <a:off x="15208874" y="-24"/>
              <a:ext cx="1417201" cy="1682053"/>
              <a:chOff x="6947525" y="1109662"/>
              <a:chExt cx="826597" cy="981075"/>
            </a:xfrm>
          </p:grpSpPr>
          <p:sp>
            <p:nvSpPr>
              <p:cNvPr id="2528" name="Google Shape;2528;p21"/>
              <p:cNvSpPr/>
              <p:nvPr/>
            </p:nvSpPr>
            <p:spPr>
              <a:xfrm>
                <a:off x="6947525" y="1180528"/>
                <a:ext cx="826597" cy="908018"/>
              </a:xfrm>
              <a:custGeom>
                <a:avLst/>
                <a:gdLst/>
                <a:ahLst/>
                <a:cxnLst/>
                <a:rect l="l" t="t" r="r" b="b"/>
                <a:pathLst>
                  <a:path w="826597" h="908018" extrusionOk="0">
                    <a:moveTo>
                      <a:pt x="811444" y="775907"/>
                    </a:moveTo>
                    <a:lnTo>
                      <a:pt x="548364" y="394907"/>
                    </a:lnTo>
                    <a:lnTo>
                      <a:pt x="548364" y="0"/>
                    </a:lnTo>
                    <a:lnTo>
                      <a:pt x="278139" y="0"/>
                    </a:lnTo>
                    <a:lnTo>
                      <a:pt x="278139" y="394907"/>
                    </a:lnTo>
                    <a:lnTo>
                      <a:pt x="15059" y="775907"/>
                    </a:lnTo>
                    <a:cubicBezTo>
                      <a:pt x="-23518" y="831818"/>
                      <a:pt x="16488" y="908018"/>
                      <a:pt x="84401" y="908018"/>
                    </a:cubicBezTo>
                    <a:lnTo>
                      <a:pt x="742197" y="908018"/>
                    </a:lnTo>
                    <a:cubicBezTo>
                      <a:pt x="810111" y="908018"/>
                      <a:pt x="850115" y="831818"/>
                      <a:pt x="811539" y="775907"/>
                    </a:cubicBezTo>
                    <a:close/>
                  </a:path>
                </a:pathLst>
              </a:custGeom>
              <a:solidFill>
                <a:srgbClr val="E6E4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21"/>
              <p:cNvSpPr/>
              <p:nvPr/>
            </p:nvSpPr>
            <p:spPr>
              <a:xfrm>
                <a:off x="7190232" y="1109662"/>
                <a:ext cx="340994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340994" h="115157" extrusionOk="0">
                    <a:moveTo>
                      <a:pt x="107442" y="115157"/>
                    </a:moveTo>
                    <a:lnTo>
                      <a:pt x="27051" y="115157"/>
                    </a:lnTo>
                    <a:cubicBezTo>
                      <a:pt x="12097" y="115157"/>
                      <a:pt x="0" y="103061"/>
                      <a:pt x="0" y="88106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313944" y="0"/>
                    </a:lnTo>
                    <a:cubicBezTo>
                      <a:pt x="328898" y="0"/>
                      <a:pt x="340995" y="12097"/>
                      <a:pt x="340995" y="27051"/>
                    </a:cubicBezTo>
                    <a:lnTo>
                      <a:pt x="340995" y="88106"/>
                    </a:lnTo>
                    <a:cubicBezTo>
                      <a:pt x="340995" y="103061"/>
                      <a:pt x="328898" y="115157"/>
                      <a:pt x="313944" y="115157"/>
                    </a:cubicBezTo>
                    <a:lnTo>
                      <a:pt x="170497" y="115157"/>
                    </a:lnTo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21"/>
              <p:cNvSpPr/>
              <p:nvPr/>
            </p:nvSpPr>
            <p:spPr>
              <a:xfrm>
                <a:off x="7365396" y="1340643"/>
                <a:ext cx="130397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30397" h="9525" extrusionOk="0">
                    <a:moveTo>
                      <a:pt x="13039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21"/>
              <p:cNvSpPr/>
              <p:nvPr/>
            </p:nvSpPr>
            <p:spPr>
              <a:xfrm>
                <a:off x="7365396" y="1429226"/>
                <a:ext cx="130397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30397" h="9525" extrusionOk="0">
                    <a:moveTo>
                      <a:pt x="13039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21"/>
              <p:cNvSpPr/>
              <p:nvPr/>
            </p:nvSpPr>
            <p:spPr>
              <a:xfrm>
                <a:off x="6998988" y="1729739"/>
                <a:ext cx="727972" cy="314515"/>
              </a:xfrm>
              <a:custGeom>
                <a:avLst/>
                <a:gdLst/>
                <a:ahLst/>
                <a:cxnLst/>
                <a:rect l="l" t="t" r="r" b="b"/>
                <a:pathLst>
                  <a:path w="727972" h="314515" extrusionOk="0">
                    <a:moveTo>
                      <a:pt x="431654" y="0"/>
                    </a:moveTo>
                    <a:lnTo>
                      <a:pt x="552431" y="0"/>
                    </a:lnTo>
                    <a:lnTo>
                      <a:pt x="720738" y="249174"/>
                    </a:lnTo>
                    <a:cubicBezTo>
                      <a:pt x="739502" y="276987"/>
                      <a:pt x="719595" y="314516"/>
                      <a:pt x="685972" y="314516"/>
                    </a:cubicBezTo>
                    <a:lnTo>
                      <a:pt x="41986" y="314516"/>
                    </a:lnTo>
                    <a:cubicBezTo>
                      <a:pt x="8458" y="314516"/>
                      <a:pt x="-11544" y="276987"/>
                      <a:pt x="7220" y="249174"/>
                    </a:cubicBezTo>
                    <a:lnTo>
                      <a:pt x="175527" y="0"/>
                    </a:lnTo>
                    <a:lnTo>
                      <a:pt x="361741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21"/>
              <p:cNvSpPr/>
              <p:nvPr/>
            </p:nvSpPr>
            <p:spPr>
              <a:xfrm>
                <a:off x="7176897" y="1829371"/>
                <a:ext cx="97536" cy="97536"/>
              </a:xfrm>
              <a:custGeom>
                <a:avLst/>
                <a:gdLst/>
                <a:ahLst/>
                <a:cxnLst/>
                <a:rect l="l" t="t" r="r" b="b"/>
                <a:pathLst>
                  <a:path w="97536" h="97536" extrusionOk="0">
                    <a:moveTo>
                      <a:pt x="97536" y="48768"/>
                    </a:moveTo>
                    <a:cubicBezTo>
                      <a:pt x="97536" y="75702"/>
                      <a:pt x="75702" y="97536"/>
                      <a:pt x="48768" y="97536"/>
                    </a:cubicBezTo>
                    <a:cubicBezTo>
                      <a:pt x="21834" y="97536"/>
                      <a:pt x="0" y="75702"/>
                      <a:pt x="0" y="48768"/>
                    </a:cubicBezTo>
                    <a:cubicBezTo>
                      <a:pt x="0" y="21834"/>
                      <a:pt x="21834" y="0"/>
                      <a:pt x="48768" y="0"/>
                    </a:cubicBezTo>
                    <a:cubicBezTo>
                      <a:pt x="75702" y="0"/>
                      <a:pt x="97536" y="21834"/>
                      <a:pt x="97536" y="48768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21"/>
              <p:cNvSpPr/>
              <p:nvPr/>
            </p:nvSpPr>
            <p:spPr>
              <a:xfrm>
                <a:off x="7329678" y="1796129"/>
                <a:ext cx="66484" cy="66484"/>
              </a:xfrm>
              <a:custGeom>
                <a:avLst/>
                <a:gdLst/>
                <a:ahLst/>
                <a:cxnLst/>
                <a:rect l="l" t="t" r="r" b="b"/>
                <a:pathLst>
                  <a:path w="66484" h="66484" extrusionOk="0">
                    <a:moveTo>
                      <a:pt x="66485" y="33242"/>
                    </a:moveTo>
                    <a:cubicBezTo>
                      <a:pt x="66485" y="51601"/>
                      <a:pt x="51601" y="66484"/>
                      <a:pt x="33242" y="66484"/>
                    </a:cubicBezTo>
                    <a:cubicBezTo>
                      <a:pt x="14883" y="66484"/>
                      <a:pt x="0" y="51601"/>
                      <a:pt x="0" y="33242"/>
                    </a:cubicBezTo>
                    <a:cubicBezTo>
                      <a:pt x="0" y="14883"/>
                      <a:pt x="14883" y="0"/>
                      <a:pt x="33242" y="0"/>
                    </a:cubicBezTo>
                    <a:cubicBezTo>
                      <a:pt x="51601" y="0"/>
                      <a:pt x="66485" y="14883"/>
                      <a:pt x="66485" y="33242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21"/>
              <p:cNvSpPr/>
              <p:nvPr/>
            </p:nvSpPr>
            <p:spPr>
              <a:xfrm>
                <a:off x="7305294" y="1922335"/>
                <a:ext cx="44386" cy="44386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44386" extrusionOk="0">
                    <a:moveTo>
                      <a:pt x="44386" y="22193"/>
                    </a:moveTo>
                    <a:cubicBezTo>
                      <a:pt x="44386" y="34450"/>
                      <a:pt x="34450" y="44387"/>
                      <a:pt x="22193" y="44387"/>
                    </a:cubicBezTo>
                    <a:cubicBezTo>
                      <a:pt x="9936" y="44387"/>
                      <a:pt x="0" y="34450"/>
                      <a:pt x="0" y="22193"/>
                    </a:cubicBezTo>
                    <a:cubicBezTo>
                      <a:pt x="0" y="9936"/>
                      <a:pt x="9937" y="0"/>
                      <a:pt x="22193" y="0"/>
                    </a:cubicBezTo>
                    <a:cubicBezTo>
                      <a:pt x="34450" y="0"/>
                      <a:pt x="44386" y="9936"/>
                      <a:pt x="44386" y="22193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21"/>
              <p:cNvSpPr/>
              <p:nvPr/>
            </p:nvSpPr>
            <p:spPr>
              <a:xfrm>
                <a:off x="6947525" y="1111853"/>
                <a:ext cx="357863" cy="978884"/>
              </a:xfrm>
              <a:custGeom>
                <a:avLst/>
                <a:gdLst/>
                <a:ahLst/>
                <a:cxnLst/>
                <a:rect l="l" t="t" r="r" b="b"/>
                <a:pathLst>
                  <a:path w="357863" h="978884" extrusionOk="0">
                    <a:moveTo>
                      <a:pt x="94783" y="846773"/>
                    </a:moveTo>
                    <a:cubicBezTo>
                      <a:pt x="56207" y="902684"/>
                      <a:pt x="96212" y="978884"/>
                      <a:pt x="164125" y="978884"/>
                    </a:cubicBezTo>
                    <a:lnTo>
                      <a:pt x="84401" y="978884"/>
                    </a:lnTo>
                    <a:cubicBezTo>
                      <a:pt x="16488" y="978884"/>
                      <a:pt x="-23518" y="902684"/>
                      <a:pt x="15059" y="846773"/>
                    </a:cubicBezTo>
                    <a:lnTo>
                      <a:pt x="278139" y="465773"/>
                    </a:lnTo>
                    <a:lnTo>
                      <a:pt x="278139" y="115157"/>
                    </a:lnTo>
                    <a:lnTo>
                      <a:pt x="269757" y="115157"/>
                    </a:lnTo>
                    <a:cubicBezTo>
                      <a:pt x="254803" y="115157"/>
                      <a:pt x="242706" y="103061"/>
                      <a:pt x="242706" y="88106"/>
                    </a:cubicBezTo>
                    <a:lnTo>
                      <a:pt x="242706" y="27051"/>
                    </a:lnTo>
                    <a:cubicBezTo>
                      <a:pt x="242706" y="12097"/>
                      <a:pt x="254803" y="0"/>
                      <a:pt x="269757" y="0"/>
                    </a:cubicBezTo>
                    <a:lnTo>
                      <a:pt x="349481" y="0"/>
                    </a:lnTo>
                    <a:cubicBezTo>
                      <a:pt x="334527" y="0"/>
                      <a:pt x="322430" y="12097"/>
                      <a:pt x="322430" y="27051"/>
                    </a:cubicBezTo>
                    <a:lnTo>
                      <a:pt x="322430" y="88106"/>
                    </a:lnTo>
                    <a:cubicBezTo>
                      <a:pt x="322430" y="103061"/>
                      <a:pt x="334527" y="115157"/>
                      <a:pt x="349481" y="115157"/>
                    </a:cubicBezTo>
                    <a:lnTo>
                      <a:pt x="357864" y="115157"/>
                    </a:lnTo>
                    <a:lnTo>
                      <a:pt x="357864" y="465773"/>
                    </a:lnTo>
                    <a:lnTo>
                      <a:pt x="94783" y="846773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37" name="Google Shape;2537;p21"/>
          <p:cNvGrpSpPr/>
          <p:nvPr/>
        </p:nvGrpSpPr>
        <p:grpSpPr>
          <a:xfrm>
            <a:off x="-572660" y="4573265"/>
            <a:ext cx="2882966" cy="2836262"/>
            <a:chOff x="13234907" y="201051"/>
            <a:chExt cx="1506173" cy="1481773"/>
          </a:xfrm>
        </p:grpSpPr>
        <p:sp>
          <p:nvSpPr>
            <p:cNvPr id="2538" name="Google Shape;2538;p21"/>
            <p:cNvSpPr/>
            <p:nvPr/>
          </p:nvSpPr>
          <p:spPr>
            <a:xfrm rot="2493010">
              <a:off x="13387155" y="484460"/>
              <a:ext cx="1201678" cy="914955"/>
            </a:xfrm>
            <a:custGeom>
              <a:avLst/>
              <a:gdLst/>
              <a:ahLst/>
              <a:cxnLst/>
              <a:rect l="l" t="t" r="r" b="b"/>
              <a:pathLst>
                <a:path w="1203085" h="916026" extrusionOk="0">
                  <a:moveTo>
                    <a:pt x="64547" y="219419"/>
                  </a:moveTo>
                  <a:lnTo>
                    <a:pt x="67768" y="223079"/>
                  </a:lnTo>
                  <a:lnTo>
                    <a:pt x="67768" y="219419"/>
                  </a:lnTo>
                  <a:close/>
                  <a:moveTo>
                    <a:pt x="86404" y="34273"/>
                  </a:moveTo>
                  <a:cubicBezTo>
                    <a:pt x="97918" y="22758"/>
                    <a:pt x="113825" y="15636"/>
                    <a:pt x="131395" y="15636"/>
                  </a:cubicBezTo>
                  <a:lnTo>
                    <a:pt x="528111" y="15636"/>
                  </a:lnTo>
                  <a:lnTo>
                    <a:pt x="536944" y="17420"/>
                  </a:lnTo>
                  <a:lnTo>
                    <a:pt x="540497" y="8844"/>
                  </a:lnTo>
                  <a:cubicBezTo>
                    <a:pt x="545961" y="3380"/>
                    <a:pt x="553510" y="0"/>
                    <a:pt x="561847" y="0"/>
                  </a:cubicBezTo>
                  <a:lnTo>
                    <a:pt x="618902" y="0"/>
                  </a:lnTo>
                  <a:cubicBezTo>
                    <a:pt x="635578" y="0"/>
                    <a:pt x="649097" y="13519"/>
                    <a:pt x="649096" y="30194"/>
                  </a:cubicBezTo>
                  <a:lnTo>
                    <a:pt x="649096" y="283274"/>
                  </a:lnTo>
                  <a:cubicBezTo>
                    <a:pt x="649096" y="299950"/>
                    <a:pt x="635578" y="313468"/>
                    <a:pt x="618902" y="313468"/>
                  </a:cubicBezTo>
                  <a:lnTo>
                    <a:pt x="561847" y="313468"/>
                  </a:lnTo>
                  <a:cubicBezTo>
                    <a:pt x="553510" y="313468"/>
                    <a:pt x="545961" y="310089"/>
                    <a:pt x="540497" y="304624"/>
                  </a:cubicBezTo>
                  <a:lnTo>
                    <a:pt x="538849" y="300648"/>
                  </a:lnTo>
                  <a:lnTo>
                    <a:pt x="528111" y="302815"/>
                  </a:lnTo>
                  <a:lnTo>
                    <a:pt x="292576" y="302816"/>
                  </a:lnTo>
                  <a:lnTo>
                    <a:pt x="293628" y="311552"/>
                  </a:lnTo>
                  <a:lnTo>
                    <a:pt x="302078" y="351121"/>
                  </a:lnTo>
                  <a:lnTo>
                    <a:pt x="314489" y="384300"/>
                  </a:lnTo>
                  <a:cubicBezTo>
                    <a:pt x="322426" y="399602"/>
                    <a:pt x="332358" y="414185"/>
                    <a:pt x="344309" y="427680"/>
                  </a:cubicBezTo>
                  <a:cubicBezTo>
                    <a:pt x="386842" y="475704"/>
                    <a:pt x="446183" y="500038"/>
                    <a:pt x="505659" y="499615"/>
                  </a:cubicBezTo>
                  <a:lnTo>
                    <a:pt x="509596" y="499032"/>
                  </a:lnTo>
                  <a:lnTo>
                    <a:pt x="528950" y="469511"/>
                  </a:lnTo>
                  <a:lnTo>
                    <a:pt x="528950" y="469509"/>
                  </a:lnTo>
                  <a:lnTo>
                    <a:pt x="528951" y="469510"/>
                  </a:lnTo>
                  <a:cubicBezTo>
                    <a:pt x="538590" y="460209"/>
                    <a:pt x="550448" y="453270"/>
                    <a:pt x="563536" y="449551"/>
                  </a:cubicBezTo>
                  <a:lnTo>
                    <a:pt x="585980" y="449211"/>
                  </a:lnTo>
                  <a:lnTo>
                    <a:pt x="594084" y="438034"/>
                  </a:lnTo>
                  <a:lnTo>
                    <a:pt x="604138" y="429130"/>
                  </a:lnTo>
                  <a:lnTo>
                    <a:pt x="632160" y="404311"/>
                  </a:lnTo>
                  <a:lnTo>
                    <a:pt x="860621" y="201973"/>
                  </a:lnTo>
                  <a:cubicBezTo>
                    <a:pt x="872030" y="191868"/>
                    <a:pt x="888121" y="191359"/>
                    <a:pt x="896583" y="200914"/>
                  </a:cubicBezTo>
                  <a:lnTo>
                    <a:pt x="936747" y="246264"/>
                  </a:lnTo>
                  <a:cubicBezTo>
                    <a:pt x="945210" y="255819"/>
                    <a:pt x="942831" y="271667"/>
                    <a:pt x="931352" y="281834"/>
                  </a:cubicBezTo>
                  <a:lnTo>
                    <a:pt x="749595" y="442808"/>
                  </a:lnTo>
                  <a:lnTo>
                    <a:pt x="749524" y="442871"/>
                  </a:lnTo>
                  <a:lnTo>
                    <a:pt x="712539" y="475627"/>
                  </a:lnTo>
                  <a:lnTo>
                    <a:pt x="810162" y="499990"/>
                  </a:lnTo>
                  <a:lnTo>
                    <a:pt x="975447" y="353604"/>
                  </a:lnTo>
                  <a:cubicBezTo>
                    <a:pt x="987266" y="343136"/>
                    <a:pt x="998991" y="331917"/>
                    <a:pt x="1010951" y="321147"/>
                  </a:cubicBezTo>
                  <a:cubicBezTo>
                    <a:pt x="1046833" y="288838"/>
                    <a:pt x="1084832" y="260575"/>
                    <a:pt x="1133826" y="268809"/>
                  </a:cubicBezTo>
                  <a:cubicBezTo>
                    <a:pt x="1184791" y="277366"/>
                    <a:pt x="1201402" y="321692"/>
                    <a:pt x="1203085" y="326180"/>
                  </a:cubicBezTo>
                  <a:lnTo>
                    <a:pt x="578083" y="879718"/>
                  </a:lnTo>
                  <a:lnTo>
                    <a:pt x="578161" y="879776"/>
                  </a:lnTo>
                  <a:lnTo>
                    <a:pt x="537232" y="916026"/>
                  </a:lnTo>
                  <a:cubicBezTo>
                    <a:pt x="527985" y="911618"/>
                    <a:pt x="507234" y="899969"/>
                    <a:pt x="493530" y="875589"/>
                  </a:cubicBezTo>
                  <a:cubicBezTo>
                    <a:pt x="482988" y="856933"/>
                    <a:pt x="478784" y="832793"/>
                    <a:pt x="481908" y="811322"/>
                  </a:cubicBezTo>
                  <a:cubicBezTo>
                    <a:pt x="485952" y="783565"/>
                    <a:pt x="505397" y="770035"/>
                    <a:pt x="525148" y="752542"/>
                  </a:cubicBezTo>
                  <a:lnTo>
                    <a:pt x="530638" y="747679"/>
                  </a:lnTo>
                  <a:lnTo>
                    <a:pt x="530624" y="747565"/>
                  </a:lnTo>
                  <a:lnTo>
                    <a:pt x="530575" y="747608"/>
                  </a:lnTo>
                  <a:lnTo>
                    <a:pt x="515848" y="628905"/>
                  </a:lnTo>
                  <a:lnTo>
                    <a:pt x="439924" y="626972"/>
                  </a:lnTo>
                  <a:cubicBezTo>
                    <a:pt x="366844" y="613271"/>
                    <a:pt x="297593" y="576059"/>
                    <a:pt x="244482" y="516092"/>
                  </a:cubicBezTo>
                  <a:lnTo>
                    <a:pt x="191723" y="436983"/>
                  </a:lnTo>
                  <a:cubicBezTo>
                    <a:pt x="190335" y="434267"/>
                    <a:pt x="189019" y="431488"/>
                    <a:pt x="187775" y="428647"/>
                  </a:cubicBezTo>
                  <a:cubicBezTo>
                    <a:pt x="173917" y="397915"/>
                    <a:pt x="164806" y="365682"/>
                    <a:pt x="160376" y="333009"/>
                  </a:cubicBezTo>
                  <a:lnTo>
                    <a:pt x="160591" y="302815"/>
                  </a:lnTo>
                  <a:lnTo>
                    <a:pt x="131395" y="302815"/>
                  </a:lnTo>
                  <a:cubicBezTo>
                    <a:pt x="122610" y="302816"/>
                    <a:pt x="114241" y="301035"/>
                    <a:pt x="106628" y="297816"/>
                  </a:cubicBezTo>
                  <a:lnTo>
                    <a:pt x="101916" y="294639"/>
                  </a:lnTo>
                  <a:lnTo>
                    <a:pt x="94069" y="293058"/>
                  </a:lnTo>
                  <a:cubicBezTo>
                    <a:pt x="75427" y="285175"/>
                    <a:pt x="62390" y="266709"/>
                    <a:pt x="62328" y="245199"/>
                  </a:cubicBezTo>
                  <a:lnTo>
                    <a:pt x="62295" y="219419"/>
                  </a:lnTo>
                  <a:lnTo>
                    <a:pt x="37915" y="219419"/>
                  </a:lnTo>
                  <a:cubicBezTo>
                    <a:pt x="28999" y="219419"/>
                    <a:pt x="20926" y="215805"/>
                    <a:pt x="15083" y="209961"/>
                  </a:cubicBezTo>
                  <a:lnTo>
                    <a:pt x="14192" y="207812"/>
                  </a:lnTo>
                  <a:lnTo>
                    <a:pt x="8431" y="205426"/>
                  </a:lnTo>
                  <a:cubicBezTo>
                    <a:pt x="3245" y="200254"/>
                    <a:pt x="35" y="193109"/>
                    <a:pt x="41" y="185215"/>
                  </a:cubicBezTo>
                  <a:lnTo>
                    <a:pt x="0" y="151406"/>
                  </a:lnTo>
                  <a:lnTo>
                    <a:pt x="5625" y="153843"/>
                  </a:lnTo>
                  <a:lnTo>
                    <a:pt x="5625" y="134266"/>
                  </a:lnTo>
                  <a:cubicBezTo>
                    <a:pt x="5626" y="125349"/>
                    <a:pt x="9239" y="117277"/>
                    <a:pt x="15083" y="111433"/>
                  </a:cubicBezTo>
                  <a:cubicBezTo>
                    <a:pt x="20926" y="105590"/>
                    <a:pt x="28999" y="101976"/>
                    <a:pt x="37915" y="101976"/>
                  </a:cubicBezTo>
                  <a:lnTo>
                    <a:pt x="67768" y="101976"/>
                  </a:lnTo>
                  <a:lnTo>
                    <a:pt x="67768" y="79264"/>
                  </a:lnTo>
                  <a:cubicBezTo>
                    <a:pt x="67768" y="61693"/>
                    <a:pt x="74890" y="45786"/>
                    <a:pt x="86404" y="34273"/>
                  </a:cubicBezTo>
                  <a:close/>
                </a:path>
              </a:pathLst>
            </a:custGeom>
            <a:solidFill>
              <a:srgbClr val="FFFFFF"/>
            </a:solidFill>
            <a:ln w="152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9" name="Google Shape;2539;p21"/>
            <p:cNvGrpSpPr/>
            <p:nvPr/>
          </p:nvGrpSpPr>
          <p:grpSpPr>
            <a:xfrm>
              <a:off x="13642991" y="254954"/>
              <a:ext cx="903521" cy="985298"/>
              <a:chOff x="13816418" y="-856342"/>
              <a:chExt cx="903521" cy="985298"/>
            </a:xfrm>
          </p:grpSpPr>
          <p:sp>
            <p:nvSpPr>
              <p:cNvPr id="2540" name="Google Shape;2540;p21"/>
              <p:cNvSpPr/>
              <p:nvPr/>
            </p:nvSpPr>
            <p:spPr>
              <a:xfrm rot="2493010">
                <a:off x="13915187" y="-815706"/>
                <a:ext cx="96375" cy="117306"/>
              </a:xfrm>
              <a:custGeom>
                <a:avLst/>
                <a:gdLst/>
                <a:ahLst/>
                <a:cxnLst/>
                <a:rect l="l" t="t" r="r" b="b"/>
                <a:pathLst>
                  <a:path w="96488" h="117443" extrusionOk="0">
                    <a:moveTo>
                      <a:pt x="64199" y="0"/>
                    </a:moveTo>
                    <a:cubicBezTo>
                      <a:pt x="82032" y="0"/>
                      <a:pt x="96488" y="14457"/>
                      <a:pt x="96488" y="32290"/>
                    </a:cubicBezTo>
                    <a:lnTo>
                      <a:pt x="96488" y="85154"/>
                    </a:lnTo>
                    <a:cubicBezTo>
                      <a:pt x="96488" y="102987"/>
                      <a:pt x="82032" y="117443"/>
                      <a:pt x="64199" y="117443"/>
                    </a:cubicBezTo>
                    <a:lnTo>
                      <a:pt x="32290" y="117443"/>
                    </a:lnTo>
                    <a:cubicBezTo>
                      <a:pt x="14457" y="117443"/>
                      <a:pt x="0" y="102987"/>
                      <a:pt x="0" y="85154"/>
                    </a:cubicBezTo>
                    <a:lnTo>
                      <a:pt x="0" y="32290"/>
                    </a:lnTo>
                    <a:cubicBezTo>
                      <a:pt x="0" y="14457"/>
                      <a:pt x="14457" y="0"/>
                      <a:pt x="32290" y="0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21"/>
              <p:cNvSpPr/>
              <p:nvPr/>
            </p:nvSpPr>
            <p:spPr>
              <a:xfrm>
                <a:off x="13870462" y="-630471"/>
                <a:ext cx="256317" cy="600741"/>
              </a:xfrm>
              <a:custGeom>
                <a:avLst/>
                <a:gdLst/>
                <a:ahLst/>
                <a:cxnLst/>
                <a:rect l="l" t="t" r="r" b="b"/>
                <a:pathLst>
                  <a:path w="256317" h="600741" extrusionOk="0">
                    <a:moveTo>
                      <a:pt x="0" y="265938"/>
                    </a:moveTo>
                    <a:cubicBezTo>
                      <a:pt x="0" y="426148"/>
                      <a:pt x="108680" y="561023"/>
                      <a:pt x="256318" y="600742"/>
                    </a:cubicBezTo>
                    <a:lnTo>
                      <a:pt x="256318" y="459296"/>
                    </a:lnTo>
                    <a:cubicBezTo>
                      <a:pt x="183642" y="425291"/>
                      <a:pt x="133350" y="351473"/>
                      <a:pt x="133350" y="265938"/>
                    </a:cubicBezTo>
                    <a:cubicBezTo>
                      <a:pt x="133350" y="193834"/>
                      <a:pt x="169069" y="130112"/>
                      <a:pt x="223838" y="91440"/>
                    </a:cubicBezTo>
                    <a:lnTo>
                      <a:pt x="124111" y="0"/>
                    </a:lnTo>
                    <a:cubicBezTo>
                      <a:pt x="73724" y="42196"/>
                      <a:pt x="35528" y="98489"/>
                      <a:pt x="15526" y="162878"/>
                    </a:cubicBezTo>
                    <a:moveTo>
                      <a:pt x="0" y="265938"/>
                    </a:moveTo>
                    <a:lnTo>
                      <a:pt x="15526" y="162878"/>
                    </a:lnTo>
                    <a:cubicBezTo>
                      <a:pt x="14573" y="165830"/>
                      <a:pt x="13716" y="168783"/>
                      <a:pt x="12954" y="171736"/>
                    </a:cubicBezTo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21"/>
              <p:cNvSpPr/>
              <p:nvPr/>
            </p:nvSpPr>
            <p:spPr>
              <a:xfrm>
                <a:off x="14156307" y="-191178"/>
                <a:ext cx="411289" cy="106679"/>
              </a:xfrm>
              <a:custGeom>
                <a:avLst/>
                <a:gdLst/>
                <a:ahLst/>
                <a:cxnLst/>
                <a:rect l="l" t="t" r="r" b="b"/>
                <a:pathLst>
                  <a:path w="411289" h="106679" extrusionOk="0">
                    <a:moveTo>
                      <a:pt x="411290" y="23050"/>
                    </a:moveTo>
                    <a:lnTo>
                      <a:pt x="411290" y="83629"/>
                    </a:lnTo>
                    <a:cubicBezTo>
                      <a:pt x="411290" y="96393"/>
                      <a:pt x="399002" y="106680"/>
                      <a:pt x="383667" y="106680"/>
                    </a:cubicBezTo>
                    <a:lnTo>
                      <a:pt x="27623" y="106680"/>
                    </a:lnTo>
                    <a:cubicBezTo>
                      <a:pt x="12382" y="106680"/>
                      <a:pt x="0" y="96393"/>
                      <a:pt x="0" y="83629"/>
                    </a:cubicBezTo>
                    <a:lnTo>
                      <a:pt x="0" y="23050"/>
                    </a:lnTo>
                    <a:cubicBezTo>
                      <a:pt x="0" y="14478"/>
                      <a:pt x="5620" y="6953"/>
                      <a:pt x="13906" y="3048"/>
                    </a:cubicBezTo>
                    <a:cubicBezTo>
                      <a:pt x="17907" y="1048"/>
                      <a:pt x="22670" y="0"/>
                      <a:pt x="27623" y="0"/>
                    </a:cubicBezTo>
                    <a:lnTo>
                      <a:pt x="383667" y="0"/>
                    </a:lnTo>
                    <a:cubicBezTo>
                      <a:pt x="398907" y="0"/>
                      <a:pt x="411290" y="10287"/>
                      <a:pt x="411290" y="23050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21"/>
              <p:cNvSpPr/>
              <p:nvPr/>
            </p:nvSpPr>
            <p:spPr>
              <a:xfrm>
                <a:off x="13816465" y="-2317"/>
                <a:ext cx="903474" cy="131179"/>
              </a:xfrm>
              <a:custGeom>
                <a:avLst/>
                <a:gdLst/>
                <a:ahLst/>
                <a:cxnLst/>
                <a:rect l="l" t="t" r="r" b="b"/>
                <a:pathLst>
                  <a:path w="903474" h="131179" extrusionOk="0">
                    <a:moveTo>
                      <a:pt x="897530" y="131179"/>
                    </a:moveTo>
                    <a:lnTo>
                      <a:pt x="9324" y="131179"/>
                    </a:lnTo>
                    <a:cubicBezTo>
                      <a:pt x="4752" y="121750"/>
                      <a:pt x="-4392" y="99271"/>
                      <a:pt x="2466" y="71934"/>
                    </a:cubicBezTo>
                    <a:cubicBezTo>
                      <a:pt x="7705" y="50979"/>
                      <a:pt x="22564" y="30119"/>
                      <a:pt x="41804" y="16117"/>
                    </a:cubicBezTo>
                    <a:cubicBezTo>
                      <a:pt x="66665" y="-1980"/>
                      <a:pt x="94097" y="782"/>
                      <a:pt x="124672" y="782"/>
                    </a:cubicBezTo>
                    <a:lnTo>
                      <a:pt x="708935" y="782"/>
                    </a:lnTo>
                    <a:cubicBezTo>
                      <a:pt x="772086" y="782"/>
                      <a:pt x="842095" y="-9219"/>
                      <a:pt x="883719" y="42311"/>
                    </a:cubicBezTo>
                    <a:cubicBezTo>
                      <a:pt x="916199" y="82507"/>
                      <a:pt x="899245" y="126703"/>
                      <a:pt x="897530" y="131179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21"/>
              <p:cNvSpPr/>
              <p:nvPr/>
            </p:nvSpPr>
            <p:spPr>
              <a:xfrm>
                <a:off x="13931136" y="-210875"/>
                <a:ext cx="373475" cy="209339"/>
              </a:xfrm>
              <a:custGeom>
                <a:avLst/>
                <a:gdLst/>
                <a:ahLst/>
                <a:cxnLst/>
                <a:rect l="l" t="t" r="r" b="b"/>
                <a:pathLst>
                  <a:path w="373475" h="209339" extrusionOk="0">
                    <a:moveTo>
                      <a:pt x="373475" y="209340"/>
                    </a:moveTo>
                    <a:lnTo>
                      <a:pt x="0" y="209340"/>
                    </a:lnTo>
                    <a:lnTo>
                      <a:pt x="119348" y="35413"/>
                    </a:lnTo>
                    <a:cubicBezTo>
                      <a:pt x="134779" y="12839"/>
                      <a:pt x="158782" y="1123"/>
                      <a:pt x="183166" y="76"/>
                    </a:cubicBezTo>
                    <a:cubicBezTo>
                      <a:pt x="209931" y="-1067"/>
                      <a:pt x="237077" y="10744"/>
                      <a:pt x="254127" y="35413"/>
                    </a:cubicBezTo>
                    <a:lnTo>
                      <a:pt x="373475" y="20934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21"/>
              <p:cNvSpPr/>
              <p:nvPr/>
            </p:nvSpPr>
            <p:spPr>
              <a:xfrm>
                <a:off x="14079345" y="-167461"/>
                <a:ext cx="76961" cy="76962"/>
              </a:xfrm>
              <a:custGeom>
                <a:avLst/>
                <a:gdLst/>
                <a:ahLst/>
                <a:cxnLst/>
                <a:rect l="l" t="t" r="r" b="b"/>
                <a:pathLst>
                  <a:path w="76961" h="76962" extrusionOk="0">
                    <a:moveTo>
                      <a:pt x="76962" y="38481"/>
                    </a:moveTo>
                    <a:cubicBezTo>
                      <a:pt x="76962" y="59733"/>
                      <a:pt x="59733" y="76962"/>
                      <a:pt x="38481" y="76962"/>
                    </a:cubicBezTo>
                    <a:cubicBezTo>
                      <a:pt x="17229" y="76962"/>
                      <a:pt x="0" y="59733"/>
                      <a:pt x="0" y="38481"/>
                    </a:cubicBezTo>
                    <a:cubicBezTo>
                      <a:pt x="0" y="17229"/>
                      <a:pt x="17229" y="0"/>
                      <a:pt x="38481" y="0"/>
                    </a:cubicBezTo>
                    <a:cubicBezTo>
                      <a:pt x="59733" y="0"/>
                      <a:pt x="76962" y="17229"/>
                      <a:pt x="76962" y="38481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21"/>
              <p:cNvSpPr/>
              <p:nvPr/>
            </p:nvSpPr>
            <p:spPr>
              <a:xfrm rot="2493010">
                <a:off x="13909007" y="-718865"/>
                <a:ext cx="523357" cy="286842"/>
              </a:xfrm>
              <a:custGeom>
                <a:avLst/>
                <a:gdLst/>
                <a:ahLst/>
                <a:cxnLst/>
                <a:rect l="l" t="t" r="r" b="b"/>
                <a:pathLst>
                  <a:path w="523970" h="287178" extrusionOk="0">
                    <a:moveTo>
                      <a:pt x="460343" y="0"/>
                    </a:moveTo>
                    <a:cubicBezTo>
                      <a:pt x="495484" y="0"/>
                      <a:pt x="523970" y="28487"/>
                      <a:pt x="523970" y="63627"/>
                    </a:cubicBezTo>
                    <a:lnTo>
                      <a:pt x="523970" y="223552"/>
                    </a:lnTo>
                    <a:cubicBezTo>
                      <a:pt x="523970" y="258692"/>
                      <a:pt x="495484" y="287179"/>
                      <a:pt x="460343" y="287179"/>
                    </a:cubicBezTo>
                    <a:lnTo>
                      <a:pt x="63627" y="287179"/>
                    </a:lnTo>
                    <a:cubicBezTo>
                      <a:pt x="28487" y="287179"/>
                      <a:pt x="0" y="258692"/>
                      <a:pt x="0" y="223552"/>
                    </a:cubicBezTo>
                    <a:lnTo>
                      <a:pt x="0" y="63627"/>
                    </a:lnTo>
                    <a:cubicBezTo>
                      <a:pt x="0" y="28487"/>
                      <a:pt x="28487" y="0"/>
                      <a:pt x="63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21"/>
              <p:cNvSpPr/>
              <p:nvPr/>
            </p:nvSpPr>
            <p:spPr>
              <a:xfrm rot="-2906990">
                <a:off x="14210963" y="-462730"/>
                <a:ext cx="313100" cy="117306"/>
              </a:xfrm>
              <a:custGeom>
                <a:avLst/>
                <a:gdLst/>
                <a:ahLst/>
                <a:cxnLst/>
                <a:rect l="l" t="t" r="r" b="b"/>
                <a:pathLst>
                  <a:path w="313467" h="117443" extrusionOk="0">
                    <a:moveTo>
                      <a:pt x="283274" y="0"/>
                    </a:moveTo>
                    <a:cubicBezTo>
                      <a:pt x="299949" y="0"/>
                      <a:pt x="313468" y="13518"/>
                      <a:pt x="313468" y="30194"/>
                    </a:cubicBezTo>
                    <a:lnTo>
                      <a:pt x="313468" y="87249"/>
                    </a:lnTo>
                    <a:cubicBezTo>
                      <a:pt x="313468" y="103925"/>
                      <a:pt x="299949" y="117443"/>
                      <a:pt x="283274" y="117443"/>
                    </a:cubicBezTo>
                    <a:lnTo>
                      <a:pt x="30194" y="117443"/>
                    </a:lnTo>
                    <a:cubicBezTo>
                      <a:pt x="13518" y="117443"/>
                      <a:pt x="0" y="103925"/>
                      <a:pt x="0" y="87249"/>
                    </a:cubicBezTo>
                    <a:lnTo>
                      <a:pt x="0" y="30194"/>
                    </a:lnTo>
                    <a:cubicBezTo>
                      <a:pt x="0" y="13518"/>
                      <a:pt x="13518" y="0"/>
                      <a:pt x="30194" y="0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21"/>
              <p:cNvSpPr/>
              <p:nvPr/>
            </p:nvSpPr>
            <p:spPr>
              <a:xfrm>
                <a:off x="13899672" y="-799635"/>
                <a:ext cx="66420" cy="86963"/>
              </a:xfrm>
              <a:custGeom>
                <a:avLst/>
                <a:gdLst/>
                <a:ahLst/>
                <a:cxnLst/>
                <a:rect l="l" t="t" r="r" b="b"/>
                <a:pathLst>
                  <a:path w="66420" h="86963" extrusionOk="0">
                    <a:moveTo>
                      <a:pt x="9651" y="65723"/>
                    </a:moveTo>
                    <a:cubicBezTo>
                      <a:pt x="-2160" y="55245"/>
                      <a:pt x="-3303" y="37148"/>
                      <a:pt x="7175" y="25337"/>
                    </a:cubicBezTo>
                    <a:lnTo>
                      <a:pt x="29559" y="0"/>
                    </a:lnTo>
                    <a:cubicBezTo>
                      <a:pt x="29559" y="8096"/>
                      <a:pt x="33083" y="16193"/>
                      <a:pt x="39846" y="22003"/>
                    </a:cubicBezTo>
                    <a:lnTo>
                      <a:pt x="66420" y="45053"/>
                    </a:lnTo>
                    <a:lnTo>
                      <a:pt x="44322" y="69437"/>
                    </a:lnTo>
                    <a:cubicBezTo>
                      <a:pt x="39560" y="74771"/>
                      <a:pt x="36036" y="80677"/>
                      <a:pt x="33750" y="86963"/>
                    </a:cubicBezTo>
                    <a:lnTo>
                      <a:pt x="9556" y="65532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21"/>
              <p:cNvSpPr/>
              <p:nvPr/>
            </p:nvSpPr>
            <p:spPr>
              <a:xfrm>
                <a:off x="13900669" y="-709338"/>
                <a:ext cx="444137" cy="441800"/>
              </a:xfrm>
              <a:custGeom>
                <a:avLst/>
                <a:gdLst/>
                <a:ahLst/>
                <a:cxnLst/>
                <a:rect l="l" t="t" r="r" b="b"/>
                <a:pathLst>
                  <a:path w="444137" h="441800" extrusionOk="0">
                    <a:moveTo>
                      <a:pt x="444043" y="411385"/>
                    </a:moveTo>
                    <a:lnTo>
                      <a:pt x="425659" y="432149"/>
                    </a:lnTo>
                    <a:cubicBezTo>
                      <a:pt x="415182" y="443960"/>
                      <a:pt x="397084" y="445103"/>
                      <a:pt x="385273" y="434626"/>
                    </a:cubicBezTo>
                    <a:lnTo>
                      <a:pt x="340125" y="394621"/>
                    </a:lnTo>
                    <a:cubicBezTo>
                      <a:pt x="333457" y="388715"/>
                      <a:pt x="330314" y="380429"/>
                      <a:pt x="330600" y="372142"/>
                    </a:cubicBezTo>
                    <a:lnTo>
                      <a:pt x="17513" y="94583"/>
                    </a:lnTo>
                    <a:cubicBezTo>
                      <a:pt x="-4013" y="75533"/>
                      <a:pt x="-5918" y="42767"/>
                      <a:pt x="13036" y="21241"/>
                    </a:cubicBezTo>
                    <a:lnTo>
                      <a:pt x="31801" y="0"/>
                    </a:lnTo>
                    <a:cubicBezTo>
                      <a:pt x="26086" y="19336"/>
                      <a:pt x="31801" y="40957"/>
                      <a:pt x="48184" y="55150"/>
                    </a:cubicBezTo>
                    <a:lnTo>
                      <a:pt x="379654" y="342233"/>
                    </a:lnTo>
                    <a:cubicBezTo>
                      <a:pt x="379368" y="350806"/>
                      <a:pt x="382606" y="359378"/>
                      <a:pt x="389750" y="365570"/>
                    </a:cubicBezTo>
                    <a:lnTo>
                      <a:pt x="437566" y="407003"/>
                    </a:lnTo>
                    <a:cubicBezTo>
                      <a:pt x="439566" y="408813"/>
                      <a:pt x="441852" y="410242"/>
                      <a:pt x="444138" y="4112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21"/>
              <p:cNvSpPr/>
              <p:nvPr/>
            </p:nvSpPr>
            <p:spPr>
              <a:xfrm>
                <a:off x="13932470" y="-712481"/>
                <a:ext cx="2095" cy="3238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3238" extrusionOk="0">
                    <a:moveTo>
                      <a:pt x="1048" y="0"/>
                    </a:moveTo>
                    <a:lnTo>
                      <a:pt x="2095" y="857"/>
                    </a:lnTo>
                    <a:lnTo>
                      <a:pt x="0" y="3238"/>
                    </a:lnTo>
                    <a:cubicBezTo>
                      <a:pt x="190" y="2191"/>
                      <a:pt x="571" y="1048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21"/>
              <p:cNvSpPr/>
              <p:nvPr/>
            </p:nvSpPr>
            <p:spPr>
              <a:xfrm>
                <a:off x="13915896" y="-573416"/>
                <a:ext cx="130873" cy="136207"/>
              </a:xfrm>
              <a:custGeom>
                <a:avLst/>
                <a:gdLst/>
                <a:ahLst/>
                <a:cxnLst/>
                <a:rect l="l" t="t" r="r" b="b"/>
                <a:pathLst>
                  <a:path w="130873" h="136207" extrusionOk="0">
                    <a:moveTo>
                      <a:pt x="130874" y="81439"/>
                    </a:moveTo>
                    <a:cubicBezTo>
                      <a:pt x="117539" y="97822"/>
                      <a:pt x="107061" y="116300"/>
                      <a:pt x="99917" y="136208"/>
                    </a:cubicBezTo>
                    <a:lnTo>
                      <a:pt x="0" y="52102"/>
                    </a:lnTo>
                    <a:cubicBezTo>
                      <a:pt x="10478" y="33528"/>
                      <a:pt x="22860" y="16002"/>
                      <a:pt x="37052" y="0"/>
                    </a:cubicBezTo>
                    <a:lnTo>
                      <a:pt x="130874" y="81534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21"/>
              <p:cNvSpPr/>
              <p:nvPr/>
            </p:nvSpPr>
            <p:spPr>
              <a:xfrm>
                <a:off x="13816418" y="-210800"/>
                <a:ext cx="297884" cy="339756"/>
              </a:xfrm>
              <a:custGeom>
                <a:avLst/>
                <a:gdLst/>
                <a:ahLst/>
                <a:cxnLst/>
                <a:rect l="l" t="t" r="r" b="b"/>
                <a:pathLst>
                  <a:path w="297884" h="339756" extrusionOk="0">
                    <a:moveTo>
                      <a:pt x="297884" y="0"/>
                    </a:moveTo>
                    <a:lnTo>
                      <a:pt x="165963" y="209264"/>
                    </a:lnTo>
                    <a:lnTo>
                      <a:pt x="162724" y="214408"/>
                    </a:lnTo>
                    <a:lnTo>
                      <a:pt x="80047" y="214408"/>
                    </a:lnTo>
                    <a:lnTo>
                      <a:pt x="66808" y="243459"/>
                    </a:lnTo>
                    <a:cubicBezTo>
                      <a:pt x="56044" y="267272"/>
                      <a:pt x="53092" y="293751"/>
                      <a:pt x="58426" y="319278"/>
                    </a:cubicBezTo>
                    <a:lnTo>
                      <a:pt x="62712" y="339757"/>
                    </a:lnTo>
                    <a:lnTo>
                      <a:pt x="8038" y="339757"/>
                    </a:lnTo>
                    <a:cubicBezTo>
                      <a:pt x="4038" y="330327"/>
                      <a:pt x="-3773" y="307848"/>
                      <a:pt x="2133" y="280511"/>
                    </a:cubicBezTo>
                    <a:cubicBezTo>
                      <a:pt x="6610" y="259556"/>
                      <a:pt x="19468" y="238697"/>
                      <a:pt x="36042" y="224695"/>
                    </a:cubicBezTo>
                    <a:cubicBezTo>
                      <a:pt x="57473" y="206597"/>
                      <a:pt x="81000" y="209360"/>
                      <a:pt x="107384" y="209360"/>
                    </a:cubicBezTo>
                    <a:lnTo>
                      <a:pt x="114718" y="209360"/>
                    </a:lnTo>
                    <a:lnTo>
                      <a:pt x="234067" y="35433"/>
                    </a:lnTo>
                    <a:cubicBezTo>
                      <a:pt x="249497" y="12859"/>
                      <a:pt x="273500" y="1143"/>
                      <a:pt x="297884" y="95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21"/>
              <p:cNvSpPr/>
              <p:nvPr/>
            </p:nvSpPr>
            <p:spPr>
              <a:xfrm>
                <a:off x="14188978" y="-191178"/>
                <a:ext cx="108204" cy="106679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106679" extrusionOk="0">
                    <a:moveTo>
                      <a:pt x="108204" y="106680"/>
                    </a:moveTo>
                    <a:lnTo>
                      <a:pt x="56197" y="106680"/>
                    </a:lnTo>
                    <a:lnTo>
                      <a:pt x="0" y="3048"/>
                    </a:lnTo>
                    <a:cubicBezTo>
                      <a:pt x="2476" y="1048"/>
                      <a:pt x="5334" y="0"/>
                      <a:pt x="8382" y="0"/>
                    </a:cubicBezTo>
                    <a:lnTo>
                      <a:pt x="45815" y="0"/>
                    </a:lnTo>
                    <a:lnTo>
                      <a:pt x="108109" y="10668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54" name="Google Shape;2554;p21"/>
          <p:cNvSpPr/>
          <p:nvPr/>
        </p:nvSpPr>
        <p:spPr>
          <a:xfrm>
            <a:off x="699425" y="380525"/>
            <a:ext cx="56529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5" name="Google Shape;2555;p21"/>
          <p:cNvSpPr/>
          <p:nvPr/>
        </p:nvSpPr>
        <p:spPr>
          <a:xfrm>
            <a:off x="949724" y="580874"/>
            <a:ext cx="655709" cy="9306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S</a:t>
            </a:r>
          </a:p>
        </p:txBody>
      </p:sp>
      <p:sp>
        <p:nvSpPr>
          <p:cNvPr id="2556" name="Google Shape;2556;p21"/>
          <p:cNvSpPr/>
          <p:nvPr/>
        </p:nvSpPr>
        <p:spPr>
          <a:xfrm>
            <a:off x="1656097" y="607488"/>
            <a:ext cx="494363" cy="624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c</a:t>
            </a:r>
          </a:p>
        </p:txBody>
      </p:sp>
      <p:sp>
        <p:nvSpPr>
          <p:cNvPr id="2557" name="Google Shape;2557;p21"/>
          <p:cNvSpPr/>
          <p:nvPr/>
        </p:nvSpPr>
        <p:spPr>
          <a:xfrm>
            <a:off x="2201118" y="641226"/>
            <a:ext cx="360922" cy="8283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I</a:t>
            </a:r>
          </a:p>
        </p:txBody>
      </p:sp>
      <p:sp>
        <p:nvSpPr>
          <p:cNvPr id="2558" name="Google Shape;2558;p21"/>
          <p:cNvSpPr/>
          <p:nvPr/>
        </p:nvSpPr>
        <p:spPr>
          <a:xfrm>
            <a:off x="2662424" y="589333"/>
            <a:ext cx="512430" cy="86717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E</a:t>
            </a:r>
          </a:p>
        </p:txBody>
      </p:sp>
      <p:sp>
        <p:nvSpPr>
          <p:cNvPr id="2559" name="Google Shape;2559;p21"/>
          <p:cNvSpPr/>
          <p:nvPr/>
        </p:nvSpPr>
        <p:spPr>
          <a:xfrm>
            <a:off x="3265618" y="551994"/>
            <a:ext cx="1147490" cy="1006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Libre Baskerville"/>
              </a:rPr>
              <a:t>N</a:t>
            </a:r>
          </a:p>
        </p:txBody>
      </p:sp>
      <p:sp>
        <p:nvSpPr>
          <p:cNvPr id="2560" name="Google Shape;2560;p21"/>
          <p:cNvSpPr/>
          <p:nvPr/>
        </p:nvSpPr>
        <p:spPr>
          <a:xfrm>
            <a:off x="4390222" y="496298"/>
            <a:ext cx="873116" cy="11181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Yeseva One"/>
              </a:rPr>
              <a:t>C</a:t>
            </a:r>
          </a:p>
        </p:txBody>
      </p:sp>
      <p:sp>
        <p:nvSpPr>
          <p:cNvPr id="2561" name="Google Shape;2561;p21"/>
          <p:cNvSpPr/>
          <p:nvPr/>
        </p:nvSpPr>
        <p:spPr>
          <a:xfrm rot="-1913833">
            <a:off x="251465" y="470314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2" name="Google Shape;2562;p21"/>
          <p:cNvSpPr/>
          <p:nvPr/>
        </p:nvSpPr>
        <p:spPr>
          <a:xfrm>
            <a:off x="5284971" y="632874"/>
            <a:ext cx="768004" cy="8266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Libre Baskerville"/>
              </a:rPr>
              <a:t>e</a:t>
            </a:r>
          </a:p>
        </p:txBody>
      </p:sp>
      <p:sp>
        <p:nvSpPr>
          <p:cNvPr id="2563" name="Google Shape;2563;p21"/>
          <p:cNvSpPr/>
          <p:nvPr/>
        </p:nvSpPr>
        <p:spPr>
          <a:xfrm rot="-1913833">
            <a:off x="5476090" y="1237689"/>
            <a:ext cx="1559467" cy="41994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64" name="Google Shape;2564;p21"/>
          <p:cNvGrpSpPr/>
          <p:nvPr/>
        </p:nvGrpSpPr>
        <p:grpSpPr>
          <a:xfrm>
            <a:off x="10474252" y="4264572"/>
            <a:ext cx="1591251" cy="2310309"/>
            <a:chOff x="10144477" y="2273847"/>
            <a:chExt cx="1591251" cy="2310309"/>
          </a:xfrm>
        </p:grpSpPr>
        <p:grpSp>
          <p:nvGrpSpPr>
            <p:cNvPr id="2565" name="Google Shape;2565;p21"/>
            <p:cNvGrpSpPr/>
            <p:nvPr/>
          </p:nvGrpSpPr>
          <p:grpSpPr>
            <a:xfrm rot="-3721839" flipH="1">
              <a:off x="9784760" y="3141670"/>
              <a:ext cx="2310684" cy="574663"/>
              <a:chOff x="5524500" y="3286125"/>
              <a:chExt cx="1143618" cy="284416"/>
            </a:xfrm>
          </p:grpSpPr>
          <p:sp>
            <p:nvSpPr>
              <p:cNvPr id="2566" name="Google Shape;2566;p21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21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21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9" name="Google Shape;2569;p21"/>
            <p:cNvGrpSpPr/>
            <p:nvPr/>
          </p:nvGrpSpPr>
          <p:grpSpPr>
            <a:xfrm rot="-3721839" flipH="1">
              <a:off x="9784760" y="3141670"/>
              <a:ext cx="2310684" cy="574663"/>
              <a:chOff x="5524500" y="3286125"/>
              <a:chExt cx="1143618" cy="284416"/>
            </a:xfrm>
          </p:grpSpPr>
          <p:sp>
            <p:nvSpPr>
              <p:cNvPr id="2570" name="Google Shape;2570;p21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30174" h="284416" extrusionOk="0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21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avLst/>
                <a:gdLst/>
                <a:ahLst/>
                <a:cxnLst/>
                <a:rect l="l" t="t" r="r" b="b"/>
                <a:pathLst>
                  <a:path w="291036" h="284321" extrusionOk="0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21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210502" h="284416" extrusionOk="0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21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284416" extrusionOk="0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21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avLst/>
                <a:gdLst/>
                <a:ahLst/>
                <a:cxnLst/>
                <a:rect l="l" t="t" r="r" b="b"/>
                <a:pathLst>
                  <a:path w="95297" h="115538" extrusionOk="0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21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21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21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21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11695" h="28575" extrusionOk="0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579" name="Google Shape;25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96" y="1835701"/>
            <a:ext cx="5328199" cy="27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0" name="Google Shape;25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100" y="1835700"/>
            <a:ext cx="4648376" cy="40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7362E"/>
      </a:dk2>
      <a:lt2>
        <a:srgbClr val="D9D9D9"/>
      </a:lt2>
      <a:accent1>
        <a:srgbClr val="CD3C32"/>
      </a:accent1>
      <a:accent2>
        <a:srgbClr val="FFC50D"/>
      </a:accent2>
      <a:accent3>
        <a:srgbClr val="3D74A0"/>
      </a:accent3>
      <a:accent4>
        <a:srgbClr val="9FC33D"/>
      </a:accent4>
      <a:accent5>
        <a:srgbClr val="214887"/>
      </a:accent5>
      <a:accent6>
        <a:srgbClr val="E7A43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Widescreen</PresentationFormat>
  <Paragraphs>150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Abril Fatface</vt:lpstr>
      <vt:lpstr>Aldrich</vt:lpstr>
      <vt:lpstr>Anton</vt:lpstr>
      <vt:lpstr>Arial</vt:lpstr>
      <vt:lpstr>Calibri</vt:lpstr>
      <vt:lpstr>DM Sans</vt:lpstr>
      <vt:lpstr>Homemade Apple</vt:lpstr>
      <vt:lpstr>Libre Baskerville</vt:lpstr>
      <vt:lpstr>Mountains of Christmas</vt:lpstr>
      <vt:lpstr>Poppins</vt:lpstr>
      <vt:lpstr>Times New Roman</vt:lpstr>
      <vt:lpstr>Yeseva One</vt:lpstr>
      <vt:lpstr>SlidesMania</vt:lpstr>
      <vt:lpstr>PowerPoint Presentation</vt:lpstr>
      <vt:lpstr>GMAS Dates</vt:lpstr>
      <vt:lpstr>GMAS Information</vt:lpstr>
      <vt:lpstr>Sections 1, 2, &amp; 3</vt:lpstr>
      <vt:lpstr>Sections 1, 2, &amp; 3</vt:lpstr>
      <vt:lpstr>Sections 1, 2, &amp; 3</vt:lpstr>
      <vt:lpstr>Sections 1 &amp; 2</vt:lpstr>
      <vt:lpstr>Sections 1 &amp; 2</vt:lpstr>
      <vt:lpstr>PowerPoint Presentation</vt:lpstr>
      <vt:lpstr>PowerPoint Presentation</vt:lpstr>
      <vt:lpstr>What can you do?</vt:lpstr>
      <vt:lpstr>PowerPoint Presentation</vt:lpstr>
      <vt:lpstr>Questions?</vt:lpstr>
      <vt:lpstr>Thank you for coming!!!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Stockton, Daniela</cp:lastModifiedBy>
  <cp:revision>1</cp:revision>
  <dcterms:modified xsi:type="dcterms:W3CDTF">2026-03-18T16:08:12Z</dcterms:modified>
</cp:coreProperties>
</file>