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92" d="100"/>
          <a:sy n="92" d="100"/>
        </p:scale>
        <p:origin x="424" y="-2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5765" y="7152005"/>
            <a:ext cx="5029835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Facts. Fourth grade math standards build on multiplication and division.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Homework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goes home on Tuesday this week and is due on Friday.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1900" y="2216150"/>
            <a:ext cx="3015615" cy="289687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Tuesday, September 7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September 10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Homework Due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rbel" panose="020B0503020204020204" pitchFamily="34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Bookman Old Style" panose="02050604050505020204" pitchFamily="18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Wednesday morning students can purchase an ice cream for $1.00.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67108"/>
            <a:ext cx="2460284" cy="6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216150"/>
            <a:ext cx="3578860" cy="289623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Happy Tuesday!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I hope you enjoyed your 3- day weekend and had a Happy Labor Day.  This week begins our fifth week of school. We have established our schedules and working hard here in 4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grade.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1310"/>
            <a:ext cx="6574155" cy="143129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</a:t>
            </a: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41099" y="1667108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6" y="504825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September 7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- 10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9124</TotalTime>
  <Words>215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Bookman Old Style</vt:lpstr>
      <vt:lpstr>Calibri</vt:lpstr>
      <vt:lpstr>Calibri Light</vt:lpstr>
      <vt:lpstr>Cavolini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170</cp:revision>
  <cp:lastPrinted>2021-08-31T14:50:37Z</cp:lastPrinted>
  <dcterms:created xsi:type="dcterms:W3CDTF">2015-08-28T12:35:00Z</dcterms:created>
  <dcterms:modified xsi:type="dcterms:W3CDTF">2021-09-06T05:41:03Z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