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558DD-F7A4-4FE2-853A-96FF0863A233}" v="32" dt="2022-11-07T00:41:42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64" autoAdjust="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, Lekishia (DCPS)" userId="b4c9697b-d474-4e6f-b489-19af897e5062" providerId="ADAL" clId="{029558DD-F7A4-4FE2-853A-96FF0863A233}"/>
    <pc:docChg chg="undo redo custSel addSld modSld">
      <pc:chgData name="Stewart, Lekishia (DCPS)" userId="b4c9697b-d474-4e6f-b489-19af897e5062" providerId="ADAL" clId="{029558DD-F7A4-4FE2-853A-96FF0863A233}" dt="2022-11-07T00:48:51.221" v="2366" actId="14100"/>
      <pc:docMkLst>
        <pc:docMk/>
      </pc:docMkLst>
      <pc:sldChg chg="addSp delSp modSp mod">
        <pc:chgData name="Stewart, Lekishia (DCPS)" userId="b4c9697b-d474-4e6f-b489-19af897e5062" providerId="ADAL" clId="{029558DD-F7A4-4FE2-853A-96FF0863A233}" dt="2022-11-04T07:45:25.602" v="153" actId="2711"/>
        <pc:sldMkLst>
          <pc:docMk/>
          <pc:sldMk cId="1448940868" sldId="256"/>
        </pc:sldMkLst>
        <pc:spChg chg="add mod">
          <ac:chgData name="Stewart, Lekishia (DCPS)" userId="b4c9697b-d474-4e6f-b489-19af897e5062" providerId="ADAL" clId="{029558DD-F7A4-4FE2-853A-96FF0863A233}" dt="2022-11-04T07:45:25.602" v="153" actId="2711"/>
          <ac:spMkLst>
            <pc:docMk/>
            <pc:sldMk cId="1448940868" sldId="256"/>
            <ac:spMk id="2" creationId="{3D01D990-6D9A-1947-3CA4-6217FDFE5668}"/>
          </ac:spMkLst>
        </pc:spChg>
        <pc:spChg chg="add mod">
          <ac:chgData name="Stewart, Lekishia (DCPS)" userId="b4c9697b-d474-4e6f-b489-19af897e5062" providerId="ADAL" clId="{029558DD-F7A4-4FE2-853A-96FF0863A233}" dt="2022-11-04T07:45:06.656" v="152" actId="2711"/>
          <ac:spMkLst>
            <pc:docMk/>
            <pc:sldMk cId="1448940868" sldId="256"/>
            <ac:spMk id="5" creationId="{7FD6D1B4-3310-B0F7-4ADF-DE663D595A54}"/>
          </ac:spMkLst>
        </pc:spChg>
        <pc:spChg chg="del mod">
          <ac:chgData name="Stewart, Lekishia (DCPS)" userId="b4c9697b-d474-4e6f-b489-19af897e5062" providerId="ADAL" clId="{029558DD-F7A4-4FE2-853A-96FF0863A233}" dt="2022-11-04T07:24:04.782" v="98" actId="478"/>
          <ac:spMkLst>
            <pc:docMk/>
            <pc:sldMk cId="1448940868" sldId="256"/>
            <ac:spMk id="8" creationId="{7EB4D5D1-D162-4C1D-949B-C11DBFDEF66E}"/>
          </ac:spMkLst>
        </pc:spChg>
        <pc:spChg chg="add mod">
          <ac:chgData name="Stewart, Lekishia (DCPS)" userId="b4c9697b-d474-4e6f-b489-19af897e5062" providerId="ADAL" clId="{029558DD-F7A4-4FE2-853A-96FF0863A233}" dt="2022-11-04T07:42:33.019" v="133" actId="478"/>
          <ac:spMkLst>
            <pc:docMk/>
            <pc:sldMk cId="1448940868" sldId="256"/>
            <ac:spMk id="10" creationId="{2718052B-DE59-12B1-077D-9FCB25D1CA70}"/>
          </ac:spMkLst>
        </pc:spChg>
        <pc:grpChg chg="del">
          <ac:chgData name="Stewart, Lekishia (DCPS)" userId="b4c9697b-d474-4e6f-b489-19af897e5062" providerId="ADAL" clId="{029558DD-F7A4-4FE2-853A-96FF0863A233}" dt="2022-11-04T07:16:25.718" v="0" actId="478"/>
          <ac:grpSpMkLst>
            <pc:docMk/>
            <pc:sldMk cId="1448940868" sldId="256"/>
            <ac:grpSpMk id="21" creationId="{9CC9142A-32B6-4E51-AE68-AB7CAAEC8416}"/>
          </ac:grpSpMkLst>
        </pc:grpChg>
        <pc:picChg chg="del">
          <ac:chgData name="Stewart, Lekishia (DCPS)" userId="b4c9697b-d474-4e6f-b489-19af897e5062" providerId="ADAL" clId="{029558DD-F7A4-4FE2-853A-96FF0863A233}" dt="2022-11-04T07:42:33.019" v="133" actId="478"/>
          <ac:picMkLst>
            <pc:docMk/>
            <pc:sldMk cId="1448940868" sldId="256"/>
            <ac:picMk id="4" creationId="{9C8E97EE-CA1E-4009-A4C8-1919C938473B}"/>
          </ac:picMkLst>
        </pc:picChg>
        <pc:picChg chg="add mod">
          <ac:chgData name="Stewart, Lekishia (DCPS)" userId="b4c9697b-d474-4e6f-b489-19af897e5062" providerId="ADAL" clId="{029558DD-F7A4-4FE2-853A-96FF0863A233}" dt="2022-11-04T07:43:52.332" v="151" actId="14100"/>
          <ac:picMkLst>
            <pc:docMk/>
            <pc:sldMk cId="1448940868" sldId="256"/>
            <ac:picMk id="15" creationId="{A1B13137-589D-D05B-18FB-D4C34E91FC1A}"/>
          </ac:picMkLst>
        </pc:picChg>
      </pc:sldChg>
      <pc:sldChg chg="addSp delSp modSp mod">
        <pc:chgData name="Stewart, Lekishia (DCPS)" userId="b4c9697b-d474-4e6f-b489-19af897e5062" providerId="ADAL" clId="{029558DD-F7A4-4FE2-853A-96FF0863A233}" dt="2022-11-06T23:28:53.271" v="1100" actId="20577"/>
        <pc:sldMkLst>
          <pc:docMk/>
          <pc:sldMk cId="169359506" sldId="257"/>
        </pc:sldMkLst>
        <pc:spChg chg="mod">
          <ac:chgData name="Stewart, Lekishia (DCPS)" userId="b4c9697b-d474-4e6f-b489-19af897e5062" providerId="ADAL" clId="{029558DD-F7A4-4FE2-853A-96FF0863A233}" dt="2022-11-04T07:45:51.469" v="159" actId="20577"/>
          <ac:spMkLst>
            <pc:docMk/>
            <pc:sldMk cId="169359506" sldId="257"/>
            <ac:spMk id="2" creationId="{F3887ECA-EA15-4E4D-A5AA-42699AC13F4A}"/>
          </ac:spMkLst>
        </pc:spChg>
        <pc:spChg chg="mod">
          <ac:chgData name="Stewart, Lekishia (DCPS)" userId="b4c9697b-d474-4e6f-b489-19af897e5062" providerId="ADAL" clId="{029558DD-F7A4-4FE2-853A-96FF0863A233}" dt="2022-11-06T23:28:53.271" v="1100" actId="20577"/>
          <ac:spMkLst>
            <pc:docMk/>
            <pc:sldMk cId="169359506" sldId="257"/>
            <ac:spMk id="3" creationId="{1E1470A3-2CBA-4208-891C-C35BA571851B}"/>
          </ac:spMkLst>
        </pc:spChg>
        <pc:spChg chg="add del mod">
          <ac:chgData name="Stewart, Lekishia (DCPS)" userId="b4c9697b-d474-4e6f-b489-19af897e5062" providerId="ADAL" clId="{029558DD-F7A4-4FE2-853A-96FF0863A233}" dt="2022-11-04T07:46:53.431" v="162" actId="22"/>
          <ac:spMkLst>
            <pc:docMk/>
            <pc:sldMk cId="169359506" sldId="257"/>
            <ac:spMk id="5" creationId="{36B93E19-9016-0CA8-E3C6-95F46B54C88B}"/>
          </ac:spMkLst>
        </pc:spChg>
        <pc:picChg chg="del">
          <ac:chgData name="Stewart, Lekishia (DCPS)" userId="b4c9697b-d474-4e6f-b489-19af897e5062" providerId="ADAL" clId="{029558DD-F7A4-4FE2-853A-96FF0863A233}" dt="2022-11-04T07:41:24.798" v="130" actId="478"/>
          <ac:picMkLst>
            <pc:docMk/>
            <pc:sldMk cId="169359506" sldId="257"/>
            <ac:picMk id="6" creationId="{58588E92-03BB-4324-8A87-3CAD7C92C8CB}"/>
          </ac:picMkLst>
        </pc:picChg>
        <pc:picChg chg="add del">
          <ac:chgData name="Stewart, Lekishia (DCPS)" userId="b4c9697b-d474-4e6f-b489-19af897e5062" providerId="ADAL" clId="{029558DD-F7A4-4FE2-853A-96FF0863A233}" dt="2022-11-04T07:42:22.050" v="132" actId="478"/>
          <ac:picMkLst>
            <pc:docMk/>
            <pc:sldMk cId="169359506" sldId="257"/>
            <ac:picMk id="8" creationId="{8D543E2F-1E9F-E281-100E-C7BD73163B2C}"/>
          </ac:picMkLst>
        </pc:picChg>
        <pc:picChg chg="add mod ord modCrop">
          <ac:chgData name="Stewart, Lekishia (DCPS)" userId="b4c9697b-d474-4e6f-b489-19af897e5062" providerId="ADAL" clId="{029558DD-F7A4-4FE2-853A-96FF0863A233}" dt="2022-11-04T07:46:53.431" v="162" actId="22"/>
          <ac:picMkLst>
            <pc:docMk/>
            <pc:sldMk cId="169359506" sldId="257"/>
            <ac:picMk id="10" creationId="{F372B7BC-5132-83C8-1891-29B9990A6D0D}"/>
          </ac:picMkLst>
        </pc:picChg>
      </pc:sldChg>
      <pc:sldChg chg="addSp delSp modSp mod">
        <pc:chgData name="Stewart, Lekishia (DCPS)" userId="b4c9697b-d474-4e6f-b489-19af897e5062" providerId="ADAL" clId="{029558DD-F7A4-4FE2-853A-96FF0863A233}" dt="2022-11-07T00:42:46.556" v="2351" actId="1076"/>
        <pc:sldMkLst>
          <pc:docMk/>
          <pc:sldMk cId="2153939941" sldId="258"/>
        </pc:sldMkLst>
        <pc:spChg chg="mod">
          <ac:chgData name="Stewart, Lekishia (DCPS)" userId="b4c9697b-d474-4e6f-b489-19af897e5062" providerId="ADAL" clId="{029558DD-F7A4-4FE2-853A-96FF0863A233}" dt="2022-11-07T00:40:44.066" v="2193" actId="1076"/>
          <ac:spMkLst>
            <pc:docMk/>
            <pc:sldMk cId="2153939941" sldId="258"/>
            <ac:spMk id="2" creationId="{A1B2EA78-A07D-4CD6-93DB-309F54270E60}"/>
          </ac:spMkLst>
        </pc:spChg>
        <pc:spChg chg="add del mod">
          <ac:chgData name="Stewart, Lekishia (DCPS)" userId="b4c9697b-d474-4e6f-b489-19af897e5062" providerId="ADAL" clId="{029558DD-F7A4-4FE2-853A-96FF0863A233}" dt="2022-11-04T08:59:02.336" v="956" actId="22"/>
          <ac:spMkLst>
            <pc:docMk/>
            <pc:sldMk cId="2153939941" sldId="258"/>
            <ac:spMk id="4" creationId="{F6175B1E-3807-0E81-EAC7-3A35BA9C674C}"/>
          </ac:spMkLst>
        </pc:spChg>
        <pc:spChg chg="add del mod">
          <ac:chgData name="Stewart, Lekishia (DCPS)" userId="b4c9697b-d474-4e6f-b489-19af897e5062" providerId="ADAL" clId="{029558DD-F7A4-4FE2-853A-96FF0863A233}" dt="2022-11-04T08:59:22.527" v="957" actId="26606"/>
          <ac:spMkLst>
            <pc:docMk/>
            <pc:sldMk cId="2153939941" sldId="258"/>
            <ac:spMk id="7" creationId="{2B4A110B-3596-46B5-6EA3-DF56976AB1A9}"/>
          </ac:spMkLst>
        </pc:spChg>
        <pc:spChg chg="add mod">
          <ac:chgData name="Stewart, Lekishia (DCPS)" userId="b4c9697b-d474-4e6f-b489-19af897e5062" providerId="ADAL" clId="{029558DD-F7A4-4FE2-853A-96FF0863A233}" dt="2022-11-07T00:42:46.556" v="2351" actId="1076"/>
          <ac:spMkLst>
            <pc:docMk/>
            <pc:sldMk cId="2153939941" sldId="258"/>
            <ac:spMk id="17" creationId="{1F1F7088-76F5-DC8B-69F3-81D8E1CBAC73}"/>
          </ac:spMkLst>
        </pc:spChg>
        <pc:spChg chg="add del">
          <ac:chgData name="Stewart, Lekishia (DCPS)" userId="b4c9697b-d474-4e6f-b489-19af897e5062" providerId="ADAL" clId="{029558DD-F7A4-4FE2-853A-96FF0863A233}" dt="2022-11-04T15:03:38.076" v="977" actId="22"/>
          <ac:spMkLst>
            <pc:docMk/>
            <pc:sldMk cId="2153939941" sldId="258"/>
            <ac:spMk id="18" creationId="{950278C2-3F5E-ABCE-888F-3C0B9A07AF66}"/>
          </ac:spMkLst>
        </pc:spChg>
        <pc:spChg chg="add del mod">
          <ac:chgData name="Stewart, Lekishia (DCPS)" userId="b4c9697b-d474-4e6f-b489-19af897e5062" providerId="ADAL" clId="{029558DD-F7A4-4FE2-853A-96FF0863A233}" dt="2022-11-04T15:52:54.695" v="1026"/>
          <ac:spMkLst>
            <pc:docMk/>
            <pc:sldMk cId="2153939941" sldId="258"/>
            <ac:spMk id="22" creationId="{41E5DFBA-B6EF-F1D9-0E4A-09928773EB2C}"/>
          </ac:spMkLst>
        </pc:spChg>
        <pc:spChg chg="add mod">
          <ac:chgData name="Stewart, Lekishia (DCPS)" userId="b4c9697b-d474-4e6f-b489-19af897e5062" providerId="ADAL" clId="{029558DD-F7A4-4FE2-853A-96FF0863A233}" dt="2022-11-07T00:41:06.574" v="2197" actId="1076"/>
          <ac:spMkLst>
            <pc:docMk/>
            <pc:sldMk cId="2153939941" sldId="258"/>
            <ac:spMk id="29" creationId="{63899B87-AEDF-654C-B780-08926A6CF27A}"/>
          </ac:spMkLst>
        </pc:spChg>
        <pc:spChg chg="add mod">
          <ac:chgData name="Stewart, Lekishia (DCPS)" userId="b4c9697b-d474-4e6f-b489-19af897e5062" providerId="ADAL" clId="{029558DD-F7A4-4FE2-853A-96FF0863A233}" dt="2022-11-07T00:42:41.869" v="2350" actId="1076"/>
          <ac:spMkLst>
            <pc:docMk/>
            <pc:sldMk cId="2153939941" sldId="258"/>
            <ac:spMk id="30" creationId="{B9F751DF-5277-FC3E-FCDA-6736358A2D7B}"/>
          </ac:spMkLst>
        </pc:spChg>
        <pc:picChg chg="del">
          <ac:chgData name="Stewart, Lekishia (DCPS)" userId="b4c9697b-d474-4e6f-b489-19af897e5062" providerId="ADAL" clId="{029558DD-F7A4-4FE2-853A-96FF0863A233}" dt="2022-11-04T08:46:28.150" v="919" actId="478"/>
          <ac:picMkLst>
            <pc:docMk/>
            <pc:sldMk cId="2153939941" sldId="258"/>
            <ac:picMk id="5" creationId="{7DC17683-BC29-4079-9DBF-CDC62243A650}"/>
          </ac:picMkLst>
        </pc:picChg>
        <pc:picChg chg="del">
          <ac:chgData name="Stewart, Lekishia (DCPS)" userId="b4c9697b-d474-4e6f-b489-19af897e5062" providerId="ADAL" clId="{029558DD-F7A4-4FE2-853A-96FF0863A233}" dt="2022-11-04T08:36:27.636" v="519" actId="478"/>
          <ac:picMkLst>
            <pc:docMk/>
            <pc:sldMk cId="2153939941" sldId="258"/>
            <ac:picMk id="8" creationId="{EF06B600-B03D-4B2F-B6B2-3CDB55E58E44}"/>
          </ac:picMkLst>
        </pc:picChg>
        <pc:picChg chg="add del mod">
          <ac:chgData name="Stewart, Lekishia (DCPS)" userId="b4c9697b-d474-4e6f-b489-19af897e5062" providerId="ADAL" clId="{029558DD-F7A4-4FE2-853A-96FF0863A233}" dt="2022-11-04T08:56:21.737" v="931"/>
          <ac:picMkLst>
            <pc:docMk/>
            <pc:sldMk cId="2153939941" sldId="258"/>
            <ac:picMk id="9" creationId="{F14B4A04-472F-8D3F-7C1A-55B8CEB262B6}"/>
          </ac:picMkLst>
        </pc:picChg>
        <pc:picChg chg="add del mod ord modCrop">
          <ac:chgData name="Stewart, Lekishia (DCPS)" userId="b4c9697b-d474-4e6f-b489-19af897e5062" providerId="ADAL" clId="{029558DD-F7A4-4FE2-853A-96FF0863A233}" dt="2022-11-04T08:58:44.366" v="955" actId="22"/>
          <ac:picMkLst>
            <pc:docMk/>
            <pc:sldMk cId="2153939941" sldId="258"/>
            <ac:picMk id="11" creationId="{5DD42C10-8F51-6AEE-6A6C-71B81E6C6E83}"/>
          </ac:picMkLst>
        </pc:picChg>
        <pc:picChg chg="add mod ord modCrop">
          <ac:chgData name="Stewart, Lekishia (DCPS)" userId="b4c9697b-d474-4e6f-b489-19af897e5062" providerId="ADAL" clId="{029558DD-F7A4-4FE2-853A-96FF0863A233}" dt="2022-11-04T15:48:14.646" v="1011" actId="1076"/>
          <ac:picMkLst>
            <pc:docMk/>
            <pc:sldMk cId="2153939941" sldId="258"/>
            <ac:picMk id="13" creationId="{16140EC6-4CA7-F75F-B14E-C5AD35C138B1}"/>
          </ac:picMkLst>
        </pc:picChg>
        <pc:picChg chg="add del mod">
          <ac:chgData name="Stewart, Lekishia (DCPS)" userId="b4c9697b-d474-4e6f-b489-19af897e5062" providerId="ADAL" clId="{029558DD-F7A4-4FE2-853A-96FF0863A233}" dt="2022-11-04T15:02:17.984" v="976" actId="478"/>
          <ac:picMkLst>
            <pc:docMk/>
            <pc:sldMk cId="2153939941" sldId="258"/>
            <ac:picMk id="14" creationId="{8923296E-1919-4164-9465-BA9ED95D5421}"/>
          </ac:picMkLst>
        </pc:picChg>
        <pc:picChg chg="add del mod ord modCrop">
          <ac:chgData name="Stewart, Lekishia (DCPS)" userId="b4c9697b-d474-4e6f-b489-19af897e5062" providerId="ADAL" clId="{029558DD-F7A4-4FE2-853A-96FF0863A233}" dt="2022-11-04T15:49:33.846" v="1017" actId="478"/>
          <ac:picMkLst>
            <pc:docMk/>
            <pc:sldMk cId="2153939941" sldId="258"/>
            <ac:picMk id="16" creationId="{3F95A24B-E4AC-EC68-AB59-A19D9AB4FBE5}"/>
          </ac:picMkLst>
        </pc:picChg>
        <pc:picChg chg="add del">
          <ac:chgData name="Stewart, Lekishia (DCPS)" userId="b4c9697b-d474-4e6f-b489-19af897e5062" providerId="ADAL" clId="{029558DD-F7A4-4FE2-853A-96FF0863A233}" dt="2022-11-04T15:24:46.540" v="1005" actId="22"/>
          <ac:picMkLst>
            <pc:docMk/>
            <pc:sldMk cId="2153939941" sldId="258"/>
            <ac:picMk id="20" creationId="{E1F3915B-80DC-9BEE-D20F-55D1790B3FB1}"/>
          </ac:picMkLst>
        </pc:picChg>
        <pc:picChg chg="add del mod">
          <ac:chgData name="Stewart, Lekishia (DCPS)" userId="b4c9697b-d474-4e6f-b489-19af897e5062" providerId="ADAL" clId="{029558DD-F7A4-4FE2-853A-96FF0863A233}" dt="2022-11-04T15:50:11.419" v="1022"/>
          <ac:picMkLst>
            <pc:docMk/>
            <pc:sldMk cId="2153939941" sldId="258"/>
            <ac:picMk id="23" creationId="{BA0FA970-042E-1654-FD96-61F5F1FA5DB9}"/>
          </ac:picMkLst>
        </pc:picChg>
        <pc:picChg chg="add del mod ord modCrop">
          <ac:chgData name="Stewart, Lekishia (DCPS)" userId="b4c9697b-d474-4e6f-b489-19af897e5062" providerId="ADAL" clId="{029558DD-F7A4-4FE2-853A-96FF0863A233}" dt="2022-11-04T15:50:53.467" v="1024" actId="22"/>
          <ac:picMkLst>
            <pc:docMk/>
            <pc:sldMk cId="2153939941" sldId="258"/>
            <ac:picMk id="25" creationId="{6C173E3B-4213-F69C-678F-1210372195FB}"/>
          </ac:picMkLst>
        </pc:picChg>
        <pc:picChg chg="add mod">
          <ac:chgData name="Stewart, Lekishia (DCPS)" userId="b4c9697b-d474-4e6f-b489-19af897e5062" providerId="ADAL" clId="{029558DD-F7A4-4FE2-853A-96FF0863A233}" dt="2022-11-04T15:52:54.695" v="1026"/>
          <ac:picMkLst>
            <pc:docMk/>
            <pc:sldMk cId="2153939941" sldId="258"/>
            <ac:picMk id="26" creationId="{E3A17A73-9172-3D6A-3EEF-9657D77ADEFD}"/>
          </ac:picMkLst>
        </pc:picChg>
        <pc:picChg chg="add mod">
          <ac:chgData name="Stewart, Lekishia (DCPS)" userId="b4c9697b-d474-4e6f-b489-19af897e5062" providerId="ADAL" clId="{029558DD-F7A4-4FE2-853A-96FF0863A233}" dt="2022-11-04T16:14:12.297" v="1032" actId="688"/>
          <ac:picMkLst>
            <pc:docMk/>
            <pc:sldMk cId="2153939941" sldId="258"/>
            <ac:picMk id="27" creationId="{D964EB74-B356-5491-FBF4-E3F05895EFDE}"/>
          </ac:picMkLst>
        </pc:picChg>
        <pc:cxnChg chg="add mod">
          <ac:chgData name="Stewart, Lekishia (DCPS)" userId="b4c9697b-d474-4e6f-b489-19af897e5062" providerId="ADAL" clId="{029558DD-F7A4-4FE2-853A-96FF0863A233}" dt="2022-11-07T00:37:39.979" v="2015" actId="1076"/>
          <ac:cxnSpMkLst>
            <pc:docMk/>
            <pc:sldMk cId="2153939941" sldId="258"/>
            <ac:cxnSpMk id="28" creationId="{F2510293-A93E-4AAB-10A5-F1E8053FD35C}"/>
          </ac:cxnSpMkLst>
        </pc:cxnChg>
      </pc:sldChg>
      <pc:sldChg chg="addSp modSp mod">
        <pc:chgData name="Stewart, Lekishia (DCPS)" userId="b4c9697b-d474-4e6f-b489-19af897e5062" providerId="ADAL" clId="{029558DD-F7A4-4FE2-853A-96FF0863A233}" dt="2022-11-06T20:29:37.205" v="1070" actId="14100"/>
        <pc:sldMkLst>
          <pc:docMk/>
          <pc:sldMk cId="4206004301" sldId="259"/>
        </pc:sldMkLst>
        <pc:picChg chg="add mod">
          <ac:chgData name="Stewart, Lekishia (DCPS)" userId="b4c9697b-d474-4e6f-b489-19af897e5062" providerId="ADAL" clId="{029558DD-F7A4-4FE2-853A-96FF0863A233}" dt="2022-11-06T20:29:37.205" v="1070" actId="14100"/>
          <ac:picMkLst>
            <pc:docMk/>
            <pc:sldMk cId="4206004301" sldId="259"/>
            <ac:picMk id="4" creationId="{A53254BB-3C4F-E4ED-43BC-30A24CC5A001}"/>
          </ac:picMkLst>
        </pc:picChg>
      </pc:sldChg>
      <pc:sldChg chg="addSp delSp modSp mod">
        <pc:chgData name="Stewart, Lekishia (DCPS)" userId="b4c9697b-d474-4e6f-b489-19af897e5062" providerId="ADAL" clId="{029558DD-F7A4-4FE2-853A-96FF0863A233}" dt="2022-11-07T00:44:41.155" v="2354" actId="122"/>
        <pc:sldMkLst>
          <pc:docMk/>
          <pc:sldMk cId="3464227347" sldId="260"/>
        </pc:sldMkLst>
        <pc:spChg chg="mod">
          <ac:chgData name="Stewart, Lekishia (DCPS)" userId="b4c9697b-d474-4e6f-b489-19af897e5062" providerId="ADAL" clId="{029558DD-F7A4-4FE2-853A-96FF0863A233}" dt="2022-11-06T23:34:40.865" v="1142" actId="14100"/>
          <ac:spMkLst>
            <pc:docMk/>
            <pc:sldMk cId="3464227347" sldId="260"/>
            <ac:spMk id="2" creationId="{9E32BD99-27AB-42F1-AF63-EDF7975E82BA}"/>
          </ac:spMkLst>
        </pc:spChg>
        <pc:spChg chg="add del mod">
          <ac:chgData name="Stewart, Lekishia (DCPS)" userId="b4c9697b-d474-4e6f-b489-19af897e5062" providerId="ADAL" clId="{029558DD-F7A4-4FE2-853A-96FF0863A233}" dt="2022-11-06T23:41:53.162" v="1143"/>
          <ac:spMkLst>
            <pc:docMk/>
            <pc:sldMk cId="3464227347" sldId="260"/>
            <ac:spMk id="4" creationId="{6233BCD8-1571-C967-A383-73FC1530B398}"/>
          </ac:spMkLst>
        </pc:spChg>
        <pc:spChg chg="add del mod">
          <ac:chgData name="Stewart, Lekishia (DCPS)" userId="b4c9697b-d474-4e6f-b489-19af897e5062" providerId="ADAL" clId="{029558DD-F7A4-4FE2-853A-96FF0863A233}" dt="2022-11-06T23:44:31.749" v="1167" actId="478"/>
          <ac:spMkLst>
            <pc:docMk/>
            <pc:sldMk cId="3464227347" sldId="260"/>
            <ac:spMk id="12" creationId="{1852A6D3-9DFA-2220-BFA0-C37219152D08}"/>
          </ac:spMkLst>
        </pc:spChg>
        <pc:spChg chg="add del mod">
          <ac:chgData name="Stewart, Lekishia (DCPS)" userId="b4c9697b-d474-4e6f-b489-19af897e5062" providerId="ADAL" clId="{029558DD-F7A4-4FE2-853A-96FF0863A233}" dt="2022-11-06T23:45:55.088" v="1177" actId="478"/>
          <ac:spMkLst>
            <pc:docMk/>
            <pc:sldMk cId="3464227347" sldId="260"/>
            <ac:spMk id="14" creationId="{5DF3EFD7-397C-0606-58AD-D879750C9799}"/>
          </ac:spMkLst>
        </pc:spChg>
        <pc:spChg chg="add del mod">
          <ac:chgData name="Stewart, Lekishia (DCPS)" userId="b4c9697b-d474-4e6f-b489-19af897e5062" providerId="ADAL" clId="{029558DD-F7A4-4FE2-853A-96FF0863A233}" dt="2022-11-06T23:48:02.046" v="1181"/>
          <ac:spMkLst>
            <pc:docMk/>
            <pc:sldMk cId="3464227347" sldId="260"/>
            <ac:spMk id="15" creationId="{BC54828D-7E85-AA97-5F72-CF193600EE40}"/>
          </ac:spMkLst>
        </pc:spChg>
        <pc:spChg chg="add mod">
          <ac:chgData name="Stewart, Lekishia (DCPS)" userId="b4c9697b-d474-4e6f-b489-19af897e5062" providerId="ADAL" clId="{029558DD-F7A4-4FE2-853A-96FF0863A233}" dt="2022-11-07T00:44:41.155" v="2354" actId="122"/>
          <ac:spMkLst>
            <pc:docMk/>
            <pc:sldMk cId="3464227347" sldId="260"/>
            <ac:spMk id="17" creationId="{1AF9729F-3A3C-E354-C6B3-C9373239AD96}"/>
          </ac:spMkLst>
        </pc:spChg>
        <pc:spChg chg="add mod">
          <ac:chgData name="Stewart, Lekishia (DCPS)" userId="b4c9697b-d474-4e6f-b489-19af897e5062" providerId="ADAL" clId="{029558DD-F7A4-4FE2-853A-96FF0863A233}" dt="2022-11-07T00:44:31.512" v="2353" actId="122"/>
          <ac:spMkLst>
            <pc:docMk/>
            <pc:sldMk cId="3464227347" sldId="260"/>
            <ac:spMk id="18" creationId="{C2CF0635-44F1-035C-6EBF-47D70CD6A955}"/>
          </ac:spMkLst>
        </pc:spChg>
        <pc:spChg chg="add mod">
          <ac:chgData name="Stewart, Lekishia (DCPS)" userId="b4c9697b-d474-4e6f-b489-19af897e5062" providerId="ADAL" clId="{029558DD-F7A4-4FE2-853A-96FF0863A233}" dt="2022-11-07T00:44:22.373" v="2352" actId="122"/>
          <ac:spMkLst>
            <pc:docMk/>
            <pc:sldMk cId="3464227347" sldId="260"/>
            <ac:spMk id="19" creationId="{B13579F3-3939-D172-010A-69120312652B}"/>
          </ac:spMkLst>
        </pc:spChg>
        <pc:picChg chg="add del">
          <ac:chgData name="Stewart, Lekishia (DCPS)" userId="b4c9697b-d474-4e6f-b489-19af897e5062" providerId="ADAL" clId="{029558DD-F7A4-4FE2-853A-96FF0863A233}" dt="2022-11-06T23:44:31.749" v="1167" actId="478"/>
          <ac:picMkLst>
            <pc:docMk/>
            <pc:sldMk cId="3464227347" sldId="260"/>
            <ac:picMk id="5" creationId="{043A9083-FD94-4226-8610-DAF03AB4EC33}"/>
          </ac:picMkLst>
        </pc:picChg>
        <pc:picChg chg="add mod">
          <ac:chgData name="Stewart, Lekishia (DCPS)" userId="b4c9697b-d474-4e6f-b489-19af897e5062" providerId="ADAL" clId="{029558DD-F7A4-4FE2-853A-96FF0863A233}" dt="2022-11-06T20:48:31.237" v="1097"/>
          <ac:picMkLst>
            <pc:docMk/>
            <pc:sldMk cId="3464227347" sldId="260"/>
            <ac:picMk id="6" creationId="{9FCA1BBA-C761-014E-123F-4F0C6FB64ED8}"/>
          </ac:picMkLst>
        </pc:picChg>
        <pc:picChg chg="add mod">
          <ac:chgData name="Stewart, Lekishia (DCPS)" userId="b4c9697b-d474-4e6f-b489-19af897e5062" providerId="ADAL" clId="{029558DD-F7A4-4FE2-853A-96FF0863A233}" dt="2022-11-06T23:42:01.644" v="1144" actId="688"/>
          <ac:picMkLst>
            <pc:docMk/>
            <pc:sldMk cId="3464227347" sldId="260"/>
            <ac:picMk id="7" creationId="{66F5EDED-73DB-65D8-BA36-C58DC57A4B2E}"/>
          </ac:picMkLst>
        </pc:picChg>
        <pc:picChg chg="del mod">
          <ac:chgData name="Stewart, Lekishia (DCPS)" userId="b4c9697b-d474-4e6f-b489-19af897e5062" providerId="ADAL" clId="{029558DD-F7A4-4FE2-853A-96FF0863A233}" dt="2022-11-06T20:47:59.245" v="1095" actId="478"/>
          <ac:picMkLst>
            <pc:docMk/>
            <pc:sldMk cId="3464227347" sldId="260"/>
            <ac:picMk id="8" creationId="{348BD5BC-FB77-4585-9ED1-E95D0F860BDB}"/>
          </ac:picMkLst>
        </pc:picChg>
        <pc:picChg chg="add mod">
          <ac:chgData name="Stewart, Lekishia (DCPS)" userId="b4c9697b-d474-4e6f-b489-19af897e5062" providerId="ADAL" clId="{029558DD-F7A4-4FE2-853A-96FF0863A233}" dt="2022-11-06T23:45:10.531" v="1175" actId="14100"/>
          <ac:picMkLst>
            <pc:docMk/>
            <pc:sldMk cId="3464227347" sldId="260"/>
            <ac:picMk id="9" creationId="{6C34C90E-2D53-65E3-A10C-51BBC2CA40F6}"/>
          </ac:picMkLst>
        </pc:picChg>
        <pc:picChg chg="add del mod">
          <ac:chgData name="Stewart, Lekishia (DCPS)" userId="b4c9697b-d474-4e6f-b489-19af897e5062" providerId="ADAL" clId="{029558DD-F7A4-4FE2-853A-96FF0863A233}" dt="2022-11-06T23:49:34.485" v="1191" actId="688"/>
          <ac:picMkLst>
            <pc:docMk/>
            <pc:sldMk cId="3464227347" sldId="260"/>
            <ac:picMk id="11" creationId="{1C20F8BA-3464-43DA-AAD7-2F9B3621BADB}"/>
          </ac:picMkLst>
        </pc:picChg>
        <pc:picChg chg="add mod">
          <ac:chgData name="Stewart, Lekishia (DCPS)" userId="b4c9697b-d474-4e6f-b489-19af897e5062" providerId="ADAL" clId="{029558DD-F7A4-4FE2-853A-96FF0863A233}" dt="2022-11-06T23:49:49.940" v="1194" actId="688"/>
          <ac:picMkLst>
            <pc:docMk/>
            <pc:sldMk cId="3464227347" sldId="260"/>
            <ac:picMk id="16" creationId="{684E17BA-6165-0ED5-F7EE-0B15313B9643}"/>
          </ac:picMkLst>
        </pc:picChg>
      </pc:sldChg>
      <pc:sldChg chg="addSp delSp modSp add mod">
        <pc:chgData name="Stewart, Lekishia (DCPS)" userId="b4c9697b-d474-4e6f-b489-19af897e5062" providerId="ADAL" clId="{029558DD-F7A4-4FE2-853A-96FF0863A233}" dt="2022-11-07T00:48:51.221" v="2366" actId="14100"/>
        <pc:sldMkLst>
          <pc:docMk/>
          <pc:sldMk cId="2693642090" sldId="261"/>
        </pc:sldMkLst>
        <pc:picChg chg="del">
          <ac:chgData name="Stewart, Lekishia (DCPS)" userId="b4c9697b-d474-4e6f-b489-19af897e5062" providerId="ADAL" clId="{029558DD-F7A4-4FE2-853A-96FF0863A233}" dt="2022-11-06T23:29:22.489" v="1102" actId="478"/>
          <ac:picMkLst>
            <pc:docMk/>
            <pc:sldMk cId="2693642090" sldId="261"/>
            <ac:picMk id="4" creationId="{A53254BB-3C4F-E4ED-43BC-30A24CC5A001}"/>
          </ac:picMkLst>
        </pc:picChg>
        <pc:picChg chg="add mod">
          <ac:chgData name="Stewart, Lekishia (DCPS)" userId="b4c9697b-d474-4e6f-b489-19af897e5062" providerId="ADAL" clId="{029558DD-F7A4-4FE2-853A-96FF0863A233}" dt="2022-11-06T23:29:50.404" v="1107" actId="1440"/>
          <ac:picMkLst>
            <pc:docMk/>
            <pc:sldMk cId="2693642090" sldId="261"/>
            <ac:picMk id="6" creationId="{A9281F3F-FEAA-6117-59FB-73039DA4907F}"/>
          </ac:picMkLst>
        </pc:picChg>
        <pc:picChg chg="add mod">
          <ac:chgData name="Stewart, Lekishia (DCPS)" userId="b4c9697b-d474-4e6f-b489-19af897e5062" providerId="ADAL" clId="{029558DD-F7A4-4FE2-853A-96FF0863A233}" dt="2022-11-07T00:48:51.221" v="2366" actId="14100"/>
          <ac:picMkLst>
            <pc:docMk/>
            <pc:sldMk cId="2693642090" sldId="261"/>
            <ac:picMk id="8" creationId="{BB4FA5F4-137F-CD0C-E621-C13ED59F4F60}"/>
          </ac:picMkLst>
        </pc:picChg>
      </pc:sldChg>
      <pc:sldChg chg="addSp delSp modSp add mod">
        <pc:chgData name="Stewart, Lekishia (DCPS)" userId="b4c9697b-d474-4e6f-b489-19af897e5062" providerId="ADAL" clId="{029558DD-F7A4-4FE2-853A-96FF0863A233}" dt="2022-11-07T00:31:13.027" v="2013" actId="1076"/>
        <pc:sldMkLst>
          <pc:docMk/>
          <pc:sldMk cId="2377531646" sldId="262"/>
        </pc:sldMkLst>
        <pc:spChg chg="mod">
          <ac:chgData name="Stewart, Lekishia (DCPS)" userId="b4c9697b-d474-4e6f-b489-19af897e5062" providerId="ADAL" clId="{029558DD-F7A4-4FE2-853A-96FF0863A233}" dt="2022-11-07T00:00:14.791" v="1448" actId="20577"/>
          <ac:spMkLst>
            <pc:docMk/>
            <pc:sldMk cId="2377531646" sldId="262"/>
            <ac:spMk id="2" creationId="{9E32BD99-27AB-42F1-AF63-EDF7975E82BA}"/>
          </ac:spMkLst>
        </pc:spChg>
        <pc:spChg chg="add del mod">
          <ac:chgData name="Stewart, Lekishia (DCPS)" userId="b4c9697b-d474-4e6f-b489-19af897e5062" providerId="ADAL" clId="{029558DD-F7A4-4FE2-853A-96FF0863A233}" dt="2022-11-07T00:27:50.523" v="1998" actId="478"/>
          <ac:spMkLst>
            <pc:docMk/>
            <pc:sldMk cId="2377531646" sldId="262"/>
            <ac:spMk id="12" creationId="{45CFB215-61C3-29A5-4F5B-24A65D517701}"/>
          </ac:spMkLst>
        </pc:spChg>
        <pc:spChg chg="mod">
          <ac:chgData name="Stewart, Lekishia (DCPS)" userId="b4c9697b-d474-4e6f-b489-19af897e5062" providerId="ADAL" clId="{029558DD-F7A4-4FE2-853A-96FF0863A233}" dt="2022-11-07T00:31:13.027" v="2013" actId="1076"/>
          <ac:spMkLst>
            <pc:docMk/>
            <pc:sldMk cId="2377531646" sldId="262"/>
            <ac:spMk id="17" creationId="{1AF9729F-3A3C-E354-C6B3-C9373239AD96}"/>
          </ac:spMkLst>
        </pc:spChg>
        <pc:spChg chg="mod">
          <ac:chgData name="Stewart, Lekishia (DCPS)" userId="b4c9697b-d474-4e6f-b489-19af897e5062" providerId="ADAL" clId="{029558DD-F7A4-4FE2-853A-96FF0863A233}" dt="2022-11-07T00:19:31.216" v="1982" actId="1076"/>
          <ac:spMkLst>
            <pc:docMk/>
            <pc:sldMk cId="2377531646" sldId="262"/>
            <ac:spMk id="18" creationId="{C2CF0635-44F1-035C-6EBF-47D70CD6A955}"/>
          </ac:spMkLst>
        </pc:spChg>
        <pc:spChg chg="mod">
          <ac:chgData name="Stewart, Lekishia (DCPS)" userId="b4c9697b-d474-4e6f-b489-19af897e5062" providerId="ADAL" clId="{029558DD-F7A4-4FE2-853A-96FF0863A233}" dt="2022-11-07T00:15:37.834" v="1762" actId="1076"/>
          <ac:spMkLst>
            <pc:docMk/>
            <pc:sldMk cId="2377531646" sldId="262"/>
            <ac:spMk id="19" creationId="{B13579F3-3939-D172-010A-69120312652B}"/>
          </ac:spMkLst>
        </pc:spChg>
        <pc:picChg chg="add mod">
          <ac:chgData name="Stewart, Lekishia (DCPS)" userId="b4c9697b-d474-4e6f-b489-19af897e5062" providerId="ADAL" clId="{029558DD-F7A4-4FE2-853A-96FF0863A233}" dt="2022-11-07T00:01:39.805" v="1455" actId="14100"/>
          <ac:picMkLst>
            <pc:docMk/>
            <pc:sldMk cId="2377531646" sldId="262"/>
            <ac:picMk id="3" creationId="{8BCE1346-7CB0-EAF8-3388-199E9608654E}"/>
          </ac:picMkLst>
        </pc:picChg>
        <pc:picChg chg="add mod">
          <ac:chgData name="Stewart, Lekishia (DCPS)" userId="b4c9697b-d474-4e6f-b489-19af897e5062" providerId="ADAL" clId="{029558DD-F7A4-4FE2-853A-96FF0863A233}" dt="2022-11-07T00:03:26.204" v="1480" actId="14100"/>
          <ac:picMkLst>
            <pc:docMk/>
            <pc:sldMk cId="2377531646" sldId="262"/>
            <ac:picMk id="4" creationId="{E6C752F7-D312-99F3-31AB-777646166FD8}"/>
          </ac:picMkLst>
        </pc:picChg>
        <pc:picChg chg="add del mod">
          <ac:chgData name="Stewart, Lekishia (DCPS)" userId="b4c9697b-d474-4e6f-b489-19af897e5062" providerId="ADAL" clId="{029558DD-F7A4-4FE2-853A-96FF0863A233}" dt="2022-11-07T00:27:09.056" v="1989" actId="478"/>
          <ac:picMkLst>
            <pc:docMk/>
            <pc:sldMk cId="2377531646" sldId="262"/>
            <ac:picMk id="6" creationId="{E9D5B00D-FAFF-69DE-D10C-AE7749B9AA7C}"/>
          </ac:picMkLst>
        </pc:picChg>
        <pc:picChg chg="add del mod">
          <ac:chgData name="Stewart, Lekishia (DCPS)" userId="b4c9697b-d474-4e6f-b489-19af897e5062" providerId="ADAL" clId="{029558DD-F7A4-4FE2-853A-96FF0863A233}" dt="2022-11-07T00:31:05.952" v="2012" actId="1076"/>
          <ac:picMkLst>
            <pc:docMk/>
            <pc:sldMk cId="2377531646" sldId="262"/>
            <ac:picMk id="7" creationId="{66F5EDED-73DB-65D8-BA36-C58DC57A4B2E}"/>
          </ac:picMkLst>
        </pc:picChg>
        <pc:picChg chg="add mod">
          <ac:chgData name="Stewart, Lekishia (DCPS)" userId="b4c9697b-d474-4e6f-b489-19af897e5062" providerId="ADAL" clId="{029558DD-F7A4-4FE2-853A-96FF0863A233}" dt="2022-11-07T00:30:10.972" v="2009" actId="1076"/>
          <ac:picMkLst>
            <pc:docMk/>
            <pc:sldMk cId="2377531646" sldId="262"/>
            <ac:picMk id="8" creationId="{CE49A559-3335-0ABA-3D1A-B9D2C6D451FF}"/>
          </ac:picMkLst>
        </pc:picChg>
        <pc:picChg chg="mod">
          <ac:chgData name="Stewart, Lekishia (DCPS)" userId="b4c9697b-d474-4e6f-b489-19af897e5062" providerId="ADAL" clId="{029558DD-F7A4-4FE2-853A-96FF0863A233}" dt="2022-11-07T00:19:22.991" v="1981" actId="1076"/>
          <ac:picMkLst>
            <pc:docMk/>
            <pc:sldMk cId="2377531646" sldId="262"/>
            <ac:picMk id="9" creationId="{6C34C90E-2D53-65E3-A10C-51BBC2CA40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50435A-4397-4DD8-8181-59D76FF48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855B0-B6CA-4439-ADAE-10A6C4CBB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3F9D8-A914-4FF5-B8F9-3381A30073E3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04FBF-F886-4443-96B7-8A0C81336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A229-6A94-4232-A107-E1DCB184F5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98075-E82B-4DC8-AF34-A96E49ECC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64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3D51-7F69-4EDF-AEC2-81A37D54846F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B2446-B71A-4D6A-991A-E1C344265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8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B2446-B71A-4D6A-991A-E1C3442653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Sparkles Top">
            <a:extLst>
              <a:ext uri="{FF2B5EF4-FFF2-40B4-BE49-F238E27FC236}">
                <a16:creationId xmlns:a16="http://schemas.microsoft.com/office/drawing/2014/main" id="{FADBDF25-4BF4-448D-9A5E-B27B5E2EA4B6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EF05C796-DE33-420C-A4E3-3AC4FEAB4B41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7C0FAB46-A656-4B3B-84FA-49D733D74FE4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C5F2879F-F82D-47EB-856D-C4C5FB20388D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1F873CC8-9005-4435-BD33-FB093CB79AF7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63EE8241-DD08-415B-80FD-640ACC35898C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1A879781-3F72-4CB0-B7CA-EBDA58964BEB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15F8D3-5B7E-4881-9C3F-38D19FA31C96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 descr="Glow Light">
              <a:extLst>
                <a:ext uri="{FF2B5EF4-FFF2-40B4-BE49-F238E27FC236}">
                  <a16:creationId xmlns:a16="http://schemas.microsoft.com/office/drawing/2014/main" id="{948376D4-E1AE-4BB4-97A4-A68BD21161B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4D99C49-30FB-4EA9-AED5-7177E70EF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BAC57021-105C-4E27-B73A-9719F91F34B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 descr="Glow Light">
              <a:extLst>
                <a:ext uri="{FF2B5EF4-FFF2-40B4-BE49-F238E27FC236}">
                  <a16:creationId xmlns:a16="http://schemas.microsoft.com/office/drawing/2014/main" id="{7E9EDAF9-CB67-4026-93ED-59AF7B23A54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F6DB0D48-B5E3-430D-87C8-D9047CCEF2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C03BA51-7DCE-45FD-9C26-2E869BF35B39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7034AC5-9DAD-4376-B195-324CC3D8DA0F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6425ED02-D6CF-4A6B-BBD3-12FF1F9A83EB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13B152A7-8D62-4E3A-B9FD-F12B18D03EE3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2C1DF3AE-2F65-413C-9AC6-4B723AE6CE74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6370136-999D-4963-AE10-7BDCFE7124A0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D274B46E-EDFC-427E-A436-FF46C06FAB11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074BB639-C5FE-4AEB-873F-74B6190E1181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BEEA40ED-ACFC-4EF8-8B08-75930D2983D7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F84F6C6C-EA75-4AA1-8490-6388758DBD8D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3CC77271-F664-466A-AE28-7724935272F6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56880D64-6F66-419D-9522-984EFB6AB5DD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B37F30C4-2FA0-439F-A39F-F1288608C36F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8F61C938-2A23-4E25-9E74-C88804E5847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90590B3-DD94-434A-B3A0-E0E210D8B779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EF02C580-C49D-499F-9728-CF29BB951E17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718FDC0D-C2F2-4693-915B-656A77750076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9C834023-6F4D-47CE-A5ED-134B01DDA1A3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DD989AEB-986C-4BAB-86C0-00D38238785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D2962FE6-3836-4FA0-AF39-CB4E477013C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71C8E769-CBEB-47FC-B99D-15AEAF7ABE79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5B3C5945-6067-49CA-8FF5-8771C25020C8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Circle: Hollow 42">
              <a:extLst>
                <a:ext uri="{FF2B5EF4-FFF2-40B4-BE49-F238E27FC236}">
                  <a16:creationId xmlns:a16="http://schemas.microsoft.com/office/drawing/2014/main" id="{EC0DB818-6795-41D2-B392-FE8FF42CA452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EE9A5A-3CCD-411B-8DE7-E096B5E6BB73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EB68643-6061-43B5-9344-4828753C964D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43F5081-4827-4D6B-AC0D-4C3F835898B8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691C1A-D5AA-4E19-B945-FB736745A6DE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07DCB5-751B-4310-97C6-7313A2A822B2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284A5C-6F07-4501-93D3-C0E5F312396F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C48CEC6-631E-49A3-B8B0-DB8E057AD578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725119C3-AEC1-4D0D-8537-FEF044F75673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Circle: Hollow 51">
              <a:extLst>
                <a:ext uri="{FF2B5EF4-FFF2-40B4-BE49-F238E27FC236}">
                  <a16:creationId xmlns:a16="http://schemas.microsoft.com/office/drawing/2014/main" id="{A9954CA9-0A31-425F-A8A7-5ED65EF10DA4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Circle: Hollow 52">
              <a:extLst>
                <a:ext uri="{FF2B5EF4-FFF2-40B4-BE49-F238E27FC236}">
                  <a16:creationId xmlns:a16="http://schemas.microsoft.com/office/drawing/2014/main" id="{F6534ADC-01AE-451B-BD6E-A200FB9AE8AE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CCE97EAF-039D-4154-8305-F8202019117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7AA6B74-B6C2-42A0-86F9-E0C898AD49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22A3517-57F1-4D35-84E8-BF50AEAE6BD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3DD14723-22FA-4A94-BD38-DA2E95BDD757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6ADB8C-D957-4448-AFD3-0D67F19D7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42FFA55-9DB8-4217-81ED-3A85E543817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445B1F88-321F-43D7-BE05-7FCF13BEA83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4D3AECC-3EEA-4A57-9165-844E100832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0552E74-E4C1-4E45-8452-67840C9E11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DD4E4271-A326-4312-836A-9E104E609B96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A6FF4AC7-F46E-48C9-B942-B229A0DE2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94C69F0-C27A-4F9A-9E4F-0B7C1ED823DB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AF2B58ED-192E-4BB8-895D-E81A6AA1EE7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CE4CFD4-61F6-4890-9D1B-6D14ECBBB8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76FE4F2-C023-4763-9C68-FF0B454E3D2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CC7FBFB5-2B2A-4819-991E-F9E694668F5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6D9E730-C7E6-4E8A-8239-4AF19CA27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EE4F7E4-1014-412B-AA48-86EBE8E72F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61446C26-0231-4F5B-B22A-33F037F0A3A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48776B9-4ADE-4610-BCA7-616E4CC766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FA0AFC5-C797-4E9A-BA52-8485802F6AB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1515052-2354-4F31-8E77-59ED420E7A8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26B0A78-BFDF-4F4F-AF6B-ADA47E57D7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0AB04C1-D88C-4666-846F-EDD24B48100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6354D5DC-FAD4-408C-B3FE-57CDD23290D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1E7C208-1BFE-4BD8-8907-230AD636DF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743EC78-E64F-42FF-AAB9-46063EAA85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2E20D849-69CC-4E2E-AA54-282D415F101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BBC06CB-B1DD-451D-AF64-49754B8C6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214D1D9C-D35B-4C27-BDF9-76577111721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E02D279D-1502-4397-AF99-49DAF0C7EB9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6928743-4054-49A2-9517-36381DFA80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B46406D-3428-4805-B5D5-B29F6977D95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 descr="Glow Light">
              <a:extLst>
                <a:ext uri="{FF2B5EF4-FFF2-40B4-BE49-F238E27FC236}">
                  <a16:creationId xmlns:a16="http://schemas.microsoft.com/office/drawing/2014/main" id="{3C6017F2-A975-4C6B-9A32-BDA94DA7AFC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49AA986-8B04-4120-BAB9-1ECD70B26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03C4028-4F5F-4303-B9C0-45E1A2D7229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6" name="Group 65" descr="Glow Light">
              <a:extLst>
                <a:ext uri="{FF2B5EF4-FFF2-40B4-BE49-F238E27FC236}">
                  <a16:creationId xmlns:a16="http://schemas.microsoft.com/office/drawing/2014/main" id="{5382CC89-ABF4-4D2F-94C5-77CCE3481EDB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544917A-9AC2-4300-97D2-E1AB2FABB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6BC916E-AD5B-41D8-8DFB-BB822DEE1EA2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Circle: Hollow 66">
              <a:extLst>
                <a:ext uri="{FF2B5EF4-FFF2-40B4-BE49-F238E27FC236}">
                  <a16:creationId xmlns:a16="http://schemas.microsoft.com/office/drawing/2014/main" id="{52AEB91B-E65D-47F4-8322-3766ECDAA0F4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Circle: Hollow 67">
              <a:extLst>
                <a:ext uri="{FF2B5EF4-FFF2-40B4-BE49-F238E27FC236}">
                  <a16:creationId xmlns:a16="http://schemas.microsoft.com/office/drawing/2014/main" id="{DFB1BB06-FDAB-41D6-8C3B-950A2D8A0FC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D62823A-32EE-4AD7-8AED-2FEF57B25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CF77F6F-45BC-40B4-B71C-0A005757D7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6F9DA65-51E0-4BED-AC6F-9672ED18A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41D2857-D466-4D6E-9B0C-5485F4AB7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23E91C4-737A-4C3F-8E5D-D53C02E55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594004-0701-451B-B077-0F543D968C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58EAF6B-4DB1-4AE7-9BC6-DBA4F573E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8FBA50-98C5-451C-BA17-E225FBA50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06742A-FEC7-47E9-A915-F0049BE93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5C1CDB-8B4A-4472-9BCD-5BA32AEF6C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CF05132-766E-4296-A7F1-9184654D9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2D48CD-50CF-4FE4-A613-507A83E97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FD9077-D1F5-4D77-AFEC-50B240472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F964FF6-088A-4B47-8E23-080A739BB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CE5C981-5D55-4181-BB29-787925046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C9D4321-91CE-4918-8904-678C1EC96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495720" y="4491145"/>
            <a:ext cx="4812627" cy="46156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2D46C1-4851-4C82-AD46-2B742E762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40953" y="2794383"/>
            <a:ext cx="6219567" cy="17278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Your Wedding Album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DD11AA-1CCD-4B1C-9A38-D2972E5770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7017652" y="783000"/>
            <a:ext cx="4356000" cy="5292000"/>
          </a:xfrm>
          <a:solidFill>
            <a:schemeClr val="accent1"/>
          </a:solidFill>
          <a:ln w="635000" cap="rnd" cmpd="tri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16752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Sparkles Top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 descr="Glow Light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 descr="Glow Light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8800" kern="1200" spc="-300" dirty="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FCF9E464-9F47-493E-932D-2874A9554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3124200"/>
            <a:ext cx="5383213" cy="2946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6991322" y="1539000"/>
            <a:ext cx="3780000" cy="3780000"/>
          </a:xfrm>
          <a:ln w="635000" cap="rnd" cmpd="sng">
            <a:solidFill>
              <a:schemeClr val="bg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7534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noProof="0"/>
              <a:t>Slide Title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" name="Group 15" descr="Glow Light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 descr="Glow Light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50" name="Group 49" descr="Glow Light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1" name="Group 50" descr="Glow Light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2" name="Picture Placeholder 111">
            <a:extLst>
              <a:ext uri="{FF2B5EF4-FFF2-40B4-BE49-F238E27FC236}">
                <a16:creationId xmlns:a16="http://schemas.microsoft.com/office/drawing/2014/main" id="{9FEED34F-4AA7-4658-9B90-9D5CB3622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6993835" y="800217"/>
            <a:ext cx="2736000" cy="2736000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14CD6FD6-4EF7-4BF2-A5AA-5EECBC06E8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1211513" y="1087728"/>
            <a:ext cx="4636800" cy="4636800"/>
          </a:xfrm>
          <a:ln w="244475" cap="rnd" cmpd="sng">
            <a:gradFill>
              <a:gsLst>
                <a:gs pos="100000">
                  <a:srgbClr val="665B3C"/>
                </a:gs>
                <a:gs pos="66000">
                  <a:srgbClr val="E4D6AE"/>
                </a:gs>
                <a:gs pos="0">
                  <a:schemeClr val="bg1">
                    <a:lumMod val="95000"/>
                  </a:schemeClr>
                </a:gs>
              </a:gsLst>
              <a:lin ang="5220000" scaled="0"/>
            </a:gradFill>
            <a:prstDash val="sysDot"/>
            <a:miter lim="800000"/>
          </a:ln>
          <a:effectLst>
            <a:glow rad="114300">
              <a:schemeClr val="bg1">
                <a:alpha val="10000"/>
              </a:schemeClr>
            </a:glo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35539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C28DCE5-4EF5-4245-A4C1-D72386FE1159}"/>
              </a:ext>
            </a:extLst>
          </p:cNvPr>
          <p:cNvGrpSpPr/>
          <p:nvPr userDrawn="1"/>
        </p:nvGrpSpPr>
        <p:grpSpPr>
          <a:xfrm>
            <a:off x="9657783" y="0"/>
            <a:ext cx="2462974" cy="6749352"/>
            <a:chOff x="9657783" y="0"/>
            <a:chExt cx="2462974" cy="6749352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FF5B8A73-BC39-41D8-8B31-F8F39276F757}"/>
                </a:ext>
              </a:extLst>
            </p:cNvPr>
            <p:cNvSpPr/>
            <p:nvPr/>
          </p:nvSpPr>
          <p:spPr>
            <a:xfrm rot="5400000">
              <a:off x="11166051" y="765478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199E79BC-CA5A-4366-8A2A-F11B8CDF48F4}"/>
                </a:ext>
              </a:extLst>
            </p:cNvPr>
            <p:cNvSpPr/>
            <p:nvPr/>
          </p:nvSpPr>
          <p:spPr>
            <a:xfrm rot="5400000">
              <a:off x="11367410" y="108216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959B9653-644E-42A6-9E70-B8A7261D7D62}"/>
                </a:ext>
              </a:extLst>
            </p:cNvPr>
            <p:cNvSpPr/>
            <p:nvPr/>
          </p:nvSpPr>
          <p:spPr>
            <a:xfrm rot="5400000">
              <a:off x="10814423" y="1634619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5FCD6E3E-0BDD-466D-A62C-664E1D5871D7}"/>
                </a:ext>
              </a:extLst>
            </p:cNvPr>
            <p:cNvSpPr/>
            <p:nvPr/>
          </p:nvSpPr>
          <p:spPr>
            <a:xfrm rot="5400000">
              <a:off x="10901589" y="1171822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8EB92B71-555D-4B64-912C-CB451C304571}"/>
                </a:ext>
              </a:extLst>
            </p:cNvPr>
            <p:cNvSpPr/>
            <p:nvPr/>
          </p:nvSpPr>
          <p:spPr>
            <a:xfrm rot="5400000">
              <a:off x="11314426" y="219000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2C0C1FB6-9702-4C64-A3A4-1225BB191404}"/>
                </a:ext>
              </a:extLst>
            </p:cNvPr>
            <p:cNvSpPr/>
            <p:nvPr/>
          </p:nvSpPr>
          <p:spPr>
            <a:xfrm rot="5400000">
              <a:off x="10086029" y="146960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FBE056-541F-4F9A-853A-6E875652D2B6}"/>
                </a:ext>
              </a:extLst>
            </p:cNvPr>
            <p:cNvSpPr/>
            <p:nvPr/>
          </p:nvSpPr>
          <p:spPr>
            <a:xfrm rot="5400000">
              <a:off x="11548053" y="18263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6" name="Group 15" descr="Glow Light">
              <a:extLst>
                <a:ext uri="{FF2B5EF4-FFF2-40B4-BE49-F238E27FC236}">
                  <a16:creationId xmlns:a16="http://schemas.microsoft.com/office/drawing/2014/main" id="{A96FD3DA-BBB6-463F-9DF0-BF051309E6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287088" y="1994970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EB66E1-E5B2-42D3-811F-5AACFF26EE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3EEA5B4-0ECE-40D2-A9BE-66BD5819659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 descr="Glow Light">
              <a:extLst>
                <a:ext uri="{FF2B5EF4-FFF2-40B4-BE49-F238E27FC236}">
                  <a16:creationId xmlns:a16="http://schemas.microsoft.com/office/drawing/2014/main" id="{89EFC309-737F-4356-A306-560F61C838C1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522172" y="753505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5B73985-E6B5-489F-B020-29F3785A3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496DE42D-A50E-424C-8206-984DCB961A5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5B011C8C-FF96-4C60-90EA-B09FB7CD57BC}"/>
                </a:ext>
              </a:extLst>
            </p:cNvPr>
            <p:cNvSpPr/>
            <p:nvPr/>
          </p:nvSpPr>
          <p:spPr>
            <a:xfrm rot="5400000">
              <a:off x="11379558" y="6253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EFC9E61-618B-4B62-8F52-5AD1EF41D44D}"/>
                </a:ext>
              </a:extLst>
            </p:cNvPr>
            <p:cNvSpPr/>
            <p:nvPr/>
          </p:nvSpPr>
          <p:spPr>
            <a:xfrm rot="5400000">
              <a:off x="11403050" y="4139397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3263E4D0-BFDC-4C22-B5D0-D37E5DB03762}"/>
                </a:ext>
              </a:extLst>
            </p:cNvPr>
            <p:cNvSpPr/>
            <p:nvPr/>
          </p:nvSpPr>
          <p:spPr>
            <a:xfrm rot="5400000">
              <a:off x="11324802" y="3239812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51A910BC-0220-41EB-B0ED-F0D52C6872C0}"/>
                </a:ext>
              </a:extLst>
            </p:cNvPr>
            <p:cNvSpPr/>
            <p:nvPr/>
          </p:nvSpPr>
          <p:spPr>
            <a:xfrm rot="5400000">
              <a:off x="10058686" y="2793913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D9427784-4541-4255-8648-A16650ED2DDA}"/>
                </a:ext>
              </a:extLst>
            </p:cNvPr>
            <p:cNvSpPr/>
            <p:nvPr/>
          </p:nvSpPr>
          <p:spPr>
            <a:xfrm rot="5400000">
              <a:off x="11686776" y="3726643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463A6B59-7EEF-4DBE-8085-DB7F7D7E29A7}"/>
                </a:ext>
              </a:extLst>
            </p:cNvPr>
            <p:cNvSpPr/>
            <p:nvPr/>
          </p:nvSpPr>
          <p:spPr>
            <a:xfrm rot="5400000">
              <a:off x="11637278" y="5370163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FCCBFF77-4EAE-40D3-869B-D5D0B248BDC8}"/>
                </a:ext>
              </a:extLst>
            </p:cNvPr>
            <p:cNvSpPr/>
            <p:nvPr/>
          </p:nvSpPr>
          <p:spPr>
            <a:xfrm rot="5400000">
              <a:off x="10607189" y="3797637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AD223B1B-B47D-46D9-B442-8CA82405B7FC}"/>
                </a:ext>
              </a:extLst>
            </p:cNvPr>
            <p:cNvSpPr/>
            <p:nvPr/>
          </p:nvSpPr>
          <p:spPr>
            <a:xfrm rot="5400000">
              <a:off x="10712925" y="592139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9D25F00B-D48E-4587-8EA5-CE5CFA0A5C2B}"/>
                </a:ext>
              </a:extLst>
            </p:cNvPr>
            <p:cNvSpPr/>
            <p:nvPr/>
          </p:nvSpPr>
          <p:spPr>
            <a:xfrm rot="5400000">
              <a:off x="9657783" y="4668541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B396C88A-B36B-452B-9789-13FE210568DB}"/>
                </a:ext>
              </a:extLst>
            </p:cNvPr>
            <p:cNvSpPr/>
            <p:nvPr/>
          </p:nvSpPr>
          <p:spPr>
            <a:xfrm rot="5400000">
              <a:off x="11338474" y="6236976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A66B7218-4B11-4920-9D4C-9C74338F026D}"/>
                </a:ext>
              </a:extLst>
            </p:cNvPr>
            <p:cNvSpPr/>
            <p:nvPr/>
          </p:nvSpPr>
          <p:spPr>
            <a:xfrm rot="5400000">
              <a:off x="11230145" y="436014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147D32-60E0-4E93-A3D9-58F49A848497}"/>
                </a:ext>
              </a:extLst>
            </p:cNvPr>
            <p:cNvSpPr/>
            <p:nvPr/>
          </p:nvSpPr>
          <p:spPr>
            <a:xfrm rot="5400000">
              <a:off x="11661763" y="4802418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062DAF-1B39-4562-AED7-58346141D27F}"/>
                </a:ext>
              </a:extLst>
            </p:cNvPr>
            <p:cNvSpPr/>
            <p:nvPr/>
          </p:nvSpPr>
          <p:spPr>
            <a:xfrm rot="5400000">
              <a:off x="11024676" y="365920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B258A2-A92B-469D-9FCB-EFDE3451F027}"/>
                </a:ext>
              </a:extLst>
            </p:cNvPr>
            <p:cNvSpPr/>
            <p:nvPr/>
          </p:nvSpPr>
          <p:spPr>
            <a:xfrm rot="5400000">
              <a:off x="11271284" y="5687763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50" name="Group 49" descr="Glow Light">
              <a:extLst>
                <a:ext uri="{FF2B5EF4-FFF2-40B4-BE49-F238E27FC236}">
                  <a16:creationId xmlns:a16="http://schemas.microsoft.com/office/drawing/2014/main" id="{BEB92D39-5CA4-45E8-A07F-8738D97133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56464" y="1764534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D4C559A-14E0-4427-9E8F-01F921FD05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85EE5E0-7E94-4697-A5BE-C909E1A81BD1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1" name="Group 50" descr="Glow Light">
              <a:extLst>
                <a:ext uri="{FF2B5EF4-FFF2-40B4-BE49-F238E27FC236}">
                  <a16:creationId xmlns:a16="http://schemas.microsoft.com/office/drawing/2014/main" id="{BAC49E4C-CEB6-4529-88F9-6627D488F24B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484355" y="295508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AD4140C-2CC8-403E-929B-69E6672A7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67E604D-D5A9-4952-A59F-2E67BC675A1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838236C-42C8-4F94-AC62-B4AE110D40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0970990" y="4346184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AF34199-A1C5-4227-948C-290234EAB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CFB6D43-C7DA-489C-9740-0702C85B476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303D63A2-FEE7-495F-881C-7028FDC096AE}"/>
                </a:ext>
              </a:extLst>
            </p:cNvPr>
            <p:cNvGrpSpPr>
              <a:grpSpLocks noChangeAspect="1"/>
            </p:cNvGrpSpPr>
            <p:nvPr/>
          </p:nvGrpSpPr>
          <p:grpSpPr>
            <a:xfrm rot="5220000">
              <a:off x="11889644" y="5136823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3B0285C-0566-46B3-B613-D822060D92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50FF39F-F8D3-4758-8798-998A73A5FBB3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3" name="Circle: Hollow 62">
              <a:extLst>
                <a:ext uri="{FF2B5EF4-FFF2-40B4-BE49-F238E27FC236}">
                  <a16:creationId xmlns:a16="http://schemas.microsoft.com/office/drawing/2014/main" id="{A4FA9C58-CEBC-4357-8941-C1E6F057EB59}"/>
                </a:ext>
              </a:extLst>
            </p:cNvPr>
            <p:cNvSpPr/>
            <p:nvPr/>
          </p:nvSpPr>
          <p:spPr>
            <a:xfrm rot="5400000">
              <a:off x="11678554" y="5779480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4E0AD60-4448-4FB8-842F-6AE0025834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63530" y="7017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956D8F9-A036-43AB-92AE-3AFEB561108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61003" y="143182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E34B283-3B48-466F-8A98-0B721A4E766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3308" y="255462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AA1264D-42ED-4258-9FAE-069F2953C1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883008" y="256212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92FD2DF-F710-431B-A923-689DDE60BB1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16320" y="468040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C84EAA-63DA-4B5B-A657-79F6CB49652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84757" y="570916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E92F13A-FEA6-425F-AE15-6AE0B8E8179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940393" y="633491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665872-DAF5-48B3-99F3-3111E98B9A4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78209" y="670571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AEF14A7-7F9E-4674-B6EA-249C2BC6189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1386321" y="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EA9D95-3F5B-4091-827F-87F01A6F90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1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4E8D1-AFA6-4EE7-8B23-86B5C4A41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180000">
            <a:off x="6014970" y="3579816"/>
            <a:ext cx="5347784" cy="2416374"/>
          </a:xfrm>
        </p:spPr>
        <p:txBody>
          <a:bodyPr anchor="b"/>
          <a:lstStyle>
            <a:lvl1pPr algn="r">
              <a:defRPr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noProof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000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Sparkles Top">
            <a:extLst>
              <a:ext uri="{FF2B5EF4-FFF2-40B4-BE49-F238E27FC236}">
                <a16:creationId xmlns:a16="http://schemas.microsoft.com/office/drawing/2014/main" id="{836D5C16-9550-47AD-8F49-FE66AE504429}"/>
              </a:ext>
            </a:extLst>
          </p:cNvPr>
          <p:cNvGrpSpPr/>
          <p:nvPr userDrawn="1"/>
        </p:nvGrpSpPr>
        <p:grpSpPr>
          <a:xfrm>
            <a:off x="43745" y="-55205"/>
            <a:ext cx="12117660" cy="2534216"/>
            <a:chOff x="43745" y="-55205"/>
            <a:chExt cx="12117660" cy="2534216"/>
          </a:xfrm>
        </p:grpSpPr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id="{F6C6C246-909E-4274-965A-329EB0B3EF30}"/>
                </a:ext>
              </a:extLst>
            </p:cNvPr>
            <p:cNvSpPr/>
            <p:nvPr/>
          </p:nvSpPr>
          <p:spPr>
            <a:xfrm>
              <a:off x="809223" y="660629"/>
              <a:ext cx="310114" cy="31011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4F9D3504-AAED-4BBD-A38F-3BAC27C39C47}"/>
                </a:ext>
              </a:extLst>
            </p:cNvPr>
            <p:cNvSpPr/>
            <p:nvPr/>
          </p:nvSpPr>
          <p:spPr>
            <a:xfrm>
              <a:off x="1125914" y="333199"/>
              <a:ext cx="436185" cy="43618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C01C36EC-F7DF-4D62-A56C-CDABFC02C05C}"/>
                </a:ext>
              </a:extLst>
            </p:cNvPr>
            <p:cNvSpPr/>
            <p:nvPr/>
          </p:nvSpPr>
          <p:spPr>
            <a:xfrm>
              <a:off x="1678364" y="886186"/>
              <a:ext cx="436185" cy="43618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A30896F2-2F06-436B-BF3B-DFB6743B5A18}"/>
                </a:ext>
              </a:extLst>
            </p:cNvPr>
            <p:cNvSpPr/>
            <p:nvPr/>
          </p:nvSpPr>
          <p:spPr>
            <a:xfrm>
              <a:off x="1215567" y="1142985"/>
              <a:ext cx="92220" cy="92220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191BF932-C10E-4600-A0D0-E8BEA4A3E4B6}"/>
                </a:ext>
              </a:extLst>
            </p:cNvPr>
            <p:cNvSpPr/>
            <p:nvPr/>
          </p:nvSpPr>
          <p:spPr>
            <a:xfrm>
              <a:off x="2233749" y="309992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6" name="Circle: Hollow 15">
              <a:extLst>
                <a:ext uri="{FF2B5EF4-FFF2-40B4-BE49-F238E27FC236}">
                  <a16:creationId xmlns:a16="http://schemas.microsoft.com/office/drawing/2014/main" id="{D4939365-6235-4B22-A60A-6D4D96F063ED}"/>
                </a:ext>
              </a:extLst>
            </p:cNvPr>
            <p:cNvSpPr/>
            <p:nvPr/>
          </p:nvSpPr>
          <p:spPr>
            <a:xfrm>
              <a:off x="1513348" y="187658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4F3357-F3CF-451A-B928-451576AC33E4}"/>
                </a:ext>
              </a:extLst>
            </p:cNvPr>
            <p:cNvSpPr/>
            <p:nvPr/>
          </p:nvSpPr>
          <p:spPr>
            <a:xfrm>
              <a:off x="1870075" y="51117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 descr="Glow Light">
              <a:extLst>
                <a:ext uri="{FF2B5EF4-FFF2-40B4-BE49-F238E27FC236}">
                  <a16:creationId xmlns:a16="http://schemas.microsoft.com/office/drawing/2014/main" id="{D32B275B-B23E-4577-80D5-AFBCEC88EE8F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038715" y="664767"/>
              <a:ext cx="184939" cy="184939"/>
              <a:chOff x="5994457" y="3309752"/>
              <a:chExt cx="2933700" cy="2933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71E840D-1520-4DE3-B069-1708A2CB1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C79033A-94FD-4014-A215-80C4A8D240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 descr="Glow Light">
              <a:extLst>
                <a:ext uri="{FF2B5EF4-FFF2-40B4-BE49-F238E27FC236}">
                  <a16:creationId xmlns:a16="http://schemas.microsoft.com/office/drawing/2014/main" id="{D1E48C29-D539-4E22-8517-F4D88044FFC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97250" y="429683"/>
              <a:ext cx="184939" cy="184939"/>
              <a:chOff x="5994457" y="3309752"/>
              <a:chExt cx="2933700" cy="293370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471477F-E07E-4642-B653-8FF3B7FFD3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EFDD83F-696D-4D05-AE98-DD9E5053E8B8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0" name="Circle: Hollow 19">
              <a:extLst>
                <a:ext uri="{FF2B5EF4-FFF2-40B4-BE49-F238E27FC236}">
                  <a16:creationId xmlns:a16="http://schemas.microsoft.com/office/drawing/2014/main" id="{C3F33867-B70E-4CE2-8DD6-CB31CC78071A}"/>
                </a:ext>
              </a:extLst>
            </p:cNvPr>
            <p:cNvSpPr/>
            <p:nvPr/>
          </p:nvSpPr>
          <p:spPr>
            <a:xfrm>
              <a:off x="49998" y="37264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1176DF06-4ECB-4F8C-9479-361488DA60F4}"/>
                </a:ext>
              </a:extLst>
            </p:cNvPr>
            <p:cNvSpPr/>
            <p:nvPr/>
          </p:nvSpPr>
          <p:spPr>
            <a:xfrm>
              <a:off x="4183142" y="381022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1623B06F-C071-4938-8B6D-DFF18F9B2206}"/>
                </a:ext>
              </a:extLst>
            </p:cNvPr>
            <p:cNvSpPr/>
            <p:nvPr/>
          </p:nvSpPr>
          <p:spPr>
            <a:xfrm>
              <a:off x="3283557" y="479357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D26E3BBC-2F19-433E-BD7C-83D9EE1CDE5F}"/>
                </a:ext>
              </a:extLst>
            </p:cNvPr>
            <p:cNvSpPr/>
            <p:nvPr/>
          </p:nvSpPr>
          <p:spPr>
            <a:xfrm>
              <a:off x="2837658" y="1565732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AD1C7158-1687-4C77-A0B2-2CFFBA9AF0A4}"/>
                </a:ext>
              </a:extLst>
            </p:cNvPr>
            <p:cNvSpPr/>
            <p:nvPr/>
          </p:nvSpPr>
          <p:spPr>
            <a:xfrm>
              <a:off x="3770388" y="37264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8C09BD45-C7D3-4455-9D48-421D0ED806F3}"/>
                </a:ext>
              </a:extLst>
            </p:cNvPr>
            <p:cNvSpPr/>
            <p:nvPr/>
          </p:nvSpPr>
          <p:spPr>
            <a:xfrm>
              <a:off x="5413908" y="166881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6" name="Circle: Hollow 25">
              <a:extLst>
                <a:ext uri="{FF2B5EF4-FFF2-40B4-BE49-F238E27FC236}">
                  <a16:creationId xmlns:a16="http://schemas.microsoft.com/office/drawing/2014/main" id="{D88F1368-2549-4153-80D6-DBCD6B2D97E4}"/>
                </a:ext>
              </a:extLst>
            </p:cNvPr>
            <p:cNvSpPr/>
            <p:nvPr/>
          </p:nvSpPr>
          <p:spPr>
            <a:xfrm>
              <a:off x="3841382" y="1017229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7" name="Circle: Hollow 26">
              <a:extLst>
                <a:ext uri="{FF2B5EF4-FFF2-40B4-BE49-F238E27FC236}">
                  <a16:creationId xmlns:a16="http://schemas.microsoft.com/office/drawing/2014/main" id="{137E945D-98B2-49D4-833A-2177760D70A5}"/>
                </a:ext>
              </a:extLst>
            </p:cNvPr>
            <p:cNvSpPr/>
            <p:nvPr/>
          </p:nvSpPr>
          <p:spPr>
            <a:xfrm>
              <a:off x="5965135" y="1011115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4A8D07A7-9304-4799-9262-BCC5E2A6983B}"/>
                </a:ext>
              </a:extLst>
            </p:cNvPr>
            <p:cNvSpPr/>
            <p:nvPr/>
          </p:nvSpPr>
          <p:spPr>
            <a:xfrm>
              <a:off x="4712286" y="1433856"/>
              <a:ext cx="1045155" cy="1045155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799C36B6-F93B-4AD6-BCFF-9A478E3530FC}"/>
                </a:ext>
              </a:extLst>
            </p:cNvPr>
            <p:cNvSpPr/>
            <p:nvPr/>
          </p:nvSpPr>
          <p:spPr>
            <a:xfrm>
              <a:off x="6280721" y="285944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06219481-C934-476B-A9AB-674656050977}"/>
                </a:ext>
              </a:extLst>
            </p:cNvPr>
            <p:cNvSpPr/>
            <p:nvPr/>
          </p:nvSpPr>
          <p:spPr>
            <a:xfrm>
              <a:off x="7330529" y="455309"/>
              <a:ext cx="332635" cy="332635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8054BDB9-6A10-4286-AB0B-17DCB6C8687C}"/>
                </a:ext>
              </a:extLst>
            </p:cNvPr>
            <p:cNvSpPr/>
            <p:nvPr/>
          </p:nvSpPr>
          <p:spPr>
            <a:xfrm>
              <a:off x="7826733" y="37264"/>
              <a:ext cx="512376" cy="512376"/>
            </a:xfrm>
            <a:prstGeom prst="donut">
              <a:avLst>
                <a:gd name="adj" fmla="val 37636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FEC1AFB6-A966-4732-A8E4-AF3CB33346EB}"/>
                </a:ext>
              </a:extLst>
            </p:cNvPr>
            <p:cNvSpPr/>
            <p:nvPr/>
          </p:nvSpPr>
          <p:spPr>
            <a:xfrm>
              <a:off x="4403894" y="732473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CC96CD-2599-4FCA-AF57-6A37294AF2B3}"/>
                </a:ext>
              </a:extLst>
            </p:cNvPr>
            <p:cNvSpPr/>
            <p:nvPr/>
          </p:nvSpPr>
          <p:spPr>
            <a:xfrm>
              <a:off x="4846163" y="397465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6EE8D9F0-A76A-4932-AC43-CB5110E47196}"/>
                </a:ext>
              </a:extLst>
            </p:cNvPr>
            <p:cNvSpPr/>
            <p:nvPr/>
          </p:nvSpPr>
          <p:spPr>
            <a:xfrm>
              <a:off x="8617098" y="1035703"/>
              <a:ext cx="677141" cy="677141"/>
            </a:xfrm>
            <a:prstGeom prst="donut">
              <a:avLst>
                <a:gd name="adj" fmla="val 30113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D8815C16-A46F-4B9E-A81B-BE1FE184C8F8}"/>
                </a:ext>
              </a:extLst>
            </p:cNvPr>
            <p:cNvSpPr/>
            <p:nvPr/>
          </p:nvSpPr>
          <p:spPr>
            <a:xfrm>
              <a:off x="10838049" y="331418"/>
              <a:ext cx="817385" cy="817385"/>
            </a:xfrm>
            <a:prstGeom prst="donut">
              <a:avLst>
                <a:gd name="adj" fmla="val 36896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id="{7C98BB16-692C-4EAF-8301-9A7615E5A96F}"/>
                </a:ext>
              </a:extLst>
            </p:cNvPr>
            <p:cNvSpPr/>
            <p:nvPr/>
          </p:nvSpPr>
          <p:spPr>
            <a:xfrm>
              <a:off x="7844878" y="897901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2BE244F3-3AF1-4DB2-8B19-55E8A8E35C44}"/>
                </a:ext>
              </a:extLst>
            </p:cNvPr>
            <p:cNvSpPr/>
            <p:nvPr/>
          </p:nvSpPr>
          <p:spPr>
            <a:xfrm>
              <a:off x="9381615" y="520894"/>
              <a:ext cx="1369058" cy="1369058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8" name="Circle: Hollow 37">
              <a:extLst>
                <a:ext uri="{FF2B5EF4-FFF2-40B4-BE49-F238E27FC236}">
                  <a16:creationId xmlns:a16="http://schemas.microsoft.com/office/drawing/2014/main" id="{A5D8F151-D95C-4555-BC35-C791964741AA}"/>
                </a:ext>
              </a:extLst>
            </p:cNvPr>
            <p:cNvSpPr/>
            <p:nvPr/>
          </p:nvSpPr>
          <p:spPr>
            <a:xfrm>
              <a:off x="10385764" y="37264"/>
              <a:ext cx="496406" cy="49640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62C0E85B-8765-4231-8CCE-0CEAFE370776}"/>
                </a:ext>
              </a:extLst>
            </p:cNvPr>
            <p:cNvSpPr/>
            <p:nvPr/>
          </p:nvSpPr>
          <p:spPr>
            <a:xfrm>
              <a:off x="7482440" y="787944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54A709B8-255A-49C8-B429-E55813B3E3C0}"/>
                </a:ext>
              </a:extLst>
            </p:cNvPr>
            <p:cNvSpPr/>
            <p:nvPr/>
          </p:nvSpPr>
          <p:spPr>
            <a:xfrm>
              <a:off x="8339397" y="198379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1" name="Circle: Hollow 40">
              <a:extLst>
                <a:ext uri="{FF2B5EF4-FFF2-40B4-BE49-F238E27FC236}">
                  <a16:creationId xmlns:a16="http://schemas.microsoft.com/office/drawing/2014/main" id="{C4F5F415-E41D-41F4-AE5A-FD1B616FA9ED}"/>
                </a:ext>
              </a:extLst>
            </p:cNvPr>
            <p:cNvSpPr/>
            <p:nvPr/>
          </p:nvSpPr>
          <p:spPr>
            <a:xfrm>
              <a:off x="10633967" y="635675"/>
              <a:ext cx="174176" cy="174176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90C18-2FE4-430E-B81F-312A818C1086}"/>
                </a:ext>
              </a:extLst>
            </p:cNvPr>
            <p:cNvSpPr/>
            <p:nvPr/>
          </p:nvSpPr>
          <p:spPr>
            <a:xfrm>
              <a:off x="3702945" y="1034552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83458A5-4311-4B26-903E-083F3A76B8BE}"/>
                </a:ext>
              </a:extLst>
            </p:cNvPr>
            <p:cNvSpPr/>
            <p:nvPr/>
          </p:nvSpPr>
          <p:spPr>
            <a:xfrm>
              <a:off x="5731508" y="787944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88CD9A6-8677-4E42-BF96-220A9712DE49}"/>
                </a:ext>
              </a:extLst>
            </p:cNvPr>
            <p:cNvSpPr/>
            <p:nvPr/>
          </p:nvSpPr>
          <p:spPr>
            <a:xfrm>
              <a:off x="7080910" y="464566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A698D87-D15B-4756-9AD4-A8470F05AC86}"/>
                </a:ext>
              </a:extLst>
            </p:cNvPr>
            <p:cNvSpPr/>
            <p:nvPr/>
          </p:nvSpPr>
          <p:spPr>
            <a:xfrm>
              <a:off x="9243586" y="99613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DC6EDD7-DE6E-4321-91D6-8D5332280DD5}"/>
                </a:ext>
              </a:extLst>
            </p:cNvPr>
            <p:cNvSpPr/>
            <p:nvPr/>
          </p:nvSpPr>
          <p:spPr>
            <a:xfrm>
              <a:off x="11005711" y="16688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7E7E02-226B-43A4-895F-FF6539770A18}"/>
                </a:ext>
              </a:extLst>
            </p:cNvPr>
            <p:cNvSpPr/>
            <p:nvPr/>
          </p:nvSpPr>
          <p:spPr>
            <a:xfrm>
              <a:off x="12030153" y="737610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0B385E-EAEF-457C-8BD1-698C69173E4D}"/>
                </a:ext>
              </a:extLst>
            </p:cNvPr>
            <p:cNvSpPr/>
            <p:nvPr/>
          </p:nvSpPr>
          <p:spPr>
            <a:xfrm>
              <a:off x="11599010" y="1013091"/>
              <a:ext cx="77566" cy="77566"/>
            </a:xfrm>
            <a:prstGeom prst="ellipse">
              <a:avLst/>
            </a:prstGeom>
            <a:noFill/>
            <a:ln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7E650C54-1048-4960-957B-5184FC9A635E}"/>
                </a:ext>
              </a:extLst>
            </p:cNvPr>
            <p:cNvSpPr/>
            <p:nvPr/>
          </p:nvSpPr>
          <p:spPr>
            <a:xfrm>
              <a:off x="11622146" y="159879"/>
              <a:ext cx="512376" cy="512376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E3AF1407-BE71-4161-8707-6F42ECEB0D2E}"/>
                </a:ext>
              </a:extLst>
            </p:cNvPr>
            <p:cNvSpPr/>
            <p:nvPr/>
          </p:nvSpPr>
          <p:spPr>
            <a:xfrm>
              <a:off x="9989354" y="122309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51" name="Circle: Hollow 50">
              <a:extLst>
                <a:ext uri="{FF2B5EF4-FFF2-40B4-BE49-F238E27FC236}">
                  <a16:creationId xmlns:a16="http://schemas.microsoft.com/office/drawing/2014/main" id="{81B37500-E02C-48C7-9ECD-CCCAD5371D92}"/>
                </a:ext>
              </a:extLst>
            </p:cNvPr>
            <p:cNvSpPr/>
            <p:nvPr/>
          </p:nvSpPr>
          <p:spPr>
            <a:xfrm>
              <a:off x="10765179" y="1798455"/>
              <a:ext cx="352722" cy="352722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 descr="Glow Light">
              <a:extLst>
                <a:ext uri="{FF2B5EF4-FFF2-40B4-BE49-F238E27FC236}">
                  <a16:creationId xmlns:a16="http://schemas.microsoft.com/office/drawing/2014/main" id="{7916422D-370E-4CCF-B07F-0C42A2357F30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808279" y="95391"/>
              <a:ext cx="184939" cy="184939"/>
              <a:chOff x="5994457" y="3309752"/>
              <a:chExt cx="2933700" cy="29337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5C1B329-3AD7-4F89-A9CE-06916F9BB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71F7334-3870-4E2A-855A-73120661444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3" name="Group 52" descr="Glow Light">
              <a:extLst>
                <a:ext uri="{FF2B5EF4-FFF2-40B4-BE49-F238E27FC236}">
                  <a16:creationId xmlns:a16="http://schemas.microsoft.com/office/drawing/2014/main" id="{0269C54F-92D3-4F69-9E9D-7A725C6BE5E5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2998830" y="467500"/>
              <a:ext cx="184939" cy="184939"/>
              <a:chOff x="5994457" y="3309752"/>
              <a:chExt cx="2933700" cy="2933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E961C85-0444-454E-8EFD-2E41EAF58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D0CC834-0953-4431-9DDB-B6BBBE9C7205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4" name="Group 53" descr="Glow Light">
              <a:extLst>
                <a:ext uri="{FF2B5EF4-FFF2-40B4-BE49-F238E27FC236}">
                  <a16:creationId xmlns:a16="http://schemas.microsoft.com/office/drawing/2014/main" id="{B0CD8673-A1BA-4FEA-81BB-38D465B1E40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4389929" y="980865"/>
              <a:ext cx="184939" cy="184939"/>
              <a:chOff x="5994457" y="3309752"/>
              <a:chExt cx="2933700" cy="293370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BBCDF0-10D2-492F-BB65-F018DCFF99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0291890-BC98-4F24-9C11-2479038739C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5" name="Group 54" descr="Glow Light">
              <a:extLst>
                <a:ext uri="{FF2B5EF4-FFF2-40B4-BE49-F238E27FC236}">
                  <a16:creationId xmlns:a16="http://schemas.microsoft.com/office/drawing/2014/main" id="{735026EB-0FFC-458E-8BE6-8014E9E0B18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5180568" y="62211"/>
              <a:ext cx="184939" cy="184939"/>
              <a:chOff x="5994457" y="3309752"/>
              <a:chExt cx="2933700" cy="2933700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AD55B03-EB6C-4445-9DA3-6752940DE1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19CD9B4-CF20-4915-A97C-0A47901B8F3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6" name="Group 55" descr="Glow Light">
              <a:extLst>
                <a:ext uri="{FF2B5EF4-FFF2-40B4-BE49-F238E27FC236}">
                  <a16:creationId xmlns:a16="http://schemas.microsoft.com/office/drawing/2014/main" id="{B1056688-3950-4886-BD0B-34C53A95B758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7603546" y="62377"/>
              <a:ext cx="184939" cy="184939"/>
              <a:chOff x="5994457" y="3309752"/>
              <a:chExt cx="2933700" cy="29337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72D8464-A9F3-4478-BBA1-01BAAFFF00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64EF60A-4E07-45AC-AB01-F66B513CBB06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7" name="Group 56" descr="Glow Light">
              <a:extLst>
                <a:ext uri="{FF2B5EF4-FFF2-40B4-BE49-F238E27FC236}">
                  <a16:creationId xmlns:a16="http://schemas.microsoft.com/office/drawing/2014/main" id="{6B704415-9656-48AD-893D-6B998B8E7DF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8308409" y="490883"/>
              <a:ext cx="184939" cy="184939"/>
              <a:chOff x="5994457" y="3309752"/>
              <a:chExt cx="2933700" cy="2933700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62B0D19-A9E7-46CB-826A-252A7EB6F6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EA59DBD-5C6D-4E74-920F-DD86C9AE3780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8" name="Group 57" descr="Glow Light">
              <a:extLst>
                <a:ext uri="{FF2B5EF4-FFF2-40B4-BE49-F238E27FC236}">
                  <a16:creationId xmlns:a16="http://schemas.microsoft.com/office/drawing/2014/main" id="{445E43E2-FA2F-4B70-85CF-FAE63E37259A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639018" y="331227"/>
              <a:ext cx="184939" cy="184939"/>
              <a:chOff x="5994457" y="3309752"/>
              <a:chExt cx="2933700" cy="29337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D2F4FB4A-B90B-4D42-B072-7FCBDA887F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B684501-92E0-4CAD-8438-F7BF0100B944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59" name="Group 58" descr="Glow Light">
              <a:extLst>
                <a:ext uri="{FF2B5EF4-FFF2-40B4-BE49-F238E27FC236}">
                  <a16:creationId xmlns:a16="http://schemas.microsoft.com/office/drawing/2014/main" id="{F2009098-CF52-47AD-9CC7-C8F5CCFF6B21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991429" y="16107"/>
              <a:ext cx="184939" cy="184939"/>
              <a:chOff x="5994457" y="3309752"/>
              <a:chExt cx="2933700" cy="29337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9E6F8E2-DB60-4B21-8EA3-EE7D6C699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4E13FE8-675B-4882-8582-2C8EFABE445A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0" name="Group 59" descr="Glow Light">
              <a:extLst>
                <a:ext uri="{FF2B5EF4-FFF2-40B4-BE49-F238E27FC236}">
                  <a16:creationId xmlns:a16="http://schemas.microsoft.com/office/drawing/2014/main" id="{D0ABAF15-EAD1-4CA8-8067-E899516D7E69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0315183" y="453725"/>
              <a:ext cx="184939" cy="184939"/>
              <a:chOff x="5994457" y="3309752"/>
              <a:chExt cx="2933700" cy="29337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203AEE1-2D93-4A21-BF4B-5CCA3CFC21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8B2C366-CA5F-4280-88B4-272C92F0831F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1" name="Group 60" descr="Glow Light">
              <a:extLst>
                <a:ext uri="{FF2B5EF4-FFF2-40B4-BE49-F238E27FC236}">
                  <a16:creationId xmlns:a16="http://schemas.microsoft.com/office/drawing/2014/main" id="{52EBFF8D-C351-4349-A23B-06AB34E7D15E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9381151" y="512111"/>
              <a:ext cx="184939" cy="184939"/>
              <a:chOff x="5994457" y="3309752"/>
              <a:chExt cx="2933700" cy="29337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3AFF2F0-0D2C-49DE-8D72-872211909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9BAE880-AAAA-4972-8613-1A2C904911FE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2" name="Group 61" descr="Glow Light">
              <a:extLst>
                <a:ext uri="{FF2B5EF4-FFF2-40B4-BE49-F238E27FC236}">
                  <a16:creationId xmlns:a16="http://schemas.microsoft.com/office/drawing/2014/main" id="{28FB8663-4B6F-4176-B449-E95767817464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785864" y="781091"/>
              <a:ext cx="184939" cy="184939"/>
              <a:chOff x="5994457" y="3309752"/>
              <a:chExt cx="2933700" cy="2933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1C9326B-4B48-412E-BD25-44DDB6FF2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5786FE3-4E2E-401E-9C90-CB7B77B944B7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3" name="Group 62" descr="Glow Light">
              <a:extLst>
                <a:ext uri="{FF2B5EF4-FFF2-40B4-BE49-F238E27FC236}">
                  <a16:creationId xmlns:a16="http://schemas.microsoft.com/office/drawing/2014/main" id="{16172E90-8823-4B6C-9611-7E84654D2EED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339810" y="-55205"/>
              <a:ext cx="184939" cy="184939"/>
              <a:chOff x="5994457" y="3309752"/>
              <a:chExt cx="2933700" cy="29337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E94B85C-2E8C-40E8-9130-4A1BAADA39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7F0BB27-072D-492B-92C5-6D2007B99A4D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64" name="Group 63" descr="Glow Light">
              <a:extLst>
                <a:ext uri="{FF2B5EF4-FFF2-40B4-BE49-F238E27FC236}">
                  <a16:creationId xmlns:a16="http://schemas.microsoft.com/office/drawing/2014/main" id="{CC21219A-4C2D-444A-BEF5-1CD794F1951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80000">
              <a:off x="11976466" y="13232"/>
              <a:ext cx="184939" cy="184939"/>
              <a:chOff x="5994457" y="3309752"/>
              <a:chExt cx="2933700" cy="29337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4843B80-A1EB-4248-8375-E8CC57A06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94457" y="3309752"/>
                <a:ext cx="2933700" cy="2933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">
                    <a:schemeClr val="bg1">
                      <a:lumMod val="95000"/>
                    </a:schemeClr>
                  </a:gs>
                  <a:gs pos="10000">
                    <a:schemeClr val="bg1">
                      <a:alpha val="20000"/>
                    </a:schemeClr>
                  </a:gs>
                  <a:gs pos="68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13A6C61-3E4F-43E9-9F5D-832584B1D5EC}"/>
                  </a:ext>
                </a:extLst>
              </p:cNvPr>
              <p:cNvSpPr/>
              <p:nvPr/>
            </p:nvSpPr>
            <p:spPr>
              <a:xfrm>
                <a:off x="7140906" y="4456201"/>
                <a:ext cx="640802" cy="640802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65" name="Circle: Hollow 64">
              <a:extLst>
                <a:ext uri="{FF2B5EF4-FFF2-40B4-BE49-F238E27FC236}">
                  <a16:creationId xmlns:a16="http://schemas.microsoft.com/office/drawing/2014/main" id="{C76B0261-640E-4AE6-A46D-0F4A514250EB}"/>
                </a:ext>
              </a:extLst>
            </p:cNvPr>
            <p:cNvSpPr/>
            <p:nvPr/>
          </p:nvSpPr>
          <p:spPr>
            <a:xfrm>
              <a:off x="5823225" y="45486"/>
              <a:ext cx="412754" cy="412754"/>
            </a:xfrm>
            <a:prstGeom prst="donut">
              <a:avLst>
                <a:gd name="adj" fmla="val 9630"/>
              </a:avLst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5C686F1E-1B9B-4FB5-9CD4-5A4B3C0BFAB9}"/>
                </a:ext>
              </a:extLst>
            </p:cNvPr>
            <p:cNvSpPr/>
            <p:nvPr/>
          </p:nvSpPr>
          <p:spPr>
            <a:xfrm>
              <a:off x="6697902" y="1387389"/>
              <a:ext cx="719972" cy="719972"/>
            </a:xfrm>
            <a:prstGeom prst="donut">
              <a:avLst>
                <a:gd name="adj" fmla="val 26011"/>
              </a:avLst>
            </a:pr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FC60D0-F063-4498-B6BA-97F205370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543" y="3726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AC46E1E-952B-49D6-86F1-5B9700952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5566" y="23979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87D8EF1-8EA4-43B8-A137-66293E977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8372" y="274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F0A51F0-E310-4BB0-B28A-7B7195F0D7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5867" y="217786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22AF50C-4EF6-4FCA-9D4A-24ADB2C134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4150" y="84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DA157F2-6D5A-4BDB-B735-D60124A99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914" y="16037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B73FFCB-EB61-4CC4-88F0-04D2EAD4E1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63" y="160401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48DFE9-7DB5-47E9-81F9-F98AECB8E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456" y="22585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C98859A-D38D-40A0-A74D-A05A631BA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5400" y="30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15F6880-49C3-4ACA-ACE4-99C260C434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2386" y="29719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A68FA6-F752-4247-98A1-BB6622B8E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5997" y="4870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53F3308-C2C5-4D0D-86DF-6E8DAB206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17901" y="20761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FF6E99-DB43-48FE-BEF2-2C81F6E6A0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224" y="48474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EC8EE57-C89B-4446-850F-B722D9B4C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002" y="436248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958533A-2A77-4DBA-A02D-6911A48DD9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5" y="714473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6EE7BC-9EA4-49B9-B640-C710D30E7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15" name="Picture Placeholder 114">
            <a:extLst>
              <a:ext uri="{FF2B5EF4-FFF2-40B4-BE49-F238E27FC236}">
                <a16:creationId xmlns:a16="http://schemas.microsoft.com/office/drawing/2014/main" id="{E3EBE92A-7725-4607-8F24-45AAB047DF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-180000">
            <a:off x="856087" y="2165684"/>
            <a:ext cx="3436364" cy="3436364"/>
          </a:xfrm>
          <a:ln w="635000" cap="rnd" cmpd="sng">
            <a:solidFill>
              <a:schemeClr val="tx1"/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2" name="Picture Placeholder 111">
            <a:extLst>
              <a:ext uri="{FF2B5EF4-FFF2-40B4-BE49-F238E27FC236}">
                <a16:creationId xmlns:a16="http://schemas.microsoft.com/office/drawing/2014/main" id="{E103B770-AEFD-44FF-BADF-AB68C428CB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-180000">
            <a:off x="5428758" y="1953047"/>
            <a:ext cx="2487273" cy="2487273"/>
          </a:xfrm>
          <a:ln w="254000" cap="rnd" cmpd="sng">
            <a:solidFill>
              <a:schemeClr val="bg1">
                <a:lumMod val="95000"/>
              </a:schemeClr>
            </a:solidFill>
            <a:miter lim="800000"/>
          </a:ln>
          <a:effectLst>
            <a:outerShdw dist="114300" dir="2700000" algn="tl" rotWithShape="0">
              <a:prstClr val="black">
                <a:alpha val="14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  <p:sp>
        <p:nvSpPr>
          <p:cNvPr id="114" name="Picture Placeholder 10">
            <a:extLst>
              <a:ext uri="{FF2B5EF4-FFF2-40B4-BE49-F238E27FC236}">
                <a16:creationId xmlns:a16="http://schemas.microsoft.com/office/drawing/2014/main" id="{FCBEE3C2-FE80-4EFB-9950-B294D64990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-180000">
            <a:off x="9071555" y="1760798"/>
            <a:ext cx="2315650" cy="2813227"/>
          </a:xfrm>
          <a:solidFill>
            <a:schemeClr val="accent1"/>
          </a:solidFill>
          <a:ln w="635000" cap="rnd" cmpd="dbl">
            <a:gradFill>
              <a:gsLst>
                <a:gs pos="100000">
                  <a:srgbClr val="665B3C"/>
                </a:gs>
                <a:gs pos="41620">
                  <a:srgbClr val="E4D6AE"/>
                </a:gs>
                <a:gs pos="43000">
                  <a:schemeClr val="bg1">
                    <a:lumMod val="95000"/>
                  </a:schemeClr>
                </a:gs>
                <a:gs pos="17000">
                  <a:schemeClr val="bg1">
                    <a:lumMod val="50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lin ang="5220000" scaled="0"/>
            </a:gra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/>
              <a:t>Drag and Drop or Insert Your Picture</a:t>
            </a:r>
          </a:p>
        </p:txBody>
      </p:sp>
    </p:spTree>
    <p:extLst>
      <p:ext uri="{BB962C8B-B14F-4D97-AF65-F5344CB8AC3E}">
        <p14:creationId xmlns:p14="http://schemas.microsoft.com/office/powerpoint/2010/main" val="2435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32939"/>
            </a:gs>
            <a:gs pos="0">
              <a:schemeClr val="tx1">
                <a:lumMod val="95000"/>
                <a:lumOff val="5000"/>
              </a:schemeClr>
            </a:gs>
          </a:gsLst>
          <a:lin ang="52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55CEE-7029-4EBB-BB73-2FC34893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43381" y="402268"/>
            <a:ext cx="7910243" cy="1681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Your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7835D-5D88-495C-B1CF-AC59401B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0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8800" kern="1200" spc="-300"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Elizabeth.Villatoro@k12.dc.gov" TargetMode="External"/><Relationship Id="rId3" Type="http://schemas.openxmlformats.org/officeDocument/2006/relationships/image" Target="../media/image10.jpeg"/><Relationship Id="rId7" Type="http://schemas.openxmlformats.org/officeDocument/2006/relationships/hyperlink" Target="mailto:Corease.Doty@k12.dc.g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hyperlink" Target="mailto:tiescheka.stuart@k12.dc.go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Elizabeth.Villatoro@k12.dc.gov" TargetMode="External"/><Relationship Id="rId3" Type="http://schemas.openxmlformats.org/officeDocument/2006/relationships/image" Target="../media/image10.jpeg"/><Relationship Id="rId7" Type="http://schemas.openxmlformats.org/officeDocument/2006/relationships/hyperlink" Target="mailto:tiescheka.stuart@k12.dc.gov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9841A3-D33B-4444-9C98-7F8FB141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of 2023</a:t>
            </a:r>
          </a:p>
        </p:txBody>
      </p:sp>
      <p:grpSp>
        <p:nvGrpSpPr>
          <p:cNvPr id="9" name="Group 8" descr="Glow Light">
            <a:extLst>
              <a:ext uri="{FF2B5EF4-FFF2-40B4-BE49-F238E27FC236}">
                <a16:creationId xmlns:a16="http://schemas.microsoft.com/office/drawing/2014/main" id="{C42EC70B-AA27-4CE6-94FC-89F7CC99A95A}"/>
              </a:ext>
            </a:extLst>
          </p:cNvPr>
          <p:cNvGrpSpPr>
            <a:grpSpLocks noChangeAspect="1"/>
          </p:cNvGrpSpPr>
          <p:nvPr/>
        </p:nvGrpSpPr>
        <p:grpSpPr>
          <a:xfrm rot="-180000">
            <a:off x="3329284" y="2505923"/>
            <a:ext cx="527652" cy="527652"/>
            <a:chOff x="5994457" y="3309752"/>
            <a:chExt cx="2933700" cy="2933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0347FF-EEE0-423A-9E3D-56AB5A2670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991062-AE79-4090-A706-77BDD682B831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 descr="Glow Light">
            <a:extLst>
              <a:ext uri="{FF2B5EF4-FFF2-40B4-BE49-F238E27FC236}">
                <a16:creationId xmlns:a16="http://schemas.microsoft.com/office/drawing/2014/main" id="{ADA179D8-0AAD-48A9-BA6A-7273F4FE0DB9}"/>
              </a:ext>
            </a:extLst>
          </p:cNvPr>
          <p:cNvGrpSpPr>
            <a:grpSpLocks noChangeAspect="1"/>
          </p:cNvGrpSpPr>
          <p:nvPr/>
        </p:nvGrpSpPr>
        <p:grpSpPr>
          <a:xfrm>
            <a:off x="5797644" y="2250089"/>
            <a:ext cx="2003762" cy="2003762"/>
            <a:chOff x="5994457" y="3309752"/>
            <a:chExt cx="2933700" cy="29337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D934D5-1EAB-4713-9A15-0DD47F831E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9FC37B-1CCB-4250-BC79-F0BF7021B7E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 descr="Glow Light">
            <a:extLst>
              <a:ext uri="{FF2B5EF4-FFF2-40B4-BE49-F238E27FC236}">
                <a16:creationId xmlns:a16="http://schemas.microsoft.com/office/drawing/2014/main" id="{5D0D98E1-2523-49EE-A252-E4D76984B028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590" y="1821912"/>
            <a:ext cx="2003762" cy="2003762"/>
            <a:chOff x="5994457" y="3309752"/>
            <a:chExt cx="2933700" cy="29337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CD7F0F7-099D-4FDA-84D0-55FEC4F03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4457" y="3309752"/>
              <a:ext cx="2933700" cy="29337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">
                  <a:schemeClr val="bg1">
                    <a:lumMod val="95000"/>
                  </a:schemeClr>
                </a:gs>
                <a:gs pos="10000">
                  <a:schemeClr val="bg1">
                    <a:alpha val="20000"/>
                  </a:schemeClr>
                </a:gs>
                <a:gs pos="68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F55D2AF-BA8A-4F8E-9103-F892694868DC}"/>
                </a:ext>
              </a:extLst>
            </p:cNvPr>
            <p:cNvSpPr/>
            <p:nvPr/>
          </p:nvSpPr>
          <p:spPr>
            <a:xfrm>
              <a:off x="7140906" y="4456201"/>
              <a:ext cx="640802" cy="64080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ubtitle 7">
            <a:extLst>
              <a:ext uri="{FF2B5EF4-FFF2-40B4-BE49-F238E27FC236}">
                <a16:creationId xmlns:a16="http://schemas.microsoft.com/office/drawing/2014/main" id="{3D01D990-6D9A-1947-3CA4-6217FDFE5668}"/>
              </a:ext>
            </a:extLst>
          </p:cNvPr>
          <p:cNvSpPr txBox="1">
            <a:spLocks/>
          </p:cNvSpPr>
          <p:nvPr/>
        </p:nvSpPr>
        <p:spPr>
          <a:xfrm rot="-180000">
            <a:off x="881015" y="3748117"/>
            <a:ext cx="5303062" cy="570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latin typeface="Baguet Script" panose="00000500000000000000" pitchFamily="2" charset="0"/>
              </a:rPr>
              <a:t>Roosevelt STAY Opportunity Academy</a:t>
            </a:r>
          </a:p>
          <a:p>
            <a:pPr algn="r"/>
            <a:endParaRPr lang="en-US" sz="1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D6D1B4-3310-B0F7-4ADF-DE663D595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1508251" y="4490817"/>
            <a:ext cx="4812627" cy="940446"/>
          </a:xfrm>
        </p:spPr>
        <p:txBody>
          <a:bodyPr/>
          <a:lstStyle/>
          <a:p>
            <a:pPr algn="r"/>
            <a:r>
              <a:rPr lang="en-US" dirty="0">
                <a:latin typeface="Baguet Script" panose="00000500000000000000" pitchFamily="2" charset="0"/>
              </a:rPr>
              <a:t>Senior Meeting</a:t>
            </a:r>
          </a:p>
          <a:p>
            <a:pPr algn="r"/>
            <a:r>
              <a:rPr lang="en-US" dirty="0">
                <a:latin typeface="Baguet Script" panose="00000500000000000000" pitchFamily="2" charset="0"/>
              </a:rPr>
              <a:t>November 2022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718052B-DE59-12B1-077D-9FCB25D1CA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B13137-589D-D05B-18FB-D4C34E91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4767">
            <a:off x="7378400" y="1095901"/>
            <a:ext cx="3694818" cy="46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7ECA-EA15-4E4D-A5AA-42699AC1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470A3-2CBA-4208-891C-C35BA571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638300"/>
            <a:ext cx="5383213" cy="4432300"/>
          </a:xfrm>
        </p:spPr>
        <p:txBody>
          <a:bodyPr>
            <a:normAutofit fontScale="92500" lnSpcReduction="10000"/>
          </a:bodyPr>
          <a:lstStyle/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Graduation Requirements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Service Hours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Letters Of Understanding (LOU’s)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Naviance (Senior Exit Survey)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Money $$$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FAFSA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 Tag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 Futures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Scholars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Scholarships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Post-Secondary Plans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372B7BC-5132-83C8-1891-29B9990A6D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196" r="1196"/>
          <a:stretch/>
        </p:blipFill>
        <p:spPr/>
      </p:pic>
    </p:spTree>
    <p:extLst>
      <p:ext uri="{BB962C8B-B14F-4D97-AF65-F5344CB8AC3E}">
        <p14:creationId xmlns:p14="http://schemas.microsoft.com/office/powerpoint/2010/main" val="16935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EA78-A07D-4CD6-93DB-309F5427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6274996" y="4319200"/>
            <a:ext cx="5557148" cy="908054"/>
          </a:xfrm>
        </p:spPr>
        <p:txBody>
          <a:bodyPr anchor="b">
            <a:normAutofit/>
          </a:bodyPr>
          <a:lstStyle/>
          <a:p>
            <a:pPr algn="l"/>
            <a:r>
              <a:rPr lang="en-US" sz="2900" dirty="0"/>
              <a:t>Can you graduate if you don’t complete your Community Service Hours (CSH’s)?</a:t>
            </a:r>
            <a:endParaRPr lang="en-US" sz="1800" dirty="0">
              <a:latin typeface="+mn-lt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6140EC6-4CA7-F75F-B14E-C5AD35C138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r="32498" b="-3"/>
          <a:stretch/>
        </p:blipFill>
        <p:spPr>
          <a:xfrm rot="-180000">
            <a:off x="6228306" y="465670"/>
            <a:ext cx="5203130" cy="3686565"/>
          </a:xfrm>
          <a:noFill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F1F7088-76F5-DC8B-69F3-81D8E1CBAC73}"/>
              </a:ext>
            </a:extLst>
          </p:cNvPr>
          <p:cNvSpPr txBox="1">
            <a:spLocks/>
          </p:cNvSpPr>
          <p:nvPr/>
        </p:nvSpPr>
        <p:spPr>
          <a:xfrm rot="-180000">
            <a:off x="209019" y="-71745"/>
            <a:ext cx="5586055" cy="6265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800" kern="1200" spc="-300">
                <a:gradFill>
                  <a:gsLst>
                    <a:gs pos="0">
                      <a:schemeClr val="accent4"/>
                    </a:gs>
                    <a:gs pos="100000">
                      <a:schemeClr val="accent3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/>
              <a:t>What is an LOU and why do I need it?</a:t>
            </a:r>
            <a:endParaRPr lang="en-US" sz="1800" dirty="0">
              <a:latin typeface="+mn-lt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1E5DFBA-B6EF-F1D9-0E4A-09928773EB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-180000">
            <a:off x="384778" y="1710911"/>
            <a:ext cx="5377994" cy="4636800"/>
          </a:xfrm>
        </p:spPr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964EB74-B356-5491-FBF4-E3F05895E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5351">
            <a:off x="667659" y="1819275"/>
            <a:ext cx="4880208" cy="428625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510293-A93E-4AAB-10A5-F1E8053FD35C}"/>
              </a:ext>
            </a:extLst>
          </p:cNvPr>
          <p:cNvCxnSpPr>
            <a:cxnSpLocks/>
          </p:cNvCxnSpPr>
          <p:nvPr/>
        </p:nvCxnSpPr>
        <p:spPr>
          <a:xfrm flipH="1" flipV="1">
            <a:off x="11028473" y="3377381"/>
            <a:ext cx="495868" cy="473122"/>
          </a:xfrm>
          <a:prstGeom prst="straightConnector1">
            <a:avLst/>
          </a:prstGeom>
          <a:ln w="57150">
            <a:solidFill>
              <a:srgbClr val="4472C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3899B87-AEDF-654C-B780-08926A6CF27A}"/>
              </a:ext>
            </a:extLst>
          </p:cNvPr>
          <p:cNvSpPr txBox="1"/>
          <p:nvPr/>
        </p:nvSpPr>
        <p:spPr>
          <a:xfrm rot="21396647">
            <a:off x="6794181" y="5344145"/>
            <a:ext cx="5367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CSH’s are only waived for students whose First Ninth grade School Year (FNSY) = 2016-17 and 2017-18, because these students would have graduated during the Pandemic.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F751DF-5277-FC3E-FCDA-6736358A2D7B}"/>
              </a:ext>
            </a:extLst>
          </p:cNvPr>
          <p:cNvSpPr txBox="1"/>
          <p:nvPr/>
        </p:nvSpPr>
        <p:spPr>
          <a:xfrm rot="21439289">
            <a:off x="417871" y="605108"/>
            <a:ext cx="5379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Completing Letters Of Understanding (LOU):  informs students of their graduation status and allows us to plan any necessary interventions.</a:t>
            </a:r>
            <a:r>
              <a:rPr lang="en-US" sz="1800" dirty="0">
                <a:latin typeface="+mn-lt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3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children discussing &#10;">
            <a:extLst>
              <a:ext uri="{FF2B5EF4-FFF2-40B4-BE49-F238E27FC236}">
                <a16:creationId xmlns:a16="http://schemas.microsoft.com/office/drawing/2014/main" id="{B5A0654C-F385-4052-9B58-A8E860F134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7050B1-ADF9-4EDA-B88B-308968DD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2643489" y="4366237"/>
            <a:ext cx="9331596" cy="2416374"/>
          </a:xfrm>
        </p:spPr>
        <p:txBody>
          <a:bodyPr/>
          <a:lstStyle/>
          <a:p>
            <a:r>
              <a:rPr lang="en-US" dirty="0"/>
              <a:t>Full Page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254BB-3C4F-E4ED-43BC-30A24CC5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600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children discussing &#10;">
            <a:extLst>
              <a:ext uri="{FF2B5EF4-FFF2-40B4-BE49-F238E27FC236}">
                <a16:creationId xmlns:a16="http://schemas.microsoft.com/office/drawing/2014/main" id="{B5A0654C-F385-4052-9B58-A8E860F134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7050B1-ADF9-4EDA-B88B-308968DD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2643489" y="4366237"/>
            <a:ext cx="9331596" cy="2416374"/>
          </a:xfrm>
        </p:spPr>
        <p:txBody>
          <a:bodyPr/>
          <a:lstStyle/>
          <a:p>
            <a:r>
              <a:rPr lang="en-US" dirty="0"/>
              <a:t>Full Page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81F3F-FEAA-6117-59FB-73039DA49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675"/>
            <a:ext cx="12192000" cy="692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FA5F4-137F-CD0C-E621-C13ED59F4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78" y="2571750"/>
            <a:ext cx="3726122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BD99-27AB-42F1-AF63-EDF7975E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29470" y="364386"/>
            <a:ext cx="9370846" cy="1188122"/>
          </a:xfrm>
        </p:spPr>
        <p:txBody>
          <a:bodyPr/>
          <a:lstStyle/>
          <a:p>
            <a:r>
              <a:rPr lang="en-US" sz="8000" dirty="0"/>
              <a:t>Additional Contacts:</a:t>
            </a:r>
          </a:p>
        </p:txBody>
      </p:sp>
      <p:pic>
        <p:nvPicPr>
          <p:cNvPr id="5" name="Picture Placeholder 4" descr="Class sticking up their hands">
            <a:extLst>
              <a:ext uri="{FF2B5EF4-FFF2-40B4-BE49-F238E27FC236}">
                <a16:creationId xmlns:a16="http://schemas.microsoft.com/office/drawing/2014/main" id="{043A9083-FD94-4226-8610-DAF03AB4EC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woman smiling">
            <a:extLst>
              <a:ext uri="{FF2B5EF4-FFF2-40B4-BE49-F238E27FC236}">
                <a16:creationId xmlns:a16="http://schemas.microsoft.com/office/drawing/2014/main" id="{1C20F8BA-3464-43DA-AAD7-2F9B3621BA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69367">
            <a:off x="9278878" y="2248519"/>
            <a:ext cx="1913760" cy="2081216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6F5EDED-73DB-65D8-BA36-C58DC57A4B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2500" r="12500"/>
          <a:stretch>
            <a:fillRect/>
          </a:stretch>
        </p:blipFill>
        <p:spPr>
          <a:xfrm rot="5114497">
            <a:off x="855663" y="2165350"/>
            <a:ext cx="3436937" cy="343693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C34C90E-2D53-65E3-A10C-51BBC2CA4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95760">
            <a:off x="5396279" y="1860968"/>
            <a:ext cx="2555236" cy="2615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4E17BA-6165-0ED5-F7EE-0B15313B9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025">
            <a:off x="9268987" y="2155051"/>
            <a:ext cx="1922466" cy="2187548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F9729F-3A3C-E354-C6B3-C9373239AD96}"/>
              </a:ext>
            </a:extLst>
          </p:cNvPr>
          <p:cNvSpPr txBox="1"/>
          <p:nvPr/>
        </p:nvSpPr>
        <p:spPr>
          <a:xfrm rot="21389580">
            <a:off x="909086" y="5535350"/>
            <a:ext cx="3981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Ms. Doty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7"/>
              </a:rPr>
              <a:t>Corease.Doty@k12.dc.gov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Community Service Opportunities &amp; Workforce help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F0635-44F1-035C-6EBF-47D70CD6A955}"/>
              </a:ext>
            </a:extLst>
          </p:cNvPr>
          <p:cNvSpPr txBox="1"/>
          <p:nvPr/>
        </p:nvSpPr>
        <p:spPr>
          <a:xfrm rot="21389580">
            <a:off x="4964978" y="4624353"/>
            <a:ext cx="398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Ms. V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8"/>
              </a:rPr>
              <a:t>Elizabeth.Villatoro@k12.dc.gov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Community Service Opportunities &amp; Workforce help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579F3-3939-D172-010A-69120312652B}"/>
              </a:ext>
            </a:extLst>
          </p:cNvPr>
          <p:cNvSpPr txBox="1"/>
          <p:nvPr/>
        </p:nvSpPr>
        <p:spPr>
          <a:xfrm rot="21389580">
            <a:off x="8782312" y="4961605"/>
            <a:ext cx="3701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Ms. Stuart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9"/>
              </a:rPr>
              <a:t>tiescheka.stuart@k12.dc.gov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Internships &amp; Job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46422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BD99-27AB-42F1-AF63-EDF7975E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80000">
            <a:off x="329470" y="364386"/>
            <a:ext cx="9370846" cy="1188122"/>
          </a:xfrm>
        </p:spPr>
        <p:txBody>
          <a:bodyPr/>
          <a:lstStyle/>
          <a:p>
            <a:r>
              <a:rPr lang="en-US" sz="8000" dirty="0"/>
              <a:t>Counselors Info:</a:t>
            </a:r>
          </a:p>
        </p:txBody>
      </p:sp>
      <p:pic>
        <p:nvPicPr>
          <p:cNvPr id="5" name="Picture Placeholder 4" descr="Class sticking up their hands">
            <a:extLst>
              <a:ext uri="{FF2B5EF4-FFF2-40B4-BE49-F238E27FC236}">
                <a16:creationId xmlns:a16="http://schemas.microsoft.com/office/drawing/2014/main" id="{043A9083-FD94-4226-8610-DAF03AB4EC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woman smiling">
            <a:extLst>
              <a:ext uri="{FF2B5EF4-FFF2-40B4-BE49-F238E27FC236}">
                <a16:creationId xmlns:a16="http://schemas.microsoft.com/office/drawing/2014/main" id="{1C20F8BA-3464-43DA-AAD7-2F9B3621BA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69367">
            <a:off x="9278878" y="2248519"/>
            <a:ext cx="1913760" cy="2081216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6F5EDED-73DB-65D8-BA36-C58DC57A4B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2500" r="12500"/>
          <a:stretch>
            <a:fillRect/>
          </a:stretch>
        </p:blipFill>
        <p:spPr>
          <a:xfrm rot="5114497">
            <a:off x="803442" y="1860087"/>
            <a:ext cx="3232051" cy="323205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6C34C90E-2D53-65E3-A10C-51BBC2CA4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95760">
            <a:off x="5396279" y="1860968"/>
            <a:ext cx="2555236" cy="2615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4E17BA-6165-0ED5-F7EE-0B15313B9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025">
            <a:off x="9268987" y="2155051"/>
            <a:ext cx="1922466" cy="2187548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F9729F-3A3C-E354-C6B3-C9373239AD96}"/>
              </a:ext>
            </a:extLst>
          </p:cNvPr>
          <p:cNvSpPr txBox="1"/>
          <p:nvPr/>
        </p:nvSpPr>
        <p:spPr>
          <a:xfrm rot="21389580">
            <a:off x="600991" y="5114617"/>
            <a:ext cx="4255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Ms. Stewart (Lekishia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7"/>
              </a:rPr>
              <a:t>.Stewart@k12.dc.gov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Last Names: A-Ji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RSTAY at Garnet Patterson (GP) Campus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2001 10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St., NW, Wash DC 20001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F0635-44F1-035C-6EBF-47D70CD6A955}"/>
              </a:ext>
            </a:extLst>
          </p:cNvPr>
          <p:cNvSpPr txBox="1"/>
          <p:nvPr/>
        </p:nvSpPr>
        <p:spPr>
          <a:xfrm rot="21389580">
            <a:off x="4841990" y="4616418"/>
            <a:ext cx="3981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Ms. Hurt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8"/>
              </a:rPr>
              <a:t>Carletta.Hurt@k12.dc.gov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ALL Virtual, Project Infinity and Evening Students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RSTAY at Roosevelt Campus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4301 13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St., NW, Wash DC 20011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579F3-3939-D172-010A-69120312652B}"/>
              </a:ext>
            </a:extLst>
          </p:cNvPr>
          <p:cNvSpPr txBox="1"/>
          <p:nvPr/>
        </p:nvSpPr>
        <p:spPr>
          <a:xfrm rot="21389580">
            <a:off x="8620388" y="5068168"/>
            <a:ext cx="3701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Ms. Cruz (Claudia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7"/>
              </a:rPr>
              <a:t>.Cruz@k12.dc.gov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Last Names: Jo-Z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RSTAY at Garnet Patterson (GP) Campus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2001 10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St., NW, Wash DC 20001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BCE1346-7CB0-EAF8-3388-199E960865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11859">
            <a:off x="5352206" y="1871766"/>
            <a:ext cx="2647832" cy="2566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C752F7-D312-99F3-31AB-777646166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496">
            <a:off x="9223809" y="2163374"/>
            <a:ext cx="1976739" cy="2174993"/>
          </a:xfrm>
          <a:prstGeom prst="rect">
            <a:avLst/>
          </a:prstGeom>
          <a:noFill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E49A559-3335-0ABA-3D1A-B9D2C6D451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86875">
            <a:off x="1220066" y="2166194"/>
            <a:ext cx="2409061" cy="2729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753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2939"/>
      </a:accent1>
      <a:accent2>
        <a:srgbClr val="665B3C"/>
      </a:accent2>
      <a:accent3>
        <a:srgbClr val="BB9B3F"/>
      </a:accent3>
      <a:accent4>
        <a:srgbClr val="E4D6AE"/>
      </a:accent4>
      <a:accent5>
        <a:srgbClr val="00B0F0"/>
      </a:accent5>
      <a:accent6>
        <a:srgbClr val="70AD47"/>
      </a:accent6>
      <a:hlink>
        <a:srgbClr val="BB9B3F"/>
      </a:hlink>
      <a:folHlink>
        <a:srgbClr val="BB9B3F"/>
      </a:folHlink>
    </a:clrScheme>
    <a:fontScheme name="Custom 277">
      <a:majorFont>
        <a:latin typeface="Bodoni MT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_DarkSparkly_02_Win32_SB v2" id="{FC39BF81-9A1C-49D0-A881-E35DEA9FE5DD}" vid="{F89B74A1-43EA-4DD6-B7B2-623D810E3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B65E6-33CD-4A91-B12E-F5B66565CB0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B4CE4EA-DC68-4573-BCFD-7762B974A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AA7420-961E-4184-9DBC-0592586FE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 celebration graduation</Template>
  <TotalTime>4519</TotalTime>
  <Words>299</Words>
  <Application>Microsoft Office PowerPoint</Application>
  <PresentationFormat>Widescreen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Baguet Script</vt:lpstr>
      <vt:lpstr>Bodoni MT</vt:lpstr>
      <vt:lpstr>Calibri</vt:lpstr>
      <vt:lpstr>Corbel</vt:lpstr>
      <vt:lpstr>Wingdings</vt:lpstr>
      <vt:lpstr>Office Theme</vt:lpstr>
      <vt:lpstr>Class of 2023</vt:lpstr>
      <vt:lpstr>Agenda</vt:lpstr>
      <vt:lpstr>Can you graduate if you don’t complete your Community Service Hours (CSH’s)?</vt:lpstr>
      <vt:lpstr>Full Page Image</vt:lpstr>
      <vt:lpstr>Full Page Image</vt:lpstr>
      <vt:lpstr>Additional Contacts:</vt:lpstr>
      <vt:lpstr>Counselors Info: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2023</dc:title>
  <dc:creator>Stewart, Lekishia (DCPS)</dc:creator>
  <cp:lastModifiedBy>Stewart, Lekishia (DCPS)</cp:lastModifiedBy>
  <cp:revision>1</cp:revision>
  <dcterms:created xsi:type="dcterms:W3CDTF">2022-11-03T21:29:34Z</dcterms:created>
  <dcterms:modified xsi:type="dcterms:W3CDTF">2022-11-07T00:49:00Z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