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11" r:id="rId2"/>
  </p:sldMasterIdLst>
  <p:notesMasterIdLst>
    <p:notesMasterId r:id="rId4"/>
  </p:notesMasterIdLst>
  <p:handoutMasterIdLst>
    <p:handoutMasterId r:id="rId5"/>
  </p:handoutMasterIdLst>
  <p:sldIdLst>
    <p:sldId id="261" r:id="rId3"/>
  </p:sldIdLst>
  <p:sldSz cx="10058400" cy="77724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3895"/>
    <a:srgbClr val="003F5C"/>
    <a:srgbClr val="047733"/>
    <a:srgbClr val="5D2C90"/>
    <a:srgbClr val="00452E"/>
    <a:srgbClr val="1E3E71"/>
    <a:srgbClr val="354537"/>
    <a:srgbClr val="213024"/>
    <a:srgbClr val="652C91"/>
    <a:srgbClr val="123B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85557" autoAdjust="0"/>
  </p:normalViewPr>
  <p:slideViewPr>
    <p:cSldViewPr snapToGrid="0" snapToObjects="1">
      <p:cViewPr varScale="1">
        <p:scale>
          <a:sx n="88" d="100"/>
          <a:sy n="88" d="100"/>
        </p:scale>
        <p:origin x="2586" y="90"/>
      </p:cViewPr>
      <p:guideLst>
        <p:guide orient="horz" pos="2448"/>
        <p:guide pos="3168"/>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20" d="100"/>
          <a:sy n="120" d="100"/>
        </p:scale>
        <p:origin x="3176"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istin Chaumont" userId="cf002264-b6a8-49fa-92c5-c20cf1cfcf0d" providerId="ADAL" clId="{0E230388-2DC2-4919-962F-F185633AEB84}"/>
    <pc:docChg chg="undo custSel modSld">
      <pc:chgData name="Kristin Chaumont" userId="cf002264-b6a8-49fa-92c5-c20cf1cfcf0d" providerId="ADAL" clId="{0E230388-2DC2-4919-962F-F185633AEB84}" dt="2022-12-19T19:00:40.813" v="2" actId="208"/>
      <pc:docMkLst>
        <pc:docMk/>
      </pc:docMkLst>
      <pc:sldChg chg="modSp mod">
        <pc:chgData name="Kristin Chaumont" userId="cf002264-b6a8-49fa-92c5-c20cf1cfcf0d" providerId="ADAL" clId="{0E230388-2DC2-4919-962F-F185633AEB84}" dt="2022-12-19T19:00:40.813" v="2" actId="208"/>
        <pc:sldMkLst>
          <pc:docMk/>
          <pc:sldMk cId="2911582140" sldId="261"/>
        </pc:sldMkLst>
        <pc:spChg chg="mod">
          <ac:chgData name="Kristin Chaumont" userId="cf002264-b6a8-49fa-92c5-c20cf1cfcf0d" providerId="ADAL" clId="{0E230388-2DC2-4919-962F-F185633AEB84}" dt="2022-12-19T19:00:40.813" v="2" actId="208"/>
          <ac:spMkLst>
            <pc:docMk/>
            <pc:sldMk cId="2911582140" sldId="261"/>
            <ac:spMk id="10" creationId="{2B73A76E-52CD-9F15-AD9C-443F0703864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F7A72135-1B93-284C-B852-D7B891F94DB1}"/>
              </a:ext>
            </a:extLst>
          </p:cNvPr>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dirty="0">
              <a:latin typeface="Arial" panose="020B0604020202020204" pitchFamily="34" charset="0"/>
            </a:endParaRPr>
          </a:p>
        </p:txBody>
      </p:sp>
      <p:sp>
        <p:nvSpPr>
          <p:cNvPr id="3" name="Date Placeholder 2">
            <a:extLst>
              <a:ext uri="{FF2B5EF4-FFF2-40B4-BE49-F238E27FC236}">
                <a16:creationId xmlns="" xmlns:a16="http://schemas.microsoft.com/office/drawing/2014/main" id="{2AEA7D22-BE55-084B-95A3-2CE5342BFA13}"/>
              </a:ext>
            </a:extLst>
          </p:cNvPr>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01256DE1-0B4F-C64B-9182-C3A4ACEFB6CC}" type="datetimeFigureOut">
              <a:rPr lang="en-US" smtClean="0">
                <a:latin typeface="Arial" panose="020B0604020202020204" pitchFamily="34" charset="0"/>
              </a:rPr>
              <a:t>12/1/2023</a:t>
            </a:fld>
            <a:endParaRPr lang="en-US" dirty="0">
              <a:latin typeface="Arial" panose="020B0604020202020204" pitchFamily="34" charset="0"/>
            </a:endParaRPr>
          </a:p>
        </p:txBody>
      </p:sp>
      <p:sp>
        <p:nvSpPr>
          <p:cNvPr id="4" name="Footer Placeholder 3">
            <a:extLst>
              <a:ext uri="{FF2B5EF4-FFF2-40B4-BE49-F238E27FC236}">
                <a16:creationId xmlns="" xmlns:a16="http://schemas.microsoft.com/office/drawing/2014/main" id="{8622CE8E-8BDF-D344-B0A5-CEAEEB399BD9}"/>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dirty="0">
              <a:latin typeface="Arial" panose="020B0604020202020204" pitchFamily="34" charset="0"/>
            </a:endParaRPr>
          </a:p>
        </p:txBody>
      </p:sp>
      <p:sp>
        <p:nvSpPr>
          <p:cNvPr id="5" name="Slide Number Placeholder 4">
            <a:extLst>
              <a:ext uri="{FF2B5EF4-FFF2-40B4-BE49-F238E27FC236}">
                <a16:creationId xmlns="" xmlns:a16="http://schemas.microsoft.com/office/drawing/2014/main" id="{4EE1DF63-4881-CB4D-918B-DCFB215C433E}"/>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97D9CFD3-2AF5-8842-8F61-48CC4BD19D47}" type="slidenum">
              <a:rPr lang="en-US" smtClean="0">
                <a:latin typeface="Arial" panose="020B0604020202020204" pitchFamily="34" charset="0"/>
              </a:rPr>
              <a:t>‹#›</a:t>
            </a:fld>
            <a:endParaRPr lang="en-US" dirty="0">
              <a:latin typeface="Arial" panose="020B0604020202020204" pitchFamily="34" charset="0"/>
            </a:endParaRPr>
          </a:p>
        </p:txBody>
      </p:sp>
    </p:spTree>
    <p:extLst>
      <p:ext uri="{BB962C8B-B14F-4D97-AF65-F5344CB8AC3E}">
        <p14:creationId xmlns:p14="http://schemas.microsoft.com/office/powerpoint/2010/main" val="42708525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atin typeface="Arial" panose="020B0604020202020204" pitchFamily="34" charset="0"/>
              </a:defRPr>
            </a:lvl1pPr>
          </a:lstStyle>
          <a:p>
            <a:fld id="{0BD83910-D037-459B-8E0D-6297AE3FB870}" type="datetimeFigureOut">
              <a:rPr lang="en-US" smtClean="0"/>
              <a:pPr/>
              <a:t>12/1/2023</a:t>
            </a:fld>
            <a:endParaRPr lang="en-US" dirty="0"/>
          </a:p>
        </p:txBody>
      </p:sp>
      <p:sp>
        <p:nvSpPr>
          <p:cNvPr id="4" name="Slide Image Placeholder 3"/>
          <p:cNvSpPr>
            <a:spLocks noGrp="1" noRot="1" noChangeAspect="1"/>
          </p:cNvSpPr>
          <p:nvPr>
            <p:ph type="sldImg" idx="2"/>
          </p:nvPr>
        </p:nvSpPr>
        <p:spPr>
          <a:xfrm>
            <a:off x="2908300" y="514350"/>
            <a:ext cx="332740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atin typeface="Arial" panose="020B0604020202020204" pitchFamily="34" charset="0"/>
              </a:defRPr>
            </a:lvl1pPr>
          </a:lstStyle>
          <a:p>
            <a:fld id="{76D97A08-3820-4CD6-86BB-17C67C0D54B2}" type="slidenum">
              <a:rPr lang="en-US" smtClean="0"/>
              <a:pPr/>
              <a:t>‹#›</a:t>
            </a:fld>
            <a:endParaRPr lang="en-US" dirty="0"/>
          </a:p>
        </p:txBody>
      </p:sp>
    </p:spTree>
    <p:extLst>
      <p:ext uri="{BB962C8B-B14F-4D97-AF65-F5344CB8AC3E}">
        <p14:creationId xmlns:p14="http://schemas.microsoft.com/office/powerpoint/2010/main" val="3232521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hyperlink" Target="https://www.fns.usda.gov/cr/fns-nondiscrimination-statement" TargetMode="External"/><Relationship Id="rId3" Type="http://schemas.openxmlformats.org/officeDocument/2006/relationships/image" Target="../media/image2.png"/><Relationship Id="rId7" Type="http://schemas.openxmlformats.org/officeDocument/2006/relationships/hyperlink" Target="https://www.instagram.com/texasagriculture/?hl=en" TargetMode="External"/><Relationship Id="rId12"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png"/><Relationship Id="rId11" Type="http://schemas.openxmlformats.org/officeDocument/2006/relationships/hyperlink" Target="https://www.youtube.com/channel/UC8e-ZfjMoig2DWArJq1wRpQ" TargetMode="External"/><Relationship Id="rId5" Type="http://schemas.openxmlformats.org/officeDocument/2006/relationships/hyperlink" Target="https://www.facebook.com/TexasDepartmentofAgriculture/" TargetMode="External"/><Relationship Id="rId15" Type="http://schemas.openxmlformats.org/officeDocument/2006/relationships/image" Target="../media/image8.png"/><Relationship Id="rId10" Type="http://schemas.openxmlformats.org/officeDocument/2006/relationships/image" Target="../media/image6.png"/><Relationship Id="rId4" Type="http://schemas.openxmlformats.org/officeDocument/2006/relationships/image" Target="../media/image3.png"/><Relationship Id="rId9" Type="http://schemas.openxmlformats.org/officeDocument/2006/relationships/hyperlink" Target="https://twitter.com/TexasDeptofAg?ref_src=twsrc%5egoogle|twcamp%5eserp|twgr%5eauthor" TargetMode="External"/><Relationship Id="rId14" Type="http://schemas.openxmlformats.org/officeDocument/2006/relationships/hyperlink" Target="https://www.texasagriculture.gov/"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C8BE1E48-FFF9-F71F-BFE8-800C90E30D77}"/>
              </a:ext>
              <a:ext uri="{C183D7F6-B498-43B3-948B-1728B52AA6E4}">
                <adec:decorative xmlns=""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0058399" cy="7772400"/>
          </a:xfrm>
          <a:prstGeom prst="rect">
            <a:avLst/>
          </a:prstGeom>
        </p:spPr>
      </p:pic>
      <p:sp>
        <p:nvSpPr>
          <p:cNvPr id="38" name="Rectangle 37">
            <a:extLst>
              <a:ext uri="{FF2B5EF4-FFF2-40B4-BE49-F238E27FC236}">
                <a16:creationId xmlns="" xmlns:a16="http://schemas.microsoft.com/office/drawing/2014/main" id="{9CEC4AC6-ABE3-BF6D-2837-92EF008A1AC3}"/>
              </a:ext>
              <a:ext uri="{C183D7F6-B498-43B3-948B-1728B52AA6E4}">
                <adec:decorative xmlns="" xmlns:adec="http://schemas.microsoft.com/office/drawing/2017/decorative" val="1"/>
              </a:ext>
            </a:extLst>
          </p:cNvPr>
          <p:cNvSpPr/>
          <p:nvPr userDrawn="1"/>
        </p:nvSpPr>
        <p:spPr>
          <a:xfrm>
            <a:off x="0" y="6694098"/>
            <a:ext cx="10058400" cy="1075795"/>
          </a:xfrm>
          <a:prstGeom prst="rect">
            <a:avLst/>
          </a:prstGeom>
          <a:solidFill>
            <a:srgbClr val="5338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50" dirty="0">
              <a:solidFill>
                <a:schemeClr val="bg1"/>
              </a:solidFill>
              <a:latin typeface="Arial" panose="020B0604020202020204" pitchFamily="34" charset="0"/>
            </a:endParaRPr>
          </a:p>
        </p:txBody>
      </p:sp>
      <p:pic>
        <p:nvPicPr>
          <p:cNvPr id="39" name="Picture 38">
            <a:extLst>
              <a:ext uri="{FF2B5EF4-FFF2-40B4-BE49-F238E27FC236}">
                <a16:creationId xmlns="" xmlns:a16="http://schemas.microsoft.com/office/drawing/2014/main" id="{E1E6DEA4-D56F-4596-A0FE-C396C3DDC086}"/>
              </a:ext>
              <a:ext uri="{C183D7F6-B498-43B3-948B-1728B52AA6E4}">
                <adec:decorative xmlns=""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2179" y="6539473"/>
            <a:ext cx="483046" cy="731940"/>
          </a:xfrm>
          <a:prstGeom prst="rect">
            <a:avLst/>
          </a:prstGeom>
        </p:spPr>
      </p:pic>
      <p:sp>
        <p:nvSpPr>
          <p:cNvPr id="40" name="TextBox 39">
            <a:extLst>
              <a:ext uri="{FF2B5EF4-FFF2-40B4-BE49-F238E27FC236}">
                <a16:creationId xmlns="" xmlns:a16="http://schemas.microsoft.com/office/drawing/2014/main" id="{42FC90AB-E1E0-C274-90E0-5915B8E69D64}"/>
              </a:ext>
              <a:ext uri="{C183D7F6-B498-43B3-948B-1728B52AA6E4}">
                <adec:decorative xmlns="" xmlns:adec="http://schemas.microsoft.com/office/drawing/2017/decorative" val="1"/>
              </a:ext>
            </a:extLst>
          </p:cNvPr>
          <p:cNvSpPr txBox="1"/>
          <p:nvPr userDrawn="1"/>
        </p:nvSpPr>
        <p:spPr>
          <a:xfrm>
            <a:off x="149305" y="7247638"/>
            <a:ext cx="2233690" cy="369332"/>
          </a:xfrm>
          <a:prstGeom prst="rect">
            <a:avLst/>
          </a:prstGeom>
          <a:noFill/>
        </p:spPr>
        <p:txBody>
          <a:bodyPr wrap="square" rtlCol="0">
            <a:spAutoFit/>
          </a:bodyPr>
          <a:lstStyle/>
          <a:p>
            <a:pPr lvl="0"/>
            <a:r>
              <a:rPr lang="en-US" sz="900" dirty="0">
                <a:solidFill>
                  <a:schemeClr val="bg1"/>
                </a:solidFill>
                <a:latin typeface="Arial" panose="020B0604020202020204" pitchFamily="34" charset="0"/>
                <a:cs typeface="Arial" panose="020B0604020202020204" pitchFamily="34" charset="0"/>
              </a:rPr>
              <a:t>Food and Nutrition Division </a:t>
            </a:r>
          </a:p>
          <a:p>
            <a:pPr lvl="0"/>
            <a:r>
              <a:rPr lang="en-US" sz="900" dirty="0">
                <a:solidFill>
                  <a:schemeClr val="bg1"/>
                </a:solidFill>
                <a:latin typeface="Arial" panose="020B0604020202020204" pitchFamily="34" charset="0"/>
                <a:cs typeface="Arial" panose="020B0604020202020204" pitchFamily="34" charset="0"/>
              </a:rPr>
              <a:t>National School Lunch Program</a:t>
            </a:r>
          </a:p>
        </p:txBody>
      </p:sp>
      <p:sp>
        <p:nvSpPr>
          <p:cNvPr id="41" name="Date Placeholder 3">
            <a:extLst>
              <a:ext uri="{FF2B5EF4-FFF2-40B4-BE49-F238E27FC236}">
                <a16:creationId xmlns="" xmlns:a16="http://schemas.microsoft.com/office/drawing/2014/main" id="{5F33AA5E-28DA-30A0-A51E-A4B82BBAAE1B}"/>
              </a:ext>
              <a:ext uri="{C183D7F6-B498-43B3-948B-1728B52AA6E4}">
                <adec:decorative xmlns="" xmlns:adec="http://schemas.microsoft.com/office/drawing/2017/decorative" val="1"/>
              </a:ext>
            </a:extLst>
          </p:cNvPr>
          <p:cNvSpPr>
            <a:spLocks noGrp="1"/>
          </p:cNvSpPr>
          <p:nvPr>
            <p:ph type="dt" sz="half" idx="2"/>
          </p:nvPr>
        </p:nvSpPr>
        <p:spPr>
          <a:xfrm>
            <a:off x="7641293" y="7241025"/>
            <a:ext cx="2263140" cy="369332"/>
          </a:xfrm>
          <a:prstGeom prst="rect">
            <a:avLst/>
          </a:prstGeom>
          <a:noFill/>
        </p:spPr>
        <p:txBody>
          <a:bodyPr wrap="square" rtlCol="0">
            <a:spAutoFit/>
          </a:bodyPr>
          <a:lstStyle>
            <a:lvl1pPr>
              <a:defRPr lang="en-US" sz="900" smtClean="0">
                <a:solidFill>
                  <a:schemeClr val="bg1"/>
                </a:solidFill>
                <a:latin typeface="Arial" panose="020B0604020202020204" pitchFamily="34" charset="0"/>
                <a:cs typeface="Arial" panose="020B0604020202020204" pitchFamily="34" charset="0"/>
              </a:defRPr>
            </a:lvl1pPr>
          </a:lstStyle>
          <a:p>
            <a:pPr algn="r"/>
            <a:r>
              <a:rPr lang="en-US"/>
              <a:t>Updated </a:t>
            </a:r>
            <a:fld id="{D814F2C5-5F35-406A-A8DD-5BA466086158}" type="datetime1">
              <a:rPr lang="en-US" smtClean="0"/>
              <a:t>12/1/2023</a:t>
            </a:fld>
            <a:endParaRPr lang="en-US"/>
          </a:p>
          <a:p>
            <a:pPr algn="r"/>
            <a:r>
              <a:rPr lang="en-US"/>
              <a:t>www.SquareMeals.org</a:t>
            </a:r>
            <a:endParaRPr lang="en-US" dirty="0"/>
          </a:p>
        </p:txBody>
      </p:sp>
      <p:pic>
        <p:nvPicPr>
          <p:cNvPr id="42" name="Picture 41">
            <a:extLst>
              <a:ext uri="{FF2B5EF4-FFF2-40B4-BE49-F238E27FC236}">
                <a16:creationId xmlns="" xmlns:a16="http://schemas.microsoft.com/office/drawing/2014/main" id="{991727C0-93D6-25A7-441D-5A7DFC32CBBA}"/>
              </a:ext>
              <a:ext uri="{C183D7F6-B498-43B3-948B-1728B52AA6E4}">
                <adec:decorative xmlns="" xmlns:adec="http://schemas.microsoft.com/office/drawing/2017/decorative" val="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287431" y="6742005"/>
            <a:ext cx="520574" cy="505633"/>
          </a:xfrm>
          <a:prstGeom prst="rect">
            <a:avLst/>
          </a:prstGeom>
        </p:spPr>
      </p:pic>
      <p:pic>
        <p:nvPicPr>
          <p:cNvPr id="43" name="Picture 42">
            <a:hlinkClick r:id="rId5"/>
            <a:extLst>
              <a:ext uri="{FF2B5EF4-FFF2-40B4-BE49-F238E27FC236}">
                <a16:creationId xmlns="" xmlns:a16="http://schemas.microsoft.com/office/drawing/2014/main" id="{B4A32BA2-CD0E-1CC2-42AF-C91866535109}"/>
              </a:ext>
              <a:ext uri="{C183D7F6-B498-43B3-948B-1728B52AA6E4}">
                <adec:decorative xmlns="" xmlns:adec="http://schemas.microsoft.com/office/drawing/2017/decorative" val="1"/>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287431" y="6739365"/>
            <a:ext cx="243879" cy="244088"/>
          </a:xfrm>
          <a:prstGeom prst="rect">
            <a:avLst/>
          </a:prstGeom>
        </p:spPr>
      </p:pic>
      <p:pic>
        <p:nvPicPr>
          <p:cNvPr id="44" name="Picture 43">
            <a:hlinkClick r:id="rId7"/>
            <a:extLst>
              <a:ext uri="{FF2B5EF4-FFF2-40B4-BE49-F238E27FC236}">
                <a16:creationId xmlns="" xmlns:a16="http://schemas.microsoft.com/office/drawing/2014/main" id="{E0E46D64-F47B-FAF4-C18C-EBA3A13297B1}"/>
              </a:ext>
              <a:ext uri="{C183D7F6-B498-43B3-948B-1728B52AA6E4}">
                <adec:decorative xmlns="" xmlns:adec="http://schemas.microsoft.com/office/drawing/2017/decorative" val="1"/>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9564125" y="6742005"/>
            <a:ext cx="243879" cy="244088"/>
          </a:xfrm>
          <a:prstGeom prst="rect">
            <a:avLst/>
          </a:prstGeom>
        </p:spPr>
      </p:pic>
      <p:pic>
        <p:nvPicPr>
          <p:cNvPr id="45" name="Picture 44">
            <a:hlinkClick r:id="rId9"/>
            <a:extLst>
              <a:ext uri="{FF2B5EF4-FFF2-40B4-BE49-F238E27FC236}">
                <a16:creationId xmlns="" xmlns:a16="http://schemas.microsoft.com/office/drawing/2014/main" id="{6C6C8EC6-4932-BB5A-F95C-FA4B2328CA8C}"/>
              </a:ext>
              <a:ext uri="{C183D7F6-B498-43B3-948B-1728B52AA6E4}">
                <adec:decorative xmlns="" xmlns:adec="http://schemas.microsoft.com/office/drawing/2017/decorative" val="1"/>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9287430" y="7003550"/>
            <a:ext cx="243879" cy="244088"/>
          </a:xfrm>
          <a:prstGeom prst="rect">
            <a:avLst/>
          </a:prstGeom>
        </p:spPr>
      </p:pic>
      <p:pic>
        <p:nvPicPr>
          <p:cNvPr id="46" name="Picture 45">
            <a:hlinkClick r:id="rId11"/>
            <a:extLst>
              <a:ext uri="{FF2B5EF4-FFF2-40B4-BE49-F238E27FC236}">
                <a16:creationId xmlns="" xmlns:a16="http://schemas.microsoft.com/office/drawing/2014/main" id="{E9EB6AB2-3F13-27ED-1AF5-BDD25CD2709E}"/>
              </a:ext>
              <a:ext uri="{C183D7F6-B498-43B3-948B-1728B52AA6E4}">
                <adec:decorative xmlns="" xmlns:adec="http://schemas.microsoft.com/office/drawing/2017/decorative" val="1"/>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9564126" y="7003550"/>
            <a:ext cx="243879" cy="244088"/>
          </a:xfrm>
          <a:prstGeom prst="rect">
            <a:avLst/>
          </a:prstGeom>
        </p:spPr>
      </p:pic>
      <p:sp>
        <p:nvSpPr>
          <p:cNvPr id="47" name="TextBox 46">
            <a:hlinkClick r:id="rId13"/>
            <a:extLst>
              <a:ext uri="{FF2B5EF4-FFF2-40B4-BE49-F238E27FC236}">
                <a16:creationId xmlns="" xmlns:a16="http://schemas.microsoft.com/office/drawing/2014/main" id="{66D71F0A-9074-77FB-0E6A-46377A3F12DC}"/>
              </a:ext>
              <a:ext uri="{C183D7F6-B498-43B3-948B-1728B52AA6E4}">
                <adec:decorative xmlns="" xmlns:adec="http://schemas.microsoft.com/office/drawing/2017/decorative" val="1"/>
              </a:ext>
            </a:extLst>
          </p:cNvPr>
          <p:cNvSpPr txBox="1"/>
          <p:nvPr userDrawn="1"/>
        </p:nvSpPr>
        <p:spPr>
          <a:xfrm>
            <a:off x="3215366" y="7248413"/>
            <a:ext cx="3692105" cy="369332"/>
          </a:xfrm>
          <a:prstGeom prst="rect">
            <a:avLst/>
          </a:prstGeom>
          <a:noFill/>
        </p:spPr>
        <p:txBody>
          <a:bodyPr wrap="square" rtlCol="0">
            <a:spAutoFit/>
          </a:bodyPr>
          <a:lstStyle/>
          <a:p>
            <a:pPr lvl="0" algn="ctr"/>
            <a:r>
              <a:rPr lang="en-US" sz="900" dirty="0">
                <a:solidFill>
                  <a:schemeClr val="bg1"/>
                </a:solidFill>
                <a:latin typeface="Arial" panose="020B0604020202020204" pitchFamily="34" charset="0"/>
                <a:cs typeface="Arial" panose="020B0604020202020204" pitchFamily="34" charset="0"/>
              </a:rPr>
              <a:t>This product was funded by USDA.</a:t>
            </a:r>
          </a:p>
          <a:p>
            <a:pPr lvl="0" algn="ctr"/>
            <a:r>
              <a:rPr lang="en-US" sz="900" dirty="0">
                <a:solidFill>
                  <a:schemeClr val="bg1"/>
                </a:solidFill>
                <a:latin typeface="Arial" panose="020B0604020202020204" pitchFamily="34" charset="0"/>
                <a:cs typeface="Arial" panose="020B0604020202020204" pitchFamily="34" charset="0"/>
              </a:rPr>
              <a:t>This institution is an equal opportunity provider.</a:t>
            </a:r>
          </a:p>
        </p:txBody>
      </p:sp>
      <p:pic>
        <p:nvPicPr>
          <p:cNvPr id="48" name="Picture 47">
            <a:hlinkClick r:id="rId14"/>
            <a:extLst>
              <a:ext uri="{FF2B5EF4-FFF2-40B4-BE49-F238E27FC236}">
                <a16:creationId xmlns="" xmlns:a16="http://schemas.microsoft.com/office/drawing/2014/main" id="{C46910F4-98FE-2732-36BF-98B23B82B559}"/>
              </a:ext>
              <a:ext uri="{C183D7F6-B498-43B3-948B-1728B52AA6E4}">
                <adec:decorative xmlns="" xmlns:adec="http://schemas.microsoft.com/office/drawing/2017/decorative" val="1"/>
              </a:ext>
            </a:extLst>
          </p:cNvPr>
          <p:cNvPicPr>
            <a:picLocks noChangeAspect="1"/>
          </p:cNvPicPr>
          <p:nvPr userDrawn="1"/>
        </p:nvPicPr>
        <p:blipFill>
          <a:blip r:embed="rId15" cstate="print">
            <a:extLst>
              <a:ext uri="{28A0092B-C50C-407E-A947-70E740481C1C}">
                <a14:useLocalDpi xmlns:a14="http://schemas.microsoft.com/office/drawing/2010/main" val="0"/>
              </a:ext>
            </a:extLst>
          </a:blip>
          <a:srcRect/>
          <a:stretch/>
        </p:blipFill>
        <p:spPr>
          <a:xfrm>
            <a:off x="3993389" y="6473474"/>
            <a:ext cx="2071621" cy="756167"/>
          </a:xfrm>
          <a:prstGeom prst="rect">
            <a:avLst/>
          </a:prstGeom>
        </p:spPr>
      </p:pic>
    </p:spTree>
    <p:extLst>
      <p:ext uri="{BB962C8B-B14F-4D97-AF65-F5344CB8AC3E}">
        <p14:creationId xmlns:p14="http://schemas.microsoft.com/office/powerpoint/2010/main" val="227175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939A12-F0AD-4579-98F7-A75F6A67D3DA}"/>
              </a:ext>
            </a:extLst>
          </p:cNvPr>
          <p:cNvSpPr>
            <a:spLocks noGrp="1"/>
          </p:cNvSpPr>
          <p:nvPr>
            <p:ph type="title"/>
          </p:nvPr>
        </p:nvSpPr>
        <p:spPr/>
        <p:txBody>
          <a:bodyPr/>
          <a:lstStyle/>
          <a:p>
            <a:endParaRPr lang="en-US" dirty="0"/>
          </a:p>
        </p:txBody>
      </p:sp>
      <p:sp>
        <p:nvSpPr>
          <p:cNvPr id="3" name="Date Placeholder 2">
            <a:extLst>
              <a:ext uri="{FF2B5EF4-FFF2-40B4-BE49-F238E27FC236}">
                <a16:creationId xmlns="" xmlns:a16="http://schemas.microsoft.com/office/drawing/2014/main" id="{8675B0CE-D241-416F-A004-AB33BB74FB5A}"/>
              </a:ext>
            </a:extLst>
          </p:cNvPr>
          <p:cNvSpPr>
            <a:spLocks noGrp="1"/>
          </p:cNvSpPr>
          <p:nvPr>
            <p:ph type="dt" sz="half" idx="10"/>
          </p:nvPr>
        </p:nvSpPr>
        <p:spPr/>
        <p:txBody>
          <a:bodyPr/>
          <a:lstStyle/>
          <a:p>
            <a:fld id="{DBF4EE64-DAA4-4705-B096-2EF1BBDC5CE3}" type="datetime1">
              <a:rPr lang="en-US" smtClean="0"/>
              <a:t>12/1/2023</a:t>
            </a:fld>
            <a:endParaRPr lang="en-US" dirty="0"/>
          </a:p>
        </p:txBody>
      </p:sp>
      <p:sp>
        <p:nvSpPr>
          <p:cNvPr id="4" name="Footer Placeholder 3">
            <a:extLst>
              <a:ext uri="{FF2B5EF4-FFF2-40B4-BE49-F238E27FC236}">
                <a16:creationId xmlns="" xmlns:a16="http://schemas.microsoft.com/office/drawing/2014/main" id="{10F85B62-0B4C-4151-8A7F-2467B012BC7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 xmlns:a16="http://schemas.microsoft.com/office/drawing/2014/main" id="{9FBC740A-0FB5-4617-BC30-72285BABB287}"/>
              </a:ext>
            </a:extLst>
          </p:cNvPr>
          <p:cNvSpPr>
            <a:spLocks noGrp="1"/>
          </p:cNvSpPr>
          <p:nvPr>
            <p:ph type="sldNum" sz="quarter" idx="12"/>
          </p:nvPr>
        </p:nvSpPr>
        <p:spPr/>
        <p:txBody>
          <a:bodyPr/>
          <a:lstStyle/>
          <a:p>
            <a:pPr algn="l"/>
            <a:r>
              <a:rPr lang="en-US" dirty="0">
                <a:latin typeface="Arial" panose="020B0604020202020204" pitchFamily="34" charset="0"/>
              </a:rPr>
              <a:t>Page </a:t>
            </a:r>
            <a:fld id="{5FE8B3F5-1B7B-43B3-B713-C68919B2908A}" type="slidenum">
              <a:rPr lang="en-US" smtClean="0">
                <a:latin typeface="Arial" panose="020B0604020202020204" pitchFamily="34" charset="0"/>
              </a:rPr>
              <a:pPr algn="l"/>
              <a:t>‹#›</a:t>
            </a:fld>
            <a:endParaRPr lang="en-US" dirty="0">
              <a:latin typeface="Arial" panose="020B0604020202020204" pitchFamily="34" charset="0"/>
            </a:endParaRPr>
          </a:p>
        </p:txBody>
      </p:sp>
      <p:sp>
        <p:nvSpPr>
          <p:cNvPr id="6" name="Text Placeholder 25">
            <a:extLst>
              <a:ext uri="{FF2B5EF4-FFF2-40B4-BE49-F238E27FC236}">
                <a16:creationId xmlns="" xmlns:a16="http://schemas.microsoft.com/office/drawing/2014/main" id="{659BC5FB-389D-4FD5-896A-122DE68F975B}"/>
              </a:ext>
            </a:extLst>
          </p:cNvPr>
          <p:cNvSpPr>
            <a:spLocks noGrp="1"/>
          </p:cNvSpPr>
          <p:nvPr>
            <p:ph type="body" sz="quarter" idx="27" hasCustomPrompt="1"/>
          </p:nvPr>
        </p:nvSpPr>
        <p:spPr>
          <a:xfrm>
            <a:off x="3868894" y="3690396"/>
            <a:ext cx="5750298" cy="233260"/>
          </a:xfrm>
          <a:prstGeom prst="rect">
            <a:avLst/>
          </a:prstGeom>
        </p:spPr>
        <p:txBody>
          <a:bodyPr>
            <a:noAutofit/>
          </a:bodyPr>
          <a:lstStyle>
            <a:lvl1pPr marL="0" indent="0">
              <a:lnSpc>
                <a:spcPct val="100000"/>
              </a:lnSpc>
              <a:buNone/>
              <a:defRPr sz="1200" b="1" i="0">
                <a:solidFill>
                  <a:srgbClr val="66B948"/>
                </a:solidFill>
                <a:latin typeface="Rockwell" panose="02060603020205020403" pitchFamily="18" charset="77"/>
              </a:defRPr>
            </a:lvl1pPr>
          </a:lstStyle>
          <a:p>
            <a:pPr lvl="0"/>
            <a:r>
              <a:rPr lang="en-US" dirty="0"/>
              <a:t>HEADER GOES HERE</a:t>
            </a:r>
          </a:p>
        </p:txBody>
      </p:sp>
      <p:sp>
        <p:nvSpPr>
          <p:cNvPr id="7" name="Text Placeholder 34">
            <a:extLst>
              <a:ext uri="{FF2B5EF4-FFF2-40B4-BE49-F238E27FC236}">
                <a16:creationId xmlns="" xmlns:a16="http://schemas.microsoft.com/office/drawing/2014/main" id="{E14786D3-4442-4F1C-8725-BE269C7A664D}"/>
              </a:ext>
            </a:extLst>
          </p:cNvPr>
          <p:cNvSpPr>
            <a:spLocks noGrp="1"/>
          </p:cNvSpPr>
          <p:nvPr>
            <p:ph type="body" sz="quarter" idx="28" hasCustomPrompt="1"/>
          </p:nvPr>
        </p:nvSpPr>
        <p:spPr>
          <a:xfrm>
            <a:off x="3868894" y="3936662"/>
            <a:ext cx="5750298" cy="524539"/>
          </a:xfrm>
          <a:prstGeom prst="rect">
            <a:avLst/>
          </a:prstGeom>
        </p:spPr>
        <p:txBody>
          <a:bodyPr/>
          <a:lstStyle>
            <a:lvl1pPr marL="0" indent="0">
              <a:lnSpc>
                <a:spcPct val="100000"/>
              </a:lnSpc>
              <a:buNone/>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and bullets copy and bullets copy and bullets copy and bullets copy and bullets copy and bullets copy and bullets copy and bullets copy and bullets copy</a:t>
            </a:r>
          </a:p>
        </p:txBody>
      </p:sp>
      <p:sp>
        <p:nvSpPr>
          <p:cNvPr id="8" name="Text Placeholder 25">
            <a:extLst>
              <a:ext uri="{FF2B5EF4-FFF2-40B4-BE49-F238E27FC236}">
                <a16:creationId xmlns="" xmlns:a16="http://schemas.microsoft.com/office/drawing/2014/main" id="{012705B7-C8F6-4155-B8C2-FB03609C62DA}"/>
              </a:ext>
            </a:extLst>
          </p:cNvPr>
          <p:cNvSpPr>
            <a:spLocks noGrp="1"/>
          </p:cNvSpPr>
          <p:nvPr>
            <p:ph type="body" sz="quarter" idx="29" hasCustomPrompt="1"/>
          </p:nvPr>
        </p:nvSpPr>
        <p:spPr>
          <a:xfrm>
            <a:off x="3868894" y="4667530"/>
            <a:ext cx="5750298" cy="245000"/>
          </a:xfrm>
          <a:prstGeom prst="rect">
            <a:avLst/>
          </a:prstGeom>
        </p:spPr>
        <p:txBody>
          <a:bodyPr>
            <a:noAutofit/>
          </a:bodyPr>
          <a:lstStyle>
            <a:lvl1pPr marL="0" indent="0">
              <a:lnSpc>
                <a:spcPct val="100000"/>
              </a:lnSpc>
              <a:buNone/>
              <a:defRPr sz="1200" b="1" i="0">
                <a:solidFill>
                  <a:srgbClr val="66B948"/>
                </a:solidFill>
                <a:latin typeface="Rockwell" panose="02060603020205020403" pitchFamily="18" charset="77"/>
              </a:defRPr>
            </a:lvl1pPr>
          </a:lstStyle>
          <a:p>
            <a:pPr lvl="0"/>
            <a:r>
              <a:rPr lang="en-US" dirty="0"/>
              <a:t>HEADER GOES HERE</a:t>
            </a:r>
          </a:p>
        </p:txBody>
      </p:sp>
      <p:sp>
        <p:nvSpPr>
          <p:cNvPr id="9" name="Text Placeholder 34">
            <a:extLst>
              <a:ext uri="{FF2B5EF4-FFF2-40B4-BE49-F238E27FC236}">
                <a16:creationId xmlns="" xmlns:a16="http://schemas.microsoft.com/office/drawing/2014/main" id="{C102C6EA-4486-406E-A5AC-6908206CBE92}"/>
              </a:ext>
            </a:extLst>
          </p:cNvPr>
          <p:cNvSpPr>
            <a:spLocks noGrp="1"/>
          </p:cNvSpPr>
          <p:nvPr>
            <p:ph type="body" sz="quarter" idx="30" hasCustomPrompt="1"/>
          </p:nvPr>
        </p:nvSpPr>
        <p:spPr>
          <a:xfrm>
            <a:off x="3868894" y="4903581"/>
            <a:ext cx="5750298" cy="410351"/>
          </a:xfrm>
          <a:prstGeom prst="rect">
            <a:avLst/>
          </a:prstGeom>
        </p:spPr>
        <p:txBody>
          <a:bodyPr/>
          <a:lstStyle>
            <a:lvl1pPr marL="0" indent="0">
              <a:lnSpc>
                <a:spcPct val="100000"/>
              </a:lnSpc>
              <a:buNone/>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and bullets copy and bullets copy and bullets copy and bullets copy and bullets copy and bullets copy and bullets copy and bullets copy and bullets copy</a:t>
            </a:r>
          </a:p>
        </p:txBody>
      </p:sp>
      <p:sp>
        <p:nvSpPr>
          <p:cNvPr id="10" name="Text Placeholder 39">
            <a:extLst>
              <a:ext uri="{FF2B5EF4-FFF2-40B4-BE49-F238E27FC236}">
                <a16:creationId xmlns="" xmlns:a16="http://schemas.microsoft.com/office/drawing/2014/main" id="{F037276E-1AB9-4D4C-AAE4-1D20DD2203E3}"/>
              </a:ext>
            </a:extLst>
          </p:cNvPr>
          <p:cNvSpPr>
            <a:spLocks noGrp="1"/>
          </p:cNvSpPr>
          <p:nvPr>
            <p:ph type="body" sz="quarter" idx="31" hasCustomPrompt="1"/>
          </p:nvPr>
        </p:nvSpPr>
        <p:spPr>
          <a:xfrm>
            <a:off x="3868892" y="5377086"/>
            <a:ext cx="2836707" cy="601066"/>
          </a:xfrm>
          <a:prstGeom prst="rect">
            <a:avLst/>
          </a:prstGeom>
        </p:spPr>
        <p:txBody>
          <a:bodyPr/>
          <a:lstStyle>
            <a:lvl1pPr marL="132479" marR="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Bullets</a:t>
            </a:r>
          </a:p>
          <a:p>
            <a:pPr marL="132479" marR="0" lvl="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a:pPr>
            <a:r>
              <a:rPr lang="en-US" dirty="0"/>
              <a:t>Bullets</a:t>
            </a:r>
          </a:p>
        </p:txBody>
      </p:sp>
      <p:sp>
        <p:nvSpPr>
          <p:cNvPr id="11" name="Text Placeholder 39">
            <a:extLst>
              <a:ext uri="{FF2B5EF4-FFF2-40B4-BE49-F238E27FC236}">
                <a16:creationId xmlns="" xmlns:a16="http://schemas.microsoft.com/office/drawing/2014/main" id="{B51074AB-FA7A-4D99-B164-43136D95DFE8}"/>
              </a:ext>
            </a:extLst>
          </p:cNvPr>
          <p:cNvSpPr>
            <a:spLocks noGrp="1"/>
          </p:cNvSpPr>
          <p:nvPr>
            <p:ph type="body" sz="quarter" idx="32" hasCustomPrompt="1"/>
          </p:nvPr>
        </p:nvSpPr>
        <p:spPr>
          <a:xfrm>
            <a:off x="6782484" y="5377086"/>
            <a:ext cx="2836707" cy="601066"/>
          </a:xfrm>
          <a:prstGeom prst="rect">
            <a:avLst/>
          </a:prstGeom>
        </p:spPr>
        <p:txBody>
          <a:bodyPr>
            <a:normAutofit/>
          </a:bodyPr>
          <a:lstStyle>
            <a:lvl1pPr marL="132479" marR="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sz="1200" b="0" i="0">
                <a:solidFill>
                  <a:schemeClr val="accent6">
                    <a:lumMod val="10000"/>
                  </a:schemeClr>
                </a:solidFill>
                <a:latin typeface="Arial" panose="020B0604020202020204" pitchFamily="34" charset="0"/>
                <a:cs typeface="Arial" panose="020B0604020202020204" pitchFamily="34" charset="0"/>
              </a:defRPr>
            </a:lvl1pPr>
          </a:lstStyle>
          <a:p>
            <a:pPr marL="132479" marR="0" lvl="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a:pPr>
            <a:r>
              <a:rPr lang="en-US" dirty="0"/>
              <a:t>Bullets</a:t>
            </a:r>
          </a:p>
          <a:p>
            <a:pPr marL="132479" marR="0" lvl="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a:pPr>
            <a:r>
              <a:rPr lang="en-US" dirty="0"/>
              <a:t>Bullets</a:t>
            </a:r>
          </a:p>
          <a:p>
            <a:pPr lvl="0"/>
            <a:endParaRPr lang="en-US" dirty="0"/>
          </a:p>
        </p:txBody>
      </p:sp>
      <p:sp>
        <p:nvSpPr>
          <p:cNvPr id="12" name="Text Placeholder 2">
            <a:extLst>
              <a:ext uri="{FF2B5EF4-FFF2-40B4-BE49-F238E27FC236}">
                <a16:creationId xmlns="" xmlns:a16="http://schemas.microsoft.com/office/drawing/2014/main" id="{7AC57428-5F8A-4246-993F-EE1810CFCDD0}"/>
              </a:ext>
            </a:extLst>
          </p:cNvPr>
          <p:cNvSpPr>
            <a:spLocks noGrp="1"/>
          </p:cNvSpPr>
          <p:nvPr>
            <p:ph type="body" sz="quarter" idx="36" hasCustomPrompt="1"/>
          </p:nvPr>
        </p:nvSpPr>
        <p:spPr>
          <a:xfrm>
            <a:off x="3868894" y="2609041"/>
            <a:ext cx="5750298" cy="930085"/>
          </a:xfrm>
          <a:prstGeom prst="rect">
            <a:avLst/>
          </a:prstGeom>
        </p:spPr>
        <p:txBody>
          <a:bodyPr/>
          <a:lstStyle>
            <a:lvl1pPr marL="0" indent="0">
              <a:lnSpc>
                <a:spcPct val="100000"/>
              </a:lnSpc>
              <a:buNone/>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Body copy goes body goes here body copy goes here body copy goes here body copy goes here body copy goes here body copy goes here body copy goes here body copy goes here body copy goes here body copy goes here body copy goes here body copy goes here body copy goes here body here body copy goes here</a:t>
            </a:r>
          </a:p>
        </p:txBody>
      </p:sp>
      <p:sp>
        <p:nvSpPr>
          <p:cNvPr id="13" name="Text Placeholder 18">
            <a:extLst>
              <a:ext uri="{FF2B5EF4-FFF2-40B4-BE49-F238E27FC236}">
                <a16:creationId xmlns="" xmlns:a16="http://schemas.microsoft.com/office/drawing/2014/main" id="{A4E5122B-35C2-486F-A057-115E7FA82056}"/>
              </a:ext>
            </a:extLst>
          </p:cNvPr>
          <p:cNvSpPr>
            <a:spLocks noGrp="1"/>
          </p:cNvSpPr>
          <p:nvPr>
            <p:ph type="body" sz="quarter" idx="37" hasCustomPrompt="1"/>
          </p:nvPr>
        </p:nvSpPr>
        <p:spPr>
          <a:xfrm>
            <a:off x="251919" y="3827439"/>
            <a:ext cx="2942268" cy="405836"/>
          </a:xfrm>
          <a:prstGeom prst="rect">
            <a:avLst/>
          </a:prstGeom>
        </p:spPr>
        <p:txBody>
          <a:bodyPr>
            <a:normAutofit/>
          </a:bodyPr>
          <a:lstStyle>
            <a:lvl1pPr marL="0" indent="0">
              <a:buNone/>
              <a:defRPr sz="1600">
                <a:solidFill>
                  <a:schemeClr val="bg1"/>
                </a:solidFill>
                <a:latin typeface="Arial Black" panose="020B0A04020102020204" pitchFamily="34" charset="0"/>
              </a:defRPr>
            </a:lvl1pPr>
          </a:lstStyle>
          <a:p>
            <a:r>
              <a:rPr lang="en-US" dirty="0"/>
              <a:t>CALL OUT 1 GOES HERE</a:t>
            </a:r>
          </a:p>
        </p:txBody>
      </p:sp>
      <p:sp>
        <p:nvSpPr>
          <p:cNvPr id="14" name="Text Placeholder 18">
            <a:extLst>
              <a:ext uri="{FF2B5EF4-FFF2-40B4-BE49-F238E27FC236}">
                <a16:creationId xmlns="" xmlns:a16="http://schemas.microsoft.com/office/drawing/2014/main" id="{CD88FF0B-4E6E-4A4D-A2C5-E8AFC29B8041}"/>
              </a:ext>
            </a:extLst>
          </p:cNvPr>
          <p:cNvSpPr>
            <a:spLocks noGrp="1"/>
          </p:cNvSpPr>
          <p:nvPr>
            <p:ph type="body" sz="quarter" idx="38" hasCustomPrompt="1"/>
          </p:nvPr>
        </p:nvSpPr>
        <p:spPr>
          <a:xfrm>
            <a:off x="251919" y="4246488"/>
            <a:ext cx="2942268" cy="405836"/>
          </a:xfrm>
          <a:prstGeom prst="rect">
            <a:avLst/>
          </a:prstGeom>
        </p:spPr>
        <p:txBody>
          <a:bodyPr>
            <a:normAutofit/>
          </a:bodyPr>
          <a:lstStyle>
            <a:lvl1pPr marL="0" indent="0">
              <a:buNone/>
              <a:defRPr sz="1600">
                <a:solidFill>
                  <a:schemeClr val="bg1"/>
                </a:solidFill>
                <a:latin typeface="Rockwell" panose="02060603020205020403" pitchFamily="18" charset="0"/>
              </a:defRPr>
            </a:lvl1pPr>
          </a:lstStyle>
          <a:p>
            <a:r>
              <a:rPr lang="en-US" dirty="0"/>
              <a:t>CALL OUT 2 GOES HERE</a:t>
            </a:r>
          </a:p>
        </p:txBody>
      </p:sp>
      <p:sp>
        <p:nvSpPr>
          <p:cNvPr id="15" name="Picture Placeholder 4">
            <a:extLst>
              <a:ext uri="{FF2B5EF4-FFF2-40B4-BE49-F238E27FC236}">
                <a16:creationId xmlns="" xmlns:a16="http://schemas.microsoft.com/office/drawing/2014/main" id="{5E9A358F-D2D1-4675-BF21-F51B0A73F7FD}"/>
              </a:ext>
            </a:extLst>
          </p:cNvPr>
          <p:cNvSpPr>
            <a:spLocks noGrp="1"/>
          </p:cNvSpPr>
          <p:nvPr>
            <p:ph type="pic" sz="quarter" idx="15"/>
          </p:nvPr>
        </p:nvSpPr>
        <p:spPr>
          <a:xfrm>
            <a:off x="0" y="2385290"/>
            <a:ext cx="3413037" cy="1153836"/>
          </a:xfrm>
          <a:prstGeom prst="rect">
            <a:avLst/>
          </a:prstGeom>
        </p:spPr>
        <p:txBody>
          <a:bodyPr/>
          <a:lstStyle>
            <a:lvl1pPr marL="264959" indent="-264959" algn="ctr">
              <a:buFont typeface="Arial" panose="020B0604020202020204" pitchFamily="34" charset="0"/>
              <a:buChar char="•"/>
              <a:defRPr sz="1545"/>
            </a:lvl1pPr>
          </a:lstStyle>
          <a:p>
            <a:r>
              <a:rPr lang="en-US" dirty="0"/>
              <a:t>Click icon to add picture</a:t>
            </a:r>
          </a:p>
        </p:txBody>
      </p:sp>
      <p:sp>
        <p:nvSpPr>
          <p:cNvPr id="16" name="Picture Placeholder 3">
            <a:extLst>
              <a:ext uri="{FF2B5EF4-FFF2-40B4-BE49-F238E27FC236}">
                <a16:creationId xmlns="" xmlns:a16="http://schemas.microsoft.com/office/drawing/2014/main" id="{F042AE20-A185-4FBE-97FF-592ACC9CC23A}"/>
              </a:ext>
            </a:extLst>
          </p:cNvPr>
          <p:cNvSpPr>
            <a:spLocks noGrp="1"/>
          </p:cNvSpPr>
          <p:nvPr>
            <p:ph type="pic" sz="quarter" idx="18"/>
          </p:nvPr>
        </p:nvSpPr>
        <p:spPr>
          <a:xfrm>
            <a:off x="-1" y="4982826"/>
            <a:ext cx="3403955" cy="1307719"/>
          </a:xfrm>
          <a:prstGeom prst="rect">
            <a:avLst/>
          </a:prstGeom>
        </p:spPr>
        <p:txBody>
          <a:bodyPr anchor="b"/>
          <a:lstStyle>
            <a:lvl1pPr marL="264959" indent="-264959" algn="ctr">
              <a:buFont typeface="Arial" panose="020B0604020202020204" pitchFamily="34" charset="0"/>
              <a:buChar char="•"/>
              <a:defRPr sz="1545"/>
            </a:lvl1pPr>
          </a:lstStyle>
          <a:p>
            <a:r>
              <a:rPr lang="en-US" dirty="0"/>
              <a:t>Click icon to add picture</a:t>
            </a:r>
          </a:p>
        </p:txBody>
      </p:sp>
      <p:sp>
        <p:nvSpPr>
          <p:cNvPr id="17" name="Text Placeholder 23">
            <a:extLst>
              <a:ext uri="{FF2B5EF4-FFF2-40B4-BE49-F238E27FC236}">
                <a16:creationId xmlns="" xmlns:a16="http://schemas.microsoft.com/office/drawing/2014/main" id="{4D977486-FC69-4035-A1D6-0900CF628236}"/>
              </a:ext>
            </a:extLst>
          </p:cNvPr>
          <p:cNvSpPr>
            <a:spLocks noGrp="1"/>
          </p:cNvSpPr>
          <p:nvPr>
            <p:ph type="body" sz="quarter" idx="20" hasCustomPrompt="1"/>
          </p:nvPr>
        </p:nvSpPr>
        <p:spPr>
          <a:xfrm>
            <a:off x="473481" y="581551"/>
            <a:ext cx="3910949" cy="351160"/>
          </a:xfrm>
          <a:prstGeom prst="rect">
            <a:avLst/>
          </a:prstGeom>
        </p:spPr>
        <p:txBody>
          <a:bodyPr>
            <a:noAutofit/>
          </a:bodyPr>
          <a:lstStyle>
            <a:lvl1pPr marL="0" indent="0">
              <a:lnSpc>
                <a:spcPct val="80000"/>
              </a:lnSpc>
              <a:buNone/>
              <a:defRPr sz="3200" b="0" i="0">
                <a:solidFill>
                  <a:srgbClr val="3BC1CA"/>
                </a:solidFill>
                <a:latin typeface="Rockwell" panose="02060603020205020403" pitchFamily="18" charset="77"/>
              </a:defRPr>
            </a:lvl1pPr>
            <a:lvl2pPr marL="300287" indent="0">
              <a:buNone/>
              <a:defRPr/>
            </a:lvl2pPr>
          </a:lstStyle>
          <a:p>
            <a:pPr lvl="0"/>
            <a:r>
              <a:rPr lang="en-US" dirty="0"/>
              <a:t>TITLE </a:t>
            </a:r>
          </a:p>
        </p:txBody>
      </p:sp>
      <p:sp>
        <p:nvSpPr>
          <p:cNvPr id="18" name="Text Placeholder 30">
            <a:extLst>
              <a:ext uri="{FF2B5EF4-FFF2-40B4-BE49-F238E27FC236}">
                <a16:creationId xmlns="" xmlns:a16="http://schemas.microsoft.com/office/drawing/2014/main" id="{85766269-4C95-4C40-8763-447464CD16AB}"/>
              </a:ext>
            </a:extLst>
          </p:cNvPr>
          <p:cNvSpPr>
            <a:spLocks noGrp="1"/>
          </p:cNvSpPr>
          <p:nvPr>
            <p:ph type="body" sz="quarter" idx="22" hasCustomPrompt="1"/>
          </p:nvPr>
        </p:nvSpPr>
        <p:spPr>
          <a:xfrm>
            <a:off x="473482" y="1625628"/>
            <a:ext cx="3910949" cy="478942"/>
          </a:xfrm>
          <a:prstGeom prst="rect">
            <a:avLst/>
          </a:prstGeom>
        </p:spPr>
        <p:txBody>
          <a:bodyPr>
            <a:noAutofit/>
          </a:bodyPr>
          <a:lstStyle>
            <a:lvl1pPr marL="0" indent="0">
              <a:lnSpc>
                <a:spcPct val="100000"/>
              </a:lnSpc>
              <a:buNone/>
              <a:defRPr sz="1400" b="0" i="0" spc="116" baseline="0">
                <a:solidFill>
                  <a:srgbClr val="3BC1CA"/>
                </a:solidFill>
                <a:latin typeface="Arial" panose="020B0604020202020204" pitchFamily="34" charset="0"/>
                <a:cs typeface="Arial" panose="020B0604020202020204" pitchFamily="34" charset="0"/>
              </a:defRPr>
            </a:lvl1pPr>
          </a:lstStyle>
          <a:p>
            <a:pPr lvl="0"/>
            <a:r>
              <a:rPr lang="en-US" dirty="0"/>
              <a:t>SUBTITLE GOES HERE SUBTITLE GOES HERE</a:t>
            </a:r>
          </a:p>
        </p:txBody>
      </p:sp>
      <p:sp>
        <p:nvSpPr>
          <p:cNvPr id="19" name="Text Placeholder 43">
            <a:extLst>
              <a:ext uri="{FF2B5EF4-FFF2-40B4-BE49-F238E27FC236}">
                <a16:creationId xmlns="" xmlns:a16="http://schemas.microsoft.com/office/drawing/2014/main" id="{E5AFD432-5815-4CD3-B854-FDA45C249F73}"/>
              </a:ext>
            </a:extLst>
          </p:cNvPr>
          <p:cNvSpPr>
            <a:spLocks noGrp="1"/>
          </p:cNvSpPr>
          <p:nvPr>
            <p:ph type="body" sz="quarter" idx="33" hasCustomPrompt="1"/>
          </p:nvPr>
        </p:nvSpPr>
        <p:spPr>
          <a:xfrm>
            <a:off x="473482" y="954643"/>
            <a:ext cx="3910949" cy="670567"/>
          </a:xfrm>
          <a:prstGeom prst="rect">
            <a:avLst/>
          </a:prstGeom>
        </p:spPr>
        <p:txBody>
          <a:bodyPr>
            <a:normAutofit/>
          </a:bodyPr>
          <a:lstStyle>
            <a:lvl1pPr marL="0" indent="0">
              <a:lnSpc>
                <a:spcPct val="75000"/>
              </a:lnSpc>
              <a:buNone/>
              <a:defRPr sz="2800" b="1" i="0">
                <a:solidFill>
                  <a:schemeClr val="bg1"/>
                </a:solidFill>
                <a:latin typeface="Arial Black" panose="020B0604020202020204" pitchFamily="34" charset="0"/>
                <a:cs typeface="Arial Black" panose="020B0604020202020204" pitchFamily="34" charset="0"/>
              </a:defRPr>
            </a:lvl1pPr>
          </a:lstStyle>
          <a:p>
            <a:pPr lvl="0"/>
            <a:r>
              <a:rPr lang="en-US" dirty="0"/>
              <a:t>SECOND TITLE</a:t>
            </a:r>
          </a:p>
        </p:txBody>
      </p:sp>
      <p:sp>
        <p:nvSpPr>
          <p:cNvPr id="20" name="Text Placeholder 18">
            <a:extLst>
              <a:ext uri="{FF2B5EF4-FFF2-40B4-BE49-F238E27FC236}">
                <a16:creationId xmlns="" xmlns:a16="http://schemas.microsoft.com/office/drawing/2014/main" id="{3FC95667-11C8-4802-8DAA-63CCEA7BA1D3}"/>
              </a:ext>
            </a:extLst>
          </p:cNvPr>
          <p:cNvSpPr>
            <a:spLocks noGrp="1"/>
          </p:cNvSpPr>
          <p:nvPr>
            <p:ph type="body" sz="quarter" idx="39" hasCustomPrompt="1"/>
          </p:nvPr>
        </p:nvSpPr>
        <p:spPr>
          <a:xfrm>
            <a:off x="5348702" y="587551"/>
            <a:ext cx="4270490" cy="1517019"/>
          </a:xfrm>
          <a:prstGeom prst="rect">
            <a:avLst/>
          </a:prstGeom>
        </p:spPr>
        <p:txBody>
          <a:bodyPr>
            <a:normAutofit/>
          </a:bodyPr>
          <a:lstStyle>
            <a:lvl1pPr marL="0" indent="0">
              <a:lnSpc>
                <a:spcPts val="2000"/>
              </a:lnSpc>
              <a:spcAft>
                <a:spcPts val="600"/>
              </a:spcAft>
              <a:buNone/>
              <a:defRPr sz="1400" b="1">
                <a:solidFill>
                  <a:schemeClr val="bg1"/>
                </a:solidFill>
                <a:latin typeface="Arial" panose="020B0604020202020204" pitchFamily="34" charset="0"/>
                <a:cs typeface="Arial" panose="020B0604020202020204" pitchFamily="34" charset="0"/>
              </a:defRPr>
            </a:lvl1pPr>
          </a:lstStyle>
          <a:p>
            <a:r>
              <a:rPr lang="en-US" dirty="0"/>
              <a:t>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a:t>
            </a:r>
          </a:p>
        </p:txBody>
      </p:sp>
    </p:spTree>
    <p:extLst>
      <p:ext uri="{BB962C8B-B14F-4D97-AF65-F5344CB8AC3E}">
        <p14:creationId xmlns:p14="http://schemas.microsoft.com/office/powerpoint/2010/main" val="244913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C364C22-ED3B-42E0-87CA-4BB9F024349D}"/>
              </a:ext>
            </a:extLst>
          </p:cNvPr>
          <p:cNvSpPr>
            <a:spLocks noGrp="1"/>
          </p:cNvSpPr>
          <p:nvPr>
            <p:ph type="title"/>
          </p:nvPr>
        </p:nvSpPr>
        <p:spPr/>
        <p:txBody>
          <a:bodyPr/>
          <a:lstStyle/>
          <a:p>
            <a:endParaRPr lang="en-US" dirty="0"/>
          </a:p>
        </p:txBody>
      </p:sp>
      <p:sp>
        <p:nvSpPr>
          <p:cNvPr id="3" name="Date Placeholder 2">
            <a:extLst>
              <a:ext uri="{FF2B5EF4-FFF2-40B4-BE49-F238E27FC236}">
                <a16:creationId xmlns="" xmlns:a16="http://schemas.microsoft.com/office/drawing/2014/main" id="{833FE166-9580-4D6A-95E8-AC9FCCD8072C}"/>
              </a:ext>
            </a:extLst>
          </p:cNvPr>
          <p:cNvSpPr>
            <a:spLocks noGrp="1"/>
          </p:cNvSpPr>
          <p:nvPr>
            <p:ph type="dt" sz="half" idx="10"/>
          </p:nvPr>
        </p:nvSpPr>
        <p:spPr/>
        <p:txBody>
          <a:bodyPr/>
          <a:lstStyle/>
          <a:p>
            <a:fld id="{8DEA315A-F0AA-416F-8C60-C8943B4C2B02}" type="datetime1">
              <a:rPr lang="en-US" smtClean="0"/>
              <a:t>12/1/2023</a:t>
            </a:fld>
            <a:endParaRPr lang="en-US" dirty="0"/>
          </a:p>
        </p:txBody>
      </p:sp>
      <p:sp>
        <p:nvSpPr>
          <p:cNvPr id="4" name="Footer Placeholder 3">
            <a:extLst>
              <a:ext uri="{FF2B5EF4-FFF2-40B4-BE49-F238E27FC236}">
                <a16:creationId xmlns="" xmlns:a16="http://schemas.microsoft.com/office/drawing/2014/main" id="{A2F3640E-480D-4CD7-9713-9FE38EB4017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 xmlns:a16="http://schemas.microsoft.com/office/drawing/2014/main" id="{8BDCE3B3-9033-44D6-889C-161B1E238663}"/>
              </a:ext>
            </a:extLst>
          </p:cNvPr>
          <p:cNvSpPr>
            <a:spLocks noGrp="1"/>
          </p:cNvSpPr>
          <p:nvPr>
            <p:ph type="sldNum" sz="quarter" idx="12"/>
          </p:nvPr>
        </p:nvSpPr>
        <p:spPr/>
        <p:txBody>
          <a:bodyPr/>
          <a:lstStyle/>
          <a:p>
            <a:pPr algn="l"/>
            <a:r>
              <a:rPr lang="en-US" dirty="0">
                <a:latin typeface="Arial" panose="020B0604020202020204" pitchFamily="34" charset="0"/>
              </a:rPr>
              <a:t>Page </a:t>
            </a:r>
            <a:fld id="{5FE8B3F5-1B7B-43B3-B713-C68919B2908A}" type="slidenum">
              <a:rPr lang="en-US" smtClean="0">
                <a:latin typeface="Arial" panose="020B0604020202020204" pitchFamily="34" charset="0"/>
              </a:rPr>
              <a:pPr algn="l"/>
              <a:t>‹#›</a:t>
            </a:fld>
            <a:endParaRPr lang="en-US" dirty="0">
              <a:latin typeface="Arial" panose="020B0604020202020204" pitchFamily="34" charset="0"/>
            </a:endParaRPr>
          </a:p>
        </p:txBody>
      </p:sp>
      <p:sp>
        <p:nvSpPr>
          <p:cNvPr id="6" name="Picture Placeholder 17">
            <a:extLst>
              <a:ext uri="{FF2B5EF4-FFF2-40B4-BE49-F238E27FC236}">
                <a16:creationId xmlns="" xmlns:a16="http://schemas.microsoft.com/office/drawing/2014/main" id="{94BA3747-8942-4C1A-9C85-8490F254ACDD}"/>
              </a:ext>
            </a:extLst>
          </p:cNvPr>
          <p:cNvSpPr>
            <a:spLocks noGrp="1"/>
          </p:cNvSpPr>
          <p:nvPr>
            <p:ph type="pic" sz="quarter" idx="4294967295"/>
          </p:nvPr>
        </p:nvSpPr>
        <p:spPr>
          <a:xfrm>
            <a:off x="7663379" y="2952"/>
            <a:ext cx="2395021"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7" name="Text Placeholder 9">
            <a:extLst>
              <a:ext uri="{FF2B5EF4-FFF2-40B4-BE49-F238E27FC236}">
                <a16:creationId xmlns="" xmlns:a16="http://schemas.microsoft.com/office/drawing/2014/main" id="{9E6050C9-C8D2-4BB5-8050-530E98501906}"/>
              </a:ext>
            </a:extLst>
          </p:cNvPr>
          <p:cNvSpPr>
            <a:spLocks noGrp="1"/>
          </p:cNvSpPr>
          <p:nvPr>
            <p:ph type="body" sz="quarter" idx="41" hasCustomPrompt="1"/>
          </p:nvPr>
        </p:nvSpPr>
        <p:spPr>
          <a:xfrm>
            <a:off x="271958" y="3250745"/>
            <a:ext cx="1369272" cy="2717329"/>
          </a:xfrm>
          <a:prstGeom prst="rect">
            <a:avLst/>
          </a:prstGeom>
        </p:spPr>
        <p:txBody>
          <a:bodyPr/>
          <a:lstStyle>
            <a:lvl1pPr marL="0" indent="0">
              <a:lnSpc>
                <a:spcPct val="100000"/>
              </a:lnSpc>
              <a:buNone/>
              <a:defRPr sz="1200" b="0" i="0" baseline="0">
                <a:solidFill>
                  <a:schemeClr val="bg1"/>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r>
              <a:rPr lang="en-US" dirty="0"/>
              <a:t> </a:t>
            </a:r>
            <a:r>
              <a:rPr lang="en-US" dirty="0" err="1"/>
              <a:t>copy</a:t>
            </a:r>
            <a:r>
              <a:rPr lang="en-US" dirty="0"/>
              <a:t> </a:t>
            </a:r>
            <a:r>
              <a:rPr lang="en-US" dirty="0" err="1"/>
              <a:t>copy</a:t>
            </a:r>
            <a:r>
              <a:rPr lang="en-US" dirty="0"/>
              <a:t> </a:t>
            </a:r>
            <a:r>
              <a:rPr lang="en-US" dirty="0" err="1"/>
              <a:t>copy</a:t>
            </a:r>
            <a:endParaRPr lang="en-US" dirty="0"/>
          </a:p>
        </p:txBody>
      </p:sp>
      <p:sp>
        <p:nvSpPr>
          <p:cNvPr id="8" name="Text Placeholder 25">
            <a:extLst>
              <a:ext uri="{FF2B5EF4-FFF2-40B4-BE49-F238E27FC236}">
                <a16:creationId xmlns="" xmlns:a16="http://schemas.microsoft.com/office/drawing/2014/main" id="{013389D4-9193-4E0D-83B0-4FCA024F77ED}"/>
              </a:ext>
            </a:extLst>
          </p:cNvPr>
          <p:cNvSpPr>
            <a:spLocks noGrp="1"/>
          </p:cNvSpPr>
          <p:nvPr>
            <p:ph type="body" sz="quarter" idx="27" hasCustomPrompt="1"/>
          </p:nvPr>
        </p:nvSpPr>
        <p:spPr>
          <a:xfrm>
            <a:off x="270269" y="2710939"/>
            <a:ext cx="1370961" cy="523275"/>
          </a:xfrm>
          <a:prstGeom prst="rect">
            <a:avLst/>
          </a:prstGeom>
        </p:spPr>
        <p:txBody>
          <a:bodyPr>
            <a:noAutofit/>
          </a:bodyPr>
          <a:lstStyle>
            <a:lvl1pPr marL="0" indent="0">
              <a:lnSpc>
                <a:spcPct val="100000"/>
              </a:lnSpc>
              <a:buNone/>
              <a:defRPr sz="1400" b="1" i="0">
                <a:solidFill>
                  <a:schemeClr val="bg1"/>
                </a:solidFill>
                <a:latin typeface="Arial" panose="020B0604020202020204" pitchFamily="34" charset="0"/>
                <a:cs typeface="Arial" panose="020B0604020202020204" pitchFamily="34" charset="0"/>
              </a:defRPr>
            </a:lvl1pPr>
          </a:lstStyle>
          <a:p>
            <a:pPr lvl="0"/>
            <a:r>
              <a:rPr lang="en-US" dirty="0"/>
              <a:t>HEADER GOES HERE</a:t>
            </a:r>
          </a:p>
        </p:txBody>
      </p:sp>
      <p:sp>
        <p:nvSpPr>
          <p:cNvPr id="9" name="Text Placeholder 25">
            <a:extLst>
              <a:ext uri="{FF2B5EF4-FFF2-40B4-BE49-F238E27FC236}">
                <a16:creationId xmlns="" xmlns:a16="http://schemas.microsoft.com/office/drawing/2014/main" id="{896F558B-540F-48CB-9742-B9636137BAB4}"/>
              </a:ext>
            </a:extLst>
          </p:cNvPr>
          <p:cNvSpPr>
            <a:spLocks noGrp="1"/>
          </p:cNvSpPr>
          <p:nvPr>
            <p:ph type="body" sz="quarter" idx="43" hasCustomPrompt="1"/>
          </p:nvPr>
        </p:nvSpPr>
        <p:spPr>
          <a:xfrm>
            <a:off x="270270" y="1265393"/>
            <a:ext cx="1415708" cy="645535"/>
          </a:xfrm>
          <a:prstGeom prst="rect">
            <a:avLst/>
          </a:prstGeom>
        </p:spPr>
        <p:txBody>
          <a:bodyPr>
            <a:noAutofit/>
          </a:bodyPr>
          <a:lstStyle>
            <a:lvl1pPr marL="0" indent="0">
              <a:lnSpc>
                <a:spcPct val="100000"/>
              </a:lnSpc>
              <a:buNone/>
              <a:defRPr sz="1800" b="1" i="0">
                <a:solidFill>
                  <a:srgbClr val="004980"/>
                </a:solidFill>
                <a:latin typeface="Arial Black" panose="020B0A04020102020204" pitchFamily="34" charset="0"/>
              </a:defRPr>
            </a:lvl1pPr>
          </a:lstStyle>
          <a:p>
            <a:r>
              <a:rPr lang="en-US" dirty="0"/>
              <a:t>HEADER 2 HERE</a:t>
            </a:r>
          </a:p>
        </p:txBody>
      </p:sp>
      <p:sp>
        <p:nvSpPr>
          <p:cNvPr id="10" name="Text Placeholder 25">
            <a:extLst>
              <a:ext uri="{FF2B5EF4-FFF2-40B4-BE49-F238E27FC236}">
                <a16:creationId xmlns="" xmlns:a16="http://schemas.microsoft.com/office/drawing/2014/main" id="{CB6CFB44-8097-4A29-8F0D-5304FBF3542D}"/>
              </a:ext>
            </a:extLst>
          </p:cNvPr>
          <p:cNvSpPr>
            <a:spLocks noGrp="1"/>
          </p:cNvSpPr>
          <p:nvPr>
            <p:ph type="body" sz="quarter" idx="44" hasCustomPrompt="1"/>
          </p:nvPr>
        </p:nvSpPr>
        <p:spPr>
          <a:xfrm>
            <a:off x="2326132" y="1263895"/>
            <a:ext cx="7472033" cy="214162"/>
          </a:xfrm>
          <a:prstGeom prst="rect">
            <a:avLst/>
          </a:prstGeom>
        </p:spPr>
        <p:txBody>
          <a:bodyPr>
            <a:noAutofit/>
          </a:bodyPr>
          <a:lstStyle>
            <a:lvl1pPr marL="0" indent="0">
              <a:lnSpc>
                <a:spcPct val="100000"/>
              </a:lnSpc>
              <a:buNone/>
              <a:defRPr sz="1400" b="1" i="0">
                <a:solidFill>
                  <a:srgbClr val="004980"/>
                </a:solidFill>
                <a:latin typeface="Rockwell" panose="02060603020205020403" pitchFamily="18" charset="77"/>
              </a:defRPr>
            </a:lvl1pPr>
          </a:lstStyle>
          <a:p>
            <a:pPr lvl="0"/>
            <a:r>
              <a:rPr lang="en-US" dirty="0"/>
              <a:t>HEADER GOES HERE</a:t>
            </a:r>
          </a:p>
        </p:txBody>
      </p:sp>
      <p:sp>
        <p:nvSpPr>
          <p:cNvPr id="11" name="Text Placeholder 6">
            <a:extLst>
              <a:ext uri="{FF2B5EF4-FFF2-40B4-BE49-F238E27FC236}">
                <a16:creationId xmlns="" xmlns:a16="http://schemas.microsoft.com/office/drawing/2014/main" id="{FB34690D-F7AF-419C-9780-529813354AAE}"/>
              </a:ext>
            </a:extLst>
          </p:cNvPr>
          <p:cNvSpPr>
            <a:spLocks noGrp="1"/>
          </p:cNvSpPr>
          <p:nvPr>
            <p:ph type="body" sz="quarter" idx="40" hasCustomPrompt="1"/>
          </p:nvPr>
        </p:nvSpPr>
        <p:spPr>
          <a:xfrm>
            <a:off x="2314409" y="1497848"/>
            <a:ext cx="7472033" cy="197644"/>
          </a:xfrm>
          <a:prstGeom prst="rect">
            <a:avLst/>
          </a:prstGeom>
        </p:spPr>
        <p:txBody>
          <a:bodyPr>
            <a:noAutofit/>
          </a:bodyPr>
          <a:lstStyle>
            <a:lvl1pPr marL="0" indent="0">
              <a:buNone/>
              <a:defRPr sz="1400" b="0" i="0">
                <a:solidFill>
                  <a:srgbClr val="66B948"/>
                </a:solidFill>
                <a:latin typeface="Arial" panose="020B0604020202020204" pitchFamily="34" charset="0"/>
                <a:cs typeface="Arial" panose="020B0604020202020204" pitchFamily="34" charset="0"/>
              </a:defRPr>
            </a:lvl1pPr>
          </a:lstStyle>
          <a:p>
            <a:pPr lvl="0"/>
            <a:r>
              <a:rPr lang="en-US" dirty="0"/>
              <a:t>Subhead here subhead here subhead here</a:t>
            </a:r>
          </a:p>
        </p:txBody>
      </p:sp>
      <p:sp>
        <p:nvSpPr>
          <p:cNvPr id="12" name="Text Placeholder 9">
            <a:extLst>
              <a:ext uri="{FF2B5EF4-FFF2-40B4-BE49-F238E27FC236}">
                <a16:creationId xmlns="" xmlns:a16="http://schemas.microsoft.com/office/drawing/2014/main" id="{9CD9E9D7-68C3-40DD-9E09-CA35B7D2B39E}"/>
              </a:ext>
            </a:extLst>
          </p:cNvPr>
          <p:cNvSpPr>
            <a:spLocks noGrp="1"/>
          </p:cNvSpPr>
          <p:nvPr>
            <p:ph type="body" sz="quarter" idx="45" hasCustomPrompt="1"/>
          </p:nvPr>
        </p:nvSpPr>
        <p:spPr>
          <a:xfrm>
            <a:off x="2326132" y="1740688"/>
            <a:ext cx="7460310" cy="1136587"/>
          </a:xfrm>
          <a:prstGeom prst="rect">
            <a:avLst/>
          </a:prstGeom>
        </p:spPr>
        <p:txBody>
          <a:bodyPr/>
          <a:lstStyle>
            <a:lvl1pPr marL="0" indent="0">
              <a:lnSpc>
                <a:spcPct val="100000"/>
              </a:lnSpc>
              <a:buNone/>
              <a:defRPr sz="1200" b="0" i="0" baseline="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endParaRPr lang="en-US" dirty="0"/>
          </a:p>
        </p:txBody>
      </p:sp>
      <p:sp>
        <p:nvSpPr>
          <p:cNvPr id="13" name="Text Placeholder 25">
            <a:extLst>
              <a:ext uri="{FF2B5EF4-FFF2-40B4-BE49-F238E27FC236}">
                <a16:creationId xmlns="" xmlns:a16="http://schemas.microsoft.com/office/drawing/2014/main" id="{F788701C-CF31-466D-B699-7ED61C23F860}"/>
              </a:ext>
            </a:extLst>
          </p:cNvPr>
          <p:cNvSpPr>
            <a:spLocks noGrp="1"/>
          </p:cNvSpPr>
          <p:nvPr>
            <p:ph type="body" sz="quarter" idx="46" hasCustomPrompt="1"/>
          </p:nvPr>
        </p:nvSpPr>
        <p:spPr>
          <a:xfrm>
            <a:off x="2326132" y="4955136"/>
            <a:ext cx="7472033" cy="324536"/>
          </a:xfrm>
          <a:prstGeom prst="rect">
            <a:avLst/>
          </a:prstGeom>
        </p:spPr>
        <p:txBody>
          <a:bodyPr>
            <a:noAutofit/>
          </a:bodyPr>
          <a:lstStyle>
            <a:lvl1pPr marL="0" indent="0">
              <a:lnSpc>
                <a:spcPct val="100000"/>
              </a:lnSpc>
              <a:buNone/>
              <a:defRPr sz="1400" b="1" i="0">
                <a:solidFill>
                  <a:srgbClr val="004980"/>
                </a:solidFill>
                <a:latin typeface="Rockwell" panose="02060603020205020403" pitchFamily="18" charset="77"/>
              </a:defRPr>
            </a:lvl1pPr>
          </a:lstStyle>
          <a:p>
            <a:pPr lvl="0"/>
            <a:r>
              <a:rPr lang="en-US" dirty="0"/>
              <a:t>HEADER GOES HERE</a:t>
            </a:r>
          </a:p>
        </p:txBody>
      </p:sp>
      <p:sp>
        <p:nvSpPr>
          <p:cNvPr id="14" name="Text Placeholder 9">
            <a:extLst>
              <a:ext uri="{FF2B5EF4-FFF2-40B4-BE49-F238E27FC236}">
                <a16:creationId xmlns="" xmlns:a16="http://schemas.microsoft.com/office/drawing/2014/main" id="{1F10308F-D86B-4D9E-ADDB-F52FD596D8F0}"/>
              </a:ext>
            </a:extLst>
          </p:cNvPr>
          <p:cNvSpPr>
            <a:spLocks noGrp="1"/>
          </p:cNvSpPr>
          <p:nvPr>
            <p:ph type="body" sz="quarter" idx="47" hasCustomPrompt="1"/>
          </p:nvPr>
        </p:nvSpPr>
        <p:spPr>
          <a:xfrm>
            <a:off x="2326132" y="5267808"/>
            <a:ext cx="7460310" cy="670915"/>
          </a:xfrm>
          <a:prstGeom prst="rect">
            <a:avLst/>
          </a:prstGeom>
        </p:spPr>
        <p:txBody>
          <a:bodyPr/>
          <a:lstStyle>
            <a:lvl1pPr marL="0" indent="0">
              <a:lnSpc>
                <a:spcPct val="100000"/>
              </a:lnSpc>
              <a:buNone/>
              <a:defRPr sz="1200" b="0" i="0" baseline="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endParaRPr lang="en-US" dirty="0"/>
          </a:p>
        </p:txBody>
      </p:sp>
      <p:sp>
        <p:nvSpPr>
          <p:cNvPr id="15" name="Text Placeholder 25">
            <a:extLst>
              <a:ext uri="{FF2B5EF4-FFF2-40B4-BE49-F238E27FC236}">
                <a16:creationId xmlns="" xmlns:a16="http://schemas.microsoft.com/office/drawing/2014/main" id="{E899A140-628F-4840-8042-259CE17EF004}"/>
              </a:ext>
            </a:extLst>
          </p:cNvPr>
          <p:cNvSpPr>
            <a:spLocks noGrp="1"/>
          </p:cNvSpPr>
          <p:nvPr>
            <p:ph type="body" sz="quarter" idx="48" hasCustomPrompt="1"/>
          </p:nvPr>
        </p:nvSpPr>
        <p:spPr>
          <a:xfrm>
            <a:off x="2326132" y="2936419"/>
            <a:ext cx="7448587" cy="278865"/>
          </a:xfrm>
          <a:prstGeom prst="rect">
            <a:avLst/>
          </a:prstGeom>
        </p:spPr>
        <p:txBody>
          <a:bodyPr>
            <a:noAutofit/>
          </a:bodyPr>
          <a:lstStyle>
            <a:lvl1pPr marL="0" indent="0">
              <a:lnSpc>
                <a:spcPct val="100000"/>
              </a:lnSpc>
              <a:buNone/>
              <a:defRPr sz="1400" b="1" i="0">
                <a:solidFill>
                  <a:srgbClr val="004980"/>
                </a:solidFill>
                <a:latin typeface="Rockwell" panose="02060603020205020403" pitchFamily="18" charset="77"/>
              </a:defRPr>
            </a:lvl1pPr>
          </a:lstStyle>
          <a:p>
            <a:pPr lvl="0"/>
            <a:r>
              <a:rPr lang="en-US" dirty="0"/>
              <a:t>HEADER GOES HERE</a:t>
            </a:r>
          </a:p>
        </p:txBody>
      </p:sp>
      <p:sp>
        <p:nvSpPr>
          <p:cNvPr id="16" name="Text Placeholder 9">
            <a:extLst>
              <a:ext uri="{FF2B5EF4-FFF2-40B4-BE49-F238E27FC236}">
                <a16:creationId xmlns="" xmlns:a16="http://schemas.microsoft.com/office/drawing/2014/main" id="{EA26FA70-90F6-420F-A354-717B2E300EA1}"/>
              </a:ext>
            </a:extLst>
          </p:cNvPr>
          <p:cNvSpPr>
            <a:spLocks noGrp="1"/>
          </p:cNvSpPr>
          <p:nvPr>
            <p:ph type="body" sz="quarter" idx="49" hasCustomPrompt="1"/>
          </p:nvPr>
        </p:nvSpPr>
        <p:spPr>
          <a:xfrm>
            <a:off x="2326132" y="3982955"/>
            <a:ext cx="1334103" cy="852488"/>
          </a:xfrm>
          <a:prstGeom prst="rect">
            <a:avLst/>
          </a:prstGeom>
        </p:spPr>
        <p:txBody>
          <a:bodyPr/>
          <a:lstStyle>
            <a:lvl1pPr marL="171450" marR="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sz="1200" b="0" i="0" baseline="0">
                <a:solidFill>
                  <a:schemeClr val="accent6">
                    <a:lumMod val="10000"/>
                  </a:schemeClr>
                </a:solidFill>
                <a:latin typeface="Arial" panose="020B0604020202020204" pitchFamily="34" charset="0"/>
                <a:cs typeface="Arial" panose="020B0604020202020204" pitchFamily="34" charset="0"/>
              </a:defRPr>
            </a:lvl1pPr>
          </a:lstStyle>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p:txBody>
      </p:sp>
      <p:sp>
        <p:nvSpPr>
          <p:cNvPr id="17" name="Picture Placeholder 17">
            <a:extLst>
              <a:ext uri="{FF2B5EF4-FFF2-40B4-BE49-F238E27FC236}">
                <a16:creationId xmlns="" xmlns:a16="http://schemas.microsoft.com/office/drawing/2014/main" id="{00881C6E-21A8-45BA-8594-0F6EBB4B9F22}"/>
              </a:ext>
            </a:extLst>
          </p:cNvPr>
          <p:cNvSpPr>
            <a:spLocks noGrp="1"/>
          </p:cNvSpPr>
          <p:nvPr>
            <p:ph type="pic" sz="quarter" idx="4294967295"/>
          </p:nvPr>
        </p:nvSpPr>
        <p:spPr>
          <a:xfrm>
            <a:off x="2538943" y="0"/>
            <a:ext cx="2326133"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18" name="Picture Placeholder 17">
            <a:extLst>
              <a:ext uri="{FF2B5EF4-FFF2-40B4-BE49-F238E27FC236}">
                <a16:creationId xmlns="" xmlns:a16="http://schemas.microsoft.com/office/drawing/2014/main" id="{B83D1804-730B-4E49-B5F5-4F7F0DCB70D1}"/>
              </a:ext>
            </a:extLst>
          </p:cNvPr>
          <p:cNvSpPr>
            <a:spLocks noGrp="1"/>
          </p:cNvSpPr>
          <p:nvPr>
            <p:ph type="pic" sz="quarter" idx="4294967295"/>
          </p:nvPr>
        </p:nvSpPr>
        <p:spPr>
          <a:xfrm>
            <a:off x="5052648" y="2952"/>
            <a:ext cx="2395021"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19" name="Picture Placeholder 17">
            <a:extLst>
              <a:ext uri="{FF2B5EF4-FFF2-40B4-BE49-F238E27FC236}">
                <a16:creationId xmlns="" xmlns:a16="http://schemas.microsoft.com/office/drawing/2014/main" id="{919BB136-D469-4FBD-AC34-D0F8C89DC33B}"/>
              </a:ext>
            </a:extLst>
          </p:cNvPr>
          <p:cNvSpPr>
            <a:spLocks noGrp="1"/>
          </p:cNvSpPr>
          <p:nvPr>
            <p:ph type="pic" sz="quarter" idx="4294967295"/>
          </p:nvPr>
        </p:nvSpPr>
        <p:spPr>
          <a:xfrm>
            <a:off x="-1" y="2952"/>
            <a:ext cx="2326133"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20" name="Text Placeholder 9">
            <a:extLst>
              <a:ext uri="{FF2B5EF4-FFF2-40B4-BE49-F238E27FC236}">
                <a16:creationId xmlns="" xmlns:a16="http://schemas.microsoft.com/office/drawing/2014/main" id="{8E001E7A-34AA-45EE-929D-211CC3471E1A}"/>
              </a:ext>
            </a:extLst>
          </p:cNvPr>
          <p:cNvSpPr>
            <a:spLocks noGrp="1"/>
          </p:cNvSpPr>
          <p:nvPr>
            <p:ph type="body" sz="quarter" idx="50" hasCustomPrompt="1"/>
          </p:nvPr>
        </p:nvSpPr>
        <p:spPr>
          <a:xfrm>
            <a:off x="3868907" y="3994819"/>
            <a:ext cx="1334103" cy="852488"/>
          </a:xfrm>
          <a:prstGeom prst="rect">
            <a:avLst/>
          </a:prstGeom>
        </p:spPr>
        <p:txBody>
          <a:bodyPr/>
          <a:lstStyle>
            <a:lvl1pPr marL="171450" marR="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sz="1200" b="0" i="0" baseline="0">
                <a:solidFill>
                  <a:schemeClr val="accent6">
                    <a:lumMod val="10000"/>
                  </a:schemeClr>
                </a:solidFill>
                <a:latin typeface="Arial" panose="020B0604020202020204" pitchFamily="34" charset="0"/>
                <a:cs typeface="Arial" panose="020B0604020202020204" pitchFamily="34" charset="0"/>
              </a:defRPr>
            </a:lvl1pPr>
          </a:lstStyle>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p:txBody>
      </p:sp>
      <p:sp>
        <p:nvSpPr>
          <p:cNvPr id="21" name="Text Placeholder 9">
            <a:extLst>
              <a:ext uri="{FF2B5EF4-FFF2-40B4-BE49-F238E27FC236}">
                <a16:creationId xmlns="" xmlns:a16="http://schemas.microsoft.com/office/drawing/2014/main" id="{4653A4BF-5DC9-42D4-A106-3AAC8A60061E}"/>
              </a:ext>
            </a:extLst>
          </p:cNvPr>
          <p:cNvSpPr>
            <a:spLocks noGrp="1"/>
          </p:cNvSpPr>
          <p:nvPr>
            <p:ph type="body" sz="quarter" idx="51" hasCustomPrompt="1"/>
          </p:nvPr>
        </p:nvSpPr>
        <p:spPr>
          <a:xfrm>
            <a:off x="5389235" y="3982955"/>
            <a:ext cx="1334103" cy="852488"/>
          </a:xfrm>
          <a:prstGeom prst="rect">
            <a:avLst/>
          </a:prstGeom>
        </p:spPr>
        <p:txBody>
          <a:bodyPr/>
          <a:lstStyle>
            <a:lvl1pPr marL="171450" marR="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sz="1200" b="0" i="0" baseline="0">
                <a:solidFill>
                  <a:schemeClr val="accent6">
                    <a:lumMod val="10000"/>
                  </a:schemeClr>
                </a:solidFill>
                <a:latin typeface="Arial" panose="020B0604020202020204" pitchFamily="34" charset="0"/>
                <a:cs typeface="Arial" panose="020B0604020202020204" pitchFamily="34" charset="0"/>
              </a:defRPr>
            </a:lvl1pPr>
          </a:lstStyle>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p:txBody>
      </p:sp>
      <p:sp>
        <p:nvSpPr>
          <p:cNvPr id="22" name="Text Placeholder 9">
            <a:extLst>
              <a:ext uri="{FF2B5EF4-FFF2-40B4-BE49-F238E27FC236}">
                <a16:creationId xmlns="" xmlns:a16="http://schemas.microsoft.com/office/drawing/2014/main" id="{46CC7137-8DDE-46D4-90DC-1025ABA05C72}"/>
              </a:ext>
            </a:extLst>
          </p:cNvPr>
          <p:cNvSpPr>
            <a:spLocks noGrp="1"/>
          </p:cNvSpPr>
          <p:nvPr>
            <p:ph type="body" sz="quarter" idx="52" hasCustomPrompt="1"/>
          </p:nvPr>
        </p:nvSpPr>
        <p:spPr>
          <a:xfrm>
            <a:off x="2314409" y="3215285"/>
            <a:ext cx="7460310" cy="670915"/>
          </a:xfrm>
          <a:prstGeom prst="rect">
            <a:avLst/>
          </a:prstGeom>
        </p:spPr>
        <p:txBody>
          <a:bodyPr/>
          <a:lstStyle>
            <a:lvl1pPr marL="0" indent="0">
              <a:lnSpc>
                <a:spcPct val="100000"/>
              </a:lnSpc>
              <a:buNone/>
              <a:defRPr sz="1200" b="0" i="0" baseline="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endParaRPr lang="en-US" dirty="0"/>
          </a:p>
        </p:txBody>
      </p:sp>
    </p:spTree>
    <p:extLst>
      <p:ext uri="{BB962C8B-B14F-4D97-AF65-F5344CB8AC3E}">
        <p14:creationId xmlns:p14="http://schemas.microsoft.com/office/powerpoint/2010/main" val="372677454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91515" y="2069042"/>
            <a:ext cx="8675370" cy="369760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64082939"/>
      </p:ext>
    </p:extLst>
  </p:cSld>
  <p:clrMap bg1="lt1" tx1="dk1" bg2="lt2" tx2="dk2" accent1="accent1" accent2="accent2" accent3="accent3" accent4="accent4" accent5="accent5" accent6="accent6" hlink="hlink" folHlink="folHlink"/>
  <p:sldLayoutIdLst>
    <p:sldLayoutId id="2147483710" r:id="rId1"/>
  </p:sldLayoutIdLst>
  <p:hf sldNum="0" hdr="0" ftr="0"/>
  <p:txStyles>
    <p:titleStyle>
      <a:lvl1pPr algn="l" defTabSz="1005840" rtl="0" eaLnBrk="1" latinLnBrk="0" hangingPunct="1">
        <a:lnSpc>
          <a:spcPct val="90000"/>
        </a:lnSpc>
        <a:spcBef>
          <a:spcPct val="0"/>
        </a:spcBef>
        <a:buNone/>
        <a:defRPr sz="4840" kern="1200">
          <a:solidFill>
            <a:schemeClr val="tx1"/>
          </a:solidFill>
          <a:latin typeface="Arial" panose="020B0604020202020204" pitchFamily="34" charset="0"/>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Arial" panose="020B0604020202020204" pitchFamily="34" charset="0"/>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Arial" panose="020B0604020202020204" pitchFamily="34" charset="0"/>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Arial" panose="020B0604020202020204" pitchFamily="34" charset="0"/>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Arial" panose="020B0604020202020204" pitchFamily="34" charset="0"/>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Arial" panose="020B0604020202020204" pitchFamily="34" charset="0"/>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EE58D725-F6B8-4CC6-832C-4CBC2AF1D9C3}"/>
              </a:ext>
            </a:extLst>
          </p:cNvPr>
          <p:cNvSpPr>
            <a:spLocks noGrp="1"/>
          </p:cNvSpPr>
          <p:nvPr>
            <p:ph type="title"/>
          </p:nvPr>
        </p:nvSpPr>
        <p:spPr>
          <a:xfrm>
            <a:off x="436497" y="7418515"/>
            <a:ext cx="4777865" cy="166016"/>
          </a:xfrm>
          <a:prstGeom prst="rect">
            <a:avLst/>
          </a:prstGeom>
        </p:spPr>
        <p:txBody>
          <a:bodyPr vert="horz" lIns="91440" tIns="45720" rIns="91440" bIns="45720" rtlCol="0" anchor="ctr">
            <a:normAutofit/>
          </a:bodyPr>
          <a:lstStyle/>
          <a:p>
            <a:r>
              <a:rPr lang="en-US" dirty="0"/>
              <a:t>Insert Document Title Here</a:t>
            </a:r>
          </a:p>
        </p:txBody>
      </p:sp>
      <p:sp>
        <p:nvSpPr>
          <p:cNvPr id="3" name="Text Placeholder 2">
            <a:extLst>
              <a:ext uri="{FF2B5EF4-FFF2-40B4-BE49-F238E27FC236}">
                <a16:creationId xmlns="" xmlns:a16="http://schemas.microsoft.com/office/drawing/2014/main" id="{3275EEFC-647A-4431-A116-CB64CBA006DB}"/>
              </a:ext>
            </a:extLst>
          </p:cNvPr>
          <p:cNvSpPr>
            <a:spLocks noGrp="1"/>
          </p:cNvSpPr>
          <p:nvPr>
            <p:ph type="body" idx="1"/>
          </p:nvPr>
        </p:nvSpPr>
        <p:spPr>
          <a:xfrm>
            <a:off x="692150" y="2068513"/>
            <a:ext cx="8674100" cy="49323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Date Placeholder 3">
            <a:extLst>
              <a:ext uri="{FF2B5EF4-FFF2-40B4-BE49-F238E27FC236}">
                <a16:creationId xmlns="" xmlns:a16="http://schemas.microsoft.com/office/drawing/2014/main" id="{0F5F5CC9-DD25-4BEF-BD48-3A94E3D427CE}"/>
              </a:ext>
            </a:extLst>
          </p:cNvPr>
          <p:cNvSpPr>
            <a:spLocks noGrp="1"/>
          </p:cNvSpPr>
          <p:nvPr>
            <p:ph type="dt" sz="half" idx="2"/>
          </p:nvPr>
        </p:nvSpPr>
        <p:spPr>
          <a:xfrm>
            <a:off x="5221022" y="7430803"/>
            <a:ext cx="811223" cy="138727"/>
          </a:xfrm>
          <a:prstGeom prst="rect">
            <a:avLst/>
          </a:prstGeom>
        </p:spPr>
        <p:txBody>
          <a:bodyPr vert="horz" lIns="91440" tIns="45720" rIns="91440" bIns="45720" rtlCol="0" anchor="ctr"/>
          <a:lstStyle>
            <a:lvl1pPr algn="ctr">
              <a:defRPr sz="1000">
                <a:solidFill>
                  <a:schemeClr val="tx1"/>
                </a:solidFill>
                <a:latin typeface="Arial" panose="020B0604020202020204" pitchFamily="34" charset="0"/>
              </a:defRPr>
            </a:lvl1pPr>
          </a:lstStyle>
          <a:p>
            <a:fld id="{608D3D92-8734-4239-B246-B7208EFA88AF}" type="datetime1">
              <a:rPr lang="en-US" smtClean="0"/>
              <a:pPr/>
              <a:t>12/1/2023</a:t>
            </a:fld>
            <a:endParaRPr lang="en-US" dirty="0"/>
          </a:p>
        </p:txBody>
      </p:sp>
      <p:sp>
        <p:nvSpPr>
          <p:cNvPr id="14" name="Footer Placeholder 4">
            <a:extLst>
              <a:ext uri="{FF2B5EF4-FFF2-40B4-BE49-F238E27FC236}">
                <a16:creationId xmlns="" xmlns:a16="http://schemas.microsoft.com/office/drawing/2014/main" id="{6696C909-EBA7-4E62-AA6E-9B099FDAEB50}"/>
              </a:ext>
            </a:extLst>
          </p:cNvPr>
          <p:cNvSpPr>
            <a:spLocks noGrp="1"/>
          </p:cNvSpPr>
          <p:nvPr>
            <p:ph type="ftr" sz="quarter" idx="3"/>
          </p:nvPr>
        </p:nvSpPr>
        <p:spPr>
          <a:xfrm>
            <a:off x="1072138" y="7210037"/>
            <a:ext cx="7772400" cy="195570"/>
          </a:xfrm>
          <a:prstGeom prst="rect">
            <a:avLst/>
          </a:prstGeom>
        </p:spPr>
        <p:txBody>
          <a:bodyPr vert="horz" lIns="91440" tIns="45720" rIns="91440" bIns="45720" rtlCol="0" anchor="ctr"/>
          <a:lstStyle>
            <a:lvl1pPr algn="ctr">
              <a:defRPr sz="1000">
                <a:solidFill>
                  <a:schemeClr val="tx1"/>
                </a:solidFill>
                <a:latin typeface="Arial" panose="020B0604020202020204" pitchFamily="34" charset="0"/>
              </a:defRPr>
            </a:lvl1pPr>
          </a:lstStyle>
          <a:p>
            <a:endParaRPr lang="en-US" dirty="0"/>
          </a:p>
        </p:txBody>
      </p:sp>
      <p:sp>
        <p:nvSpPr>
          <p:cNvPr id="15" name="Slide Number Placeholder 5">
            <a:extLst>
              <a:ext uri="{FF2B5EF4-FFF2-40B4-BE49-F238E27FC236}">
                <a16:creationId xmlns="" xmlns:a16="http://schemas.microsoft.com/office/drawing/2014/main" id="{3ED50E8B-C54D-4AA8-8422-86FC1EDB283A}"/>
              </a:ext>
            </a:extLst>
          </p:cNvPr>
          <p:cNvSpPr>
            <a:spLocks noGrp="1"/>
          </p:cNvSpPr>
          <p:nvPr>
            <p:ph type="sldNum" sz="quarter" idx="4"/>
          </p:nvPr>
        </p:nvSpPr>
        <p:spPr>
          <a:xfrm>
            <a:off x="6045378" y="7430803"/>
            <a:ext cx="2620007" cy="138727"/>
          </a:xfrm>
          <a:prstGeom prst="rect">
            <a:avLst/>
          </a:prstGeom>
        </p:spPr>
        <p:txBody>
          <a:bodyPr vert="horz" lIns="91440" tIns="45720" rIns="91440" bIns="45720" rtlCol="0" anchor="ctr"/>
          <a:lstStyle>
            <a:lvl1pPr algn="r">
              <a:defRPr sz="1000">
                <a:solidFill>
                  <a:schemeClr val="tx1"/>
                </a:solidFill>
              </a:defRPr>
            </a:lvl1pPr>
          </a:lstStyle>
          <a:p>
            <a:pPr algn="l"/>
            <a:r>
              <a:rPr lang="en-US" dirty="0">
                <a:latin typeface="Arial" panose="020B0604020202020204" pitchFamily="34" charset="0"/>
              </a:rPr>
              <a:t>Page </a:t>
            </a:r>
            <a:fld id="{5FE8B3F5-1B7B-43B3-B713-C68919B2908A}" type="slidenum">
              <a:rPr lang="en-US" smtClean="0">
                <a:latin typeface="Arial" panose="020B0604020202020204" pitchFamily="34" charset="0"/>
              </a:rPr>
              <a:pPr algn="l"/>
              <a:t>‹#›</a:t>
            </a:fld>
            <a:endParaRPr lang="en-US" dirty="0">
              <a:latin typeface="Arial" panose="020B0604020202020204" pitchFamily="34" charset="0"/>
            </a:endParaRPr>
          </a:p>
        </p:txBody>
      </p:sp>
      <p:sp>
        <p:nvSpPr>
          <p:cNvPr id="17" name="Footer Placeholder 4">
            <a:extLst>
              <a:ext uri="{FF2B5EF4-FFF2-40B4-BE49-F238E27FC236}">
                <a16:creationId xmlns="" xmlns:a16="http://schemas.microsoft.com/office/drawing/2014/main" id="{8E8B5F26-5933-4ADB-A3A2-A64C58306A41}"/>
              </a:ext>
            </a:extLst>
          </p:cNvPr>
          <p:cNvSpPr txBox="1">
            <a:spLocks/>
          </p:cNvSpPr>
          <p:nvPr userDrawn="1"/>
        </p:nvSpPr>
        <p:spPr>
          <a:xfrm>
            <a:off x="5100063" y="7390487"/>
            <a:ext cx="241917" cy="194043"/>
          </a:xfrm>
          <a:prstGeom prst="rect">
            <a:avLst/>
          </a:prstGeom>
        </p:spPr>
        <p:txBody>
          <a:bodyPr vert="horz" lIns="91440" tIns="45720" rIns="91440" bIns="45720" rtlCol="0" anchor="ctr"/>
          <a:lstStyle>
            <a:defPPr>
              <a:defRPr lang="en-US"/>
            </a:defPPr>
            <a:lvl1pPr marL="0" algn="ctr" defTabSz="1018824" rtl="0" eaLnBrk="1" latinLnBrk="0" hangingPunct="1">
              <a:defRPr sz="1200" kern="1200">
                <a:solidFill>
                  <a:schemeClr val="tx1"/>
                </a:solidFill>
                <a:latin typeface="+mn-lt"/>
                <a:ea typeface="+mn-ea"/>
                <a:cs typeface="+mn-cs"/>
              </a:defRPr>
            </a:lvl1pPr>
            <a:lvl2pPr marL="509412" algn="l" defTabSz="1018824" rtl="0" eaLnBrk="1" latinLnBrk="0" hangingPunct="1">
              <a:defRPr sz="2006" kern="1200">
                <a:solidFill>
                  <a:schemeClr val="tx1"/>
                </a:solidFill>
                <a:latin typeface="+mn-lt"/>
                <a:ea typeface="+mn-ea"/>
                <a:cs typeface="+mn-cs"/>
              </a:defRPr>
            </a:lvl2pPr>
            <a:lvl3pPr marL="1018824" algn="l" defTabSz="1018824" rtl="0" eaLnBrk="1" latinLnBrk="0" hangingPunct="1">
              <a:defRPr sz="2006" kern="1200">
                <a:solidFill>
                  <a:schemeClr val="tx1"/>
                </a:solidFill>
                <a:latin typeface="+mn-lt"/>
                <a:ea typeface="+mn-ea"/>
                <a:cs typeface="+mn-cs"/>
              </a:defRPr>
            </a:lvl3pPr>
            <a:lvl4pPr marL="1528237" algn="l" defTabSz="1018824" rtl="0" eaLnBrk="1" latinLnBrk="0" hangingPunct="1">
              <a:defRPr sz="2006" kern="1200">
                <a:solidFill>
                  <a:schemeClr val="tx1"/>
                </a:solidFill>
                <a:latin typeface="+mn-lt"/>
                <a:ea typeface="+mn-ea"/>
                <a:cs typeface="+mn-cs"/>
              </a:defRPr>
            </a:lvl4pPr>
            <a:lvl5pPr marL="2037649" algn="l" defTabSz="1018824" rtl="0" eaLnBrk="1" latinLnBrk="0" hangingPunct="1">
              <a:defRPr sz="2006" kern="1200">
                <a:solidFill>
                  <a:schemeClr val="tx1"/>
                </a:solidFill>
                <a:latin typeface="+mn-lt"/>
                <a:ea typeface="+mn-ea"/>
                <a:cs typeface="+mn-cs"/>
              </a:defRPr>
            </a:lvl5pPr>
            <a:lvl6pPr marL="2547061" algn="l" defTabSz="1018824" rtl="0" eaLnBrk="1" latinLnBrk="0" hangingPunct="1">
              <a:defRPr sz="2006" kern="1200">
                <a:solidFill>
                  <a:schemeClr val="tx1"/>
                </a:solidFill>
                <a:latin typeface="+mn-lt"/>
                <a:ea typeface="+mn-ea"/>
                <a:cs typeface="+mn-cs"/>
              </a:defRPr>
            </a:lvl6pPr>
            <a:lvl7pPr marL="3056473" algn="l" defTabSz="1018824" rtl="0" eaLnBrk="1" latinLnBrk="0" hangingPunct="1">
              <a:defRPr sz="2006" kern="1200">
                <a:solidFill>
                  <a:schemeClr val="tx1"/>
                </a:solidFill>
                <a:latin typeface="+mn-lt"/>
                <a:ea typeface="+mn-ea"/>
                <a:cs typeface="+mn-cs"/>
              </a:defRPr>
            </a:lvl7pPr>
            <a:lvl8pPr marL="3565886" algn="l" defTabSz="1018824" rtl="0" eaLnBrk="1" latinLnBrk="0" hangingPunct="1">
              <a:defRPr sz="2006" kern="1200">
                <a:solidFill>
                  <a:schemeClr val="tx1"/>
                </a:solidFill>
                <a:latin typeface="+mn-lt"/>
                <a:ea typeface="+mn-ea"/>
                <a:cs typeface="+mn-cs"/>
              </a:defRPr>
            </a:lvl8pPr>
            <a:lvl9pPr marL="4075298" algn="l" defTabSz="1018824" rtl="0" eaLnBrk="1" latinLnBrk="0" hangingPunct="1">
              <a:defRPr sz="2006" kern="1200">
                <a:solidFill>
                  <a:schemeClr val="tx1"/>
                </a:solidFill>
                <a:latin typeface="+mn-lt"/>
                <a:ea typeface="+mn-ea"/>
                <a:cs typeface="+mn-cs"/>
              </a:defRPr>
            </a:lvl9pPr>
          </a:lstStyle>
          <a:p>
            <a:pPr algn="l">
              <a:tabLst>
                <a:tab pos="2971800" algn="ctr"/>
                <a:tab pos="5943600" algn="r"/>
              </a:tabLst>
            </a:pPr>
            <a:r>
              <a:rPr lang="en-US" sz="1000" dirty="0">
                <a:latin typeface="Arial" panose="020B0604020202020204" pitchFamily="34" charset="0"/>
                <a:ea typeface="Calibri" panose="020F0502020204030204" pitchFamily="34" charset="0"/>
                <a:cs typeface="Arial" panose="020B0604020202020204" pitchFamily="34" charset="0"/>
              </a:rPr>
              <a:t>|</a:t>
            </a:r>
            <a:endParaRPr lang="en-US" sz="1000" dirty="0">
              <a:latin typeface="Arial" panose="020B0604020202020204" pitchFamily="34" charset="0"/>
            </a:endParaRPr>
          </a:p>
        </p:txBody>
      </p:sp>
      <p:sp>
        <p:nvSpPr>
          <p:cNvPr id="18" name="Footer Placeholder 4">
            <a:extLst>
              <a:ext uri="{FF2B5EF4-FFF2-40B4-BE49-F238E27FC236}">
                <a16:creationId xmlns="" xmlns:a16="http://schemas.microsoft.com/office/drawing/2014/main" id="{E041431E-CE29-49CC-9BC4-F30BE8DB97A2}"/>
              </a:ext>
            </a:extLst>
          </p:cNvPr>
          <p:cNvSpPr txBox="1">
            <a:spLocks/>
          </p:cNvSpPr>
          <p:nvPr userDrawn="1"/>
        </p:nvSpPr>
        <p:spPr>
          <a:xfrm>
            <a:off x="5917934" y="7390487"/>
            <a:ext cx="241917" cy="194043"/>
          </a:xfrm>
          <a:prstGeom prst="rect">
            <a:avLst/>
          </a:prstGeom>
        </p:spPr>
        <p:txBody>
          <a:bodyPr vert="horz" lIns="91440" tIns="45720" rIns="91440" bIns="45720" rtlCol="0" anchor="ctr"/>
          <a:lstStyle>
            <a:defPPr>
              <a:defRPr lang="en-US"/>
            </a:defPPr>
            <a:lvl1pPr marL="0" algn="ctr" defTabSz="1018824" rtl="0" eaLnBrk="1" latinLnBrk="0" hangingPunct="1">
              <a:defRPr sz="1200" kern="1200">
                <a:solidFill>
                  <a:schemeClr val="tx1"/>
                </a:solidFill>
                <a:latin typeface="+mn-lt"/>
                <a:ea typeface="+mn-ea"/>
                <a:cs typeface="+mn-cs"/>
              </a:defRPr>
            </a:lvl1pPr>
            <a:lvl2pPr marL="509412" algn="l" defTabSz="1018824" rtl="0" eaLnBrk="1" latinLnBrk="0" hangingPunct="1">
              <a:defRPr sz="2006" kern="1200">
                <a:solidFill>
                  <a:schemeClr val="tx1"/>
                </a:solidFill>
                <a:latin typeface="+mn-lt"/>
                <a:ea typeface="+mn-ea"/>
                <a:cs typeface="+mn-cs"/>
              </a:defRPr>
            </a:lvl2pPr>
            <a:lvl3pPr marL="1018824" algn="l" defTabSz="1018824" rtl="0" eaLnBrk="1" latinLnBrk="0" hangingPunct="1">
              <a:defRPr sz="2006" kern="1200">
                <a:solidFill>
                  <a:schemeClr val="tx1"/>
                </a:solidFill>
                <a:latin typeface="+mn-lt"/>
                <a:ea typeface="+mn-ea"/>
                <a:cs typeface="+mn-cs"/>
              </a:defRPr>
            </a:lvl3pPr>
            <a:lvl4pPr marL="1528237" algn="l" defTabSz="1018824" rtl="0" eaLnBrk="1" latinLnBrk="0" hangingPunct="1">
              <a:defRPr sz="2006" kern="1200">
                <a:solidFill>
                  <a:schemeClr val="tx1"/>
                </a:solidFill>
                <a:latin typeface="+mn-lt"/>
                <a:ea typeface="+mn-ea"/>
                <a:cs typeface="+mn-cs"/>
              </a:defRPr>
            </a:lvl4pPr>
            <a:lvl5pPr marL="2037649" algn="l" defTabSz="1018824" rtl="0" eaLnBrk="1" latinLnBrk="0" hangingPunct="1">
              <a:defRPr sz="2006" kern="1200">
                <a:solidFill>
                  <a:schemeClr val="tx1"/>
                </a:solidFill>
                <a:latin typeface="+mn-lt"/>
                <a:ea typeface="+mn-ea"/>
                <a:cs typeface="+mn-cs"/>
              </a:defRPr>
            </a:lvl5pPr>
            <a:lvl6pPr marL="2547061" algn="l" defTabSz="1018824" rtl="0" eaLnBrk="1" latinLnBrk="0" hangingPunct="1">
              <a:defRPr sz="2006" kern="1200">
                <a:solidFill>
                  <a:schemeClr val="tx1"/>
                </a:solidFill>
                <a:latin typeface="+mn-lt"/>
                <a:ea typeface="+mn-ea"/>
                <a:cs typeface="+mn-cs"/>
              </a:defRPr>
            </a:lvl6pPr>
            <a:lvl7pPr marL="3056473" algn="l" defTabSz="1018824" rtl="0" eaLnBrk="1" latinLnBrk="0" hangingPunct="1">
              <a:defRPr sz="2006" kern="1200">
                <a:solidFill>
                  <a:schemeClr val="tx1"/>
                </a:solidFill>
                <a:latin typeface="+mn-lt"/>
                <a:ea typeface="+mn-ea"/>
                <a:cs typeface="+mn-cs"/>
              </a:defRPr>
            </a:lvl7pPr>
            <a:lvl8pPr marL="3565886" algn="l" defTabSz="1018824" rtl="0" eaLnBrk="1" latinLnBrk="0" hangingPunct="1">
              <a:defRPr sz="2006" kern="1200">
                <a:solidFill>
                  <a:schemeClr val="tx1"/>
                </a:solidFill>
                <a:latin typeface="+mn-lt"/>
                <a:ea typeface="+mn-ea"/>
                <a:cs typeface="+mn-cs"/>
              </a:defRPr>
            </a:lvl8pPr>
            <a:lvl9pPr marL="4075298" algn="l" defTabSz="1018824" rtl="0" eaLnBrk="1" latinLnBrk="0" hangingPunct="1">
              <a:defRPr sz="2006" kern="1200">
                <a:solidFill>
                  <a:schemeClr val="tx1"/>
                </a:solidFill>
                <a:latin typeface="+mn-lt"/>
                <a:ea typeface="+mn-ea"/>
                <a:cs typeface="+mn-cs"/>
              </a:defRPr>
            </a:lvl9pPr>
          </a:lstStyle>
          <a:p>
            <a:pPr algn="l">
              <a:tabLst>
                <a:tab pos="2971800" algn="ctr"/>
                <a:tab pos="5943600" algn="r"/>
              </a:tabLst>
            </a:pPr>
            <a:r>
              <a:rPr lang="en-US" sz="1000" dirty="0">
                <a:latin typeface="Arial" panose="020B0604020202020204" pitchFamily="34" charset="0"/>
                <a:ea typeface="Calibri" panose="020F0502020204030204" pitchFamily="34" charset="0"/>
                <a:cs typeface="Arial" panose="020B0604020202020204" pitchFamily="34" charset="0"/>
              </a:rPr>
              <a:t>|</a:t>
            </a:r>
            <a:endParaRPr lang="en-US" sz="1000" dirty="0">
              <a:latin typeface="Arial" panose="020B0604020202020204" pitchFamily="34" charset="0"/>
            </a:endParaRPr>
          </a:p>
        </p:txBody>
      </p:sp>
    </p:spTree>
    <p:extLst>
      <p:ext uri="{BB962C8B-B14F-4D97-AF65-F5344CB8AC3E}">
        <p14:creationId xmlns:p14="http://schemas.microsoft.com/office/powerpoint/2010/main" val="1619110464"/>
      </p:ext>
    </p:extLst>
  </p:cSld>
  <p:clrMap bg1="lt1" tx1="dk1" bg2="lt2" tx2="dk2" accent1="accent1" accent2="accent2" accent3="accent3" accent4="accent4" accent5="accent5" accent6="accent6" hlink="hlink" folHlink="folHlink"/>
  <p:sldLayoutIdLst>
    <p:sldLayoutId id="2147483654" r:id="rId1"/>
    <p:sldLayoutId id="2147483655" r:id="rId2"/>
  </p:sldLayoutIdLst>
  <p:hf sldNum="0" hdr="0" ftr="0"/>
  <p:txStyles>
    <p:titleStyle>
      <a:lvl1pPr algn="r" defTabSz="914400" rtl="0" eaLnBrk="1" latinLnBrk="0" hangingPunct="1">
        <a:lnSpc>
          <a:spcPct val="90000"/>
        </a:lnSpc>
        <a:spcBef>
          <a:spcPct val="0"/>
        </a:spcBef>
        <a:buNone/>
        <a:defRPr lang="en-US" sz="1000" kern="1200" dirty="0">
          <a:solidFill>
            <a:schemeClr val="tx1"/>
          </a:solidFill>
          <a:latin typeface="Arial" panose="020B0604020202020204" pitchFamily="34" charset="0"/>
          <a:ea typeface="+mn-ea"/>
          <a:cs typeface="+mn-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 xmlns:a16="http://schemas.microsoft.com/office/drawing/2014/main" id="{F48E0805-44E8-7B84-6C22-4C0DB68B3EC5}"/>
              </a:ext>
            </a:extLst>
          </p:cNvPr>
          <p:cNvSpPr txBox="1"/>
          <p:nvPr/>
        </p:nvSpPr>
        <p:spPr>
          <a:xfrm>
            <a:off x="67861" y="-15645"/>
            <a:ext cx="7578246" cy="369332"/>
          </a:xfrm>
          <a:prstGeom prst="rect">
            <a:avLst/>
          </a:prstGeom>
          <a:noFill/>
        </p:spPr>
        <p:txBody>
          <a:bodyPr wrap="square" rtlCol="0">
            <a:spAutoFit/>
          </a:bodyPr>
          <a:lstStyle/>
          <a:p>
            <a:r>
              <a:rPr lang="en-US" dirty="0" smtClean="0">
                <a:ln w="12700">
                  <a:solidFill>
                    <a:srgbClr val="003F5C"/>
                  </a:solidFill>
                </a:ln>
                <a:solidFill>
                  <a:schemeClr val="bg1"/>
                </a:solidFill>
                <a:latin typeface="Arial Black" panose="020B0604020202020204" pitchFamily="34" charset="0"/>
              </a:rPr>
              <a:t>Robert Lee ISD</a:t>
            </a:r>
            <a:endParaRPr lang="en-US" dirty="0"/>
          </a:p>
        </p:txBody>
      </p:sp>
      <p:sp>
        <p:nvSpPr>
          <p:cNvPr id="10" name="Title 9">
            <a:extLst>
              <a:ext uri="{FF2B5EF4-FFF2-40B4-BE49-F238E27FC236}">
                <a16:creationId xmlns="" xmlns:a16="http://schemas.microsoft.com/office/drawing/2014/main" id="{2B73A76E-52CD-9F15-AD9C-443F0703864A}"/>
              </a:ext>
            </a:extLst>
          </p:cNvPr>
          <p:cNvSpPr txBox="1">
            <a:spLocks noGrp="1"/>
          </p:cNvSpPr>
          <p:nvPr>
            <p:ph type="title" idx="4294967295"/>
          </p:nvPr>
        </p:nvSpPr>
        <p:spPr>
          <a:xfrm>
            <a:off x="8264506" y="528965"/>
            <a:ext cx="1919532" cy="47705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ts val="1500"/>
              </a:lnSpc>
              <a:spcBef>
                <a:spcPts val="0"/>
              </a:spcBef>
              <a:spcAft>
                <a:spcPts val="0"/>
              </a:spcAft>
              <a:buClrTx/>
              <a:buSzTx/>
              <a:buFontTx/>
              <a:buNone/>
              <a:tabLst/>
              <a:defRPr/>
            </a:pPr>
            <a:r>
              <a:rPr kumimoji="0" lang="en-US" sz="5000" b="0" i="0" u="none" strike="noStrike" kern="1200" cap="none" spc="-300" normalizeH="0" baseline="0" noProof="0" dirty="0">
                <a:ln w="38100">
                  <a:solidFill>
                    <a:srgbClr val="533895"/>
                  </a:solidFill>
                </a:ln>
                <a:solidFill>
                  <a:schemeClr val="bg1"/>
                </a:solidFill>
                <a:effectLst/>
                <a:uLnTx/>
                <a:uFillTx/>
                <a:latin typeface="Arial Black" panose="020B0604020202020204" pitchFamily="34" charset="0"/>
                <a:ea typeface="+mn-ea"/>
                <a:cs typeface="Arial Black" panose="020B0604020202020204" pitchFamily="34" charset="0"/>
              </a:rPr>
              <a:t>FEB</a:t>
            </a:r>
          </a:p>
          <a:p>
            <a:pPr marL="0" marR="0" lvl="0" indent="0" algn="ctr" defTabSz="457200" rtl="0" eaLnBrk="1" fontAlgn="auto" latinLnBrk="0" hangingPunct="1">
              <a:lnSpc>
                <a:spcPts val="1500"/>
              </a:lnSpc>
              <a:spcBef>
                <a:spcPts val="0"/>
              </a:spcBef>
              <a:spcAft>
                <a:spcPts val="0"/>
              </a:spcAft>
              <a:buClrTx/>
              <a:buSzTx/>
              <a:buFontTx/>
              <a:buNone/>
              <a:tabLst/>
              <a:defRPr/>
            </a:pPr>
            <a:r>
              <a:rPr kumimoji="0" lang="en-US" sz="1400" b="0" i="0" u="none" strike="noStrike" kern="1200" cap="none" spc="0" normalizeH="0" baseline="0" noProof="0" dirty="0">
                <a:ln w="28575">
                  <a:noFill/>
                </a:ln>
                <a:solidFill>
                  <a:schemeClr val="bg1"/>
                </a:solidFill>
                <a:effectLst/>
                <a:uLnTx/>
                <a:uFillTx/>
                <a:latin typeface="Arial Black" panose="020B0604020202020204" pitchFamily="34" charset="0"/>
                <a:ea typeface="+mn-ea"/>
                <a:cs typeface="Arial Black" panose="020B0604020202020204" pitchFamily="34" charset="0"/>
              </a:rPr>
              <a:t>MENU 2024</a:t>
            </a:r>
            <a:endParaRPr kumimoji="0" lang="en-US" sz="2800" b="0" i="0" u="none" strike="noStrike" kern="1200" cap="none" spc="-300" normalizeH="0" baseline="0" noProof="0" dirty="0">
              <a:ln w="38100">
                <a:solidFill>
                  <a:srgbClr val="7B1111"/>
                </a:solidFill>
              </a:ln>
              <a:solidFill>
                <a:schemeClr val="bg1"/>
              </a:solidFill>
              <a:effectLst/>
              <a:uLnTx/>
              <a:uFillTx/>
              <a:latin typeface="+mn-lt"/>
              <a:ea typeface="+mn-ea"/>
              <a:cs typeface="+mn-cs"/>
            </a:endParaRPr>
          </a:p>
        </p:txBody>
      </p:sp>
      <p:sp>
        <p:nvSpPr>
          <p:cNvPr id="12" name="TextBox 11">
            <a:extLst>
              <a:ext uri="{FF2B5EF4-FFF2-40B4-BE49-F238E27FC236}">
                <a16:creationId xmlns="" xmlns:a16="http://schemas.microsoft.com/office/drawing/2014/main" id="{0B0F56DA-96C1-078A-A5DC-CAD2FEE8C363}"/>
              </a:ext>
            </a:extLst>
          </p:cNvPr>
          <p:cNvSpPr txBox="1"/>
          <p:nvPr/>
        </p:nvSpPr>
        <p:spPr>
          <a:xfrm>
            <a:off x="8499846" y="3676385"/>
            <a:ext cx="1527463" cy="461665"/>
          </a:xfrm>
          <a:prstGeom prst="rect">
            <a:avLst/>
          </a:prstGeom>
          <a:noFill/>
        </p:spPr>
        <p:txBody>
          <a:bodyPr wrap="square" rtlCol="0">
            <a:spAutoFit/>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b="1" spc="0" dirty="0">
                <a:ln w="28575">
                  <a:noFill/>
                </a:ln>
                <a:solidFill>
                  <a:schemeClr val="tx1"/>
                </a:solidFill>
                <a:latin typeface="Calibri" panose="020F0502020204030204" pitchFamily="34" charset="0"/>
                <a:cs typeface="Calibri" panose="020F0502020204030204" pitchFamily="34" charset="0"/>
              </a:rPr>
              <a:t>ANNOUNCEMENTS:</a:t>
            </a:r>
          </a:p>
          <a:p>
            <a:pPr marL="171450" marR="0" lvl="0" indent="-171450" algn="l" defTabSz="100584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spc="0" dirty="0">
                <a:ln w="28575">
                  <a:noFill/>
                </a:ln>
                <a:solidFill>
                  <a:schemeClr val="tx1"/>
                </a:solidFill>
                <a:latin typeface="Calibri" panose="020F0502020204030204" pitchFamily="34" charset="0"/>
                <a:cs typeface="Calibri" panose="020F0502020204030204" pitchFamily="34" charset="0"/>
              </a:rPr>
              <a:t>TBD</a:t>
            </a:r>
          </a:p>
        </p:txBody>
      </p:sp>
      <p:graphicFrame>
        <p:nvGraphicFramePr>
          <p:cNvPr id="3" name="Table 3">
            <a:extLst>
              <a:ext uri="{FF2B5EF4-FFF2-40B4-BE49-F238E27FC236}">
                <a16:creationId xmlns="" xmlns:a16="http://schemas.microsoft.com/office/drawing/2014/main" id="{5DD66F24-7291-FDDC-7845-175CA4F86FC0}"/>
              </a:ext>
            </a:extLst>
          </p:cNvPr>
          <p:cNvGraphicFramePr>
            <a:graphicFrameLocks noGrp="1"/>
          </p:cNvGraphicFramePr>
          <p:nvPr>
            <p:extLst>
              <p:ext uri="{D42A27DB-BD31-4B8C-83A1-F6EECF244321}">
                <p14:modId xmlns:p14="http://schemas.microsoft.com/office/powerpoint/2010/main" val="905469367"/>
              </p:ext>
            </p:extLst>
          </p:nvPr>
        </p:nvGraphicFramePr>
        <p:xfrm>
          <a:off x="68516" y="356699"/>
          <a:ext cx="8275257" cy="6612295"/>
        </p:xfrm>
        <a:graphic>
          <a:graphicData uri="http://schemas.openxmlformats.org/drawingml/2006/table">
            <a:tbl>
              <a:tblPr firstRow="1" bandRow="1">
                <a:tableStyleId>{5C22544A-7EE6-4342-B048-85BDC9FD1C3A}</a:tableStyleId>
              </a:tblPr>
              <a:tblGrid>
                <a:gridCol w="1617870">
                  <a:extLst>
                    <a:ext uri="{9D8B030D-6E8A-4147-A177-3AD203B41FA5}">
                      <a16:colId xmlns="" xmlns:a16="http://schemas.microsoft.com/office/drawing/2014/main" val="3388767451"/>
                    </a:ext>
                  </a:extLst>
                </a:gridCol>
                <a:gridCol w="1661375">
                  <a:extLst>
                    <a:ext uri="{9D8B030D-6E8A-4147-A177-3AD203B41FA5}">
                      <a16:colId xmlns="" xmlns:a16="http://schemas.microsoft.com/office/drawing/2014/main" val="942376715"/>
                    </a:ext>
                  </a:extLst>
                </a:gridCol>
                <a:gridCol w="1661374">
                  <a:extLst>
                    <a:ext uri="{9D8B030D-6E8A-4147-A177-3AD203B41FA5}">
                      <a16:colId xmlns="" xmlns:a16="http://schemas.microsoft.com/office/drawing/2014/main" val="2496387589"/>
                    </a:ext>
                  </a:extLst>
                </a:gridCol>
                <a:gridCol w="1687133">
                  <a:extLst>
                    <a:ext uri="{9D8B030D-6E8A-4147-A177-3AD203B41FA5}">
                      <a16:colId xmlns="" xmlns:a16="http://schemas.microsoft.com/office/drawing/2014/main" val="3008621668"/>
                    </a:ext>
                  </a:extLst>
                </a:gridCol>
                <a:gridCol w="1647505">
                  <a:extLst>
                    <a:ext uri="{9D8B030D-6E8A-4147-A177-3AD203B41FA5}">
                      <a16:colId xmlns="" xmlns:a16="http://schemas.microsoft.com/office/drawing/2014/main" val="1542494711"/>
                    </a:ext>
                  </a:extLst>
                </a:gridCol>
              </a:tblGrid>
              <a:tr h="279985">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MONDAY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TUESDAY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WEDNESDAY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THURSDAY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FRIDAY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336287332"/>
                  </a:ext>
                </a:extLst>
              </a:tr>
              <a:tr h="1188094">
                <a:tc>
                  <a:txBody>
                    <a:bodyPr/>
                    <a:lstStyle/>
                    <a:p>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l"/>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228600" indent="-228600" algn="l">
                        <a:buAutoNum type="arabicPeriod"/>
                      </a:pPr>
                      <a:r>
                        <a:rPr lang="en-US" sz="1200" spc="0" baseline="0" dirty="0" smtClean="0">
                          <a:latin typeface="+mn-lt"/>
                          <a:cs typeface="Arial" panose="020B0604020202020204" pitchFamily="34" charset="0"/>
                        </a:rPr>
                        <a:t>Pancake Wrap and Yogurt</a:t>
                      </a:r>
                      <a:endParaRPr lang="en-US" sz="1200" spc="0" baseline="0" dirty="0">
                        <a:latin typeface="+mn-lt"/>
                        <a:cs typeface="Arial" panose="020B0604020202020204" pitchFamily="34" charset="0"/>
                      </a:endParaRPr>
                    </a:p>
                    <a:p>
                      <a:pPr marL="0" indent="0" algn="l">
                        <a:buNone/>
                      </a:pPr>
                      <a:r>
                        <a:rPr lang="en-US" sz="1200" spc="0" baseline="0" dirty="0" smtClean="0">
                          <a:latin typeface="+mn-lt"/>
                          <a:cs typeface="Arial" panose="020B0604020202020204" pitchFamily="34" charset="0"/>
                        </a:rPr>
                        <a:t>Asian Bowl, broccoli, corn, Mandarin Oranges</a:t>
                      </a:r>
                      <a:endParaRPr lang="en-US" sz="1200" spc="0" baseline="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2</a:t>
                      </a:r>
                      <a:r>
                        <a:rPr lang="en-US" sz="1200" spc="0" baseline="30000" dirty="0" smtClean="0">
                          <a:latin typeface="+mn-lt"/>
                          <a:cs typeface="Arial" panose="020B0604020202020204" pitchFamily="34" charset="0"/>
                        </a:rPr>
                        <a:t>.</a:t>
                      </a:r>
                      <a:r>
                        <a:rPr lang="en-US" sz="1200" spc="0" baseline="0" dirty="0" smtClean="0">
                          <a:latin typeface="+mn-lt"/>
                          <a:cs typeface="Arial" panose="020B0604020202020204" pitchFamily="34" charset="0"/>
                        </a:rPr>
                        <a:t> Cheesy Toast and sausage</a:t>
                      </a:r>
                    </a:p>
                    <a:p>
                      <a:r>
                        <a:rPr lang="en-US" sz="1200" spc="0" baseline="0" dirty="0" smtClean="0">
                          <a:latin typeface="+mn-lt"/>
                          <a:cs typeface="Arial" panose="020B0604020202020204" pitchFamily="34" charset="0"/>
                        </a:rPr>
                        <a:t>Hamburger Helper, Carrot coins, Green Beans, Fresh fruit, Roll, Cookie</a:t>
                      </a: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2718866968"/>
                  </a:ext>
                </a:extLst>
              </a:tr>
              <a:tr h="1222311">
                <a:tc>
                  <a:txBody>
                    <a:bodyPr/>
                    <a:lstStyle/>
                    <a:p>
                      <a:r>
                        <a:rPr lang="en-US" sz="1200" spc="0" dirty="0" smtClean="0">
                          <a:latin typeface="+mn-lt"/>
                          <a:cs typeface="Arial" panose="020B0604020202020204" pitchFamily="34" charset="0"/>
                        </a:rPr>
                        <a:t>5</a:t>
                      </a:r>
                      <a:r>
                        <a:rPr lang="en-US" sz="1200" spc="0" baseline="30000" dirty="0" smtClean="0">
                          <a:latin typeface="+mn-lt"/>
                          <a:cs typeface="Arial" panose="020B0604020202020204" pitchFamily="34" charset="0"/>
                        </a:rPr>
                        <a:t>.</a:t>
                      </a:r>
                      <a:r>
                        <a:rPr lang="en-US" sz="1200" spc="0" baseline="0" dirty="0" smtClean="0">
                          <a:latin typeface="+mn-lt"/>
                          <a:cs typeface="Arial" panose="020B0604020202020204" pitchFamily="34" charset="0"/>
                        </a:rPr>
                        <a:t> Pancakes and bacon</a:t>
                      </a:r>
                    </a:p>
                    <a:p>
                      <a:r>
                        <a:rPr lang="en-US" sz="1200" spc="0" baseline="0" dirty="0" smtClean="0">
                          <a:latin typeface="+mn-lt"/>
                          <a:cs typeface="Arial" panose="020B0604020202020204" pitchFamily="34" charset="0"/>
                        </a:rPr>
                        <a:t>Burger Choice, Garnish, Fries, Okra, Strawberries</a:t>
                      </a:r>
                    </a:p>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6</a:t>
                      </a:r>
                      <a:r>
                        <a:rPr lang="en-US" sz="1200" spc="0" baseline="30000" dirty="0" smtClean="0">
                          <a:latin typeface="+mn-lt"/>
                          <a:cs typeface="Arial" panose="020B0604020202020204" pitchFamily="34" charset="0"/>
                        </a:rPr>
                        <a:t>.</a:t>
                      </a:r>
                      <a:r>
                        <a:rPr lang="en-US" sz="1200" spc="0" baseline="0" dirty="0" smtClean="0">
                          <a:latin typeface="+mn-lt"/>
                          <a:cs typeface="Arial" panose="020B0604020202020204" pitchFamily="34" charset="0"/>
                        </a:rPr>
                        <a:t> Taquito</a:t>
                      </a:r>
                    </a:p>
                    <a:p>
                      <a:r>
                        <a:rPr lang="en-US" sz="1200" spc="0" baseline="0" dirty="0" smtClean="0">
                          <a:latin typeface="+mn-lt"/>
                          <a:cs typeface="Arial" panose="020B0604020202020204" pitchFamily="34" charset="0"/>
                        </a:rPr>
                        <a:t>Grilled Cheese Sandwich, Soup, Hot cinnamon Apples, Ice cream</a:t>
                      </a: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7</a:t>
                      </a:r>
                      <a:r>
                        <a:rPr lang="en-US" sz="1200" spc="0" baseline="30000" dirty="0" smtClean="0">
                          <a:latin typeface="+mn-lt"/>
                          <a:cs typeface="Arial" panose="020B0604020202020204" pitchFamily="34" charset="0"/>
                        </a:rPr>
                        <a:t>.</a:t>
                      </a:r>
                      <a:r>
                        <a:rPr lang="en-US" sz="1200" spc="0" baseline="0" dirty="0" smtClean="0">
                          <a:latin typeface="+mn-lt"/>
                          <a:cs typeface="Arial" panose="020B0604020202020204" pitchFamily="34" charset="0"/>
                        </a:rPr>
                        <a:t> Cereal and Toast</a:t>
                      </a:r>
                    </a:p>
                    <a:p>
                      <a:r>
                        <a:rPr lang="en-US" sz="1200" spc="0" baseline="0" dirty="0" smtClean="0">
                          <a:latin typeface="+mn-lt"/>
                          <a:cs typeface="Arial" panose="020B0604020202020204" pitchFamily="34" charset="0"/>
                        </a:rPr>
                        <a:t>Chicken Alfredo, Garden Salad, Mixed vegetables, Bread Stick, Peaches</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8.</a:t>
                      </a:r>
                      <a:r>
                        <a:rPr lang="en-US" sz="1200" spc="0" baseline="0" dirty="0" smtClean="0">
                          <a:latin typeface="+mn-lt"/>
                          <a:cs typeface="Arial" panose="020B0604020202020204" pitchFamily="34" charset="0"/>
                        </a:rPr>
                        <a:t> Oatmeal and Cinnamon Toast</a:t>
                      </a:r>
                    </a:p>
                    <a:p>
                      <a:r>
                        <a:rPr lang="en-US" sz="1200" spc="0" baseline="0" dirty="0" smtClean="0">
                          <a:latin typeface="+mn-lt"/>
                          <a:cs typeface="Arial" panose="020B0604020202020204" pitchFamily="34" charset="0"/>
                        </a:rPr>
                        <a:t>Ranchero Wrap, Corn, Crunchy Broccoli Salad, Apple Slices, Salsa</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228600" indent="-228600">
                        <a:buAutoNum type="arabicPeriod" startAt="9"/>
                      </a:pPr>
                      <a:r>
                        <a:rPr lang="en-US" sz="1200" spc="0" baseline="0" dirty="0" smtClean="0">
                          <a:latin typeface="+mn-lt"/>
                          <a:cs typeface="Arial" panose="020B0604020202020204" pitchFamily="34" charset="0"/>
                        </a:rPr>
                        <a:t>Breakfast Burrito </a:t>
                      </a:r>
                      <a:r>
                        <a:rPr lang="en-US" sz="1200" spc="0" baseline="0" dirty="0" err="1" smtClean="0">
                          <a:latin typeface="+mn-lt"/>
                          <a:cs typeface="Arial" panose="020B0604020202020204" pitchFamily="34" charset="0"/>
                        </a:rPr>
                        <a:t>Hasbrown</a:t>
                      </a:r>
                      <a:endParaRPr lang="en-US" sz="1200" spc="0" baseline="0" dirty="0" smtClean="0">
                        <a:latin typeface="+mn-lt"/>
                        <a:cs typeface="Arial" panose="020B0604020202020204" pitchFamily="34" charset="0"/>
                      </a:endParaRPr>
                    </a:p>
                    <a:p>
                      <a:pPr marL="0" indent="0">
                        <a:buNone/>
                      </a:pPr>
                      <a:r>
                        <a:rPr lang="en-US" sz="1200" spc="0" baseline="0" dirty="0" smtClean="0">
                          <a:latin typeface="+mn-lt"/>
                          <a:cs typeface="Arial" panose="020B0604020202020204" pitchFamily="34" charset="0"/>
                        </a:rPr>
                        <a:t>Potato Bowl, Tomato Cup, Snowball Salad, Roll</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964727438"/>
                  </a:ext>
                </a:extLst>
              </a:tr>
              <a:tr h="1212979">
                <a:tc>
                  <a:txBody>
                    <a:bodyPr/>
                    <a:lstStyle/>
                    <a:p>
                      <a:r>
                        <a:rPr lang="en-US" sz="1200" spc="0" dirty="0" smtClean="0">
                          <a:latin typeface="+mn-lt"/>
                          <a:cs typeface="Arial" panose="020B0604020202020204" pitchFamily="34" charset="0"/>
                        </a:rPr>
                        <a:t>12. </a:t>
                      </a:r>
                      <a:r>
                        <a:rPr lang="en-US" sz="1200" spc="0" dirty="0" err="1" smtClean="0">
                          <a:latin typeface="+mn-lt"/>
                          <a:cs typeface="Arial" panose="020B0604020202020204" pitchFamily="34" charset="0"/>
                        </a:rPr>
                        <a:t>Kolache</a:t>
                      </a:r>
                      <a:r>
                        <a:rPr lang="en-US" sz="1200" spc="0" dirty="0" smtClean="0">
                          <a:latin typeface="+mn-lt"/>
                          <a:cs typeface="Arial" panose="020B0604020202020204" pitchFamily="34" charset="0"/>
                        </a:rPr>
                        <a:t> and</a:t>
                      </a:r>
                      <a:r>
                        <a:rPr lang="en-US" sz="1200" spc="0" baseline="0" dirty="0" smtClean="0">
                          <a:latin typeface="+mn-lt"/>
                          <a:cs typeface="Arial" panose="020B0604020202020204" pitchFamily="34" charset="0"/>
                        </a:rPr>
                        <a:t> yogurt</a:t>
                      </a:r>
                    </a:p>
                    <a:p>
                      <a:r>
                        <a:rPr lang="en-US" sz="1200" spc="0" baseline="0" dirty="0" smtClean="0">
                          <a:latin typeface="+mn-lt"/>
                          <a:cs typeface="Arial" panose="020B0604020202020204" pitchFamily="34" charset="0"/>
                        </a:rPr>
                        <a:t>Meat and Cheese </a:t>
                      </a:r>
                      <a:r>
                        <a:rPr lang="en-US" sz="1200" spc="0" baseline="0" dirty="0" err="1" smtClean="0">
                          <a:latin typeface="+mn-lt"/>
                          <a:cs typeface="Arial" panose="020B0604020202020204" pitchFamily="34" charset="0"/>
                        </a:rPr>
                        <a:t>Chalupas</a:t>
                      </a:r>
                      <a:r>
                        <a:rPr lang="en-US" sz="1200" spc="0" baseline="0" dirty="0" smtClean="0">
                          <a:latin typeface="+mn-lt"/>
                          <a:cs typeface="Arial" panose="020B0604020202020204" pitchFamily="34" charset="0"/>
                        </a:rPr>
                        <a:t>, Refried beans,  corn, Salsa, Oranges, Rice, Pudding</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13</a:t>
                      </a:r>
                      <a:r>
                        <a:rPr lang="en-US" sz="1200" spc="0" baseline="30000" dirty="0" smtClean="0">
                          <a:latin typeface="+mn-lt"/>
                          <a:cs typeface="Arial" panose="020B0604020202020204" pitchFamily="34" charset="0"/>
                        </a:rPr>
                        <a:t>.</a:t>
                      </a:r>
                      <a:r>
                        <a:rPr lang="en-US" sz="1200" spc="0" baseline="0" dirty="0" smtClean="0">
                          <a:latin typeface="+mn-lt"/>
                          <a:cs typeface="Arial" panose="020B0604020202020204" pitchFamily="34" charset="0"/>
                        </a:rPr>
                        <a:t> Sausage egg and Cheese sandwich</a:t>
                      </a:r>
                    </a:p>
                    <a:p>
                      <a:r>
                        <a:rPr lang="en-US" sz="1200" spc="0" baseline="0" dirty="0" smtClean="0">
                          <a:latin typeface="+mn-lt"/>
                          <a:cs typeface="Arial" panose="020B0604020202020204" pitchFamily="34" charset="0"/>
                        </a:rPr>
                        <a:t>Chili cheese tots, Veggie cup, Strawberries and Bananas, Cookie</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14</a:t>
                      </a:r>
                      <a:r>
                        <a:rPr lang="en-US" sz="1200" spc="0" baseline="30000" dirty="0" smtClean="0">
                          <a:latin typeface="+mn-lt"/>
                          <a:cs typeface="Arial" panose="020B0604020202020204" pitchFamily="34" charset="0"/>
                        </a:rPr>
                        <a:t>.</a:t>
                      </a:r>
                      <a:r>
                        <a:rPr lang="en-US" sz="1200" spc="0" baseline="0" dirty="0" smtClean="0">
                          <a:latin typeface="+mn-lt"/>
                          <a:cs typeface="Arial" panose="020B0604020202020204" pitchFamily="34" charset="0"/>
                        </a:rPr>
                        <a:t> Pizza</a:t>
                      </a:r>
                    </a:p>
                    <a:p>
                      <a:r>
                        <a:rPr lang="en-US" sz="1200" spc="0" baseline="0" dirty="0" smtClean="0">
                          <a:latin typeface="+mn-lt"/>
                          <a:cs typeface="Arial" panose="020B0604020202020204" pitchFamily="34" charset="0"/>
                        </a:rPr>
                        <a:t>Chicken Nuggets, mac N Cheese, Carrots, Peas, Grapes</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15</a:t>
                      </a:r>
                      <a:r>
                        <a:rPr lang="en-US" sz="1200" spc="0" baseline="30000" dirty="0" smtClean="0">
                          <a:latin typeface="+mn-lt"/>
                          <a:cs typeface="Arial" panose="020B0604020202020204" pitchFamily="34" charset="0"/>
                        </a:rPr>
                        <a:t>.</a:t>
                      </a:r>
                      <a:r>
                        <a:rPr lang="en-US" sz="1200" spc="0" baseline="0" dirty="0" smtClean="0">
                          <a:latin typeface="+mn-lt"/>
                          <a:cs typeface="Arial" panose="020B0604020202020204" pitchFamily="34" charset="0"/>
                        </a:rPr>
                        <a:t> Parfait</a:t>
                      </a:r>
                    </a:p>
                    <a:p>
                      <a:r>
                        <a:rPr lang="en-US" sz="1200" spc="0" baseline="0" dirty="0" smtClean="0">
                          <a:latin typeface="+mn-lt"/>
                          <a:cs typeface="Arial" panose="020B0604020202020204" pitchFamily="34" charset="0"/>
                        </a:rPr>
                        <a:t>Cheese Sticks, Marinara Sauce, Tomato Cup, Salad, Pears</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16</a:t>
                      </a:r>
                      <a:r>
                        <a:rPr lang="en-US" sz="1200" spc="0" baseline="30000" dirty="0" smtClean="0">
                          <a:latin typeface="+mn-lt"/>
                          <a:cs typeface="Arial" panose="020B0604020202020204" pitchFamily="34" charset="0"/>
                        </a:rPr>
                        <a:t>.</a:t>
                      </a:r>
                      <a:r>
                        <a:rPr lang="en-US" sz="1200" spc="0" baseline="0" dirty="0" smtClean="0">
                          <a:latin typeface="+mn-lt"/>
                          <a:cs typeface="Arial" panose="020B0604020202020204" pitchFamily="34" charset="0"/>
                        </a:rPr>
                        <a:t> Funnel Cake and Sausage</a:t>
                      </a:r>
                    </a:p>
                    <a:p>
                      <a:r>
                        <a:rPr lang="en-US" sz="1200" spc="0" baseline="0" dirty="0" smtClean="0">
                          <a:latin typeface="+mn-lt"/>
                          <a:cs typeface="Arial" panose="020B0604020202020204" pitchFamily="34" charset="0"/>
                        </a:rPr>
                        <a:t>X </a:t>
                      </a:r>
                      <a:r>
                        <a:rPr lang="en-US" sz="1200" spc="0" baseline="0" dirty="0" err="1" smtClean="0">
                          <a:latin typeface="+mn-lt"/>
                          <a:cs typeface="Arial" panose="020B0604020202020204" pitchFamily="34" charset="0"/>
                        </a:rPr>
                        <a:t>treme</a:t>
                      </a:r>
                      <a:r>
                        <a:rPr lang="en-US" sz="1200" spc="0" baseline="0" dirty="0" smtClean="0">
                          <a:latin typeface="+mn-lt"/>
                          <a:cs typeface="Arial" panose="020B0604020202020204" pitchFamily="34" charset="0"/>
                        </a:rPr>
                        <a:t> burrito, Corn, Cucumbers, Rosy applesauce, Rice Crispy Treat</a:t>
                      </a: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2005803392"/>
                  </a:ext>
                </a:extLst>
              </a:tr>
              <a:tr h="1223493">
                <a:tc>
                  <a:txBody>
                    <a:bodyPr/>
                    <a:lstStyle/>
                    <a:p>
                      <a:r>
                        <a:rPr lang="en-US" sz="1200" spc="0" dirty="0" smtClean="0">
                          <a:latin typeface="+mn-lt"/>
                          <a:cs typeface="Arial" panose="020B0604020202020204" pitchFamily="34" charset="0"/>
                        </a:rPr>
                        <a:t>off</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20</a:t>
                      </a:r>
                      <a:r>
                        <a:rPr lang="en-US" sz="1200" spc="0" baseline="30000" dirty="0" smtClean="0">
                          <a:latin typeface="+mn-lt"/>
                          <a:cs typeface="Arial" panose="020B0604020202020204" pitchFamily="34" charset="0"/>
                        </a:rPr>
                        <a:t>.</a:t>
                      </a:r>
                      <a:r>
                        <a:rPr lang="en-US" sz="1200" spc="0" baseline="0" dirty="0" smtClean="0">
                          <a:latin typeface="+mn-lt"/>
                          <a:cs typeface="Arial" panose="020B0604020202020204" pitchFamily="34" charset="0"/>
                        </a:rPr>
                        <a:t> Cereal and Toast</a:t>
                      </a:r>
                    </a:p>
                    <a:p>
                      <a:r>
                        <a:rPr lang="en-US" sz="1200" spc="0" baseline="0" dirty="0" smtClean="0">
                          <a:latin typeface="+mn-lt"/>
                          <a:cs typeface="Arial" panose="020B0604020202020204" pitchFamily="34" charset="0"/>
                        </a:rPr>
                        <a:t>Frito Pie, Pinto Beans, Veggie Cup, Pineapple Delight, Brownies</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21</a:t>
                      </a:r>
                      <a:r>
                        <a:rPr lang="en-US" sz="1200" spc="0" baseline="30000" dirty="0" smtClean="0">
                          <a:latin typeface="+mn-lt"/>
                          <a:cs typeface="Arial" panose="020B0604020202020204" pitchFamily="34" charset="0"/>
                        </a:rPr>
                        <a:t>.</a:t>
                      </a:r>
                      <a:r>
                        <a:rPr lang="en-US" sz="1200" spc="0" baseline="0" dirty="0" smtClean="0">
                          <a:latin typeface="+mn-lt"/>
                          <a:cs typeface="Arial" panose="020B0604020202020204" pitchFamily="34" charset="0"/>
                        </a:rPr>
                        <a:t> Waffles and Sausage</a:t>
                      </a:r>
                    </a:p>
                    <a:p>
                      <a:r>
                        <a:rPr lang="en-US" sz="1200" spc="0" baseline="0" dirty="0" smtClean="0">
                          <a:latin typeface="+mn-lt"/>
                          <a:cs typeface="Arial" panose="020B0604020202020204" pitchFamily="34" charset="0"/>
                        </a:rPr>
                        <a:t>Cheesy breadsticks, Marinara Sauce, Broccoli, Cinnamon Applesauce</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22</a:t>
                      </a:r>
                      <a:r>
                        <a:rPr lang="en-US" sz="1200" spc="0" baseline="30000" dirty="0" smtClean="0">
                          <a:latin typeface="+mn-lt"/>
                          <a:cs typeface="Arial" panose="020B0604020202020204" pitchFamily="34" charset="0"/>
                        </a:rPr>
                        <a:t>.</a:t>
                      </a:r>
                      <a:r>
                        <a:rPr lang="en-US" sz="1200" spc="0" baseline="0" dirty="0" smtClean="0">
                          <a:latin typeface="+mn-lt"/>
                          <a:cs typeface="Arial" panose="020B0604020202020204" pitchFamily="34" charset="0"/>
                        </a:rPr>
                        <a:t> Stuffed bagel</a:t>
                      </a:r>
                    </a:p>
                    <a:p>
                      <a:r>
                        <a:rPr lang="en-US" sz="1200" spc="0" baseline="0" dirty="0" smtClean="0">
                          <a:latin typeface="+mn-lt"/>
                          <a:cs typeface="Arial" panose="020B0604020202020204" pitchFamily="34" charset="0"/>
                        </a:rPr>
                        <a:t>Mexican Combo Plate, Mixed Fruit, refried Beans, rice, tamales, taco</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23</a:t>
                      </a:r>
                      <a:r>
                        <a:rPr lang="en-US" sz="1200" spc="0" baseline="30000" dirty="0" smtClean="0">
                          <a:latin typeface="+mn-lt"/>
                          <a:cs typeface="Arial" panose="020B0604020202020204" pitchFamily="34" charset="0"/>
                        </a:rPr>
                        <a:t>.</a:t>
                      </a:r>
                      <a:r>
                        <a:rPr lang="en-US" sz="1200" spc="0" baseline="0" dirty="0" smtClean="0">
                          <a:latin typeface="+mn-lt"/>
                          <a:cs typeface="Arial" panose="020B0604020202020204" pitchFamily="34" charset="0"/>
                        </a:rPr>
                        <a:t> Donuts and Sausage</a:t>
                      </a:r>
                    </a:p>
                    <a:p>
                      <a:r>
                        <a:rPr lang="en-US" sz="1200" spc="0" baseline="0" dirty="0" smtClean="0">
                          <a:latin typeface="+mn-lt"/>
                          <a:cs typeface="Arial" panose="020B0604020202020204" pitchFamily="34" charset="0"/>
                        </a:rPr>
                        <a:t>Chicken Strips, fries, toast, gravy, Corn, Peaches</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40178053"/>
                  </a:ext>
                </a:extLst>
              </a:tr>
              <a:tr h="1094704">
                <a:tc>
                  <a:txBody>
                    <a:bodyPr/>
                    <a:lstStyle/>
                    <a:p>
                      <a:r>
                        <a:rPr lang="en-US" sz="1200" spc="0" dirty="0" smtClean="0">
                          <a:latin typeface="+mn-lt"/>
                          <a:cs typeface="Arial" panose="020B0604020202020204" pitchFamily="34" charset="0"/>
                        </a:rPr>
                        <a:t>26</a:t>
                      </a:r>
                      <a:r>
                        <a:rPr lang="en-US" sz="1200" spc="0" baseline="30000" dirty="0" smtClean="0">
                          <a:latin typeface="+mn-lt"/>
                          <a:cs typeface="Arial" panose="020B0604020202020204" pitchFamily="34" charset="0"/>
                        </a:rPr>
                        <a:t>.</a:t>
                      </a:r>
                      <a:r>
                        <a:rPr lang="en-US" sz="1200" spc="0" baseline="0" dirty="0" smtClean="0">
                          <a:latin typeface="+mn-lt"/>
                          <a:cs typeface="Arial" panose="020B0604020202020204" pitchFamily="34" charset="0"/>
                        </a:rPr>
                        <a:t> Muffin and Yogurt</a:t>
                      </a:r>
                    </a:p>
                    <a:p>
                      <a:r>
                        <a:rPr lang="en-US" sz="1200" spc="0" baseline="0" dirty="0" smtClean="0">
                          <a:latin typeface="+mn-lt"/>
                          <a:cs typeface="Arial" panose="020B0604020202020204" pitchFamily="34" charset="0"/>
                        </a:rPr>
                        <a:t>Oven fried Chicken, mashed Potatoes, Tomato Cup, Fruit Cup, Roll</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27</a:t>
                      </a:r>
                      <a:r>
                        <a:rPr lang="en-US" sz="1200" spc="0" baseline="30000" dirty="0" smtClean="0">
                          <a:latin typeface="+mn-lt"/>
                          <a:cs typeface="Arial" panose="020B0604020202020204" pitchFamily="34" charset="0"/>
                        </a:rPr>
                        <a:t>.</a:t>
                      </a:r>
                      <a:r>
                        <a:rPr lang="en-US" sz="1200" spc="0" baseline="0" dirty="0" smtClean="0">
                          <a:latin typeface="+mn-lt"/>
                          <a:cs typeface="Arial" panose="020B0604020202020204" pitchFamily="34" charset="0"/>
                        </a:rPr>
                        <a:t> French toast and Sausage</a:t>
                      </a:r>
                    </a:p>
                    <a:p>
                      <a:r>
                        <a:rPr lang="en-US" sz="1200" spc="0" baseline="0" smtClean="0">
                          <a:latin typeface="+mn-lt"/>
                          <a:cs typeface="Arial" panose="020B0604020202020204" pitchFamily="34" charset="0"/>
                        </a:rPr>
                        <a:t>Nachos Grande, </a:t>
                      </a:r>
                      <a:r>
                        <a:rPr lang="en-US" sz="1200" spc="0" baseline="0" dirty="0" smtClean="0">
                          <a:latin typeface="+mn-lt"/>
                          <a:cs typeface="Arial" panose="020B0604020202020204" pitchFamily="34" charset="0"/>
                        </a:rPr>
                        <a:t>Salsa, Refried beans, Cucumbers, Apricots, Ice Cream</a:t>
                      </a:r>
                    </a:p>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28</a:t>
                      </a:r>
                      <a:r>
                        <a:rPr lang="en-US" sz="1200" spc="0" baseline="30000" dirty="0" smtClean="0">
                          <a:latin typeface="+mn-lt"/>
                          <a:cs typeface="Arial" panose="020B0604020202020204" pitchFamily="34" charset="0"/>
                        </a:rPr>
                        <a:t>.</a:t>
                      </a:r>
                      <a:r>
                        <a:rPr lang="en-US" sz="1200" spc="0" baseline="0" dirty="0" smtClean="0">
                          <a:latin typeface="+mn-lt"/>
                          <a:cs typeface="Arial" panose="020B0604020202020204" pitchFamily="34" charset="0"/>
                        </a:rPr>
                        <a:t> Power Breakfast</a:t>
                      </a:r>
                    </a:p>
                    <a:p>
                      <a:r>
                        <a:rPr lang="en-US" sz="1200" spc="0" baseline="0" dirty="0" smtClean="0">
                          <a:latin typeface="+mn-lt"/>
                          <a:cs typeface="Arial" panose="020B0604020202020204" pitchFamily="34" charset="0"/>
                        </a:rPr>
                        <a:t>Pizza, Veggie Cup, Salad, Fruity </a:t>
                      </a:r>
                      <a:r>
                        <a:rPr lang="en-US" sz="1200" spc="0" baseline="0" dirty="0" err="1" smtClean="0">
                          <a:latin typeface="+mn-lt"/>
                          <a:cs typeface="Arial" panose="020B0604020202020204" pitchFamily="34" charset="0"/>
                        </a:rPr>
                        <a:t>Jello</a:t>
                      </a:r>
                      <a:endParaRPr lang="en-US" sz="1200" spc="0" baseline="0" dirty="0" smtClean="0">
                        <a:latin typeface="+mn-lt"/>
                        <a:cs typeface="Arial" panose="020B0604020202020204" pitchFamily="34" charset="0"/>
                      </a:endParaRPr>
                    </a:p>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spc="0" dirty="0" smtClean="0">
                          <a:latin typeface="+mn-lt"/>
                          <a:cs typeface="Arial" panose="020B0604020202020204" pitchFamily="34" charset="0"/>
                        </a:rPr>
                        <a:t>29</a:t>
                      </a:r>
                      <a:r>
                        <a:rPr lang="en-US" sz="1200" spc="0" baseline="30000" dirty="0" smtClean="0">
                          <a:latin typeface="+mn-lt"/>
                          <a:cs typeface="Arial" panose="020B0604020202020204" pitchFamily="34" charset="0"/>
                        </a:rPr>
                        <a:t>.</a:t>
                      </a:r>
                      <a:r>
                        <a:rPr lang="en-US" sz="1200" spc="0" baseline="0" dirty="0" smtClean="0">
                          <a:latin typeface="+mn-lt"/>
                          <a:cs typeface="Arial" panose="020B0604020202020204" pitchFamily="34" charset="0"/>
                        </a:rPr>
                        <a:t> Pancake Wrap and Yogurt</a:t>
                      </a:r>
                    </a:p>
                    <a:p>
                      <a:pPr marL="0" marR="0" lvl="0" indent="0" algn="l" defTabSz="1005840" rtl="0" eaLnBrk="1" fontAlgn="auto" latinLnBrk="0" hangingPunct="1">
                        <a:lnSpc>
                          <a:spcPct val="100000"/>
                        </a:lnSpc>
                        <a:spcBef>
                          <a:spcPts val="0"/>
                        </a:spcBef>
                        <a:spcAft>
                          <a:spcPts val="0"/>
                        </a:spcAft>
                        <a:buClrTx/>
                        <a:buSzTx/>
                        <a:buFontTx/>
                        <a:buNone/>
                        <a:tabLst/>
                        <a:defRPr/>
                      </a:pPr>
                      <a:r>
                        <a:rPr lang="en-US" sz="1200" spc="0" baseline="0" dirty="0" smtClean="0">
                          <a:latin typeface="+mn-lt"/>
                          <a:cs typeface="Arial" panose="020B0604020202020204" pitchFamily="34" charset="0"/>
                        </a:rPr>
                        <a:t>Breaded Pork Chop, Broccoli, Corn, Mandarin Oranges, Roll, Brown Gravy</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3074260729"/>
                  </a:ext>
                </a:extLst>
              </a:tr>
            </a:tbl>
          </a:graphicData>
        </a:graphic>
      </p:graphicFrame>
      <p:sp>
        <p:nvSpPr>
          <p:cNvPr id="2" name="Date Placeholder 1">
            <a:extLst>
              <a:ext uri="{FF2B5EF4-FFF2-40B4-BE49-F238E27FC236}">
                <a16:creationId xmlns="" xmlns:a16="http://schemas.microsoft.com/office/drawing/2014/main" id="{D2223FBE-252F-9A74-8C30-29CF2A7D658D}"/>
              </a:ext>
            </a:extLst>
          </p:cNvPr>
          <p:cNvSpPr>
            <a:spLocks noGrp="1"/>
          </p:cNvSpPr>
          <p:nvPr>
            <p:ph type="dt" sz="half" idx="2"/>
          </p:nvPr>
        </p:nvSpPr>
        <p:spPr/>
        <p:txBody>
          <a:bodyPr/>
          <a:lstStyle/>
          <a:p>
            <a:pPr algn="r"/>
            <a:r>
              <a:rPr lang="en-US" dirty="0"/>
              <a:t>Updated 2/1/2024</a:t>
            </a:r>
          </a:p>
          <a:p>
            <a:pPr algn="r"/>
            <a:r>
              <a:rPr lang="en-US" dirty="0" err="1"/>
              <a:t>www.SquareMeals.org</a:t>
            </a:r>
            <a:endParaRPr lang="en-US" dirty="0"/>
          </a:p>
        </p:txBody>
      </p:sp>
    </p:spTree>
    <p:extLst>
      <p:ext uri="{BB962C8B-B14F-4D97-AF65-F5344CB8AC3E}">
        <p14:creationId xmlns:p14="http://schemas.microsoft.com/office/powerpoint/2010/main" val="29115821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2053</TotalTime>
  <Words>365</Words>
  <Application>Microsoft Office PowerPoint</Application>
  <PresentationFormat>Custom</PresentationFormat>
  <Paragraphs>53</Paragraphs>
  <Slides>1</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vt:i4>
      </vt:variant>
    </vt:vector>
  </HeadingPairs>
  <TitlesOfParts>
    <vt:vector size="7" baseType="lpstr">
      <vt:lpstr>Arial</vt:lpstr>
      <vt:lpstr>Arial Black</vt:lpstr>
      <vt:lpstr>Calibri</vt:lpstr>
      <vt:lpstr>Rockwell</vt:lpstr>
      <vt:lpstr>Office Theme</vt:lpstr>
      <vt:lpstr>Custom Design</vt:lpstr>
      <vt:lpstr>FEB MENU 2024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Alfaro</dc:creator>
  <cp:lastModifiedBy>Samantha Burns</cp:lastModifiedBy>
  <cp:revision>207</cp:revision>
  <dcterms:created xsi:type="dcterms:W3CDTF">2018-01-29T19:14:57Z</dcterms:created>
  <dcterms:modified xsi:type="dcterms:W3CDTF">2023-12-01T16:24:29Z</dcterms:modified>
</cp:coreProperties>
</file>