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62" r:id="rId7"/>
    <p:sldId id="263" r:id="rId8"/>
    <p:sldId id="264" r:id="rId9"/>
    <p:sldId id="258" r:id="rId10"/>
    <p:sldId id="259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8F356C-3889-4E35-9615-BBEB850C4183}" v="27" dt="2020-04-15T17:45:29.1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try, Robert R/Special Services" userId="14262567-bbba-4ae6-92d7-aa901b0cb938" providerId="ADAL" clId="{308F356C-3889-4E35-9615-BBEB850C4183}"/>
    <pc:docChg chg="custSel addSld delSld modSld">
      <pc:chgData name="Gentry, Robert R/Special Services" userId="14262567-bbba-4ae6-92d7-aa901b0cb938" providerId="ADAL" clId="{308F356C-3889-4E35-9615-BBEB850C4183}" dt="2020-04-15T17:42:21.824" v="2033" actId="20577"/>
      <pc:docMkLst>
        <pc:docMk/>
      </pc:docMkLst>
      <pc:sldChg chg="modSp new add">
        <pc:chgData name="Gentry, Robert R/Special Services" userId="14262567-bbba-4ae6-92d7-aa901b0cb938" providerId="ADAL" clId="{308F356C-3889-4E35-9615-BBEB850C4183}" dt="2020-04-15T02:27:08.986" v="66" actId="20577"/>
        <pc:sldMkLst>
          <pc:docMk/>
          <pc:sldMk cId="2337859014" sldId="256"/>
        </pc:sldMkLst>
        <pc:spChg chg="mod">
          <ac:chgData name="Gentry, Robert R/Special Services" userId="14262567-bbba-4ae6-92d7-aa901b0cb938" providerId="ADAL" clId="{308F356C-3889-4E35-9615-BBEB850C4183}" dt="2020-04-15T02:26:52.720" v="28" actId="20577"/>
          <ac:spMkLst>
            <pc:docMk/>
            <pc:sldMk cId="2337859014" sldId="256"/>
            <ac:spMk id="2" creationId="{325E2518-2159-42B9-ACCB-1E4838E0B059}"/>
          </ac:spMkLst>
        </pc:spChg>
        <pc:spChg chg="mod">
          <ac:chgData name="Gentry, Robert R/Special Services" userId="14262567-bbba-4ae6-92d7-aa901b0cb938" providerId="ADAL" clId="{308F356C-3889-4E35-9615-BBEB850C4183}" dt="2020-04-15T02:27:08.986" v="66" actId="20577"/>
          <ac:spMkLst>
            <pc:docMk/>
            <pc:sldMk cId="2337859014" sldId="256"/>
            <ac:spMk id="3" creationId="{4333C51A-B024-4C04-8F88-F8AE3AD024E7}"/>
          </ac:spMkLst>
        </pc:spChg>
      </pc:sldChg>
      <pc:sldChg chg="modSp new add">
        <pc:chgData name="Gentry, Robert R/Special Services" userId="14262567-bbba-4ae6-92d7-aa901b0cb938" providerId="ADAL" clId="{308F356C-3889-4E35-9615-BBEB850C4183}" dt="2020-04-15T17:42:21.824" v="2033" actId="20577"/>
        <pc:sldMkLst>
          <pc:docMk/>
          <pc:sldMk cId="2297261884" sldId="257"/>
        </pc:sldMkLst>
        <pc:spChg chg="mod">
          <ac:chgData name="Gentry, Robert R/Special Services" userId="14262567-bbba-4ae6-92d7-aa901b0cb938" providerId="ADAL" clId="{308F356C-3889-4E35-9615-BBEB850C4183}" dt="2020-04-15T02:38:26.125" v="143" actId="20577"/>
          <ac:spMkLst>
            <pc:docMk/>
            <pc:sldMk cId="2297261884" sldId="257"/>
            <ac:spMk id="2" creationId="{673BAFED-BA3D-4BA8-977E-0C0D7813887E}"/>
          </ac:spMkLst>
        </pc:spChg>
        <pc:spChg chg="mod">
          <ac:chgData name="Gentry, Robert R/Special Services" userId="14262567-bbba-4ae6-92d7-aa901b0cb938" providerId="ADAL" clId="{308F356C-3889-4E35-9615-BBEB850C4183}" dt="2020-04-15T17:42:21.824" v="2033" actId="20577"/>
          <ac:spMkLst>
            <pc:docMk/>
            <pc:sldMk cId="2297261884" sldId="257"/>
            <ac:spMk id="3" creationId="{233001D3-4FE8-4EC7-9B39-1BDFBE52EE0C}"/>
          </ac:spMkLst>
        </pc:spChg>
      </pc:sldChg>
      <pc:sldChg chg="modSp new add">
        <pc:chgData name="Gentry, Robert R/Special Services" userId="14262567-bbba-4ae6-92d7-aa901b0cb938" providerId="ADAL" clId="{308F356C-3889-4E35-9615-BBEB850C4183}" dt="2020-04-15T15:33:23.909" v="1881" actId="313"/>
        <pc:sldMkLst>
          <pc:docMk/>
          <pc:sldMk cId="813100662" sldId="258"/>
        </pc:sldMkLst>
        <pc:spChg chg="mod">
          <ac:chgData name="Gentry, Robert R/Special Services" userId="14262567-bbba-4ae6-92d7-aa901b0cb938" providerId="ADAL" clId="{308F356C-3889-4E35-9615-BBEB850C4183}" dt="2020-04-15T02:38:17.426" v="129" actId="20577"/>
          <ac:spMkLst>
            <pc:docMk/>
            <pc:sldMk cId="813100662" sldId="258"/>
            <ac:spMk id="2" creationId="{00CEA574-22F1-441A-A5A1-BBE64608D9D7}"/>
          </ac:spMkLst>
        </pc:spChg>
        <pc:spChg chg="mod">
          <ac:chgData name="Gentry, Robert R/Special Services" userId="14262567-bbba-4ae6-92d7-aa901b0cb938" providerId="ADAL" clId="{308F356C-3889-4E35-9615-BBEB850C4183}" dt="2020-04-15T15:33:23.909" v="1881" actId="313"/>
          <ac:spMkLst>
            <pc:docMk/>
            <pc:sldMk cId="813100662" sldId="258"/>
            <ac:spMk id="3" creationId="{ABE19304-1C7B-4860-A6C9-368AFFC3AAA4}"/>
          </ac:spMkLst>
        </pc:spChg>
      </pc:sldChg>
      <pc:sldChg chg="modSp new add">
        <pc:chgData name="Gentry, Robert R/Special Services" userId="14262567-bbba-4ae6-92d7-aa901b0cb938" providerId="ADAL" clId="{308F356C-3889-4E35-9615-BBEB850C4183}" dt="2020-04-15T15:33:40.843" v="1885" actId="20577"/>
        <pc:sldMkLst>
          <pc:docMk/>
          <pc:sldMk cId="2535246851" sldId="259"/>
        </pc:sldMkLst>
        <pc:spChg chg="mod">
          <ac:chgData name="Gentry, Robert R/Special Services" userId="14262567-bbba-4ae6-92d7-aa901b0cb938" providerId="ADAL" clId="{308F356C-3889-4E35-9615-BBEB850C4183}" dt="2020-04-15T02:38:44.707" v="180" actId="20577"/>
          <ac:spMkLst>
            <pc:docMk/>
            <pc:sldMk cId="2535246851" sldId="259"/>
            <ac:spMk id="2" creationId="{46AD7568-9587-471B-9346-400E59F50690}"/>
          </ac:spMkLst>
        </pc:spChg>
        <pc:spChg chg="mod">
          <ac:chgData name="Gentry, Robert R/Special Services" userId="14262567-bbba-4ae6-92d7-aa901b0cb938" providerId="ADAL" clId="{308F356C-3889-4E35-9615-BBEB850C4183}" dt="2020-04-15T15:33:40.843" v="1885" actId="20577"/>
          <ac:spMkLst>
            <pc:docMk/>
            <pc:sldMk cId="2535246851" sldId="259"/>
            <ac:spMk id="3" creationId="{0D350D71-EBD1-41F3-8767-D26C7871C6F3}"/>
          </ac:spMkLst>
        </pc:spChg>
      </pc:sldChg>
      <pc:sldChg chg="new add del">
        <pc:chgData name="Gentry, Robert R/Special Services" userId="14262567-bbba-4ae6-92d7-aa901b0cb938" providerId="ADAL" clId="{308F356C-3889-4E35-9615-BBEB850C4183}" dt="2020-04-15T02:39:00.971" v="185" actId="2696"/>
        <pc:sldMkLst>
          <pc:docMk/>
          <pc:sldMk cId="3493333626" sldId="260"/>
        </pc:sldMkLst>
      </pc:sldChg>
      <pc:sldChg chg="addSp modSp new add">
        <pc:chgData name="Gentry, Robert R/Special Services" userId="14262567-bbba-4ae6-92d7-aa901b0cb938" providerId="ADAL" clId="{308F356C-3889-4E35-9615-BBEB850C4183}" dt="2020-04-15T03:04:45.586" v="1701" actId="122"/>
        <pc:sldMkLst>
          <pc:docMk/>
          <pc:sldMk cId="1238093800" sldId="261"/>
        </pc:sldMkLst>
        <pc:spChg chg="mod">
          <ac:chgData name="Gentry, Robert R/Special Services" userId="14262567-bbba-4ae6-92d7-aa901b0cb938" providerId="ADAL" clId="{308F356C-3889-4E35-9615-BBEB850C4183}" dt="2020-04-15T02:40:03.326" v="340" actId="403"/>
          <ac:spMkLst>
            <pc:docMk/>
            <pc:sldMk cId="1238093800" sldId="261"/>
            <ac:spMk id="2" creationId="{94588622-3839-4B04-8D77-7189AFC6CC1C}"/>
          </ac:spMkLst>
        </pc:spChg>
        <pc:spChg chg="add mod">
          <ac:chgData name="Gentry, Robert R/Special Services" userId="14262567-bbba-4ae6-92d7-aa901b0cb938" providerId="ADAL" clId="{308F356C-3889-4E35-9615-BBEB850C4183}" dt="2020-04-15T03:04:45.586" v="1701" actId="122"/>
          <ac:spMkLst>
            <pc:docMk/>
            <pc:sldMk cId="1238093800" sldId="261"/>
            <ac:spMk id="3" creationId="{D5B3956C-E52D-4658-A0E2-8420787893FB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A380F81-B99D-4C4E-82AB-CAFB9C71D19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1BFEAD8-F01F-488C-A46C-1E85470250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81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0F81-B99D-4C4E-82AB-CAFB9C71D19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EAD8-F01F-488C-A46C-1E8547025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02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0F81-B99D-4C4E-82AB-CAFB9C71D19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EAD8-F01F-488C-A46C-1E85470250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545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0F81-B99D-4C4E-82AB-CAFB9C71D19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EAD8-F01F-488C-A46C-1E854702504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852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0F81-B99D-4C4E-82AB-CAFB9C71D19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EAD8-F01F-488C-A46C-1E8547025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42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0F81-B99D-4C4E-82AB-CAFB9C71D19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EAD8-F01F-488C-A46C-1E854702504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132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0F81-B99D-4C4E-82AB-CAFB9C71D19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EAD8-F01F-488C-A46C-1E85470250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51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0F81-B99D-4C4E-82AB-CAFB9C71D19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EAD8-F01F-488C-A46C-1E85470250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713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0F81-B99D-4C4E-82AB-CAFB9C71D19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EAD8-F01F-488C-A46C-1E85470250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67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0F81-B99D-4C4E-82AB-CAFB9C71D19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EAD8-F01F-488C-A46C-1E8547025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7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0F81-B99D-4C4E-82AB-CAFB9C71D19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EAD8-F01F-488C-A46C-1E854702504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93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0F81-B99D-4C4E-82AB-CAFB9C71D19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EAD8-F01F-488C-A46C-1E8547025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9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0F81-B99D-4C4E-82AB-CAFB9C71D19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EAD8-F01F-488C-A46C-1E854702504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928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0F81-B99D-4C4E-82AB-CAFB9C71D19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EAD8-F01F-488C-A46C-1E85470250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96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0F81-B99D-4C4E-82AB-CAFB9C71D19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EAD8-F01F-488C-A46C-1E8547025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43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0F81-B99D-4C4E-82AB-CAFB9C71D19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EAD8-F01F-488C-A46C-1E854702504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457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0F81-B99D-4C4E-82AB-CAFB9C71D19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EAD8-F01F-488C-A46C-1E8547025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9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380F81-B99D-4C4E-82AB-CAFB9C71D19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BFEAD8-F01F-488C-A46C-1E8547025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8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hubspot.com/marketing/productivity-tips-working-from-home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E2518-2159-42B9-ACCB-1E4838E0B0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Strategies to Get Work Done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33C51A-B024-4C04-8F88-F8AE3AD024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Ross Gentry, M.S., BCBA, LBA</a:t>
            </a:r>
          </a:p>
        </p:txBody>
      </p:sp>
    </p:spTree>
    <p:extLst>
      <p:ext uri="{BB962C8B-B14F-4D97-AF65-F5344CB8AC3E}">
        <p14:creationId xmlns:p14="http://schemas.microsoft.com/office/powerpoint/2010/main" val="233785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BAFED-BA3D-4BA8-977E-0C0D78138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Parents/ Caregivers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001D3-4FE8-4EC7-9B39-1BDFBE52E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a work area for your Student</a:t>
            </a:r>
          </a:p>
          <a:p>
            <a:pPr lvl="1"/>
            <a:r>
              <a:rPr lang="en-US" dirty="0"/>
              <a:t>Minimize distractions and have all materials needed to complete the task</a:t>
            </a:r>
          </a:p>
          <a:p>
            <a:r>
              <a:rPr lang="en-US" dirty="0"/>
              <a:t>Set a plan for what your Student will complete that day</a:t>
            </a:r>
          </a:p>
          <a:p>
            <a:r>
              <a:rPr lang="en-US" dirty="0" smtClean="0"/>
              <a:t>Use </a:t>
            </a:r>
            <a:r>
              <a:rPr lang="en-US" dirty="0"/>
              <a:t>natural breaks (i.e., meals, MCPSS TV Lessons) to separate work</a:t>
            </a:r>
          </a:p>
          <a:p>
            <a:r>
              <a:rPr lang="en-US" dirty="0"/>
              <a:t>End the day at a specific time (</a:t>
            </a:r>
            <a:r>
              <a:rPr lang="en-US" dirty="0" err="1"/>
              <a:t>i.e</a:t>
            </a:r>
            <a:r>
              <a:rPr lang="en-US" dirty="0"/>
              <a:t>, when school typically ends or dinner time)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6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Schedules                                      </a:t>
            </a:r>
            <a:r>
              <a:rPr lang="en-US" sz="3600" dirty="0" smtClean="0"/>
              <a:t>(click on the schedule to open the hyperlink)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957806"/>
              </p:ext>
            </p:extLst>
          </p:nvPr>
        </p:nvGraphicFramePr>
        <p:xfrm>
          <a:off x="1427835" y="2917947"/>
          <a:ext cx="2563813" cy="331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3" imgW="5829300" imgH="7543622" progId="Acrobat.Document.2015">
                  <p:embed/>
                </p:oleObj>
              </mc:Choice>
              <mc:Fallback>
                <p:oleObj name="Acrobat Document" r:id="rId3" imgW="5829300" imgH="7543622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7835" y="2917947"/>
                        <a:ext cx="2563813" cy="331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767702"/>
              </p:ext>
            </p:extLst>
          </p:nvPr>
        </p:nvGraphicFramePr>
        <p:xfrm>
          <a:off x="4418899" y="2917946"/>
          <a:ext cx="2759197" cy="331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5" imgW="5829300" imgH="7543622" progId="Acrobat.Document.2015">
                  <p:embed/>
                </p:oleObj>
              </mc:Choice>
              <mc:Fallback>
                <p:oleObj name="Acrobat Document" r:id="rId5" imgW="5829300" imgH="7543622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18899" y="2917946"/>
                        <a:ext cx="2759197" cy="331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512535"/>
              </p:ext>
            </p:extLst>
          </p:nvPr>
        </p:nvGraphicFramePr>
        <p:xfrm>
          <a:off x="7605347" y="2917945"/>
          <a:ext cx="2772263" cy="331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crobat Document" r:id="rId7" imgW="5829300" imgH="7543622" progId="Acrobat.Document.2015">
                  <p:embed/>
                </p:oleObj>
              </mc:Choice>
              <mc:Fallback>
                <p:oleObj name="Acrobat Document" r:id="rId7" imgW="5829300" imgH="7543622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05347" y="2917945"/>
                        <a:ext cx="2772263" cy="331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0" y="2611315"/>
            <a:ext cx="92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63248" y="2602550"/>
            <a:ext cx="92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1st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742425" y="2611315"/>
            <a:ext cx="92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8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Schedules                                      </a:t>
            </a:r>
            <a:r>
              <a:rPr lang="en-US" sz="3600" dirty="0"/>
              <a:t>(click on the schedule to open the hyperlink)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852271"/>
              </p:ext>
            </p:extLst>
          </p:nvPr>
        </p:nvGraphicFramePr>
        <p:xfrm>
          <a:off x="1419469" y="2873986"/>
          <a:ext cx="2563813" cy="331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Acrobat Document" r:id="rId3" imgW="5829300" imgH="7543622" progId="Acrobat.Document.2015">
                  <p:embed/>
                </p:oleObj>
              </mc:Choice>
              <mc:Fallback>
                <p:oleObj name="Acrobat Document" r:id="rId3" imgW="5829300" imgH="7543622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9469" y="2873986"/>
                        <a:ext cx="2563813" cy="331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806714"/>
              </p:ext>
            </p:extLst>
          </p:nvPr>
        </p:nvGraphicFramePr>
        <p:xfrm>
          <a:off x="4549348" y="2873986"/>
          <a:ext cx="3093304" cy="331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Acrobat Document" r:id="rId5" imgW="5829300" imgH="7543622" progId="Acrobat.Document.2015">
                  <p:embed/>
                </p:oleObj>
              </mc:Choice>
              <mc:Fallback>
                <p:oleObj name="Acrobat Document" r:id="rId5" imgW="5829300" imgH="7543622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49348" y="2873986"/>
                        <a:ext cx="3093304" cy="331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771055"/>
              </p:ext>
            </p:extLst>
          </p:nvPr>
        </p:nvGraphicFramePr>
        <p:xfrm>
          <a:off x="8115300" y="2867800"/>
          <a:ext cx="2912941" cy="3324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Acrobat Document" r:id="rId7" imgW="5829300" imgH="7543622" progId="Acrobat.Document.2015">
                  <p:embed/>
                </p:oleObj>
              </mc:Choice>
              <mc:Fallback>
                <p:oleObj name="Acrobat Document" r:id="rId7" imgW="5829300" imgH="7543622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15300" y="2867800"/>
                        <a:ext cx="2912941" cy="3324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0" y="2532185"/>
            <a:ext cx="4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3rd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13194" y="2532185"/>
            <a:ext cx="4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71770" y="2505836"/>
            <a:ext cx="4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8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Schedules                                      </a:t>
            </a:r>
            <a:r>
              <a:rPr lang="en-US" sz="3600" dirty="0"/>
              <a:t>(click on the schedule to open the hyperlink)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046714"/>
              </p:ext>
            </p:extLst>
          </p:nvPr>
        </p:nvGraphicFramePr>
        <p:xfrm>
          <a:off x="4754880" y="2557463"/>
          <a:ext cx="2563813" cy="3448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Acrobat Document" r:id="rId3" imgW="5829300" imgH="7543622" progId="Acrobat.Document.2015">
                  <p:embed/>
                </p:oleObj>
              </mc:Choice>
              <mc:Fallback>
                <p:oleObj name="Acrobat Document" r:id="rId3" imgW="5829300" imgH="7543622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54880" y="2557463"/>
                        <a:ext cx="2563813" cy="3448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790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EA574-22F1-441A-A5A1-BBE64608D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19304-1C7B-4860-A6C9-368AFFC3A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Get started early</a:t>
            </a:r>
          </a:p>
          <a:p>
            <a:pPr lvl="1"/>
            <a:r>
              <a:rPr lang="en-US" dirty="0"/>
              <a:t>“The sooner we finish the sooner we can play!”</a:t>
            </a:r>
          </a:p>
          <a:p>
            <a:r>
              <a:rPr lang="en-US" dirty="0"/>
              <a:t>Make your work area like your school desk</a:t>
            </a:r>
          </a:p>
          <a:p>
            <a:pPr lvl="1"/>
            <a:r>
              <a:rPr lang="en-US" dirty="0"/>
              <a:t>Or work in an area you feel comfortable</a:t>
            </a:r>
          </a:p>
          <a:p>
            <a:r>
              <a:rPr lang="en-US" dirty="0"/>
              <a:t>If you have it, use your technology to get work done </a:t>
            </a:r>
          </a:p>
          <a:p>
            <a:pPr lvl="1"/>
            <a:r>
              <a:rPr lang="en-US" dirty="0"/>
              <a:t>iPads are more </a:t>
            </a:r>
            <a:r>
              <a:rPr lang="en-US" dirty="0" smtClean="0"/>
              <a:t>than </a:t>
            </a:r>
            <a:r>
              <a:rPr lang="en-US" dirty="0"/>
              <a:t>a toy! </a:t>
            </a:r>
          </a:p>
          <a:p>
            <a:r>
              <a:rPr lang="en-US" dirty="0"/>
              <a:t>Set a goal for what you want to earn when you finish </a:t>
            </a:r>
          </a:p>
          <a:p>
            <a:pPr lvl="1"/>
            <a:r>
              <a:rPr lang="en-US" dirty="0"/>
              <a:t>Finishing an activity or for the day </a:t>
            </a:r>
          </a:p>
        </p:txBody>
      </p:sp>
    </p:spTree>
    <p:extLst>
      <p:ext uri="{BB962C8B-B14F-4D97-AF65-F5344CB8AC3E}">
        <p14:creationId xmlns:p14="http://schemas.microsoft.com/office/powerpoint/2010/main" val="81310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D7568-9587-471B-9346-400E59F50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the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50D71-EBD1-41F3-8767-D26C7871C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are able to do so safely, work on your porch/ patio or in a comfy spot in the living room </a:t>
            </a:r>
          </a:p>
          <a:p>
            <a:r>
              <a:rPr lang="en-US" dirty="0"/>
              <a:t>Let anyone in the home know what times are work and what times are play </a:t>
            </a:r>
          </a:p>
          <a:p>
            <a:r>
              <a:rPr lang="en-US" dirty="0"/>
              <a:t>Background noise can help keep us on track</a:t>
            </a:r>
          </a:p>
          <a:p>
            <a:pPr lvl="1"/>
            <a:r>
              <a:rPr lang="en-US" dirty="0"/>
              <a:t>Nothing too interesting </a:t>
            </a:r>
            <a:r>
              <a:rPr lang="en-US"/>
              <a:t>or loud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24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88622-3839-4B04-8D77-7189AFC6C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2672081"/>
            <a:ext cx="10515600" cy="13452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800" dirty="0"/>
              <a:t>Thank You!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B3956C-E52D-4658-A0E2-8420787893FB}"/>
              </a:ext>
            </a:extLst>
          </p:cNvPr>
          <p:cNvSpPr txBox="1"/>
          <p:nvPr/>
        </p:nvSpPr>
        <p:spPr>
          <a:xfrm>
            <a:off x="833120" y="6309360"/>
            <a:ext cx="10607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Strategies adapted from </a:t>
            </a:r>
            <a:r>
              <a:rPr lang="en-US" sz="1200" dirty="0">
                <a:hlinkClick r:id="rId2"/>
              </a:rPr>
              <a:t>20 Tips to Work from Home</a:t>
            </a:r>
            <a:r>
              <a:rPr lang="en-US" sz="1200" dirty="0"/>
              <a:t> by Erik Devaney</a:t>
            </a:r>
          </a:p>
        </p:txBody>
      </p:sp>
    </p:spTree>
    <p:extLst>
      <p:ext uri="{BB962C8B-B14F-4D97-AF65-F5344CB8AC3E}">
        <p14:creationId xmlns:p14="http://schemas.microsoft.com/office/powerpoint/2010/main" val="123809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F6355D84FB84EAF95C8A07742B3A6" ma:contentTypeVersion="12" ma:contentTypeDescription="Create a new document." ma:contentTypeScope="" ma:versionID="e330da7ed68cc45540aa9cf2875e100e">
  <xsd:schema xmlns:xsd="http://www.w3.org/2001/XMLSchema" xmlns:xs="http://www.w3.org/2001/XMLSchema" xmlns:p="http://schemas.microsoft.com/office/2006/metadata/properties" xmlns:ns3="64120dcd-3c50-4b25-813c-807cd9f37362" xmlns:ns4="d5ac3927-650a-4894-a56d-06e757a9c9dd" targetNamespace="http://schemas.microsoft.com/office/2006/metadata/properties" ma:root="true" ma:fieldsID="5659ef37a8f6011f135f049a77661746" ns3:_="" ns4:_="">
    <xsd:import namespace="64120dcd-3c50-4b25-813c-807cd9f37362"/>
    <xsd:import namespace="d5ac3927-650a-4894-a56d-06e757a9c9d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20dcd-3c50-4b25-813c-807cd9f3736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ac3927-650a-4894-a56d-06e757a9c9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A5E283-62F6-4EE6-AD3B-FE963CA7DC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120dcd-3c50-4b25-813c-807cd9f37362"/>
    <ds:schemaRef ds:uri="d5ac3927-650a-4894-a56d-06e757a9c9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B98BF5-76A8-4026-9F44-B69F1F3DA5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BE68EE-1954-406B-B52B-0B4FEF5C3E4F}">
  <ds:schemaRefs>
    <ds:schemaRef ds:uri="64120dcd-3c50-4b25-813c-807cd9f3736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5ac3927-650a-4894-a56d-06e757a9c9d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93</TotalTime>
  <Words>265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Garamond</vt:lpstr>
      <vt:lpstr>Organic</vt:lpstr>
      <vt:lpstr>Adobe Acrobat Document</vt:lpstr>
      <vt:lpstr>Strategies to Get Work Done</vt:lpstr>
      <vt:lpstr>Strategies for Parents/ Caregivers</vt:lpstr>
      <vt:lpstr>Example Schedules                                      (click on the schedule to open the hyperlink)</vt:lpstr>
      <vt:lpstr>Example Schedules                                      (click on the schedule to open the hyperlink)</vt:lpstr>
      <vt:lpstr>Example Schedules                                      (click on the schedule to open the hyperlink)</vt:lpstr>
      <vt:lpstr>Strategies for Students</vt:lpstr>
      <vt:lpstr>Strategies for the Home</vt:lpstr>
      <vt:lpstr>Thank You!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 to Get Work Done</dc:title>
  <dc:creator>Gentry, Robert R/Special Services</dc:creator>
  <cp:lastModifiedBy>Williams, Jennifer A/Special Services</cp:lastModifiedBy>
  <cp:revision>6</cp:revision>
  <dcterms:created xsi:type="dcterms:W3CDTF">2020-04-15T02:26:39Z</dcterms:created>
  <dcterms:modified xsi:type="dcterms:W3CDTF">2020-04-15T20:43:58Z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0x010100EB2F6355D84FB84EAF95C8A07742B3A6</vt:lpwstr>
  </property>
</Properties>
</file>