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07" r:id="rId4"/>
  </p:sldMasterIdLst>
  <p:notesMasterIdLst>
    <p:notesMasterId r:id="rId22"/>
  </p:notesMasterIdLst>
  <p:handoutMasterIdLst>
    <p:handoutMasterId r:id="rId23"/>
  </p:handoutMasterIdLst>
  <p:sldIdLst>
    <p:sldId id="317" r:id="rId5"/>
    <p:sldId id="257" r:id="rId6"/>
    <p:sldId id="312" r:id="rId7"/>
    <p:sldId id="307" r:id="rId8"/>
    <p:sldId id="308" r:id="rId9"/>
    <p:sldId id="262" r:id="rId10"/>
    <p:sldId id="275" r:id="rId11"/>
    <p:sldId id="318" r:id="rId12"/>
    <p:sldId id="286" r:id="rId13"/>
    <p:sldId id="291" r:id="rId14"/>
    <p:sldId id="311" r:id="rId15"/>
    <p:sldId id="294" r:id="rId16"/>
    <p:sldId id="295" r:id="rId17"/>
    <p:sldId id="302" r:id="rId18"/>
    <p:sldId id="297" r:id="rId19"/>
    <p:sldId id="314" r:id="rId20"/>
    <p:sldId id="315"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66"/>
    <a:srgbClr val="FF9966"/>
    <a:srgbClr val="00CCFF"/>
    <a:srgbClr val="F85E08"/>
    <a:srgbClr val="E6E6E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BE19EE-B142-4211-9A42-68FE6067F1EF}" v="11" dt="2026-08-20T17:11:58.8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17" autoAdjust="0"/>
    <p:restoredTop sz="94660"/>
  </p:normalViewPr>
  <p:slideViewPr>
    <p:cSldViewPr>
      <p:cViewPr varScale="1">
        <p:scale>
          <a:sx n="105" d="100"/>
          <a:sy n="105" d="100"/>
        </p:scale>
        <p:origin x="1890" y="96"/>
      </p:cViewPr>
      <p:guideLst>
        <p:guide orient="horz" pos="2160"/>
        <p:guide pos="2880"/>
      </p:guideLst>
    </p:cSldViewPr>
  </p:slideViewPr>
  <p:notesTextViewPr>
    <p:cViewPr>
      <p:scale>
        <a:sx n="1" d="1"/>
        <a:sy n="1" d="1"/>
      </p:scale>
      <p:origin x="0" y="0"/>
    </p:cViewPr>
  </p:notesTextViewPr>
  <p:notesViewPr>
    <p:cSldViewPr>
      <p:cViewPr varScale="1">
        <p:scale>
          <a:sx n="85" d="100"/>
          <a:sy n="85" d="100"/>
        </p:scale>
        <p:origin x="-3150" y="-90"/>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ker, Eric C" userId="dbbf2684-5dc3-4c22-9b60-1c3fc6f9a43e" providerId="ADAL" clId="{BFA45F43-C76F-474B-9DB5-ED89F9BF085F}"/>
    <pc:docChg chg="undo custSel modSld modMainMaster">
      <pc:chgData name="Baker, Eric C" userId="dbbf2684-5dc3-4c22-9b60-1c3fc6f9a43e" providerId="ADAL" clId="{BFA45F43-C76F-474B-9DB5-ED89F9BF085F}" dt="2026-08-20T17:11:58.845" v="254"/>
      <pc:docMkLst>
        <pc:docMk/>
      </pc:docMkLst>
      <pc:sldChg chg="delSp modSp mod setBg modClrScheme delDesignElem chgLayout">
        <pc:chgData name="Baker, Eric C" userId="dbbf2684-5dc3-4c22-9b60-1c3fc6f9a43e" providerId="ADAL" clId="{BFA45F43-C76F-474B-9DB5-ED89F9BF085F}" dt="2026-08-20T13:46:21.581" v="157" actId="26606"/>
        <pc:sldMkLst>
          <pc:docMk/>
          <pc:sldMk cId="1934200882" sldId="257"/>
        </pc:sldMkLst>
        <pc:spChg chg="mod">
          <ac:chgData name="Baker, Eric C" userId="dbbf2684-5dc3-4c22-9b60-1c3fc6f9a43e" providerId="ADAL" clId="{BFA45F43-C76F-474B-9DB5-ED89F9BF085F}" dt="2026-08-20T13:46:21.581" v="157" actId="26606"/>
          <ac:spMkLst>
            <pc:docMk/>
            <pc:sldMk cId="1934200882" sldId="257"/>
            <ac:spMk id="2" creationId="{00000000-0000-0000-0000-000000000000}"/>
          </ac:spMkLst>
        </pc:spChg>
        <pc:spChg chg="mod ord">
          <ac:chgData name="Baker, Eric C" userId="dbbf2684-5dc3-4c22-9b60-1c3fc6f9a43e" providerId="ADAL" clId="{BFA45F43-C76F-474B-9DB5-ED89F9BF085F}" dt="2026-08-20T13:46:21.581" v="157" actId="26606"/>
          <ac:spMkLst>
            <pc:docMk/>
            <pc:sldMk cId="1934200882" sldId="257"/>
            <ac:spMk id="3" creationId="{00000000-0000-0000-0000-000000000000}"/>
          </ac:spMkLst>
        </pc:spChg>
        <pc:spChg chg="del">
          <ac:chgData name="Baker, Eric C" userId="dbbf2684-5dc3-4c22-9b60-1c3fc6f9a43e" providerId="ADAL" clId="{BFA45F43-C76F-474B-9DB5-ED89F9BF085F}" dt="2026-08-20T13:43:31.008" v="119"/>
          <ac:spMkLst>
            <pc:docMk/>
            <pc:sldMk cId="1934200882" sldId="257"/>
            <ac:spMk id="10" creationId="{3741B58E-3B65-4A01-A276-975AB2CF8A08}"/>
          </ac:spMkLst>
        </pc:spChg>
        <pc:spChg chg="del">
          <ac:chgData name="Baker, Eric C" userId="dbbf2684-5dc3-4c22-9b60-1c3fc6f9a43e" providerId="ADAL" clId="{BFA45F43-C76F-474B-9DB5-ED89F9BF085F}" dt="2026-08-20T13:43:31.008" v="119"/>
          <ac:spMkLst>
            <pc:docMk/>
            <pc:sldMk cId="1934200882" sldId="257"/>
            <ac:spMk id="12" creationId="{7AAC67C3-831B-4AB1-A259-DFB839CAFAFC}"/>
          </ac:spMkLst>
        </pc:spChg>
        <pc:spChg chg="del">
          <ac:chgData name="Baker, Eric C" userId="dbbf2684-5dc3-4c22-9b60-1c3fc6f9a43e" providerId="ADAL" clId="{BFA45F43-C76F-474B-9DB5-ED89F9BF085F}" dt="2026-08-20T13:43:31.008" v="119"/>
          <ac:spMkLst>
            <pc:docMk/>
            <pc:sldMk cId="1934200882" sldId="257"/>
            <ac:spMk id="14" creationId="{054B3F04-9EAC-45C0-B3CE-0387EEA10A0C}"/>
          </ac:spMkLst>
        </pc:spChg>
        <pc:picChg chg="mod">
          <ac:chgData name="Baker, Eric C" userId="dbbf2684-5dc3-4c22-9b60-1c3fc6f9a43e" providerId="ADAL" clId="{BFA45F43-C76F-474B-9DB5-ED89F9BF085F}" dt="2026-08-20T13:46:21.581" v="157" actId="26606"/>
          <ac:picMkLst>
            <pc:docMk/>
            <pc:sldMk cId="1934200882" sldId="257"/>
            <ac:picMk id="5" creationId="{00000000-0000-0000-0000-000000000000}"/>
          </ac:picMkLst>
        </pc:picChg>
      </pc:sldChg>
      <pc:sldChg chg="modSp mod setBg">
        <pc:chgData name="Baker, Eric C" userId="dbbf2684-5dc3-4c22-9b60-1c3fc6f9a43e" providerId="ADAL" clId="{BFA45F43-C76F-474B-9DB5-ED89F9BF085F}" dt="2026-08-20T13:43:57.001" v="129"/>
        <pc:sldMkLst>
          <pc:docMk/>
          <pc:sldMk cId="3793463929" sldId="262"/>
        </pc:sldMkLst>
        <pc:spChg chg="mod">
          <ac:chgData name="Baker, Eric C" userId="dbbf2684-5dc3-4c22-9b60-1c3fc6f9a43e" providerId="ADAL" clId="{BFA45F43-C76F-474B-9DB5-ED89F9BF085F}" dt="2026-08-20T13:43:57.001" v="129"/>
          <ac:spMkLst>
            <pc:docMk/>
            <pc:sldMk cId="3793463929" sldId="262"/>
            <ac:spMk id="2" creationId="{92D50174-29E0-8A45-7023-6EF4EC1747D1}"/>
          </ac:spMkLst>
        </pc:spChg>
        <pc:graphicFrameChg chg="mod ord modGraphic">
          <ac:chgData name="Baker, Eric C" userId="dbbf2684-5dc3-4c22-9b60-1c3fc6f9a43e" providerId="ADAL" clId="{BFA45F43-C76F-474B-9DB5-ED89F9BF085F}" dt="2026-08-17T13:58:43.438" v="114" actId="26606"/>
          <ac:graphicFrameMkLst>
            <pc:docMk/>
            <pc:sldMk cId="3793463929" sldId="262"/>
            <ac:graphicFrameMk id="148" creationId="{7D1B8FAF-542B-20F0-B5BF-4A8309E7044F}"/>
          </ac:graphicFrameMkLst>
        </pc:graphicFrameChg>
        <pc:picChg chg="mod">
          <ac:chgData name="Baker, Eric C" userId="dbbf2684-5dc3-4c22-9b60-1c3fc6f9a43e" providerId="ADAL" clId="{BFA45F43-C76F-474B-9DB5-ED89F9BF085F}" dt="2026-08-17T13:58:43.438" v="114" actId="26606"/>
          <ac:picMkLst>
            <pc:docMk/>
            <pc:sldMk cId="3793463929" sldId="262"/>
            <ac:picMk id="146" creationId="{C00A787F-7C2F-F40D-0B4A-2B71E2F427AF}"/>
          </ac:picMkLst>
        </pc:picChg>
      </pc:sldChg>
      <pc:sldChg chg="modSp mod">
        <pc:chgData name="Baker, Eric C" userId="dbbf2684-5dc3-4c22-9b60-1c3fc6f9a43e" providerId="ADAL" clId="{BFA45F43-C76F-474B-9DB5-ED89F9BF085F}" dt="2026-08-20T13:51:14.928" v="231" actId="14100"/>
        <pc:sldMkLst>
          <pc:docMk/>
          <pc:sldMk cId="2013328269" sldId="275"/>
        </pc:sldMkLst>
        <pc:spChg chg="mod">
          <ac:chgData name="Baker, Eric C" userId="dbbf2684-5dc3-4c22-9b60-1c3fc6f9a43e" providerId="ADAL" clId="{BFA45F43-C76F-474B-9DB5-ED89F9BF085F}" dt="2026-08-20T13:51:14.928" v="231" actId="14100"/>
          <ac:spMkLst>
            <pc:docMk/>
            <pc:sldMk cId="2013328269" sldId="275"/>
            <ac:spMk id="2" creationId="{00000000-0000-0000-0000-000000000000}"/>
          </ac:spMkLst>
        </pc:spChg>
      </pc:sldChg>
      <pc:sldChg chg="modSp mod">
        <pc:chgData name="Baker, Eric C" userId="dbbf2684-5dc3-4c22-9b60-1c3fc6f9a43e" providerId="ADAL" clId="{BFA45F43-C76F-474B-9DB5-ED89F9BF085F}" dt="2026-08-20T13:43:57.109" v="132" actId="27636"/>
        <pc:sldMkLst>
          <pc:docMk/>
          <pc:sldMk cId="4004663820" sldId="286"/>
        </pc:sldMkLst>
        <pc:spChg chg="mod">
          <ac:chgData name="Baker, Eric C" userId="dbbf2684-5dc3-4c22-9b60-1c3fc6f9a43e" providerId="ADAL" clId="{BFA45F43-C76F-474B-9DB5-ED89F9BF085F}" dt="2026-08-20T13:43:57.109" v="132" actId="27636"/>
          <ac:spMkLst>
            <pc:docMk/>
            <pc:sldMk cId="4004663820" sldId="286"/>
            <ac:spMk id="3" creationId="{00000000-0000-0000-0000-000000000000}"/>
          </ac:spMkLst>
        </pc:spChg>
      </pc:sldChg>
      <pc:sldChg chg="modSp mod">
        <pc:chgData name="Baker, Eric C" userId="dbbf2684-5dc3-4c22-9b60-1c3fc6f9a43e" providerId="ADAL" clId="{BFA45F43-C76F-474B-9DB5-ED89F9BF085F}" dt="2026-08-20T13:49:49.175" v="228" actId="14100"/>
        <pc:sldMkLst>
          <pc:docMk/>
          <pc:sldMk cId="2374218353" sldId="291"/>
        </pc:sldMkLst>
        <pc:spChg chg="mod">
          <ac:chgData name="Baker, Eric C" userId="dbbf2684-5dc3-4c22-9b60-1c3fc6f9a43e" providerId="ADAL" clId="{BFA45F43-C76F-474B-9DB5-ED89F9BF085F}" dt="2026-08-20T13:43:31.135" v="124" actId="27636"/>
          <ac:spMkLst>
            <pc:docMk/>
            <pc:sldMk cId="2374218353" sldId="291"/>
            <ac:spMk id="3" creationId="{00000000-0000-0000-0000-000000000000}"/>
          </ac:spMkLst>
        </pc:spChg>
        <pc:spChg chg="mod">
          <ac:chgData name="Baker, Eric C" userId="dbbf2684-5dc3-4c22-9b60-1c3fc6f9a43e" providerId="ADAL" clId="{BFA45F43-C76F-474B-9DB5-ED89F9BF085F}" dt="2026-08-20T13:49:49.175" v="228" actId="14100"/>
          <ac:spMkLst>
            <pc:docMk/>
            <pc:sldMk cId="2374218353" sldId="291"/>
            <ac:spMk id="4" creationId="{00000000-0000-0000-0000-000000000000}"/>
          </ac:spMkLst>
        </pc:spChg>
      </pc:sldChg>
      <pc:sldChg chg="modSp mod">
        <pc:chgData name="Baker, Eric C" userId="dbbf2684-5dc3-4c22-9b60-1c3fc6f9a43e" providerId="ADAL" clId="{BFA45F43-C76F-474B-9DB5-ED89F9BF085F}" dt="2026-08-20T17:11:58.845" v="254"/>
        <pc:sldMkLst>
          <pc:docMk/>
          <pc:sldMk cId="4290320860" sldId="294"/>
        </pc:sldMkLst>
        <pc:spChg chg="mod">
          <ac:chgData name="Baker, Eric C" userId="dbbf2684-5dc3-4c22-9b60-1c3fc6f9a43e" providerId="ADAL" clId="{BFA45F43-C76F-474B-9DB5-ED89F9BF085F}" dt="2026-08-20T13:43:57.001" v="129"/>
          <ac:spMkLst>
            <pc:docMk/>
            <pc:sldMk cId="4290320860" sldId="294"/>
            <ac:spMk id="2" creationId="{00000000-0000-0000-0000-000000000000}"/>
          </ac:spMkLst>
        </pc:spChg>
        <pc:graphicFrameChg chg="mod">
          <ac:chgData name="Baker, Eric C" userId="dbbf2684-5dc3-4c22-9b60-1c3fc6f9a43e" providerId="ADAL" clId="{BFA45F43-C76F-474B-9DB5-ED89F9BF085F}" dt="2026-08-20T17:11:58.845" v="254"/>
          <ac:graphicFrameMkLst>
            <pc:docMk/>
            <pc:sldMk cId="4290320860" sldId="294"/>
            <ac:graphicFrameMk id="16" creationId="{2AC7006B-A3B0-277D-47B0-455EE3CDBB9A}"/>
          </ac:graphicFrameMkLst>
        </pc:graphicFrameChg>
      </pc:sldChg>
      <pc:sldChg chg="modSp mod">
        <pc:chgData name="Baker, Eric C" userId="dbbf2684-5dc3-4c22-9b60-1c3fc6f9a43e" providerId="ADAL" clId="{BFA45F43-C76F-474B-9DB5-ED89F9BF085F}" dt="2026-08-20T13:49:18.793" v="223" actId="1076"/>
        <pc:sldMkLst>
          <pc:docMk/>
          <pc:sldMk cId="2866773471" sldId="295"/>
        </pc:sldMkLst>
        <pc:spChg chg="mod">
          <ac:chgData name="Baker, Eric C" userId="dbbf2684-5dc3-4c22-9b60-1c3fc6f9a43e" providerId="ADAL" clId="{BFA45F43-C76F-474B-9DB5-ED89F9BF085F}" dt="2026-08-20T13:43:57.001" v="129"/>
          <ac:spMkLst>
            <pc:docMk/>
            <pc:sldMk cId="2866773471" sldId="295"/>
            <ac:spMk id="2" creationId="{00000000-0000-0000-0000-000000000000}"/>
          </ac:spMkLst>
        </pc:spChg>
        <pc:spChg chg="mod">
          <ac:chgData name="Baker, Eric C" userId="dbbf2684-5dc3-4c22-9b60-1c3fc6f9a43e" providerId="ADAL" clId="{BFA45F43-C76F-474B-9DB5-ED89F9BF085F}" dt="2026-08-20T13:49:18.793" v="223" actId="1076"/>
          <ac:spMkLst>
            <pc:docMk/>
            <pc:sldMk cId="2866773471" sldId="295"/>
            <ac:spMk id="3" creationId="{00000000-0000-0000-0000-000000000000}"/>
          </ac:spMkLst>
        </pc:spChg>
      </pc:sldChg>
      <pc:sldChg chg="modSp mod">
        <pc:chgData name="Baker, Eric C" userId="dbbf2684-5dc3-4c22-9b60-1c3fc6f9a43e" providerId="ADAL" clId="{BFA45F43-C76F-474B-9DB5-ED89F9BF085F}" dt="2026-08-20T17:10:52.831" v="245" actId="20577"/>
        <pc:sldMkLst>
          <pc:docMk/>
          <pc:sldMk cId="818721237" sldId="297"/>
        </pc:sldMkLst>
        <pc:spChg chg="mod">
          <ac:chgData name="Baker, Eric C" userId="dbbf2684-5dc3-4c22-9b60-1c3fc6f9a43e" providerId="ADAL" clId="{BFA45F43-C76F-474B-9DB5-ED89F9BF085F}" dt="2026-08-20T17:10:40.213" v="242" actId="1076"/>
          <ac:spMkLst>
            <pc:docMk/>
            <pc:sldMk cId="818721237" sldId="297"/>
            <ac:spMk id="2" creationId="{00000000-0000-0000-0000-000000000000}"/>
          </ac:spMkLst>
        </pc:spChg>
        <pc:spChg chg="mod">
          <ac:chgData name="Baker, Eric C" userId="dbbf2684-5dc3-4c22-9b60-1c3fc6f9a43e" providerId="ADAL" clId="{BFA45F43-C76F-474B-9DB5-ED89F9BF085F}" dt="2026-08-20T17:10:52.831" v="245" actId="20577"/>
          <ac:spMkLst>
            <pc:docMk/>
            <pc:sldMk cId="818721237" sldId="297"/>
            <ac:spMk id="3" creationId="{00000000-0000-0000-0000-000000000000}"/>
          </ac:spMkLst>
        </pc:spChg>
      </pc:sldChg>
      <pc:sldChg chg="modSp mod">
        <pc:chgData name="Baker, Eric C" userId="dbbf2684-5dc3-4c22-9b60-1c3fc6f9a43e" providerId="ADAL" clId="{BFA45F43-C76F-474B-9DB5-ED89F9BF085F}" dt="2026-08-20T17:11:28.910" v="248" actId="1076"/>
        <pc:sldMkLst>
          <pc:docMk/>
          <pc:sldMk cId="4042161331" sldId="302"/>
        </pc:sldMkLst>
        <pc:spChg chg="mod">
          <ac:chgData name="Baker, Eric C" userId="dbbf2684-5dc3-4c22-9b60-1c3fc6f9a43e" providerId="ADAL" clId="{BFA45F43-C76F-474B-9DB5-ED89F9BF085F}" dt="2026-08-20T13:43:31.143" v="127" actId="27636"/>
          <ac:spMkLst>
            <pc:docMk/>
            <pc:sldMk cId="4042161331" sldId="302"/>
            <ac:spMk id="2" creationId="{00000000-0000-0000-0000-000000000000}"/>
          </ac:spMkLst>
        </pc:spChg>
        <pc:spChg chg="mod">
          <ac:chgData name="Baker, Eric C" userId="dbbf2684-5dc3-4c22-9b60-1c3fc6f9a43e" providerId="ADAL" clId="{BFA45F43-C76F-474B-9DB5-ED89F9BF085F}" dt="2026-08-20T13:43:57.122" v="134" actId="27636"/>
          <ac:spMkLst>
            <pc:docMk/>
            <pc:sldMk cId="4042161331" sldId="302"/>
            <ac:spMk id="3" creationId="{00000000-0000-0000-0000-000000000000}"/>
          </ac:spMkLst>
        </pc:spChg>
        <pc:picChg chg="mod">
          <ac:chgData name="Baker, Eric C" userId="dbbf2684-5dc3-4c22-9b60-1c3fc6f9a43e" providerId="ADAL" clId="{BFA45F43-C76F-474B-9DB5-ED89F9BF085F}" dt="2026-08-20T17:11:28.910" v="248" actId="1076"/>
          <ac:picMkLst>
            <pc:docMk/>
            <pc:sldMk cId="4042161331" sldId="302"/>
            <ac:picMk id="4" creationId="{00000000-0000-0000-0000-000000000000}"/>
          </ac:picMkLst>
        </pc:picChg>
      </pc:sldChg>
      <pc:sldChg chg="delSp modSp mod delDesignElem">
        <pc:chgData name="Baker, Eric C" userId="dbbf2684-5dc3-4c22-9b60-1c3fc6f9a43e" providerId="ADAL" clId="{BFA45F43-C76F-474B-9DB5-ED89F9BF085F}" dt="2026-08-20T13:46:49.350" v="161" actId="1076"/>
        <pc:sldMkLst>
          <pc:docMk/>
          <pc:sldMk cId="2232809609" sldId="307"/>
        </pc:sldMkLst>
        <pc:spChg chg="mod">
          <ac:chgData name="Baker, Eric C" userId="dbbf2684-5dc3-4c22-9b60-1c3fc6f9a43e" providerId="ADAL" clId="{BFA45F43-C76F-474B-9DB5-ED89F9BF085F}" dt="2026-08-20T13:43:57.001" v="129"/>
          <ac:spMkLst>
            <pc:docMk/>
            <pc:sldMk cId="2232809609" sldId="307"/>
            <ac:spMk id="2" creationId="{00000000-0000-0000-0000-000000000000}"/>
          </ac:spMkLst>
        </pc:spChg>
        <pc:spChg chg="mod">
          <ac:chgData name="Baker, Eric C" userId="dbbf2684-5dc3-4c22-9b60-1c3fc6f9a43e" providerId="ADAL" clId="{BFA45F43-C76F-474B-9DB5-ED89F9BF085F}" dt="2026-08-20T13:46:49.350" v="161" actId="1076"/>
          <ac:spMkLst>
            <pc:docMk/>
            <pc:sldMk cId="2232809609" sldId="307"/>
            <ac:spMk id="3" creationId="{00000000-0000-0000-0000-000000000000}"/>
          </ac:spMkLst>
        </pc:spChg>
        <pc:spChg chg="del">
          <ac:chgData name="Baker, Eric C" userId="dbbf2684-5dc3-4c22-9b60-1c3fc6f9a43e" providerId="ADAL" clId="{BFA45F43-C76F-474B-9DB5-ED89F9BF085F}" dt="2026-08-20T13:43:31.008" v="119"/>
          <ac:spMkLst>
            <pc:docMk/>
            <pc:sldMk cId="2232809609" sldId="307"/>
            <ac:spMk id="11" creationId="{C609E9FA-BDDE-45C4-8F5E-974D4208D2EA}"/>
          </ac:spMkLst>
        </pc:spChg>
        <pc:spChg chg="del">
          <ac:chgData name="Baker, Eric C" userId="dbbf2684-5dc3-4c22-9b60-1c3fc6f9a43e" providerId="ADAL" clId="{BFA45F43-C76F-474B-9DB5-ED89F9BF085F}" dt="2026-08-20T13:43:31.008" v="119"/>
          <ac:spMkLst>
            <pc:docMk/>
            <pc:sldMk cId="2232809609" sldId="307"/>
            <ac:spMk id="13" creationId="{7737E529-E43B-4948-B3C4-7F6B806FCCFD}"/>
          </ac:spMkLst>
        </pc:spChg>
        <pc:cxnChg chg="del">
          <ac:chgData name="Baker, Eric C" userId="dbbf2684-5dc3-4c22-9b60-1c3fc6f9a43e" providerId="ADAL" clId="{BFA45F43-C76F-474B-9DB5-ED89F9BF085F}" dt="2026-08-20T13:43:31.008" v="119"/>
          <ac:cxnSpMkLst>
            <pc:docMk/>
            <pc:sldMk cId="2232809609" sldId="307"/>
            <ac:cxnSpMk id="9" creationId="{45549E29-E797-4A00-B030-3AB01640CFDC}"/>
          </ac:cxnSpMkLst>
        </pc:cxnChg>
      </pc:sldChg>
      <pc:sldChg chg="delSp modSp mod setBg delDesignElem">
        <pc:chgData name="Baker, Eric C" userId="dbbf2684-5dc3-4c22-9b60-1c3fc6f9a43e" providerId="ADAL" clId="{BFA45F43-C76F-474B-9DB5-ED89F9BF085F}" dt="2026-08-20T13:46:56.850" v="162" actId="26606"/>
        <pc:sldMkLst>
          <pc:docMk/>
          <pc:sldMk cId="1127978982" sldId="308"/>
        </pc:sldMkLst>
        <pc:spChg chg="mod">
          <ac:chgData name="Baker, Eric C" userId="dbbf2684-5dc3-4c22-9b60-1c3fc6f9a43e" providerId="ADAL" clId="{BFA45F43-C76F-474B-9DB5-ED89F9BF085F}" dt="2026-08-20T13:46:56.850" v="162" actId="26606"/>
          <ac:spMkLst>
            <pc:docMk/>
            <pc:sldMk cId="1127978982" sldId="308"/>
            <ac:spMk id="2" creationId="{00000000-0000-0000-0000-000000000000}"/>
          </ac:spMkLst>
        </pc:spChg>
        <pc:spChg chg="del">
          <ac:chgData name="Baker, Eric C" userId="dbbf2684-5dc3-4c22-9b60-1c3fc6f9a43e" providerId="ADAL" clId="{BFA45F43-C76F-474B-9DB5-ED89F9BF085F}" dt="2026-08-20T13:43:31.008" v="119"/>
          <ac:spMkLst>
            <pc:docMk/>
            <pc:sldMk cId="1127978982" sldId="308"/>
            <ac:spMk id="12" creationId="{FB5993E2-C02B-4335-ABA5-D8EC465551E3}"/>
          </ac:spMkLst>
        </pc:spChg>
        <pc:spChg chg="del">
          <ac:chgData name="Baker, Eric C" userId="dbbf2684-5dc3-4c22-9b60-1c3fc6f9a43e" providerId="ADAL" clId="{BFA45F43-C76F-474B-9DB5-ED89F9BF085F}" dt="2026-08-20T13:43:31.008" v="119"/>
          <ac:spMkLst>
            <pc:docMk/>
            <pc:sldMk cId="1127978982" sldId="308"/>
            <ac:spMk id="14" creationId="{C0B801A2-5622-4BE8-9AD2-C337A2CD0022}"/>
          </ac:spMkLst>
        </pc:spChg>
        <pc:spChg chg="del">
          <ac:chgData name="Baker, Eric C" userId="dbbf2684-5dc3-4c22-9b60-1c3fc6f9a43e" providerId="ADAL" clId="{BFA45F43-C76F-474B-9DB5-ED89F9BF085F}" dt="2026-08-20T13:43:31.008" v="119"/>
          <ac:spMkLst>
            <pc:docMk/>
            <pc:sldMk cId="1127978982" sldId="308"/>
            <ac:spMk id="16" creationId="{B7AF614F-5BC3-4086-99F5-B87C5847A071}"/>
          </ac:spMkLst>
        </pc:spChg>
        <pc:graphicFrameChg chg="mod modGraphic">
          <ac:chgData name="Baker, Eric C" userId="dbbf2684-5dc3-4c22-9b60-1c3fc6f9a43e" providerId="ADAL" clId="{BFA45F43-C76F-474B-9DB5-ED89F9BF085F}" dt="2026-08-20T13:46:56.850" v="162" actId="26606"/>
          <ac:graphicFrameMkLst>
            <pc:docMk/>
            <pc:sldMk cId="1127978982" sldId="308"/>
            <ac:graphicFrameMk id="8" creationId="{279A18C0-6F3B-30C7-1D86-2946713227B9}"/>
          </ac:graphicFrameMkLst>
        </pc:graphicFrameChg>
      </pc:sldChg>
      <pc:sldChg chg="modSp mod">
        <pc:chgData name="Baker, Eric C" userId="dbbf2684-5dc3-4c22-9b60-1c3fc6f9a43e" providerId="ADAL" clId="{BFA45F43-C76F-474B-9DB5-ED89F9BF085F}" dt="2026-08-20T13:45:15.120" v="146" actId="255"/>
        <pc:sldMkLst>
          <pc:docMk/>
          <pc:sldMk cId="3022547026" sldId="312"/>
        </pc:sldMkLst>
        <pc:spChg chg="mod">
          <ac:chgData name="Baker, Eric C" userId="dbbf2684-5dc3-4c22-9b60-1c3fc6f9a43e" providerId="ADAL" clId="{BFA45F43-C76F-474B-9DB5-ED89F9BF085F}" dt="2026-08-20T13:43:57.090" v="130" actId="27636"/>
          <ac:spMkLst>
            <pc:docMk/>
            <pc:sldMk cId="3022547026" sldId="312"/>
            <ac:spMk id="2" creationId="{00000000-0000-0000-0000-000000000000}"/>
          </ac:spMkLst>
        </pc:spChg>
        <pc:spChg chg="mod">
          <ac:chgData name="Baker, Eric C" userId="dbbf2684-5dc3-4c22-9b60-1c3fc6f9a43e" providerId="ADAL" clId="{BFA45F43-C76F-474B-9DB5-ED89F9BF085F}" dt="2026-08-20T13:45:15.120" v="146" actId="255"/>
          <ac:spMkLst>
            <pc:docMk/>
            <pc:sldMk cId="3022547026" sldId="312"/>
            <ac:spMk id="3" creationId="{00000000-0000-0000-0000-000000000000}"/>
          </ac:spMkLst>
        </pc:spChg>
      </pc:sldChg>
      <pc:sldChg chg="modSp mod">
        <pc:chgData name="Baker, Eric C" userId="dbbf2684-5dc3-4c22-9b60-1c3fc6f9a43e" providerId="ADAL" clId="{BFA45F43-C76F-474B-9DB5-ED89F9BF085F}" dt="2026-08-20T17:10:29.686" v="240" actId="14100"/>
        <pc:sldMkLst>
          <pc:docMk/>
          <pc:sldMk cId="3564316042" sldId="314"/>
        </pc:sldMkLst>
        <pc:spChg chg="mod">
          <ac:chgData name="Baker, Eric C" userId="dbbf2684-5dc3-4c22-9b60-1c3fc6f9a43e" providerId="ADAL" clId="{BFA45F43-C76F-474B-9DB5-ED89F9BF085F}" dt="2026-08-20T17:10:29.686" v="240" actId="14100"/>
          <ac:spMkLst>
            <pc:docMk/>
            <pc:sldMk cId="3564316042" sldId="314"/>
            <ac:spMk id="2" creationId="{00000000-0000-0000-0000-000000000000}"/>
          </ac:spMkLst>
        </pc:spChg>
        <pc:spChg chg="mod">
          <ac:chgData name="Baker, Eric C" userId="dbbf2684-5dc3-4c22-9b60-1c3fc6f9a43e" providerId="ADAL" clId="{BFA45F43-C76F-474B-9DB5-ED89F9BF085F}" dt="2026-08-20T17:10:10.293" v="236" actId="2711"/>
          <ac:spMkLst>
            <pc:docMk/>
            <pc:sldMk cId="3564316042" sldId="314"/>
            <ac:spMk id="3" creationId="{00000000-0000-0000-0000-000000000000}"/>
          </ac:spMkLst>
        </pc:spChg>
        <pc:spChg chg="mod">
          <ac:chgData name="Baker, Eric C" userId="dbbf2684-5dc3-4c22-9b60-1c3fc6f9a43e" providerId="ADAL" clId="{BFA45F43-C76F-474B-9DB5-ED89F9BF085F}" dt="2026-08-20T17:10:14.584" v="237" actId="2711"/>
          <ac:spMkLst>
            <pc:docMk/>
            <pc:sldMk cId="3564316042" sldId="314"/>
            <ac:spMk id="5" creationId="{00000000-0000-0000-0000-000000000000}"/>
          </ac:spMkLst>
        </pc:spChg>
      </pc:sldChg>
      <pc:sldChg chg="modSp mod">
        <pc:chgData name="Baker, Eric C" userId="dbbf2684-5dc3-4c22-9b60-1c3fc6f9a43e" providerId="ADAL" clId="{BFA45F43-C76F-474B-9DB5-ED89F9BF085F}" dt="2026-08-20T17:09:52.142" v="234" actId="1076"/>
        <pc:sldMkLst>
          <pc:docMk/>
          <pc:sldMk cId="1196294086" sldId="315"/>
        </pc:sldMkLst>
        <pc:spChg chg="mod">
          <ac:chgData name="Baker, Eric C" userId="dbbf2684-5dc3-4c22-9b60-1c3fc6f9a43e" providerId="ADAL" clId="{BFA45F43-C76F-474B-9DB5-ED89F9BF085F}" dt="2026-08-20T17:09:45.637" v="233" actId="113"/>
          <ac:spMkLst>
            <pc:docMk/>
            <pc:sldMk cId="1196294086" sldId="315"/>
            <ac:spMk id="5" creationId="{00000000-0000-0000-0000-000000000000}"/>
          </ac:spMkLst>
        </pc:spChg>
        <pc:picChg chg="mod">
          <ac:chgData name="Baker, Eric C" userId="dbbf2684-5dc3-4c22-9b60-1c3fc6f9a43e" providerId="ADAL" clId="{BFA45F43-C76F-474B-9DB5-ED89F9BF085F}" dt="2026-08-20T17:09:52.142" v="234" actId="1076"/>
          <ac:picMkLst>
            <pc:docMk/>
            <pc:sldMk cId="1196294086" sldId="315"/>
            <ac:picMk id="4" creationId="{00000000-0000-0000-0000-000000000000}"/>
          </ac:picMkLst>
        </pc:picChg>
      </pc:sldChg>
      <pc:sldChg chg="addSp delSp modSp mod setBg modClrScheme delDesignElem chgLayout">
        <pc:chgData name="Baker, Eric C" userId="dbbf2684-5dc3-4c22-9b60-1c3fc6f9a43e" providerId="ADAL" clId="{BFA45F43-C76F-474B-9DB5-ED89F9BF085F}" dt="2026-08-20T13:44:36.140" v="142" actId="26606"/>
        <pc:sldMkLst>
          <pc:docMk/>
          <pc:sldMk cId="4035021588" sldId="317"/>
        </pc:sldMkLst>
        <pc:spChg chg="mod">
          <ac:chgData name="Baker, Eric C" userId="dbbf2684-5dc3-4c22-9b60-1c3fc6f9a43e" providerId="ADAL" clId="{BFA45F43-C76F-474B-9DB5-ED89F9BF085F}" dt="2026-08-20T13:44:36.140" v="142" actId="26606"/>
          <ac:spMkLst>
            <pc:docMk/>
            <pc:sldMk cId="4035021588" sldId="317"/>
            <ac:spMk id="2" creationId="{29C9190C-241A-7C63-8421-C7639CA9E263}"/>
          </ac:spMkLst>
        </pc:spChg>
        <pc:spChg chg="mod">
          <ac:chgData name="Baker, Eric C" userId="dbbf2684-5dc3-4c22-9b60-1c3fc6f9a43e" providerId="ADAL" clId="{BFA45F43-C76F-474B-9DB5-ED89F9BF085F}" dt="2026-08-20T13:44:36.140" v="142" actId="26606"/>
          <ac:spMkLst>
            <pc:docMk/>
            <pc:sldMk cId="4035021588" sldId="317"/>
            <ac:spMk id="3" creationId="{398443A8-B0D5-ECCB-09FF-4AC0E83B6A79}"/>
          </ac:spMkLst>
        </pc:spChg>
        <pc:spChg chg="del">
          <ac:chgData name="Baker, Eric C" userId="dbbf2684-5dc3-4c22-9b60-1c3fc6f9a43e" providerId="ADAL" clId="{BFA45F43-C76F-474B-9DB5-ED89F9BF085F}" dt="2026-08-20T13:43:31.008" v="119"/>
          <ac:spMkLst>
            <pc:docMk/>
            <pc:sldMk cId="4035021588" sldId="317"/>
            <ac:spMk id="10" creationId="{EB1836F0-F9E0-4D93-9BDD-7EEC6EA05F7B}"/>
          </ac:spMkLst>
        </pc:spChg>
        <pc:spChg chg="del">
          <ac:chgData name="Baker, Eric C" userId="dbbf2684-5dc3-4c22-9b60-1c3fc6f9a43e" providerId="ADAL" clId="{BFA45F43-C76F-474B-9DB5-ED89F9BF085F}" dt="2026-08-20T13:43:31.008" v="119"/>
          <ac:spMkLst>
            <pc:docMk/>
            <pc:sldMk cId="4035021588" sldId="317"/>
            <ac:spMk id="14" creationId="{6D2F28D1-82F9-40FE-935C-85ECF7660D2D}"/>
          </ac:spMkLst>
        </pc:spChg>
        <pc:spChg chg="del">
          <ac:chgData name="Baker, Eric C" userId="dbbf2684-5dc3-4c22-9b60-1c3fc6f9a43e" providerId="ADAL" clId="{BFA45F43-C76F-474B-9DB5-ED89F9BF085F}" dt="2026-08-20T13:43:31.008" v="119"/>
          <ac:spMkLst>
            <pc:docMk/>
            <pc:sldMk cId="4035021588" sldId="317"/>
            <ac:spMk id="16" creationId="{4B670E93-2F53-48FC-AB6C-E99E22D17F31}"/>
          </ac:spMkLst>
        </pc:spChg>
        <pc:picChg chg="add mod">
          <ac:chgData name="Baker, Eric C" userId="dbbf2684-5dc3-4c22-9b60-1c3fc6f9a43e" providerId="ADAL" clId="{BFA45F43-C76F-474B-9DB5-ED89F9BF085F}" dt="2026-08-20T13:44:36.140" v="142" actId="26606"/>
          <ac:picMkLst>
            <pc:docMk/>
            <pc:sldMk cId="4035021588" sldId="317"/>
            <ac:picMk id="6" creationId="{AE4BDBD8-8F93-DFBE-83E6-688A98D65132}"/>
          </ac:picMkLst>
        </pc:picChg>
        <pc:cxnChg chg="del">
          <ac:chgData name="Baker, Eric C" userId="dbbf2684-5dc3-4c22-9b60-1c3fc6f9a43e" providerId="ADAL" clId="{BFA45F43-C76F-474B-9DB5-ED89F9BF085F}" dt="2026-08-20T13:43:31.008" v="119"/>
          <ac:cxnSpMkLst>
            <pc:docMk/>
            <pc:sldMk cId="4035021588" sldId="317"/>
            <ac:cxnSpMk id="12" creationId="{7A49EFD3-A806-4D59-99F1-AA9AFAE4EF71}"/>
          </ac:cxnSpMkLst>
        </pc:cxnChg>
      </pc:sldChg>
      <pc:sldChg chg="modSp mod">
        <pc:chgData name="Baker, Eric C" userId="dbbf2684-5dc3-4c22-9b60-1c3fc6f9a43e" providerId="ADAL" clId="{BFA45F43-C76F-474B-9DB5-ED89F9BF085F}" dt="2026-08-20T13:51:07.663" v="230" actId="207"/>
        <pc:sldMkLst>
          <pc:docMk/>
          <pc:sldMk cId="4105050987" sldId="318"/>
        </pc:sldMkLst>
        <pc:spChg chg="mod">
          <ac:chgData name="Baker, Eric C" userId="dbbf2684-5dc3-4c22-9b60-1c3fc6f9a43e" providerId="ADAL" clId="{BFA45F43-C76F-474B-9DB5-ED89F9BF085F}" dt="2026-08-20T13:51:07.663" v="230" actId="207"/>
          <ac:spMkLst>
            <pc:docMk/>
            <pc:sldMk cId="4105050987" sldId="318"/>
            <ac:spMk id="3" creationId="{2FFE0B53-9AE4-4C8F-7DDF-0D2F68A5796C}"/>
          </ac:spMkLst>
        </pc:spChg>
      </pc:sldChg>
      <pc:sldMasterChg chg="modSldLayout">
        <pc:chgData name="Baker, Eric C" userId="dbbf2684-5dc3-4c22-9b60-1c3fc6f9a43e" providerId="ADAL" clId="{BFA45F43-C76F-474B-9DB5-ED89F9BF085F}" dt="2026-08-20T13:43:31.008" v="119"/>
        <pc:sldMasterMkLst>
          <pc:docMk/>
          <pc:sldMasterMk cId="2751838716" sldId="2147484378"/>
        </pc:sldMasterMkLst>
        <pc:sldLayoutChg chg="delSp">
          <pc:chgData name="Baker, Eric C" userId="dbbf2684-5dc3-4c22-9b60-1c3fc6f9a43e" providerId="ADAL" clId="{BFA45F43-C76F-474B-9DB5-ED89F9BF085F}" dt="2026-08-20T13:43:31.008" v="119"/>
          <pc:sldLayoutMkLst>
            <pc:docMk/>
            <pc:sldMasterMk cId="2751838716" sldId="2147484378"/>
            <pc:sldLayoutMk cId="3862161362" sldId="2147484406"/>
          </pc:sldLayoutMkLst>
          <pc:spChg chg="del">
            <ac:chgData name="Baker, Eric C" userId="dbbf2684-5dc3-4c22-9b60-1c3fc6f9a43e" providerId="ADAL" clId="{BFA45F43-C76F-474B-9DB5-ED89F9BF085F}" dt="2026-08-20T13:43:31.008" v="119"/>
            <ac:spMkLst>
              <pc:docMk/>
              <pc:sldMasterMk cId="2751838716" sldId="2147484378"/>
              <pc:sldLayoutMk cId="3862161362" sldId="2147484406"/>
              <ac:spMk id="5" creationId="{00000000-0000-0000-0000-000000000000}"/>
            </ac:spMkLst>
          </pc:spChg>
          <pc:spChg chg="del">
            <ac:chgData name="Baker, Eric C" userId="dbbf2684-5dc3-4c22-9b60-1c3fc6f9a43e" providerId="ADAL" clId="{BFA45F43-C76F-474B-9DB5-ED89F9BF085F}" dt="2026-08-20T13:43:31.008" v="119"/>
            <ac:spMkLst>
              <pc:docMk/>
              <pc:sldMasterMk cId="2751838716" sldId="2147484378"/>
              <pc:sldLayoutMk cId="3862161362" sldId="2147484406"/>
              <ac:spMk id="6" creationId="{00000000-0000-0000-0000-000000000000}"/>
            </ac:spMkLst>
          </pc:spChg>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F16BC9-DF2F-43A4-B45A-7CE182D9C930}"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E19EEE36-81DC-44CA-B0FC-59E0AB3AADB8}">
      <dgm:prSet/>
      <dgm:spPr/>
      <dgm:t>
        <a:bodyPr/>
        <a:lstStyle/>
        <a:p>
          <a:pPr>
            <a:lnSpc>
              <a:spcPct val="100000"/>
            </a:lnSpc>
          </a:pPr>
          <a:r>
            <a:rPr lang="en-US"/>
            <a:t>Increase the percentage of students reading on or above grade level as measured by the Milestones assessment to 80%</a:t>
          </a:r>
          <a:endParaRPr lang="en-US" b="1"/>
        </a:p>
      </dgm:t>
    </dgm:pt>
    <dgm:pt modelId="{CBB71FAF-9CC4-496D-B77B-7839E5B2BD37}" type="parTrans" cxnId="{B3CE0E1B-5D0C-435E-856C-EC5AE453AB62}">
      <dgm:prSet/>
      <dgm:spPr/>
      <dgm:t>
        <a:bodyPr/>
        <a:lstStyle/>
        <a:p>
          <a:endParaRPr lang="en-US"/>
        </a:p>
      </dgm:t>
    </dgm:pt>
    <dgm:pt modelId="{F344BD86-72DC-4ED1-BE69-60CCD96630E9}" type="sibTrans" cxnId="{B3CE0E1B-5D0C-435E-856C-EC5AE453AB62}">
      <dgm:prSet/>
      <dgm:spPr/>
      <dgm:t>
        <a:bodyPr/>
        <a:lstStyle/>
        <a:p>
          <a:endParaRPr lang="en-US"/>
        </a:p>
      </dgm:t>
    </dgm:pt>
    <dgm:pt modelId="{8832ECFB-B4D3-47E7-B9F9-5093A5353AE9}">
      <dgm:prSet/>
      <dgm:spPr/>
      <dgm:t>
        <a:bodyPr/>
        <a:lstStyle/>
        <a:p>
          <a:pPr>
            <a:lnSpc>
              <a:spcPct val="100000"/>
            </a:lnSpc>
          </a:pPr>
          <a:r>
            <a:rPr lang="en-US"/>
            <a:t>Students showing growth of at least 65% on MAP Reading Growth tests during winter and spring test administration</a:t>
          </a:r>
          <a:r>
            <a:rPr lang="en-US" b="1"/>
            <a:t>.</a:t>
          </a:r>
        </a:p>
      </dgm:t>
    </dgm:pt>
    <dgm:pt modelId="{C5E41C7F-84A8-4CF2-91AB-906F7EF979DB}" type="parTrans" cxnId="{6A440D0E-A03E-4F70-8D5F-B40EB41480D3}">
      <dgm:prSet/>
      <dgm:spPr/>
      <dgm:t>
        <a:bodyPr/>
        <a:lstStyle/>
        <a:p>
          <a:endParaRPr lang="en-US"/>
        </a:p>
      </dgm:t>
    </dgm:pt>
    <dgm:pt modelId="{53659DA7-889E-4304-B4D6-955A34F21B6A}" type="sibTrans" cxnId="{6A440D0E-A03E-4F70-8D5F-B40EB41480D3}">
      <dgm:prSet/>
      <dgm:spPr/>
      <dgm:t>
        <a:bodyPr/>
        <a:lstStyle/>
        <a:p>
          <a:endParaRPr lang="en-US"/>
        </a:p>
      </dgm:t>
    </dgm:pt>
    <dgm:pt modelId="{A9ADEED9-CA16-4510-B9DB-80DA7F946A45}">
      <dgm:prSet/>
      <dgm:spPr/>
      <dgm:t>
        <a:bodyPr/>
        <a:lstStyle/>
        <a:p>
          <a:pPr>
            <a:lnSpc>
              <a:spcPct val="100000"/>
            </a:lnSpc>
          </a:pPr>
          <a:r>
            <a:rPr lang="en-US"/>
            <a:t>Students showing growth of at least 65% on MAP Math Growth tests during winter and spring test administration</a:t>
          </a:r>
          <a:r>
            <a:rPr lang="en-US" b="1"/>
            <a:t>.</a:t>
          </a:r>
        </a:p>
      </dgm:t>
    </dgm:pt>
    <dgm:pt modelId="{5BBBD5FE-7B1B-4DAC-B049-8B4B298CE402}" type="parTrans" cxnId="{5B9C69D1-8DAF-4987-8EE2-6D4440BA4566}">
      <dgm:prSet/>
      <dgm:spPr/>
      <dgm:t>
        <a:bodyPr/>
        <a:lstStyle/>
        <a:p>
          <a:endParaRPr lang="en-US"/>
        </a:p>
      </dgm:t>
    </dgm:pt>
    <dgm:pt modelId="{758E4F72-224A-4B25-88EA-182758032E67}" type="sibTrans" cxnId="{5B9C69D1-8DAF-4987-8EE2-6D4440BA4566}">
      <dgm:prSet/>
      <dgm:spPr/>
      <dgm:t>
        <a:bodyPr/>
        <a:lstStyle/>
        <a:p>
          <a:endParaRPr lang="en-US"/>
        </a:p>
      </dgm:t>
    </dgm:pt>
    <dgm:pt modelId="{9CAAAB71-E854-4060-89C7-93779C41283A}" type="pres">
      <dgm:prSet presAssocID="{B4F16BC9-DF2F-43A4-B45A-7CE182D9C930}" presName="root" presStyleCnt="0">
        <dgm:presLayoutVars>
          <dgm:dir/>
          <dgm:resizeHandles val="exact"/>
        </dgm:presLayoutVars>
      </dgm:prSet>
      <dgm:spPr/>
    </dgm:pt>
    <dgm:pt modelId="{7CF8480E-4C8F-4912-BA07-85FF3ADA93EC}" type="pres">
      <dgm:prSet presAssocID="{E19EEE36-81DC-44CA-B0FC-59E0AB3AADB8}" presName="compNode" presStyleCnt="0"/>
      <dgm:spPr/>
    </dgm:pt>
    <dgm:pt modelId="{7E7235C9-6B11-4213-906E-1C16869B9989}" type="pres">
      <dgm:prSet presAssocID="{E19EEE36-81DC-44CA-B0FC-59E0AB3AADB8}" presName="bgRect" presStyleLbl="bgShp" presStyleIdx="0" presStyleCnt="3"/>
      <dgm:spPr/>
    </dgm:pt>
    <dgm:pt modelId="{977E74DB-048E-4F75-A3B7-1627E1198E8B}" type="pres">
      <dgm:prSet presAssocID="{E19EEE36-81DC-44CA-B0FC-59E0AB3AADB8}"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CDBDF15E-C64F-43D4-B225-2D0C80A6870D}" type="pres">
      <dgm:prSet presAssocID="{E19EEE36-81DC-44CA-B0FC-59E0AB3AADB8}" presName="spaceRect" presStyleCnt="0"/>
      <dgm:spPr/>
    </dgm:pt>
    <dgm:pt modelId="{4D3035E6-689F-4443-9A66-E1174537D4D7}" type="pres">
      <dgm:prSet presAssocID="{E19EEE36-81DC-44CA-B0FC-59E0AB3AADB8}" presName="parTx" presStyleLbl="revTx" presStyleIdx="0" presStyleCnt="3">
        <dgm:presLayoutVars>
          <dgm:chMax val="0"/>
          <dgm:chPref val="0"/>
        </dgm:presLayoutVars>
      </dgm:prSet>
      <dgm:spPr/>
    </dgm:pt>
    <dgm:pt modelId="{120257C6-ED5C-4F55-B580-242AFCAE9BE8}" type="pres">
      <dgm:prSet presAssocID="{F344BD86-72DC-4ED1-BE69-60CCD96630E9}" presName="sibTrans" presStyleCnt="0"/>
      <dgm:spPr/>
    </dgm:pt>
    <dgm:pt modelId="{CA81D25F-12DD-4328-8756-18FF9316DF04}" type="pres">
      <dgm:prSet presAssocID="{8832ECFB-B4D3-47E7-B9F9-5093A5353AE9}" presName="compNode" presStyleCnt="0"/>
      <dgm:spPr/>
    </dgm:pt>
    <dgm:pt modelId="{F08BE9C3-9698-4BD9-AF09-C6D39C05B9A4}" type="pres">
      <dgm:prSet presAssocID="{8832ECFB-B4D3-47E7-B9F9-5093A5353AE9}" presName="bgRect" presStyleLbl="bgShp" presStyleIdx="1" presStyleCnt="3"/>
      <dgm:spPr/>
    </dgm:pt>
    <dgm:pt modelId="{39BC70C4-FCC7-4775-9D60-7142345B4C65}" type="pres">
      <dgm:prSet presAssocID="{8832ECFB-B4D3-47E7-B9F9-5093A5353AE9}"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61AA1B52-708C-4954-94D8-632ED6BA1DF5}" type="pres">
      <dgm:prSet presAssocID="{8832ECFB-B4D3-47E7-B9F9-5093A5353AE9}" presName="spaceRect" presStyleCnt="0"/>
      <dgm:spPr/>
    </dgm:pt>
    <dgm:pt modelId="{5BD47F5E-520D-4B6A-8156-4F0438B524E2}" type="pres">
      <dgm:prSet presAssocID="{8832ECFB-B4D3-47E7-B9F9-5093A5353AE9}" presName="parTx" presStyleLbl="revTx" presStyleIdx="1" presStyleCnt="3">
        <dgm:presLayoutVars>
          <dgm:chMax val="0"/>
          <dgm:chPref val="0"/>
        </dgm:presLayoutVars>
      </dgm:prSet>
      <dgm:spPr/>
    </dgm:pt>
    <dgm:pt modelId="{022DC4C8-E884-4D79-AA28-DAA2FCE93D87}" type="pres">
      <dgm:prSet presAssocID="{53659DA7-889E-4304-B4D6-955A34F21B6A}" presName="sibTrans" presStyleCnt="0"/>
      <dgm:spPr/>
    </dgm:pt>
    <dgm:pt modelId="{54B990F2-82E1-466C-8BD0-DBEA1B9E1EE6}" type="pres">
      <dgm:prSet presAssocID="{A9ADEED9-CA16-4510-B9DB-80DA7F946A45}" presName="compNode" presStyleCnt="0"/>
      <dgm:spPr/>
    </dgm:pt>
    <dgm:pt modelId="{97C4FAAE-2DA7-4354-B115-6D3CC805AFB4}" type="pres">
      <dgm:prSet presAssocID="{A9ADEED9-CA16-4510-B9DB-80DA7F946A45}" presName="bgRect" presStyleLbl="bgShp" presStyleIdx="2" presStyleCnt="3"/>
      <dgm:spPr/>
    </dgm:pt>
    <dgm:pt modelId="{43F73C11-01B4-49E2-9629-79D3DD5F83C2}" type="pres">
      <dgm:prSet presAssocID="{A9ADEED9-CA16-4510-B9DB-80DA7F946A4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iploma Roll"/>
        </a:ext>
      </dgm:extLst>
    </dgm:pt>
    <dgm:pt modelId="{EBBA94D2-120E-400A-BFC8-48F1F1739C51}" type="pres">
      <dgm:prSet presAssocID="{A9ADEED9-CA16-4510-B9DB-80DA7F946A45}" presName="spaceRect" presStyleCnt="0"/>
      <dgm:spPr/>
    </dgm:pt>
    <dgm:pt modelId="{B49390E1-DC90-4619-A829-1002C140ED58}" type="pres">
      <dgm:prSet presAssocID="{A9ADEED9-CA16-4510-B9DB-80DA7F946A45}" presName="parTx" presStyleLbl="revTx" presStyleIdx="2" presStyleCnt="3">
        <dgm:presLayoutVars>
          <dgm:chMax val="0"/>
          <dgm:chPref val="0"/>
        </dgm:presLayoutVars>
      </dgm:prSet>
      <dgm:spPr/>
    </dgm:pt>
  </dgm:ptLst>
  <dgm:cxnLst>
    <dgm:cxn modelId="{6A440D0E-A03E-4F70-8D5F-B40EB41480D3}" srcId="{B4F16BC9-DF2F-43A4-B45A-7CE182D9C930}" destId="{8832ECFB-B4D3-47E7-B9F9-5093A5353AE9}" srcOrd="1" destOrd="0" parTransId="{C5E41C7F-84A8-4CF2-91AB-906F7EF979DB}" sibTransId="{53659DA7-889E-4304-B4D6-955A34F21B6A}"/>
    <dgm:cxn modelId="{B3CE0E1B-5D0C-435E-856C-EC5AE453AB62}" srcId="{B4F16BC9-DF2F-43A4-B45A-7CE182D9C930}" destId="{E19EEE36-81DC-44CA-B0FC-59E0AB3AADB8}" srcOrd="0" destOrd="0" parTransId="{CBB71FAF-9CC4-496D-B77B-7839E5B2BD37}" sibTransId="{F344BD86-72DC-4ED1-BE69-60CCD96630E9}"/>
    <dgm:cxn modelId="{16B4EE24-7D17-4A0D-8435-2CD114567144}" type="presOf" srcId="{B4F16BC9-DF2F-43A4-B45A-7CE182D9C930}" destId="{9CAAAB71-E854-4060-89C7-93779C41283A}" srcOrd="0" destOrd="0" presId="urn:microsoft.com/office/officeart/2018/2/layout/IconVerticalSolidList"/>
    <dgm:cxn modelId="{4AB7DAB2-A396-4DFD-9851-806DF6743596}" type="presOf" srcId="{E19EEE36-81DC-44CA-B0FC-59E0AB3AADB8}" destId="{4D3035E6-689F-4443-9A66-E1174537D4D7}" srcOrd="0" destOrd="0" presId="urn:microsoft.com/office/officeart/2018/2/layout/IconVerticalSolidList"/>
    <dgm:cxn modelId="{5B9C69D1-8DAF-4987-8EE2-6D4440BA4566}" srcId="{B4F16BC9-DF2F-43A4-B45A-7CE182D9C930}" destId="{A9ADEED9-CA16-4510-B9DB-80DA7F946A45}" srcOrd="2" destOrd="0" parTransId="{5BBBD5FE-7B1B-4DAC-B049-8B4B298CE402}" sibTransId="{758E4F72-224A-4B25-88EA-182758032E67}"/>
    <dgm:cxn modelId="{E61870DB-5006-4C0F-BBC4-625053FF3947}" type="presOf" srcId="{A9ADEED9-CA16-4510-B9DB-80DA7F946A45}" destId="{B49390E1-DC90-4619-A829-1002C140ED58}" srcOrd="0" destOrd="0" presId="urn:microsoft.com/office/officeart/2018/2/layout/IconVerticalSolidList"/>
    <dgm:cxn modelId="{9FABBAFE-DCAB-426A-86E0-1BC681555E5C}" type="presOf" srcId="{8832ECFB-B4D3-47E7-B9F9-5093A5353AE9}" destId="{5BD47F5E-520D-4B6A-8156-4F0438B524E2}" srcOrd="0" destOrd="0" presId="urn:microsoft.com/office/officeart/2018/2/layout/IconVerticalSolidList"/>
    <dgm:cxn modelId="{29267751-598F-46F3-B461-B4A8BE506E10}" type="presParOf" srcId="{9CAAAB71-E854-4060-89C7-93779C41283A}" destId="{7CF8480E-4C8F-4912-BA07-85FF3ADA93EC}" srcOrd="0" destOrd="0" presId="urn:microsoft.com/office/officeart/2018/2/layout/IconVerticalSolidList"/>
    <dgm:cxn modelId="{2A67B3E9-E773-4760-8B71-A1A2E78906BA}" type="presParOf" srcId="{7CF8480E-4C8F-4912-BA07-85FF3ADA93EC}" destId="{7E7235C9-6B11-4213-906E-1C16869B9989}" srcOrd="0" destOrd="0" presId="urn:microsoft.com/office/officeart/2018/2/layout/IconVerticalSolidList"/>
    <dgm:cxn modelId="{20DFB02B-89B1-4B7E-B459-146E58CAD4B9}" type="presParOf" srcId="{7CF8480E-4C8F-4912-BA07-85FF3ADA93EC}" destId="{977E74DB-048E-4F75-A3B7-1627E1198E8B}" srcOrd="1" destOrd="0" presId="urn:microsoft.com/office/officeart/2018/2/layout/IconVerticalSolidList"/>
    <dgm:cxn modelId="{61019612-D4E2-4D55-A30E-69E6FCF93C1B}" type="presParOf" srcId="{7CF8480E-4C8F-4912-BA07-85FF3ADA93EC}" destId="{CDBDF15E-C64F-43D4-B225-2D0C80A6870D}" srcOrd="2" destOrd="0" presId="urn:microsoft.com/office/officeart/2018/2/layout/IconVerticalSolidList"/>
    <dgm:cxn modelId="{A922AE8A-D3B6-4376-80FC-708AF0F18A64}" type="presParOf" srcId="{7CF8480E-4C8F-4912-BA07-85FF3ADA93EC}" destId="{4D3035E6-689F-4443-9A66-E1174537D4D7}" srcOrd="3" destOrd="0" presId="urn:microsoft.com/office/officeart/2018/2/layout/IconVerticalSolidList"/>
    <dgm:cxn modelId="{895481E8-BECE-4A81-982E-4E1DA885D2BC}" type="presParOf" srcId="{9CAAAB71-E854-4060-89C7-93779C41283A}" destId="{120257C6-ED5C-4F55-B580-242AFCAE9BE8}" srcOrd="1" destOrd="0" presId="urn:microsoft.com/office/officeart/2018/2/layout/IconVerticalSolidList"/>
    <dgm:cxn modelId="{08FDDDC3-CF1A-431B-AE68-8CCB29AC11FE}" type="presParOf" srcId="{9CAAAB71-E854-4060-89C7-93779C41283A}" destId="{CA81D25F-12DD-4328-8756-18FF9316DF04}" srcOrd="2" destOrd="0" presId="urn:microsoft.com/office/officeart/2018/2/layout/IconVerticalSolidList"/>
    <dgm:cxn modelId="{E4B52E19-EB43-4614-AC98-1B663D02E5FE}" type="presParOf" srcId="{CA81D25F-12DD-4328-8756-18FF9316DF04}" destId="{F08BE9C3-9698-4BD9-AF09-C6D39C05B9A4}" srcOrd="0" destOrd="0" presId="urn:microsoft.com/office/officeart/2018/2/layout/IconVerticalSolidList"/>
    <dgm:cxn modelId="{A3FA9D74-2163-4452-B526-40945D5F8B95}" type="presParOf" srcId="{CA81D25F-12DD-4328-8756-18FF9316DF04}" destId="{39BC70C4-FCC7-4775-9D60-7142345B4C65}" srcOrd="1" destOrd="0" presId="urn:microsoft.com/office/officeart/2018/2/layout/IconVerticalSolidList"/>
    <dgm:cxn modelId="{9E97BC96-71C6-4465-A095-84B74A13A096}" type="presParOf" srcId="{CA81D25F-12DD-4328-8756-18FF9316DF04}" destId="{61AA1B52-708C-4954-94D8-632ED6BA1DF5}" srcOrd="2" destOrd="0" presId="urn:microsoft.com/office/officeart/2018/2/layout/IconVerticalSolidList"/>
    <dgm:cxn modelId="{DB2067AB-48A4-4AE8-B45B-3F5E3B898422}" type="presParOf" srcId="{CA81D25F-12DD-4328-8756-18FF9316DF04}" destId="{5BD47F5E-520D-4B6A-8156-4F0438B524E2}" srcOrd="3" destOrd="0" presId="urn:microsoft.com/office/officeart/2018/2/layout/IconVerticalSolidList"/>
    <dgm:cxn modelId="{36455B49-B292-443F-A40B-488AA6353BB2}" type="presParOf" srcId="{9CAAAB71-E854-4060-89C7-93779C41283A}" destId="{022DC4C8-E884-4D79-AA28-DAA2FCE93D87}" srcOrd="3" destOrd="0" presId="urn:microsoft.com/office/officeart/2018/2/layout/IconVerticalSolidList"/>
    <dgm:cxn modelId="{F80BBA30-698C-411B-8CD6-97C2535FBA31}" type="presParOf" srcId="{9CAAAB71-E854-4060-89C7-93779C41283A}" destId="{54B990F2-82E1-466C-8BD0-DBEA1B9E1EE6}" srcOrd="4" destOrd="0" presId="urn:microsoft.com/office/officeart/2018/2/layout/IconVerticalSolidList"/>
    <dgm:cxn modelId="{48EF44E0-89A8-45E4-913D-6857CD6972A4}" type="presParOf" srcId="{54B990F2-82E1-466C-8BD0-DBEA1B9E1EE6}" destId="{97C4FAAE-2DA7-4354-B115-6D3CC805AFB4}" srcOrd="0" destOrd="0" presId="urn:microsoft.com/office/officeart/2018/2/layout/IconVerticalSolidList"/>
    <dgm:cxn modelId="{75CA0A22-8BC6-4D7C-8EBB-3152C703F6FE}" type="presParOf" srcId="{54B990F2-82E1-466C-8BD0-DBEA1B9E1EE6}" destId="{43F73C11-01B4-49E2-9629-79D3DD5F83C2}" srcOrd="1" destOrd="0" presId="urn:microsoft.com/office/officeart/2018/2/layout/IconVerticalSolidList"/>
    <dgm:cxn modelId="{4EB758DC-D2C2-4A5F-82BD-D2C0BD4A4DDA}" type="presParOf" srcId="{54B990F2-82E1-466C-8BD0-DBEA1B9E1EE6}" destId="{EBBA94D2-120E-400A-BFC8-48F1F1739C51}" srcOrd="2" destOrd="0" presId="urn:microsoft.com/office/officeart/2018/2/layout/IconVerticalSolidList"/>
    <dgm:cxn modelId="{11FA3C50-632B-4F31-8632-FF5563FD620C}" type="presParOf" srcId="{54B990F2-82E1-466C-8BD0-DBEA1B9E1EE6}" destId="{B49390E1-DC90-4619-A829-1002C140ED5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4A46E7-32DC-4059-A031-44440B07D1D2}" type="doc">
      <dgm:prSet loTypeId="urn:microsoft.com/office/officeart/2005/8/layout/vList2" loCatId="list" qsTypeId="urn:microsoft.com/office/officeart/2005/8/quickstyle/simple2" qsCatId="simple" csTypeId="urn:microsoft.com/office/officeart/2005/8/colors/accent3_2" csCatId="accent3" phldr="1"/>
      <dgm:spPr/>
      <dgm:t>
        <a:bodyPr/>
        <a:lstStyle/>
        <a:p>
          <a:endParaRPr lang="en-US"/>
        </a:p>
      </dgm:t>
    </dgm:pt>
    <dgm:pt modelId="{CFEDED3C-390B-4BF3-AE28-E78D488F8C08}">
      <dgm:prSet/>
      <dgm:spPr/>
      <dgm:t>
        <a:bodyPr/>
        <a:lstStyle/>
        <a:p>
          <a:r>
            <a:rPr lang="en-US" dirty="0"/>
            <a:t>Second Step</a:t>
          </a:r>
        </a:p>
      </dgm:t>
    </dgm:pt>
    <dgm:pt modelId="{455485C8-C86D-4723-8ED7-E2DB62ED556D}" type="parTrans" cxnId="{8486F32A-2C7D-4452-89A2-044844C63673}">
      <dgm:prSet/>
      <dgm:spPr/>
      <dgm:t>
        <a:bodyPr/>
        <a:lstStyle/>
        <a:p>
          <a:endParaRPr lang="en-US"/>
        </a:p>
      </dgm:t>
    </dgm:pt>
    <dgm:pt modelId="{0DF20533-81D8-43C1-9469-844784288A43}" type="sibTrans" cxnId="{8486F32A-2C7D-4452-89A2-044844C63673}">
      <dgm:prSet/>
      <dgm:spPr/>
      <dgm:t>
        <a:bodyPr/>
        <a:lstStyle/>
        <a:p>
          <a:endParaRPr lang="en-US"/>
        </a:p>
      </dgm:t>
    </dgm:pt>
    <dgm:pt modelId="{EE56FE3E-C98C-41BB-8259-8160665DF91D}">
      <dgm:prSet/>
      <dgm:spPr/>
      <dgm:t>
        <a:bodyPr/>
        <a:lstStyle/>
        <a:p>
          <a:r>
            <a:rPr lang="en-US" dirty="0"/>
            <a:t>Educational Websites</a:t>
          </a:r>
        </a:p>
      </dgm:t>
    </dgm:pt>
    <dgm:pt modelId="{6F9207F1-BE2E-456A-A645-4024FCE38B6D}" type="parTrans" cxnId="{4FF28E30-5203-4AF0-BAC9-E7CBA11D1ADA}">
      <dgm:prSet/>
      <dgm:spPr/>
      <dgm:t>
        <a:bodyPr/>
        <a:lstStyle/>
        <a:p>
          <a:endParaRPr lang="en-US"/>
        </a:p>
      </dgm:t>
    </dgm:pt>
    <dgm:pt modelId="{2758E4AE-B0BD-4EB7-97CD-8A00E20A9047}" type="sibTrans" cxnId="{4FF28E30-5203-4AF0-BAC9-E7CBA11D1ADA}">
      <dgm:prSet/>
      <dgm:spPr/>
      <dgm:t>
        <a:bodyPr/>
        <a:lstStyle/>
        <a:p>
          <a:endParaRPr lang="en-US"/>
        </a:p>
      </dgm:t>
    </dgm:pt>
    <dgm:pt modelId="{A0FA39F1-A450-4AD5-9A6B-E077F245EFC7}">
      <dgm:prSet/>
      <dgm:spPr/>
      <dgm:t>
        <a:bodyPr/>
        <a:lstStyle/>
        <a:p>
          <a:r>
            <a:rPr lang="en-US" dirty="0"/>
            <a:t>Resource Teachers</a:t>
          </a:r>
        </a:p>
      </dgm:t>
    </dgm:pt>
    <dgm:pt modelId="{DC1800A7-2F4D-45AF-828D-B48BD4FCC134}" type="parTrans" cxnId="{D933F816-7E49-4163-93A3-7083138687F1}">
      <dgm:prSet/>
      <dgm:spPr/>
      <dgm:t>
        <a:bodyPr/>
        <a:lstStyle/>
        <a:p>
          <a:endParaRPr lang="en-US"/>
        </a:p>
      </dgm:t>
    </dgm:pt>
    <dgm:pt modelId="{57458DC5-90C2-41B5-B40E-B48B85EB661E}" type="sibTrans" cxnId="{D933F816-7E49-4163-93A3-7083138687F1}">
      <dgm:prSet/>
      <dgm:spPr/>
      <dgm:t>
        <a:bodyPr/>
        <a:lstStyle/>
        <a:p>
          <a:endParaRPr lang="en-US"/>
        </a:p>
      </dgm:t>
    </dgm:pt>
    <dgm:pt modelId="{7F8A2223-BF47-4EEC-9650-9A7DC6CE8253}">
      <dgm:prSet/>
      <dgm:spPr/>
      <dgm:t>
        <a:bodyPr/>
        <a:lstStyle/>
        <a:p>
          <a:r>
            <a:rPr lang="en-US" dirty="0"/>
            <a:t>Parent Capacity Building Events</a:t>
          </a:r>
        </a:p>
      </dgm:t>
    </dgm:pt>
    <dgm:pt modelId="{D441A16B-B926-42BC-93E6-9DC6928A3052}" type="parTrans" cxnId="{4F319CC9-32FB-4C20-B367-2084F4EFA188}">
      <dgm:prSet/>
      <dgm:spPr/>
      <dgm:t>
        <a:bodyPr/>
        <a:lstStyle/>
        <a:p>
          <a:endParaRPr lang="en-US"/>
        </a:p>
      </dgm:t>
    </dgm:pt>
    <dgm:pt modelId="{676CDBAF-FD64-4E42-ACA9-AEA4C9F0EF6B}" type="sibTrans" cxnId="{4F319CC9-32FB-4C20-B367-2084F4EFA188}">
      <dgm:prSet/>
      <dgm:spPr/>
      <dgm:t>
        <a:bodyPr/>
        <a:lstStyle/>
        <a:p>
          <a:endParaRPr lang="en-US"/>
        </a:p>
      </dgm:t>
    </dgm:pt>
    <dgm:pt modelId="{6D144BD7-569E-4F25-A060-8DF59E283C7E}">
      <dgm:prSet/>
      <dgm:spPr/>
      <dgm:t>
        <a:bodyPr/>
        <a:lstStyle/>
        <a:p>
          <a:r>
            <a:rPr lang="en-US" dirty="0"/>
            <a:t>Positive Behavioral Interventions and Supports</a:t>
          </a:r>
        </a:p>
      </dgm:t>
    </dgm:pt>
    <dgm:pt modelId="{7A1A150E-3D43-47F5-8EEC-A7E797917760}" type="parTrans" cxnId="{515BAFB7-03BA-47E1-A872-A5F865E5B6CC}">
      <dgm:prSet/>
      <dgm:spPr/>
      <dgm:t>
        <a:bodyPr/>
        <a:lstStyle/>
        <a:p>
          <a:endParaRPr lang="en-US"/>
        </a:p>
      </dgm:t>
    </dgm:pt>
    <dgm:pt modelId="{A4978FF9-D778-42D2-BDB0-E8EA391D1AB0}" type="sibTrans" cxnId="{515BAFB7-03BA-47E1-A872-A5F865E5B6CC}">
      <dgm:prSet/>
      <dgm:spPr/>
      <dgm:t>
        <a:bodyPr/>
        <a:lstStyle/>
        <a:p>
          <a:endParaRPr lang="en-US"/>
        </a:p>
      </dgm:t>
    </dgm:pt>
    <dgm:pt modelId="{A15776B8-9C47-45D7-A291-0B4C4D1E41F5}">
      <dgm:prSet/>
      <dgm:spPr/>
      <dgm:t>
        <a:bodyPr/>
        <a:lstStyle/>
        <a:p>
          <a:r>
            <a:rPr lang="en-US" dirty="0"/>
            <a:t>Professional Learning for Staff</a:t>
          </a:r>
        </a:p>
      </dgm:t>
    </dgm:pt>
    <dgm:pt modelId="{4D427B73-285B-4CA6-B6D2-7512F0BEDCB8}" type="parTrans" cxnId="{F728FFBC-E63B-46BA-AE10-EDA192A40E37}">
      <dgm:prSet/>
      <dgm:spPr/>
      <dgm:t>
        <a:bodyPr/>
        <a:lstStyle/>
        <a:p>
          <a:endParaRPr lang="en-US"/>
        </a:p>
      </dgm:t>
    </dgm:pt>
    <dgm:pt modelId="{096653DB-6CD2-4D39-ADF2-63DEE8F747A3}" type="sibTrans" cxnId="{F728FFBC-E63B-46BA-AE10-EDA192A40E37}">
      <dgm:prSet/>
      <dgm:spPr/>
      <dgm:t>
        <a:bodyPr/>
        <a:lstStyle/>
        <a:p>
          <a:endParaRPr lang="en-US"/>
        </a:p>
      </dgm:t>
    </dgm:pt>
    <dgm:pt modelId="{95A08586-D653-4B31-B760-3354B7F27E02}">
      <dgm:prSet/>
      <dgm:spPr/>
      <dgm:t>
        <a:bodyPr/>
        <a:lstStyle/>
        <a:p>
          <a:r>
            <a:rPr lang="en-US" dirty="0"/>
            <a:t>Grade Level Programs</a:t>
          </a:r>
        </a:p>
      </dgm:t>
    </dgm:pt>
    <dgm:pt modelId="{070F9BDB-537F-4639-9273-54A9FD400456}" type="parTrans" cxnId="{9F015F5D-3669-4AA1-90F5-9614FA2F5A3B}">
      <dgm:prSet/>
      <dgm:spPr/>
      <dgm:t>
        <a:bodyPr/>
        <a:lstStyle/>
        <a:p>
          <a:endParaRPr lang="en-US"/>
        </a:p>
      </dgm:t>
    </dgm:pt>
    <dgm:pt modelId="{C888AA21-6B28-4E1A-9404-E328AA3BC533}" type="sibTrans" cxnId="{9F015F5D-3669-4AA1-90F5-9614FA2F5A3B}">
      <dgm:prSet/>
      <dgm:spPr/>
      <dgm:t>
        <a:bodyPr/>
        <a:lstStyle/>
        <a:p>
          <a:endParaRPr lang="en-US"/>
        </a:p>
      </dgm:t>
    </dgm:pt>
    <dgm:pt modelId="{D8946230-A0FC-4BA3-846E-A08963E669F9}">
      <dgm:prSet/>
      <dgm:spPr/>
      <dgm:t>
        <a:bodyPr/>
        <a:lstStyle/>
        <a:p>
          <a:r>
            <a:rPr lang="en-US" dirty="0"/>
            <a:t>Early Intervention Program teachers (EIP)</a:t>
          </a:r>
        </a:p>
      </dgm:t>
    </dgm:pt>
    <dgm:pt modelId="{ADEF698B-1913-47B5-A922-3EEC52544BCB}" type="parTrans" cxnId="{D3B30FEE-91B6-4028-8069-95954C5F7A26}">
      <dgm:prSet/>
      <dgm:spPr/>
      <dgm:t>
        <a:bodyPr/>
        <a:lstStyle/>
        <a:p>
          <a:endParaRPr lang="en-US"/>
        </a:p>
      </dgm:t>
    </dgm:pt>
    <dgm:pt modelId="{883B1964-3ED7-403B-8912-81B858E1E978}" type="sibTrans" cxnId="{D3B30FEE-91B6-4028-8069-95954C5F7A26}">
      <dgm:prSet/>
      <dgm:spPr/>
      <dgm:t>
        <a:bodyPr/>
        <a:lstStyle/>
        <a:p>
          <a:endParaRPr lang="en-US"/>
        </a:p>
      </dgm:t>
    </dgm:pt>
    <dgm:pt modelId="{19CB70B8-0BA8-4B4C-8952-DB029AA55A03}">
      <dgm:prSet/>
      <dgm:spPr/>
      <dgm:t>
        <a:bodyPr/>
        <a:lstStyle/>
        <a:p>
          <a:r>
            <a:rPr lang="en-US" dirty="0"/>
            <a:t>Parent Resource Room</a:t>
          </a:r>
        </a:p>
      </dgm:t>
    </dgm:pt>
    <dgm:pt modelId="{9A0A11F7-AB5B-487D-98B6-18AEFB95A90A}" type="parTrans" cxnId="{B339755C-DABB-4699-8885-16B0FB683FF0}">
      <dgm:prSet/>
      <dgm:spPr/>
      <dgm:t>
        <a:bodyPr/>
        <a:lstStyle/>
        <a:p>
          <a:endParaRPr lang="en-US"/>
        </a:p>
      </dgm:t>
    </dgm:pt>
    <dgm:pt modelId="{41036337-387D-47BF-8321-A070E9713FDC}" type="sibTrans" cxnId="{B339755C-DABB-4699-8885-16B0FB683FF0}">
      <dgm:prSet/>
      <dgm:spPr/>
      <dgm:t>
        <a:bodyPr/>
        <a:lstStyle/>
        <a:p>
          <a:endParaRPr lang="en-US"/>
        </a:p>
      </dgm:t>
    </dgm:pt>
    <dgm:pt modelId="{2536606B-0A7F-4A85-A912-FA657D1C1457}" type="pres">
      <dgm:prSet presAssocID="{5A4A46E7-32DC-4059-A031-44440B07D1D2}" presName="linear" presStyleCnt="0">
        <dgm:presLayoutVars>
          <dgm:animLvl val="lvl"/>
          <dgm:resizeHandles val="exact"/>
        </dgm:presLayoutVars>
      </dgm:prSet>
      <dgm:spPr/>
    </dgm:pt>
    <dgm:pt modelId="{B5CC1598-37D8-478A-8D44-FD00780E6F57}" type="pres">
      <dgm:prSet presAssocID="{CFEDED3C-390B-4BF3-AE28-E78D488F8C08}" presName="parentText" presStyleLbl="node1" presStyleIdx="0" presStyleCnt="9">
        <dgm:presLayoutVars>
          <dgm:chMax val="0"/>
          <dgm:bulletEnabled val="1"/>
        </dgm:presLayoutVars>
      </dgm:prSet>
      <dgm:spPr/>
    </dgm:pt>
    <dgm:pt modelId="{23E9FEF3-7684-4959-A1FC-8F2006041C3B}" type="pres">
      <dgm:prSet presAssocID="{0DF20533-81D8-43C1-9469-844784288A43}" presName="spacer" presStyleCnt="0"/>
      <dgm:spPr/>
    </dgm:pt>
    <dgm:pt modelId="{6A671A23-444F-4A43-881A-A80B8D956465}" type="pres">
      <dgm:prSet presAssocID="{EE56FE3E-C98C-41BB-8259-8160665DF91D}" presName="parentText" presStyleLbl="node1" presStyleIdx="1" presStyleCnt="9">
        <dgm:presLayoutVars>
          <dgm:chMax val="0"/>
          <dgm:bulletEnabled val="1"/>
        </dgm:presLayoutVars>
      </dgm:prSet>
      <dgm:spPr/>
    </dgm:pt>
    <dgm:pt modelId="{4417443B-A120-4216-8551-4C25E1928F09}" type="pres">
      <dgm:prSet presAssocID="{2758E4AE-B0BD-4EB7-97CD-8A00E20A9047}" presName="spacer" presStyleCnt="0"/>
      <dgm:spPr/>
    </dgm:pt>
    <dgm:pt modelId="{5DBBAB2C-22EC-4C24-8410-EDC9FE4D8B18}" type="pres">
      <dgm:prSet presAssocID="{A0FA39F1-A450-4AD5-9A6B-E077F245EFC7}" presName="parentText" presStyleLbl="node1" presStyleIdx="2" presStyleCnt="9">
        <dgm:presLayoutVars>
          <dgm:chMax val="0"/>
          <dgm:bulletEnabled val="1"/>
        </dgm:presLayoutVars>
      </dgm:prSet>
      <dgm:spPr/>
    </dgm:pt>
    <dgm:pt modelId="{BB0BB09A-1C7B-45C8-BD54-A8F8BEF8737C}" type="pres">
      <dgm:prSet presAssocID="{57458DC5-90C2-41B5-B40E-B48B85EB661E}" presName="spacer" presStyleCnt="0"/>
      <dgm:spPr/>
    </dgm:pt>
    <dgm:pt modelId="{78817BFF-5CB8-4124-BBED-8F5916629EB1}" type="pres">
      <dgm:prSet presAssocID="{7F8A2223-BF47-4EEC-9650-9A7DC6CE8253}" presName="parentText" presStyleLbl="node1" presStyleIdx="3" presStyleCnt="9">
        <dgm:presLayoutVars>
          <dgm:chMax val="0"/>
          <dgm:bulletEnabled val="1"/>
        </dgm:presLayoutVars>
      </dgm:prSet>
      <dgm:spPr/>
    </dgm:pt>
    <dgm:pt modelId="{8AC73173-FE84-4C69-8A8A-2912C5B19C9D}" type="pres">
      <dgm:prSet presAssocID="{676CDBAF-FD64-4E42-ACA9-AEA4C9F0EF6B}" presName="spacer" presStyleCnt="0"/>
      <dgm:spPr/>
    </dgm:pt>
    <dgm:pt modelId="{45913800-DABF-41BD-B21E-25966BF4AF02}" type="pres">
      <dgm:prSet presAssocID="{6D144BD7-569E-4F25-A060-8DF59E283C7E}" presName="parentText" presStyleLbl="node1" presStyleIdx="4" presStyleCnt="9">
        <dgm:presLayoutVars>
          <dgm:chMax val="0"/>
          <dgm:bulletEnabled val="1"/>
        </dgm:presLayoutVars>
      </dgm:prSet>
      <dgm:spPr/>
    </dgm:pt>
    <dgm:pt modelId="{C10C3B9B-0A93-47C4-83F0-94AF9FD4DEEA}" type="pres">
      <dgm:prSet presAssocID="{A4978FF9-D778-42D2-BDB0-E8EA391D1AB0}" presName="spacer" presStyleCnt="0"/>
      <dgm:spPr/>
    </dgm:pt>
    <dgm:pt modelId="{B9DD67C6-3E70-4915-8DB6-4C82881ABD2E}" type="pres">
      <dgm:prSet presAssocID="{A15776B8-9C47-45D7-A291-0B4C4D1E41F5}" presName="parentText" presStyleLbl="node1" presStyleIdx="5" presStyleCnt="9">
        <dgm:presLayoutVars>
          <dgm:chMax val="0"/>
          <dgm:bulletEnabled val="1"/>
        </dgm:presLayoutVars>
      </dgm:prSet>
      <dgm:spPr/>
    </dgm:pt>
    <dgm:pt modelId="{2C63BB64-AFD7-4A44-A73C-7BFD3B7F77FC}" type="pres">
      <dgm:prSet presAssocID="{096653DB-6CD2-4D39-ADF2-63DEE8F747A3}" presName="spacer" presStyleCnt="0"/>
      <dgm:spPr/>
    </dgm:pt>
    <dgm:pt modelId="{351ECBA8-BF75-44CE-89C8-E5E80B29BC01}" type="pres">
      <dgm:prSet presAssocID="{95A08586-D653-4B31-B760-3354B7F27E02}" presName="parentText" presStyleLbl="node1" presStyleIdx="6" presStyleCnt="9">
        <dgm:presLayoutVars>
          <dgm:chMax val="0"/>
          <dgm:bulletEnabled val="1"/>
        </dgm:presLayoutVars>
      </dgm:prSet>
      <dgm:spPr/>
    </dgm:pt>
    <dgm:pt modelId="{54601719-0E67-4A68-B6C8-AAD926B4B5D4}" type="pres">
      <dgm:prSet presAssocID="{C888AA21-6B28-4E1A-9404-E328AA3BC533}" presName="spacer" presStyleCnt="0"/>
      <dgm:spPr/>
    </dgm:pt>
    <dgm:pt modelId="{70943EB9-1879-4C30-885C-6163002E8D04}" type="pres">
      <dgm:prSet presAssocID="{D8946230-A0FC-4BA3-846E-A08963E669F9}" presName="parentText" presStyleLbl="node1" presStyleIdx="7" presStyleCnt="9">
        <dgm:presLayoutVars>
          <dgm:chMax val="0"/>
          <dgm:bulletEnabled val="1"/>
        </dgm:presLayoutVars>
      </dgm:prSet>
      <dgm:spPr/>
    </dgm:pt>
    <dgm:pt modelId="{3A07C3BD-7C23-4AA1-94C1-83D3E600DA26}" type="pres">
      <dgm:prSet presAssocID="{883B1964-3ED7-403B-8912-81B858E1E978}" presName="spacer" presStyleCnt="0"/>
      <dgm:spPr/>
    </dgm:pt>
    <dgm:pt modelId="{CDDB306A-51DE-407C-B19C-2DC40970FEAC}" type="pres">
      <dgm:prSet presAssocID="{19CB70B8-0BA8-4B4C-8952-DB029AA55A03}" presName="parentText" presStyleLbl="node1" presStyleIdx="8" presStyleCnt="9">
        <dgm:presLayoutVars>
          <dgm:chMax val="0"/>
          <dgm:bulletEnabled val="1"/>
        </dgm:presLayoutVars>
      </dgm:prSet>
      <dgm:spPr/>
    </dgm:pt>
  </dgm:ptLst>
  <dgm:cxnLst>
    <dgm:cxn modelId="{8BDDA306-817F-44B4-AA10-495318909A0E}" type="presOf" srcId="{EE56FE3E-C98C-41BB-8259-8160665DF91D}" destId="{6A671A23-444F-4A43-881A-A80B8D956465}" srcOrd="0" destOrd="0" presId="urn:microsoft.com/office/officeart/2005/8/layout/vList2"/>
    <dgm:cxn modelId="{85B4EB14-2103-4BC1-8487-34AFCD7C89DD}" type="presOf" srcId="{D8946230-A0FC-4BA3-846E-A08963E669F9}" destId="{70943EB9-1879-4C30-885C-6163002E8D04}" srcOrd="0" destOrd="0" presId="urn:microsoft.com/office/officeart/2005/8/layout/vList2"/>
    <dgm:cxn modelId="{D933F816-7E49-4163-93A3-7083138687F1}" srcId="{5A4A46E7-32DC-4059-A031-44440B07D1D2}" destId="{A0FA39F1-A450-4AD5-9A6B-E077F245EFC7}" srcOrd="2" destOrd="0" parTransId="{DC1800A7-2F4D-45AF-828D-B48BD4FCC134}" sibTransId="{57458DC5-90C2-41B5-B40E-B48B85EB661E}"/>
    <dgm:cxn modelId="{9DDAE819-663C-41BF-ACA0-9A690F57BC23}" type="presOf" srcId="{A15776B8-9C47-45D7-A291-0B4C4D1E41F5}" destId="{B9DD67C6-3E70-4915-8DB6-4C82881ABD2E}" srcOrd="0" destOrd="0" presId="urn:microsoft.com/office/officeart/2005/8/layout/vList2"/>
    <dgm:cxn modelId="{8486F32A-2C7D-4452-89A2-044844C63673}" srcId="{5A4A46E7-32DC-4059-A031-44440B07D1D2}" destId="{CFEDED3C-390B-4BF3-AE28-E78D488F8C08}" srcOrd="0" destOrd="0" parTransId="{455485C8-C86D-4723-8ED7-E2DB62ED556D}" sibTransId="{0DF20533-81D8-43C1-9469-844784288A43}"/>
    <dgm:cxn modelId="{4FF28E30-5203-4AF0-BAC9-E7CBA11D1ADA}" srcId="{5A4A46E7-32DC-4059-A031-44440B07D1D2}" destId="{EE56FE3E-C98C-41BB-8259-8160665DF91D}" srcOrd="1" destOrd="0" parTransId="{6F9207F1-BE2E-456A-A645-4024FCE38B6D}" sibTransId="{2758E4AE-B0BD-4EB7-97CD-8A00E20A9047}"/>
    <dgm:cxn modelId="{27D5C034-2855-4497-BC35-1DE7D96EA30E}" type="presOf" srcId="{CFEDED3C-390B-4BF3-AE28-E78D488F8C08}" destId="{B5CC1598-37D8-478A-8D44-FD00780E6F57}" srcOrd="0" destOrd="0" presId="urn:microsoft.com/office/officeart/2005/8/layout/vList2"/>
    <dgm:cxn modelId="{41BA453B-B275-4AF3-9093-FCF164F6B037}" type="presOf" srcId="{6D144BD7-569E-4F25-A060-8DF59E283C7E}" destId="{45913800-DABF-41BD-B21E-25966BF4AF02}" srcOrd="0" destOrd="0" presId="urn:microsoft.com/office/officeart/2005/8/layout/vList2"/>
    <dgm:cxn modelId="{B339755C-DABB-4699-8885-16B0FB683FF0}" srcId="{5A4A46E7-32DC-4059-A031-44440B07D1D2}" destId="{19CB70B8-0BA8-4B4C-8952-DB029AA55A03}" srcOrd="8" destOrd="0" parTransId="{9A0A11F7-AB5B-487D-98B6-18AEFB95A90A}" sibTransId="{41036337-387D-47BF-8321-A070E9713FDC}"/>
    <dgm:cxn modelId="{9F015F5D-3669-4AA1-90F5-9614FA2F5A3B}" srcId="{5A4A46E7-32DC-4059-A031-44440B07D1D2}" destId="{95A08586-D653-4B31-B760-3354B7F27E02}" srcOrd="6" destOrd="0" parTransId="{070F9BDB-537F-4639-9273-54A9FD400456}" sibTransId="{C888AA21-6B28-4E1A-9404-E328AA3BC533}"/>
    <dgm:cxn modelId="{77B1CF94-0394-4062-81B6-4CE689DDD4B8}" type="presOf" srcId="{7F8A2223-BF47-4EEC-9650-9A7DC6CE8253}" destId="{78817BFF-5CB8-4124-BBED-8F5916629EB1}" srcOrd="0" destOrd="0" presId="urn:microsoft.com/office/officeart/2005/8/layout/vList2"/>
    <dgm:cxn modelId="{BB69D399-6635-43CF-A635-9C06C13EC609}" type="presOf" srcId="{A0FA39F1-A450-4AD5-9A6B-E077F245EFC7}" destId="{5DBBAB2C-22EC-4C24-8410-EDC9FE4D8B18}" srcOrd="0" destOrd="0" presId="urn:microsoft.com/office/officeart/2005/8/layout/vList2"/>
    <dgm:cxn modelId="{755AC1A8-1694-4E89-A17E-9D7432265CAD}" type="presOf" srcId="{95A08586-D653-4B31-B760-3354B7F27E02}" destId="{351ECBA8-BF75-44CE-89C8-E5E80B29BC01}" srcOrd="0" destOrd="0" presId="urn:microsoft.com/office/officeart/2005/8/layout/vList2"/>
    <dgm:cxn modelId="{515BAFB7-03BA-47E1-A872-A5F865E5B6CC}" srcId="{5A4A46E7-32DC-4059-A031-44440B07D1D2}" destId="{6D144BD7-569E-4F25-A060-8DF59E283C7E}" srcOrd="4" destOrd="0" parTransId="{7A1A150E-3D43-47F5-8EEC-A7E797917760}" sibTransId="{A4978FF9-D778-42D2-BDB0-E8EA391D1AB0}"/>
    <dgm:cxn modelId="{F728FFBC-E63B-46BA-AE10-EDA192A40E37}" srcId="{5A4A46E7-32DC-4059-A031-44440B07D1D2}" destId="{A15776B8-9C47-45D7-A291-0B4C4D1E41F5}" srcOrd="5" destOrd="0" parTransId="{4D427B73-285B-4CA6-B6D2-7512F0BEDCB8}" sibTransId="{096653DB-6CD2-4D39-ADF2-63DEE8F747A3}"/>
    <dgm:cxn modelId="{4F319CC9-32FB-4C20-B367-2084F4EFA188}" srcId="{5A4A46E7-32DC-4059-A031-44440B07D1D2}" destId="{7F8A2223-BF47-4EEC-9650-9A7DC6CE8253}" srcOrd="3" destOrd="0" parTransId="{D441A16B-B926-42BC-93E6-9DC6928A3052}" sibTransId="{676CDBAF-FD64-4E42-ACA9-AEA4C9F0EF6B}"/>
    <dgm:cxn modelId="{D3B30FEE-91B6-4028-8069-95954C5F7A26}" srcId="{5A4A46E7-32DC-4059-A031-44440B07D1D2}" destId="{D8946230-A0FC-4BA3-846E-A08963E669F9}" srcOrd="7" destOrd="0" parTransId="{ADEF698B-1913-47B5-A922-3EEC52544BCB}" sibTransId="{883B1964-3ED7-403B-8912-81B858E1E978}"/>
    <dgm:cxn modelId="{B3BBDAFA-F453-4913-845C-EB45E39BE3C0}" type="presOf" srcId="{5A4A46E7-32DC-4059-A031-44440B07D1D2}" destId="{2536606B-0A7F-4A85-A912-FA657D1C1457}" srcOrd="0" destOrd="0" presId="urn:microsoft.com/office/officeart/2005/8/layout/vList2"/>
    <dgm:cxn modelId="{3AAF2DFF-6043-4635-8ED0-8AA8BC1FB00F}" type="presOf" srcId="{19CB70B8-0BA8-4B4C-8952-DB029AA55A03}" destId="{CDDB306A-51DE-407C-B19C-2DC40970FEAC}" srcOrd="0" destOrd="0" presId="urn:microsoft.com/office/officeart/2005/8/layout/vList2"/>
    <dgm:cxn modelId="{9090C684-4116-46C7-8D61-81A77787FDFA}" type="presParOf" srcId="{2536606B-0A7F-4A85-A912-FA657D1C1457}" destId="{B5CC1598-37D8-478A-8D44-FD00780E6F57}" srcOrd="0" destOrd="0" presId="urn:microsoft.com/office/officeart/2005/8/layout/vList2"/>
    <dgm:cxn modelId="{9F9198D7-BE8A-4FE9-A279-9B66A934CF1F}" type="presParOf" srcId="{2536606B-0A7F-4A85-A912-FA657D1C1457}" destId="{23E9FEF3-7684-4959-A1FC-8F2006041C3B}" srcOrd="1" destOrd="0" presId="urn:microsoft.com/office/officeart/2005/8/layout/vList2"/>
    <dgm:cxn modelId="{ABF72AF4-5270-4216-85AB-68E3A01F2176}" type="presParOf" srcId="{2536606B-0A7F-4A85-A912-FA657D1C1457}" destId="{6A671A23-444F-4A43-881A-A80B8D956465}" srcOrd="2" destOrd="0" presId="urn:microsoft.com/office/officeart/2005/8/layout/vList2"/>
    <dgm:cxn modelId="{DF193A96-FEBD-4AC6-9531-20697C997F45}" type="presParOf" srcId="{2536606B-0A7F-4A85-A912-FA657D1C1457}" destId="{4417443B-A120-4216-8551-4C25E1928F09}" srcOrd="3" destOrd="0" presId="urn:microsoft.com/office/officeart/2005/8/layout/vList2"/>
    <dgm:cxn modelId="{2A988ACE-7DCE-4549-9DBA-A705FFC4911C}" type="presParOf" srcId="{2536606B-0A7F-4A85-A912-FA657D1C1457}" destId="{5DBBAB2C-22EC-4C24-8410-EDC9FE4D8B18}" srcOrd="4" destOrd="0" presId="urn:microsoft.com/office/officeart/2005/8/layout/vList2"/>
    <dgm:cxn modelId="{EE080C27-5936-40C2-A7EB-E6F9790310E4}" type="presParOf" srcId="{2536606B-0A7F-4A85-A912-FA657D1C1457}" destId="{BB0BB09A-1C7B-45C8-BD54-A8F8BEF8737C}" srcOrd="5" destOrd="0" presId="urn:microsoft.com/office/officeart/2005/8/layout/vList2"/>
    <dgm:cxn modelId="{93D9B862-87C0-4799-87DE-E99994564D20}" type="presParOf" srcId="{2536606B-0A7F-4A85-A912-FA657D1C1457}" destId="{78817BFF-5CB8-4124-BBED-8F5916629EB1}" srcOrd="6" destOrd="0" presId="urn:microsoft.com/office/officeart/2005/8/layout/vList2"/>
    <dgm:cxn modelId="{CA0BDF0F-0F1A-4D77-85F7-4FDDDBA1A49B}" type="presParOf" srcId="{2536606B-0A7F-4A85-A912-FA657D1C1457}" destId="{8AC73173-FE84-4C69-8A8A-2912C5B19C9D}" srcOrd="7" destOrd="0" presId="urn:microsoft.com/office/officeart/2005/8/layout/vList2"/>
    <dgm:cxn modelId="{679C80F5-6956-4BA3-9020-4A7295B41D66}" type="presParOf" srcId="{2536606B-0A7F-4A85-A912-FA657D1C1457}" destId="{45913800-DABF-41BD-B21E-25966BF4AF02}" srcOrd="8" destOrd="0" presId="urn:microsoft.com/office/officeart/2005/8/layout/vList2"/>
    <dgm:cxn modelId="{391A37DA-85B8-4AAD-8A8C-AEC33D507846}" type="presParOf" srcId="{2536606B-0A7F-4A85-A912-FA657D1C1457}" destId="{C10C3B9B-0A93-47C4-83F0-94AF9FD4DEEA}" srcOrd="9" destOrd="0" presId="urn:microsoft.com/office/officeart/2005/8/layout/vList2"/>
    <dgm:cxn modelId="{265A9066-B885-4A52-B37F-1C00B7420854}" type="presParOf" srcId="{2536606B-0A7F-4A85-A912-FA657D1C1457}" destId="{B9DD67C6-3E70-4915-8DB6-4C82881ABD2E}" srcOrd="10" destOrd="0" presId="urn:microsoft.com/office/officeart/2005/8/layout/vList2"/>
    <dgm:cxn modelId="{DD02E07B-5FE1-4B94-9602-7AA19245D225}" type="presParOf" srcId="{2536606B-0A7F-4A85-A912-FA657D1C1457}" destId="{2C63BB64-AFD7-4A44-A73C-7BFD3B7F77FC}" srcOrd="11" destOrd="0" presId="urn:microsoft.com/office/officeart/2005/8/layout/vList2"/>
    <dgm:cxn modelId="{90694BF9-2DA7-436F-97DB-02CE80BF3605}" type="presParOf" srcId="{2536606B-0A7F-4A85-A912-FA657D1C1457}" destId="{351ECBA8-BF75-44CE-89C8-E5E80B29BC01}" srcOrd="12" destOrd="0" presId="urn:microsoft.com/office/officeart/2005/8/layout/vList2"/>
    <dgm:cxn modelId="{2A5A0080-35AE-4BCE-BA02-F87F88DEA5A3}" type="presParOf" srcId="{2536606B-0A7F-4A85-A912-FA657D1C1457}" destId="{54601719-0E67-4A68-B6C8-AAD926B4B5D4}" srcOrd="13" destOrd="0" presId="urn:microsoft.com/office/officeart/2005/8/layout/vList2"/>
    <dgm:cxn modelId="{44AC747A-1068-459C-AB67-CDFE92945210}" type="presParOf" srcId="{2536606B-0A7F-4A85-A912-FA657D1C1457}" destId="{70943EB9-1879-4C30-885C-6163002E8D04}" srcOrd="14" destOrd="0" presId="urn:microsoft.com/office/officeart/2005/8/layout/vList2"/>
    <dgm:cxn modelId="{4C201B70-CFF0-45CB-A11F-CC2B1F578C88}" type="presParOf" srcId="{2536606B-0A7F-4A85-A912-FA657D1C1457}" destId="{3A07C3BD-7C23-4AA1-94C1-83D3E600DA26}" srcOrd="15" destOrd="0" presId="urn:microsoft.com/office/officeart/2005/8/layout/vList2"/>
    <dgm:cxn modelId="{2F749FC1-AA16-4595-8868-DF71C6B4D63F}" type="presParOf" srcId="{2536606B-0A7F-4A85-A912-FA657D1C1457}" destId="{CDDB306A-51DE-407C-B19C-2DC40970FEAC}" srcOrd="1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CF7E2B-35FC-41CF-94B2-078CC7E4E9F2}" type="doc">
      <dgm:prSet loTypeId="urn:microsoft.com/office/officeart/2005/8/layout/hierarchy1" loCatId="hierarchy" qsTypeId="urn:microsoft.com/office/officeart/2005/8/quickstyle/simple5" qsCatId="simple" csTypeId="urn:microsoft.com/office/officeart/2005/8/colors/accent6_2" csCatId="accent6" phldr="1"/>
      <dgm:spPr/>
      <dgm:t>
        <a:bodyPr/>
        <a:lstStyle/>
        <a:p>
          <a:endParaRPr lang="en-US"/>
        </a:p>
      </dgm:t>
    </dgm:pt>
    <dgm:pt modelId="{BE725BE7-650C-4BA5-AAB9-21CC4322829B}">
      <dgm:prSet/>
      <dgm:spPr/>
      <dgm:t>
        <a:bodyPr/>
        <a:lstStyle/>
        <a:p>
          <a:r>
            <a:rPr lang="en-US" dirty="0"/>
            <a:t>All our teachers are highly qualified.</a:t>
          </a:r>
        </a:p>
      </dgm:t>
    </dgm:pt>
    <dgm:pt modelId="{BFA0E899-4B7C-4DBD-982B-9C177841DF92}" type="parTrans" cxnId="{1BEA0372-D60B-424B-AF5C-CEA5A79C9124}">
      <dgm:prSet/>
      <dgm:spPr/>
      <dgm:t>
        <a:bodyPr/>
        <a:lstStyle/>
        <a:p>
          <a:endParaRPr lang="en-US"/>
        </a:p>
      </dgm:t>
    </dgm:pt>
    <dgm:pt modelId="{9EE83787-6FAE-40A6-8286-7088484F1CEB}" type="sibTrans" cxnId="{1BEA0372-D60B-424B-AF5C-CEA5A79C9124}">
      <dgm:prSet/>
      <dgm:spPr/>
      <dgm:t>
        <a:bodyPr/>
        <a:lstStyle/>
        <a:p>
          <a:endParaRPr lang="en-US"/>
        </a:p>
      </dgm:t>
    </dgm:pt>
    <dgm:pt modelId="{A138208F-0DD4-4B7B-BF93-511ABC5EFA1C}">
      <dgm:prSet/>
      <dgm:spPr/>
      <dgm:t>
        <a:bodyPr/>
        <a:lstStyle/>
        <a:p>
          <a:r>
            <a:rPr lang="en-US" dirty="0"/>
            <a:t>(Parent’s Right to Know*)</a:t>
          </a:r>
        </a:p>
      </dgm:t>
    </dgm:pt>
    <dgm:pt modelId="{6651C5A6-EF66-4836-A404-4E7A6EAC365E}" type="parTrans" cxnId="{88DCF5FB-E6D8-45B8-BE3D-C60AC9E9E33C}">
      <dgm:prSet/>
      <dgm:spPr/>
      <dgm:t>
        <a:bodyPr/>
        <a:lstStyle/>
        <a:p>
          <a:endParaRPr lang="en-US"/>
        </a:p>
      </dgm:t>
    </dgm:pt>
    <dgm:pt modelId="{57B1E069-375A-4DA3-8EBE-C00C05680F91}" type="sibTrans" cxnId="{88DCF5FB-E6D8-45B8-BE3D-C60AC9E9E33C}">
      <dgm:prSet/>
      <dgm:spPr/>
      <dgm:t>
        <a:bodyPr/>
        <a:lstStyle/>
        <a:p>
          <a:endParaRPr lang="en-US"/>
        </a:p>
      </dgm:t>
    </dgm:pt>
    <dgm:pt modelId="{8322CC92-F72F-4A03-877C-BADF414F831E}" type="pres">
      <dgm:prSet presAssocID="{F8CF7E2B-35FC-41CF-94B2-078CC7E4E9F2}" presName="hierChild1" presStyleCnt="0">
        <dgm:presLayoutVars>
          <dgm:chPref val="1"/>
          <dgm:dir/>
          <dgm:animOne val="branch"/>
          <dgm:animLvl val="lvl"/>
          <dgm:resizeHandles/>
        </dgm:presLayoutVars>
      </dgm:prSet>
      <dgm:spPr/>
    </dgm:pt>
    <dgm:pt modelId="{E091D00F-4EB5-4BBB-9A95-D52699F8F2F5}" type="pres">
      <dgm:prSet presAssocID="{BE725BE7-650C-4BA5-AAB9-21CC4322829B}" presName="hierRoot1" presStyleCnt="0"/>
      <dgm:spPr/>
    </dgm:pt>
    <dgm:pt modelId="{B430B730-B036-4CB6-9F5D-5FE017927C7C}" type="pres">
      <dgm:prSet presAssocID="{BE725BE7-650C-4BA5-AAB9-21CC4322829B}" presName="composite" presStyleCnt="0"/>
      <dgm:spPr/>
    </dgm:pt>
    <dgm:pt modelId="{D68B8DC5-631B-42A1-AB79-6486F06DFE51}" type="pres">
      <dgm:prSet presAssocID="{BE725BE7-650C-4BA5-AAB9-21CC4322829B}" presName="background" presStyleLbl="node0" presStyleIdx="0" presStyleCnt="2"/>
      <dgm:spPr/>
    </dgm:pt>
    <dgm:pt modelId="{2B665E4B-FE82-4B4A-A5AC-6A2B74BC5E28}" type="pres">
      <dgm:prSet presAssocID="{BE725BE7-650C-4BA5-AAB9-21CC4322829B}" presName="text" presStyleLbl="fgAcc0" presStyleIdx="0" presStyleCnt="2" custScaleX="130944" custScaleY="155239" custLinFactNeighborX="-2648" custLinFactNeighborY="-87781">
        <dgm:presLayoutVars>
          <dgm:chPref val="3"/>
        </dgm:presLayoutVars>
      </dgm:prSet>
      <dgm:spPr/>
    </dgm:pt>
    <dgm:pt modelId="{DC940327-3B35-451F-8419-82BD2537E0F0}" type="pres">
      <dgm:prSet presAssocID="{BE725BE7-650C-4BA5-AAB9-21CC4322829B}" presName="hierChild2" presStyleCnt="0"/>
      <dgm:spPr/>
    </dgm:pt>
    <dgm:pt modelId="{80F62626-F458-4AB2-A9E4-D8F89FAD6633}" type="pres">
      <dgm:prSet presAssocID="{A138208F-0DD4-4B7B-BF93-511ABC5EFA1C}" presName="hierRoot1" presStyleCnt="0"/>
      <dgm:spPr/>
    </dgm:pt>
    <dgm:pt modelId="{9FC87C91-2B79-4FD5-8767-F74F04A9E598}" type="pres">
      <dgm:prSet presAssocID="{A138208F-0DD4-4B7B-BF93-511ABC5EFA1C}" presName="composite" presStyleCnt="0"/>
      <dgm:spPr/>
    </dgm:pt>
    <dgm:pt modelId="{C7816234-37F2-4B57-A093-7A39E8AE9757}" type="pres">
      <dgm:prSet presAssocID="{A138208F-0DD4-4B7B-BF93-511ABC5EFA1C}" presName="background" presStyleLbl="node0" presStyleIdx="1" presStyleCnt="2"/>
      <dgm:spPr/>
    </dgm:pt>
    <dgm:pt modelId="{031D5AF3-E097-408B-9B11-9ECBE52A981F}" type="pres">
      <dgm:prSet presAssocID="{A138208F-0DD4-4B7B-BF93-511ABC5EFA1C}" presName="text" presStyleLbl="fgAcc0" presStyleIdx="1" presStyleCnt="2" custScaleX="139372" custScaleY="145548" custLinFactNeighborX="-1408" custLinFactNeighborY="56065">
        <dgm:presLayoutVars>
          <dgm:chPref val="3"/>
        </dgm:presLayoutVars>
      </dgm:prSet>
      <dgm:spPr/>
    </dgm:pt>
    <dgm:pt modelId="{7A3B1B04-9381-4D2F-8931-194F94BEA615}" type="pres">
      <dgm:prSet presAssocID="{A138208F-0DD4-4B7B-BF93-511ABC5EFA1C}" presName="hierChild2" presStyleCnt="0"/>
      <dgm:spPr/>
    </dgm:pt>
  </dgm:ptLst>
  <dgm:cxnLst>
    <dgm:cxn modelId="{802EBD70-90DF-4670-8AEE-B3B863263649}" type="presOf" srcId="{BE725BE7-650C-4BA5-AAB9-21CC4322829B}" destId="{2B665E4B-FE82-4B4A-A5AC-6A2B74BC5E28}" srcOrd="0" destOrd="0" presId="urn:microsoft.com/office/officeart/2005/8/layout/hierarchy1"/>
    <dgm:cxn modelId="{1BEA0372-D60B-424B-AF5C-CEA5A79C9124}" srcId="{F8CF7E2B-35FC-41CF-94B2-078CC7E4E9F2}" destId="{BE725BE7-650C-4BA5-AAB9-21CC4322829B}" srcOrd="0" destOrd="0" parTransId="{BFA0E899-4B7C-4DBD-982B-9C177841DF92}" sibTransId="{9EE83787-6FAE-40A6-8286-7088484F1CEB}"/>
    <dgm:cxn modelId="{DA175691-C22C-40D4-8081-F5FCD66B7AF1}" type="presOf" srcId="{A138208F-0DD4-4B7B-BF93-511ABC5EFA1C}" destId="{031D5AF3-E097-408B-9B11-9ECBE52A981F}" srcOrd="0" destOrd="0" presId="urn:microsoft.com/office/officeart/2005/8/layout/hierarchy1"/>
    <dgm:cxn modelId="{304BB699-8C10-491B-98CD-BCF13D007D2D}" type="presOf" srcId="{F8CF7E2B-35FC-41CF-94B2-078CC7E4E9F2}" destId="{8322CC92-F72F-4A03-877C-BADF414F831E}" srcOrd="0" destOrd="0" presId="urn:microsoft.com/office/officeart/2005/8/layout/hierarchy1"/>
    <dgm:cxn modelId="{88DCF5FB-E6D8-45B8-BE3D-C60AC9E9E33C}" srcId="{F8CF7E2B-35FC-41CF-94B2-078CC7E4E9F2}" destId="{A138208F-0DD4-4B7B-BF93-511ABC5EFA1C}" srcOrd="1" destOrd="0" parTransId="{6651C5A6-EF66-4836-A404-4E7A6EAC365E}" sibTransId="{57B1E069-375A-4DA3-8EBE-C00C05680F91}"/>
    <dgm:cxn modelId="{ACCA951F-CBD0-40A9-8AB6-9EED4F4387BB}" type="presParOf" srcId="{8322CC92-F72F-4A03-877C-BADF414F831E}" destId="{E091D00F-4EB5-4BBB-9A95-D52699F8F2F5}" srcOrd="0" destOrd="0" presId="urn:microsoft.com/office/officeart/2005/8/layout/hierarchy1"/>
    <dgm:cxn modelId="{01355870-331C-4112-BEA6-E7D02778313B}" type="presParOf" srcId="{E091D00F-4EB5-4BBB-9A95-D52699F8F2F5}" destId="{B430B730-B036-4CB6-9F5D-5FE017927C7C}" srcOrd="0" destOrd="0" presId="urn:microsoft.com/office/officeart/2005/8/layout/hierarchy1"/>
    <dgm:cxn modelId="{2FCD969A-64F6-41B7-8DDA-13AECCB4B842}" type="presParOf" srcId="{B430B730-B036-4CB6-9F5D-5FE017927C7C}" destId="{D68B8DC5-631B-42A1-AB79-6486F06DFE51}" srcOrd="0" destOrd="0" presId="urn:microsoft.com/office/officeart/2005/8/layout/hierarchy1"/>
    <dgm:cxn modelId="{E6153B08-1649-436C-9C8E-42ED97ABD21A}" type="presParOf" srcId="{B430B730-B036-4CB6-9F5D-5FE017927C7C}" destId="{2B665E4B-FE82-4B4A-A5AC-6A2B74BC5E28}" srcOrd="1" destOrd="0" presId="urn:microsoft.com/office/officeart/2005/8/layout/hierarchy1"/>
    <dgm:cxn modelId="{09F808CE-1E8D-404A-973D-9125404559CE}" type="presParOf" srcId="{E091D00F-4EB5-4BBB-9A95-D52699F8F2F5}" destId="{DC940327-3B35-451F-8419-82BD2537E0F0}" srcOrd="1" destOrd="0" presId="urn:microsoft.com/office/officeart/2005/8/layout/hierarchy1"/>
    <dgm:cxn modelId="{D4BFD559-D9D4-4C58-9858-6326C54595CD}" type="presParOf" srcId="{8322CC92-F72F-4A03-877C-BADF414F831E}" destId="{80F62626-F458-4AB2-A9E4-D8F89FAD6633}" srcOrd="1" destOrd="0" presId="urn:microsoft.com/office/officeart/2005/8/layout/hierarchy1"/>
    <dgm:cxn modelId="{8651DE5A-311E-400E-A81C-7C814E0203C7}" type="presParOf" srcId="{80F62626-F458-4AB2-A9E4-D8F89FAD6633}" destId="{9FC87C91-2B79-4FD5-8767-F74F04A9E598}" srcOrd="0" destOrd="0" presId="urn:microsoft.com/office/officeart/2005/8/layout/hierarchy1"/>
    <dgm:cxn modelId="{D770471D-ABE1-461E-93BF-00DD7B30DC1B}" type="presParOf" srcId="{9FC87C91-2B79-4FD5-8767-F74F04A9E598}" destId="{C7816234-37F2-4B57-A093-7A39E8AE9757}" srcOrd="0" destOrd="0" presId="urn:microsoft.com/office/officeart/2005/8/layout/hierarchy1"/>
    <dgm:cxn modelId="{E8EC4A3E-D1BE-4938-96C9-3A37BB831EE0}" type="presParOf" srcId="{9FC87C91-2B79-4FD5-8767-F74F04A9E598}" destId="{031D5AF3-E097-408B-9B11-9ECBE52A981F}" srcOrd="1" destOrd="0" presId="urn:microsoft.com/office/officeart/2005/8/layout/hierarchy1"/>
    <dgm:cxn modelId="{15F96FD0-6C5E-4E99-9ABF-D8B0FEE9B885}" type="presParOf" srcId="{80F62626-F458-4AB2-A9E4-D8F89FAD6633}" destId="{7A3B1B04-9381-4D2F-8931-194F94BEA61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7235C9-6B11-4213-906E-1C16869B9989}">
      <dsp:nvSpPr>
        <dsp:cNvPr id="0" name=""/>
        <dsp:cNvSpPr/>
      </dsp:nvSpPr>
      <dsp:spPr>
        <a:xfrm>
          <a:off x="0" y="556"/>
          <a:ext cx="8130470" cy="13020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7E74DB-048E-4F75-A3B7-1627E1198E8B}">
      <dsp:nvSpPr>
        <dsp:cNvPr id="0" name=""/>
        <dsp:cNvSpPr/>
      </dsp:nvSpPr>
      <dsp:spPr>
        <a:xfrm>
          <a:off x="393857" y="293508"/>
          <a:ext cx="716104" cy="71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3035E6-689F-4443-9A66-E1174537D4D7}">
      <dsp:nvSpPr>
        <dsp:cNvPr id="0" name=""/>
        <dsp:cNvSpPr/>
      </dsp:nvSpPr>
      <dsp:spPr>
        <a:xfrm>
          <a:off x="1503820" y="556"/>
          <a:ext cx="6626649" cy="1302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796" tIns="137796" rIns="137796" bIns="137796" numCol="1" spcCol="1270" anchor="ctr" anchorCtr="0">
          <a:noAutofit/>
        </a:bodyPr>
        <a:lstStyle/>
        <a:p>
          <a:pPr marL="0" lvl="0" indent="0" algn="l" defTabSz="933450">
            <a:lnSpc>
              <a:spcPct val="100000"/>
            </a:lnSpc>
            <a:spcBef>
              <a:spcPct val="0"/>
            </a:spcBef>
            <a:spcAft>
              <a:spcPct val="35000"/>
            </a:spcAft>
            <a:buNone/>
          </a:pPr>
          <a:r>
            <a:rPr lang="en-US" sz="2100" kern="1200"/>
            <a:t>Increase the percentage of students reading on or above grade level as measured by the Milestones assessment to 80%</a:t>
          </a:r>
          <a:endParaRPr lang="en-US" sz="2100" b="1" kern="1200"/>
        </a:p>
      </dsp:txBody>
      <dsp:txXfrm>
        <a:off x="1503820" y="556"/>
        <a:ext cx="6626649" cy="1302008"/>
      </dsp:txXfrm>
    </dsp:sp>
    <dsp:sp modelId="{F08BE9C3-9698-4BD9-AF09-C6D39C05B9A4}">
      <dsp:nvSpPr>
        <dsp:cNvPr id="0" name=""/>
        <dsp:cNvSpPr/>
      </dsp:nvSpPr>
      <dsp:spPr>
        <a:xfrm>
          <a:off x="0" y="1628067"/>
          <a:ext cx="8130470" cy="13020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BC70C4-FCC7-4775-9D60-7142345B4C65}">
      <dsp:nvSpPr>
        <dsp:cNvPr id="0" name=""/>
        <dsp:cNvSpPr/>
      </dsp:nvSpPr>
      <dsp:spPr>
        <a:xfrm>
          <a:off x="393857" y="1921019"/>
          <a:ext cx="716104" cy="71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BD47F5E-520D-4B6A-8156-4F0438B524E2}">
      <dsp:nvSpPr>
        <dsp:cNvPr id="0" name=""/>
        <dsp:cNvSpPr/>
      </dsp:nvSpPr>
      <dsp:spPr>
        <a:xfrm>
          <a:off x="1503820" y="1628067"/>
          <a:ext cx="6626649" cy="1302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796" tIns="137796" rIns="137796" bIns="137796" numCol="1" spcCol="1270" anchor="ctr" anchorCtr="0">
          <a:noAutofit/>
        </a:bodyPr>
        <a:lstStyle/>
        <a:p>
          <a:pPr marL="0" lvl="0" indent="0" algn="l" defTabSz="933450">
            <a:lnSpc>
              <a:spcPct val="100000"/>
            </a:lnSpc>
            <a:spcBef>
              <a:spcPct val="0"/>
            </a:spcBef>
            <a:spcAft>
              <a:spcPct val="35000"/>
            </a:spcAft>
            <a:buNone/>
          </a:pPr>
          <a:r>
            <a:rPr lang="en-US" sz="2100" kern="1200"/>
            <a:t>Students showing growth of at least 65% on MAP Reading Growth tests during winter and spring test administration</a:t>
          </a:r>
          <a:r>
            <a:rPr lang="en-US" sz="2100" b="1" kern="1200"/>
            <a:t>.</a:t>
          </a:r>
        </a:p>
      </dsp:txBody>
      <dsp:txXfrm>
        <a:off x="1503820" y="1628067"/>
        <a:ext cx="6626649" cy="1302008"/>
      </dsp:txXfrm>
    </dsp:sp>
    <dsp:sp modelId="{97C4FAAE-2DA7-4354-B115-6D3CC805AFB4}">
      <dsp:nvSpPr>
        <dsp:cNvPr id="0" name=""/>
        <dsp:cNvSpPr/>
      </dsp:nvSpPr>
      <dsp:spPr>
        <a:xfrm>
          <a:off x="0" y="3255578"/>
          <a:ext cx="8130470" cy="130200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3F73C11-01B4-49E2-9629-79D3DD5F83C2}">
      <dsp:nvSpPr>
        <dsp:cNvPr id="0" name=""/>
        <dsp:cNvSpPr/>
      </dsp:nvSpPr>
      <dsp:spPr>
        <a:xfrm>
          <a:off x="393857" y="3548530"/>
          <a:ext cx="716104" cy="71610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9390E1-DC90-4619-A829-1002C140ED58}">
      <dsp:nvSpPr>
        <dsp:cNvPr id="0" name=""/>
        <dsp:cNvSpPr/>
      </dsp:nvSpPr>
      <dsp:spPr>
        <a:xfrm>
          <a:off x="1503820" y="3255578"/>
          <a:ext cx="6626649" cy="1302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796" tIns="137796" rIns="137796" bIns="137796" numCol="1" spcCol="1270" anchor="ctr" anchorCtr="0">
          <a:noAutofit/>
        </a:bodyPr>
        <a:lstStyle/>
        <a:p>
          <a:pPr marL="0" lvl="0" indent="0" algn="l" defTabSz="933450">
            <a:lnSpc>
              <a:spcPct val="100000"/>
            </a:lnSpc>
            <a:spcBef>
              <a:spcPct val="0"/>
            </a:spcBef>
            <a:spcAft>
              <a:spcPct val="35000"/>
            </a:spcAft>
            <a:buNone/>
          </a:pPr>
          <a:r>
            <a:rPr lang="en-US" sz="2100" kern="1200"/>
            <a:t>Students showing growth of at least 65% on MAP Math Growth tests during winter and spring test administration</a:t>
          </a:r>
          <a:r>
            <a:rPr lang="en-US" sz="2100" b="1" kern="1200"/>
            <a:t>.</a:t>
          </a:r>
        </a:p>
      </dsp:txBody>
      <dsp:txXfrm>
        <a:off x="1503820" y="3255578"/>
        <a:ext cx="6626649" cy="13020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CC1598-37D8-478A-8D44-FD00780E6F57}">
      <dsp:nvSpPr>
        <dsp:cNvPr id="0" name=""/>
        <dsp:cNvSpPr/>
      </dsp:nvSpPr>
      <dsp:spPr>
        <a:xfrm>
          <a:off x="0" y="100439"/>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Second Step</a:t>
          </a:r>
        </a:p>
      </dsp:txBody>
      <dsp:txXfrm>
        <a:off x="18734" y="119173"/>
        <a:ext cx="4803772" cy="346292"/>
      </dsp:txXfrm>
    </dsp:sp>
    <dsp:sp modelId="{6A671A23-444F-4A43-881A-A80B8D956465}">
      <dsp:nvSpPr>
        <dsp:cNvPr id="0" name=""/>
        <dsp:cNvSpPr/>
      </dsp:nvSpPr>
      <dsp:spPr>
        <a:xfrm>
          <a:off x="0" y="53028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Educational Websites</a:t>
          </a:r>
        </a:p>
      </dsp:txBody>
      <dsp:txXfrm>
        <a:off x="18734" y="549014"/>
        <a:ext cx="4803772" cy="346292"/>
      </dsp:txXfrm>
    </dsp:sp>
    <dsp:sp modelId="{5DBBAB2C-22EC-4C24-8410-EDC9FE4D8B18}">
      <dsp:nvSpPr>
        <dsp:cNvPr id="0" name=""/>
        <dsp:cNvSpPr/>
      </dsp:nvSpPr>
      <dsp:spPr>
        <a:xfrm>
          <a:off x="0" y="96012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Resource Teachers</a:t>
          </a:r>
        </a:p>
      </dsp:txBody>
      <dsp:txXfrm>
        <a:off x="18734" y="978854"/>
        <a:ext cx="4803772" cy="346292"/>
      </dsp:txXfrm>
    </dsp:sp>
    <dsp:sp modelId="{78817BFF-5CB8-4124-BBED-8F5916629EB1}">
      <dsp:nvSpPr>
        <dsp:cNvPr id="0" name=""/>
        <dsp:cNvSpPr/>
      </dsp:nvSpPr>
      <dsp:spPr>
        <a:xfrm>
          <a:off x="0" y="138996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Parent Capacity Building Events</a:t>
          </a:r>
        </a:p>
      </dsp:txBody>
      <dsp:txXfrm>
        <a:off x="18734" y="1408694"/>
        <a:ext cx="4803772" cy="346292"/>
      </dsp:txXfrm>
    </dsp:sp>
    <dsp:sp modelId="{45913800-DABF-41BD-B21E-25966BF4AF02}">
      <dsp:nvSpPr>
        <dsp:cNvPr id="0" name=""/>
        <dsp:cNvSpPr/>
      </dsp:nvSpPr>
      <dsp:spPr>
        <a:xfrm>
          <a:off x="0" y="181980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Positive Behavioral Interventions and Supports</a:t>
          </a:r>
        </a:p>
      </dsp:txBody>
      <dsp:txXfrm>
        <a:off x="18734" y="1838534"/>
        <a:ext cx="4803772" cy="346292"/>
      </dsp:txXfrm>
    </dsp:sp>
    <dsp:sp modelId="{B9DD67C6-3E70-4915-8DB6-4C82881ABD2E}">
      <dsp:nvSpPr>
        <dsp:cNvPr id="0" name=""/>
        <dsp:cNvSpPr/>
      </dsp:nvSpPr>
      <dsp:spPr>
        <a:xfrm>
          <a:off x="0" y="224964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Professional Learning for Staff</a:t>
          </a:r>
        </a:p>
      </dsp:txBody>
      <dsp:txXfrm>
        <a:off x="18734" y="2268374"/>
        <a:ext cx="4803772" cy="346292"/>
      </dsp:txXfrm>
    </dsp:sp>
    <dsp:sp modelId="{351ECBA8-BF75-44CE-89C8-E5E80B29BC01}">
      <dsp:nvSpPr>
        <dsp:cNvPr id="0" name=""/>
        <dsp:cNvSpPr/>
      </dsp:nvSpPr>
      <dsp:spPr>
        <a:xfrm>
          <a:off x="0" y="267948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Grade Level Programs</a:t>
          </a:r>
        </a:p>
      </dsp:txBody>
      <dsp:txXfrm>
        <a:off x="18734" y="2698214"/>
        <a:ext cx="4803772" cy="346292"/>
      </dsp:txXfrm>
    </dsp:sp>
    <dsp:sp modelId="{70943EB9-1879-4C30-885C-6163002E8D04}">
      <dsp:nvSpPr>
        <dsp:cNvPr id="0" name=""/>
        <dsp:cNvSpPr/>
      </dsp:nvSpPr>
      <dsp:spPr>
        <a:xfrm>
          <a:off x="0" y="310932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Early Intervention Program teachers (EIP)</a:t>
          </a:r>
        </a:p>
      </dsp:txBody>
      <dsp:txXfrm>
        <a:off x="18734" y="3128054"/>
        <a:ext cx="4803772" cy="346292"/>
      </dsp:txXfrm>
    </dsp:sp>
    <dsp:sp modelId="{CDDB306A-51DE-407C-B19C-2DC40970FEAC}">
      <dsp:nvSpPr>
        <dsp:cNvPr id="0" name=""/>
        <dsp:cNvSpPr/>
      </dsp:nvSpPr>
      <dsp:spPr>
        <a:xfrm>
          <a:off x="0" y="3539160"/>
          <a:ext cx="4841240" cy="38376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Parent Resource Room</a:t>
          </a:r>
        </a:p>
      </dsp:txBody>
      <dsp:txXfrm>
        <a:off x="18734" y="3557894"/>
        <a:ext cx="4803772"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68B8DC5-631B-42A1-AB79-6486F06DFE51}">
      <dsp:nvSpPr>
        <dsp:cNvPr id="0" name=""/>
        <dsp:cNvSpPr/>
      </dsp:nvSpPr>
      <dsp:spPr>
        <a:xfrm>
          <a:off x="-41282" y="237340"/>
          <a:ext cx="2106293" cy="1585651"/>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2B665E4B-FE82-4B4A-A5AC-6A2B74BC5E28}">
      <dsp:nvSpPr>
        <dsp:cNvPr id="0" name=""/>
        <dsp:cNvSpPr/>
      </dsp:nvSpPr>
      <dsp:spPr>
        <a:xfrm>
          <a:off x="137445" y="407131"/>
          <a:ext cx="2106293" cy="1585651"/>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All our teachers are highly qualified.</a:t>
          </a:r>
        </a:p>
      </dsp:txBody>
      <dsp:txXfrm>
        <a:off x="183887" y="453573"/>
        <a:ext cx="2013409" cy="1492767"/>
      </dsp:txXfrm>
    </dsp:sp>
    <dsp:sp modelId="{C7816234-37F2-4B57-A093-7A39E8AE9757}">
      <dsp:nvSpPr>
        <dsp:cNvPr id="0" name=""/>
        <dsp:cNvSpPr/>
      </dsp:nvSpPr>
      <dsp:spPr>
        <a:xfrm>
          <a:off x="2442411" y="1706621"/>
          <a:ext cx="2241861" cy="1486665"/>
        </a:xfrm>
        <a:prstGeom prst="roundRect">
          <a:avLst>
            <a:gd name="adj" fmla="val 10000"/>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031D5AF3-E097-408B-9B11-9ECBE52A981F}">
      <dsp:nvSpPr>
        <dsp:cNvPr id="0" name=""/>
        <dsp:cNvSpPr/>
      </dsp:nvSpPr>
      <dsp:spPr>
        <a:xfrm>
          <a:off x="2621138" y="1876412"/>
          <a:ext cx="2241861" cy="1486665"/>
        </a:xfrm>
        <a:prstGeom prst="roundRect">
          <a:avLst>
            <a:gd name="adj" fmla="val 10000"/>
          </a:avLst>
        </a:prstGeom>
        <a:solidFill>
          <a:schemeClr val="lt1">
            <a:alpha val="9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(Parent’s Right to Know*)</a:t>
          </a:r>
        </a:p>
      </dsp:txBody>
      <dsp:txXfrm>
        <a:off x="2664681" y="1919955"/>
        <a:ext cx="2154775" cy="139957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177" tIns="46589" rIns="93177" bIns="46589" rtlCol="0"/>
          <a:lstStyle>
            <a:lvl1pPr algn="r">
              <a:defRPr sz="1200"/>
            </a:lvl1pPr>
          </a:lstStyle>
          <a:p>
            <a:fld id="{77D7B603-AAE9-4D09-A7B1-9F7473C053A6}" type="datetimeFigureOut">
              <a:rPr lang="en-US" smtClean="0"/>
              <a:t>8/20/2026</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7" tIns="46589" rIns="93177" bIns="46589" rtlCol="0" anchor="b"/>
          <a:lstStyle>
            <a:lvl1pPr algn="r">
              <a:defRPr sz="1200"/>
            </a:lvl1pPr>
          </a:lstStyle>
          <a:p>
            <a:fld id="{F54E3675-A345-4031-87E4-62C76B96D47D}" type="slidenum">
              <a:rPr lang="en-US" smtClean="0"/>
              <a:t>‹#›</a:t>
            </a:fld>
            <a:endParaRPr lang="en-US"/>
          </a:p>
        </p:txBody>
      </p:sp>
    </p:spTree>
    <p:extLst>
      <p:ext uri="{BB962C8B-B14F-4D97-AF65-F5344CB8AC3E}">
        <p14:creationId xmlns:p14="http://schemas.microsoft.com/office/powerpoint/2010/main" val="2836873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271EFCE7-7C33-4ED1-91F3-562871B2E107}" type="datetimeFigureOut">
              <a:rPr lang="en-US" smtClean="0"/>
              <a:t>8/20/2026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840A822F-3665-4881-8312-C738D3202856}" type="slidenum">
              <a:rPr lang="en-US" smtClean="0"/>
              <a:t>‹#›</a:t>
            </a:fld>
            <a:endParaRPr lang="en-US"/>
          </a:p>
        </p:txBody>
      </p:sp>
    </p:spTree>
    <p:extLst>
      <p:ext uri="{BB962C8B-B14F-4D97-AF65-F5344CB8AC3E}">
        <p14:creationId xmlns:p14="http://schemas.microsoft.com/office/powerpoint/2010/main" val="54706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0A822F-3665-4881-8312-C738D3202856}" type="slidenum">
              <a:rPr lang="en-US" smtClean="0"/>
              <a:t>1</a:t>
            </a:fld>
            <a:endParaRPr lang="en-US"/>
          </a:p>
        </p:txBody>
      </p:sp>
    </p:spTree>
    <p:extLst>
      <p:ext uri="{BB962C8B-B14F-4D97-AF65-F5344CB8AC3E}">
        <p14:creationId xmlns:p14="http://schemas.microsoft.com/office/powerpoint/2010/main" val="1237038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0A822F-3665-4881-8312-C738D3202856}" type="slidenum">
              <a:rPr lang="en-US" smtClean="0"/>
              <a:t>10</a:t>
            </a:fld>
            <a:endParaRPr lang="en-US"/>
          </a:p>
        </p:txBody>
      </p:sp>
    </p:spTree>
    <p:extLst>
      <p:ext uri="{BB962C8B-B14F-4D97-AF65-F5344CB8AC3E}">
        <p14:creationId xmlns:p14="http://schemas.microsoft.com/office/powerpoint/2010/main" val="757343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0A822F-3665-4881-8312-C738D3202856}" type="slidenum">
              <a:rPr lang="en-US" smtClean="0"/>
              <a:t>16</a:t>
            </a:fld>
            <a:endParaRPr lang="en-US"/>
          </a:p>
        </p:txBody>
      </p:sp>
    </p:spTree>
    <p:extLst>
      <p:ext uri="{BB962C8B-B14F-4D97-AF65-F5344CB8AC3E}">
        <p14:creationId xmlns:p14="http://schemas.microsoft.com/office/powerpoint/2010/main" val="487899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79867CD-CD09-0EEC-D165-96584688B982}"/>
              </a:ext>
            </a:extLst>
          </p:cNvPr>
          <p:cNvSpPr>
            <a:spLocks noGrp="1"/>
          </p:cNvSpPr>
          <p:nvPr>
            <p:ph type="title"/>
          </p:nvPr>
        </p:nvSpPr>
        <p:spPr>
          <a:xfrm>
            <a:off x="61722" y="64008"/>
            <a:ext cx="9011412" cy="5120639"/>
          </a:xfrm>
        </p:spPr>
        <p:txBody>
          <a:bodyPr>
            <a:normAutofit/>
          </a:bodyPr>
          <a:lstStyle>
            <a:lvl1pPr>
              <a:defRPr sz="825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065D245-B564-481D-A323-F73C5BCA8461}"/>
              </a:ext>
            </a:extLst>
          </p:cNvPr>
          <p:cNvSpPr>
            <a:spLocks noGrp="1"/>
          </p:cNvSpPr>
          <p:nvPr>
            <p:ph type="subTitle" idx="1"/>
          </p:nvPr>
        </p:nvSpPr>
        <p:spPr>
          <a:xfrm>
            <a:off x="816102" y="5360878"/>
            <a:ext cx="7527798" cy="566928"/>
          </a:xfrm>
        </p:spPr>
        <p:txBody>
          <a:bodyPr anchor="b" anchorCtr="0">
            <a:normAutofit/>
          </a:bodyPr>
          <a:lstStyle>
            <a:lvl1pPr marL="0" indent="0" algn="r">
              <a:lnSpc>
                <a:spcPct val="100000"/>
              </a:lnSpc>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011422A5-3076-413B-84CB-ED3BA4171CC0}"/>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28E072EE-51B3-4C0C-A460-4684AB079301}"/>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F5267C68-40D5-477E-9DBC-C28FD4B1142F}"/>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8" name="Straight Connector 7">
            <a:extLst>
              <a:ext uri="{FF2B5EF4-FFF2-40B4-BE49-F238E27FC236}">
                <a16:creationId xmlns:a16="http://schemas.microsoft.com/office/drawing/2014/main" id="{3C1F8589-B640-4540-D0AD-2B0461CD340F}"/>
              </a:ext>
              <a:ext uri="{C183D7F6-B498-43B3-948B-1728B52AA6E4}">
                <adec:decorative xmlns:adec="http://schemas.microsoft.com/office/drawing/2017/decorative" val="1"/>
              </a:ext>
            </a:extLst>
          </p:cNvPr>
          <p:cNvCxnSpPr>
            <a:cxnSpLocks/>
          </p:cNvCxnSpPr>
          <p:nvPr/>
        </p:nvCxnSpPr>
        <p:spPr>
          <a:xfrm>
            <a:off x="8540854" y="5749927"/>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9425156"/>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EE2F5-9D3C-4BE7-9AD5-335B31CF2CB5}"/>
              </a:ext>
            </a:extLst>
          </p:cNvPr>
          <p:cNvSpPr>
            <a:spLocks noGrp="1"/>
          </p:cNvSpPr>
          <p:nvPr>
            <p:ph type="title"/>
          </p:nvPr>
        </p:nvSpPr>
        <p:spPr>
          <a:xfrm>
            <a:off x="816102" y="1090246"/>
            <a:ext cx="8130470" cy="79051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5F98C4F-4BF6-47CF-ABEE-2B12748C470C}"/>
              </a:ext>
            </a:extLst>
          </p:cNvPr>
          <p:cNvSpPr>
            <a:spLocks noGrp="1"/>
          </p:cNvSpPr>
          <p:nvPr>
            <p:ph idx="1"/>
          </p:nvPr>
        </p:nvSpPr>
        <p:spPr>
          <a:xfrm>
            <a:off x="816102" y="1880756"/>
            <a:ext cx="8130470" cy="4558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6151AB30-CD74-471D-9FA6-ADC0C901E6D0}"/>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D539070-70D2-4DD1-A439-155343FE262E}"/>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A6A137C4-F19E-4521-8DCB-4E0CF9CA3193}"/>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7" name="Straight Connector 6">
            <a:extLst>
              <a:ext uri="{FF2B5EF4-FFF2-40B4-BE49-F238E27FC236}">
                <a16:creationId xmlns:a16="http://schemas.microsoft.com/office/drawing/2014/main" id="{FD144482-F463-E942-01AE-69DF54F4171C}"/>
              </a:ext>
              <a:ext uri="{C183D7F6-B498-43B3-948B-1728B52AA6E4}">
                <adec:decorative xmlns:adec="http://schemas.microsoft.com/office/drawing/2017/decorative" val="1"/>
              </a:ext>
            </a:extLst>
          </p:cNvPr>
          <p:cNvCxnSpPr>
            <a:cxnSpLocks/>
          </p:cNvCxnSpPr>
          <p:nvPr/>
        </p:nvCxnSpPr>
        <p:spPr>
          <a:xfrm>
            <a:off x="1" y="120586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9376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15886" y="4676177"/>
            <a:ext cx="8126729" cy="1319510"/>
          </a:xfrm>
        </p:spPr>
        <p:txBody>
          <a:bodyPr vert="horz" lIns="91440" tIns="45720" rIns="91440" bIns="45720" rtlCol="0" anchor="b">
            <a:noAutofit/>
          </a:bodyPr>
          <a:lstStyle>
            <a:lvl1pPr>
              <a:defRPr lang="en-US" sz="405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15886" y="6065134"/>
            <a:ext cx="8126729" cy="373766"/>
          </a:xfrm>
        </p:spPr>
        <p:txBody>
          <a:bodyPr vert="horz" lIns="91440" tIns="45720" rIns="91440" bIns="45720" rtlCol="0" anchor="b">
            <a:noAutofit/>
          </a:bodyPr>
          <a:lstStyle>
            <a:lvl1pPr marL="0" indent="0">
              <a:spcBef>
                <a:spcPts val="0"/>
              </a:spcBef>
              <a:buNone/>
              <a:defRPr lang="en-US" sz="1500" dirty="0"/>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1" y="1"/>
            <a:ext cx="9143999" cy="4467828"/>
          </a:xfrm>
          <a:blipFill dpi="0" rotWithShape="1">
            <a:blip r:embed="rId2">
              <a:alphaModFix amt="60000"/>
            </a:blip>
            <a:srcRect/>
            <a:stretch>
              <a:fillRect/>
            </a:stretch>
          </a:blipFill>
        </p:spPr>
        <p:txBody>
          <a:bodyPr/>
          <a:lstStyle>
            <a:lvl1pPr marL="0" indent="0">
              <a:buNone/>
              <a:defRPr/>
            </a:lvl1pPr>
          </a:lstStyle>
          <a:p>
            <a:r>
              <a:rPr lang="en-US" dirty="0"/>
              <a:t> </a:t>
            </a:r>
          </a:p>
        </p:txBody>
      </p:sp>
      <p:cxnSp>
        <p:nvCxnSpPr>
          <p:cNvPr id="4" name="Straight Connector 3">
            <a:extLst>
              <a:ext uri="{FF2B5EF4-FFF2-40B4-BE49-F238E27FC236}">
                <a16:creationId xmlns:a16="http://schemas.microsoft.com/office/drawing/2014/main" id="{A7765164-0D02-5316-1845-119CB011190B}"/>
              </a:ext>
              <a:ext uri="{C183D7F6-B498-43B3-948B-1728B52AA6E4}">
                <adec:decorative xmlns:adec="http://schemas.microsoft.com/office/drawing/2017/decorative" val="1"/>
              </a:ext>
            </a:extLst>
          </p:cNvPr>
          <p:cNvCxnSpPr>
            <a:cxnSpLocks/>
          </p:cNvCxnSpPr>
          <p:nvPr/>
        </p:nvCxnSpPr>
        <p:spPr>
          <a:xfrm>
            <a:off x="1" y="5715000"/>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5">
            <a:extLst>
              <a:ext uri="{FF2B5EF4-FFF2-40B4-BE49-F238E27FC236}">
                <a16:creationId xmlns:a16="http://schemas.microsoft.com/office/drawing/2014/main" id="{2DFA2081-8ED6-0719-D0B6-2818D6019332}"/>
              </a:ext>
            </a:extLst>
          </p:cNvPr>
          <p:cNvSpPr>
            <a:spLocks noGrp="1"/>
          </p:cNvSpPr>
          <p:nvPr>
            <p:ph type="ftr" sz="quarter" idx="15"/>
          </p:nvPr>
        </p:nvSpPr>
        <p:spPr/>
        <p:txBody>
          <a:bodyPr/>
          <a:lstStyle/>
          <a:p>
            <a:endParaRPr lang="en-US"/>
          </a:p>
        </p:txBody>
      </p:sp>
      <p:sp>
        <p:nvSpPr>
          <p:cNvPr id="5" name="Date Placeholder 4">
            <a:extLst>
              <a:ext uri="{FF2B5EF4-FFF2-40B4-BE49-F238E27FC236}">
                <a16:creationId xmlns:a16="http://schemas.microsoft.com/office/drawing/2014/main" id="{9A51F47A-9B8B-A343-2C56-110E21331AE3}"/>
              </a:ext>
            </a:extLst>
          </p:cNvPr>
          <p:cNvSpPr>
            <a:spLocks noGrp="1"/>
          </p:cNvSpPr>
          <p:nvPr>
            <p:ph type="dt" sz="half" idx="14"/>
          </p:nvPr>
        </p:nvSpPr>
        <p:spPr/>
        <p:txBody>
          <a:bodyPr/>
          <a:lstStyle/>
          <a:p>
            <a:fld id="{F3A810AF-6A47-43FA-BDA3-734AA2425EAB}" type="datetimeFigureOut">
              <a:rPr lang="en-US" smtClean="0"/>
              <a:t>8/20/2026</a:t>
            </a:fld>
            <a:endParaRPr lang="en-US"/>
          </a:p>
        </p:txBody>
      </p:sp>
      <p:sp>
        <p:nvSpPr>
          <p:cNvPr id="10" name="Slide Number Placeholder 9">
            <a:extLst>
              <a:ext uri="{FF2B5EF4-FFF2-40B4-BE49-F238E27FC236}">
                <a16:creationId xmlns:a16="http://schemas.microsoft.com/office/drawing/2014/main" id="{F259CCC4-FA9E-2074-3142-5EBA62F91B25}"/>
              </a:ext>
            </a:extLst>
          </p:cNvPr>
          <p:cNvSpPr>
            <a:spLocks noGrp="1"/>
          </p:cNvSpPr>
          <p:nvPr>
            <p:ph type="sldNum" sz="quarter" idx="16"/>
          </p:nvPr>
        </p:nvSpPr>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64890145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884792" y="1411359"/>
            <a:ext cx="2802008" cy="2845567"/>
          </a:xfrm>
        </p:spPr>
        <p:txBody>
          <a:bodyPr vert="horz" lIns="91440" tIns="45720" rIns="91440" bIns="45720" rtlCol="0" anchor="b">
            <a:noAutofit/>
          </a:bodyPr>
          <a:lstStyle>
            <a:lvl1pPr>
              <a:defRPr lang="en-US" sz="27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884792" y="4403039"/>
            <a:ext cx="2797436" cy="1123122"/>
          </a:xfrm>
        </p:spPr>
        <p:txBody>
          <a:bodyPr vert="horz" lIns="91440" tIns="45720" rIns="91440" bIns="45720" rtlCol="0">
            <a:normAutofit/>
          </a:bodyPr>
          <a:lstStyle>
            <a:lvl1pPr marL="0" indent="0">
              <a:lnSpc>
                <a:spcPct val="100000"/>
              </a:lnSpc>
              <a:buNone/>
              <a:defRPr lang="en-US" sz="1200" dirty="0"/>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0" y="0"/>
            <a:ext cx="5713339" cy="68580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17" name="Footer Placeholder 4">
            <a:extLst>
              <a:ext uri="{FF2B5EF4-FFF2-40B4-BE49-F238E27FC236}">
                <a16:creationId xmlns:a16="http://schemas.microsoft.com/office/drawing/2014/main" id="{DF8C2BF2-38FB-0598-A4BE-DD111229A3FE}"/>
              </a:ext>
            </a:extLst>
          </p:cNvPr>
          <p:cNvSpPr>
            <a:spLocks noGrp="1"/>
          </p:cNvSpPr>
          <p:nvPr>
            <p:ph type="ftr" sz="quarter" idx="11"/>
          </p:nvPr>
        </p:nvSpPr>
        <p:spPr>
          <a:xfrm>
            <a:off x="5884791" y="6438900"/>
            <a:ext cx="1285726" cy="419100"/>
          </a:xfrm>
        </p:spPr>
        <p:txBody>
          <a:bodyPr/>
          <a:lstStyle/>
          <a:p>
            <a:endParaRPr lang="en-US"/>
          </a:p>
        </p:txBody>
      </p:sp>
      <p:sp>
        <p:nvSpPr>
          <p:cNvPr id="18" name="Date Placeholder 4">
            <a:extLst>
              <a:ext uri="{FF2B5EF4-FFF2-40B4-BE49-F238E27FC236}">
                <a16:creationId xmlns:a16="http://schemas.microsoft.com/office/drawing/2014/main" id="{5A41BBAF-5441-8512-B575-2EB961DD485E}"/>
              </a:ext>
            </a:extLst>
          </p:cNvPr>
          <p:cNvSpPr>
            <a:spLocks noGrp="1"/>
          </p:cNvSpPr>
          <p:nvPr>
            <p:ph type="dt" sz="half" idx="15"/>
          </p:nvPr>
        </p:nvSpPr>
        <p:spPr>
          <a:xfrm>
            <a:off x="7238172" y="6438900"/>
            <a:ext cx="648528" cy="419100"/>
          </a:xfrm>
        </p:spPr>
        <p:txBody>
          <a:bodyPr/>
          <a:lstStyle/>
          <a:p>
            <a:fld id="{F3A810AF-6A47-43FA-BDA3-734AA2425EAB}" type="datetimeFigureOut">
              <a:rPr lang="en-US" smtClean="0"/>
              <a:t>8/20/2026</a:t>
            </a:fld>
            <a:endParaRPr lang="en-US"/>
          </a:p>
        </p:txBody>
      </p:sp>
      <p:sp>
        <p:nvSpPr>
          <p:cNvPr id="19" name="Slide Number Placeholder 5">
            <a:extLst>
              <a:ext uri="{FF2B5EF4-FFF2-40B4-BE49-F238E27FC236}">
                <a16:creationId xmlns:a16="http://schemas.microsoft.com/office/drawing/2014/main" id="{89401810-4A83-D1CF-00A6-76F622C7153C}"/>
              </a:ext>
            </a:extLst>
          </p:cNvPr>
          <p:cNvSpPr>
            <a:spLocks noGrp="1"/>
          </p:cNvSpPr>
          <p:nvPr>
            <p:ph type="sldNum" sz="quarter" idx="12"/>
          </p:nvPr>
        </p:nvSpPr>
        <p:spPr>
          <a:xfrm>
            <a:off x="7892823" y="6438900"/>
            <a:ext cx="451077" cy="419100"/>
          </a:xfrm>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4043657934"/>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1A7175-8061-E7CC-68E4-2B3CECB6CCFE}"/>
              </a:ext>
            </a:extLst>
          </p:cNvPr>
          <p:cNvSpPr>
            <a:spLocks noGrp="1"/>
          </p:cNvSpPr>
          <p:nvPr>
            <p:ph type="title" hasCustomPrompt="1"/>
          </p:nvPr>
        </p:nvSpPr>
        <p:spPr>
          <a:xfrm>
            <a:off x="816102" y="1090244"/>
            <a:ext cx="7527798" cy="5159257"/>
          </a:xfrm>
        </p:spPr>
        <p:txBody>
          <a:bodyPr>
            <a:normAutofit/>
          </a:bodyPr>
          <a:lstStyle>
            <a:lvl1pPr>
              <a:defRPr sz="6000">
                <a:solidFill>
                  <a:schemeClr val="bg1"/>
                </a:solidFill>
              </a:defRPr>
            </a:lvl1pPr>
          </a:lstStyle>
          <a:p>
            <a:r>
              <a:rPr lang="en-US" dirty="0"/>
              <a:t>Section header</a:t>
            </a:r>
          </a:p>
        </p:txBody>
      </p:sp>
      <p:sp>
        <p:nvSpPr>
          <p:cNvPr id="5" name="Footer Placeholder 4">
            <a:extLst>
              <a:ext uri="{FF2B5EF4-FFF2-40B4-BE49-F238E27FC236}">
                <a16:creationId xmlns:a16="http://schemas.microsoft.com/office/drawing/2014/main" id="{4C094542-CAEF-4D6C-BE6A-BC100F0590F9}"/>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B3408851-4DCC-447C-828A-5F7E66F7623D}"/>
              </a:ext>
            </a:extLst>
          </p:cNvPr>
          <p:cNvSpPr>
            <a:spLocks noGrp="1"/>
          </p:cNvSpPr>
          <p:nvPr>
            <p:ph type="dt" sz="half" idx="10"/>
          </p:nvPr>
        </p:nvSpPr>
        <p:spPr/>
        <p:txBody>
          <a:bodyPr/>
          <a:lstStyle>
            <a:lvl1pPr>
              <a:defRPr>
                <a:solidFill>
                  <a:schemeClr val="bg1"/>
                </a:solidFill>
              </a:defRPr>
            </a:lvl1p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2C8BDE40-8468-4051-9703-B751608AAF9D}"/>
              </a:ext>
            </a:extLst>
          </p:cNvPr>
          <p:cNvSpPr>
            <a:spLocks noGrp="1"/>
          </p:cNvSpPr>
          <p:nvPr>
            <p:ph type="sldNum" sz="quarter" idx="12"/>
          </p:nvPr>
        </p:nvSpPr>
        <p:spPr/>
        <p:txBody>
          <a:bodyPr/>
          <a:lstStyle>
            <a:lvl1pPr>
              <a:defRPr>
                <a:solidFill>
                  <a:schemeClr val="bg1"/>
                </a:solidFill>
              </a:defRPr>
            </a:lvl1pPr>
          </a:lstStyle>
          <a:p>
            <a:fld id="{5381C25F-006F-4225-8DA8-E850DED1C27D}" type="slidenum">
              <a:rPr lang="en-US" smtClean="0"/>
              <a:t>‹#›</a:t>
            </a:fld>
            <a:endParaRPr lang="en-US"/>
          </a:p>
        </p:txBody>
      </p:sp>
      <p:cxnSp>
        <p:nvCxnSpPr>
          <p:cNvPr id="9" name="Straight Connector 8">
            <a:extLst>
              <a:ext uri="{FF2B5EF4-FFF2-40B4-BE49-F238E27FC236}">
                <a16:creationId xmlns:a16="http://schemas.microsoft.com/office/drawing/2014/main" id="{96A5A591-C2D3-D6A3-432F-2C1371951C13}"/>
              </a:ext>
              <a:ext uri="{C183D7F6-B498-43B3-948B-1728B52AA6E4}">
                <adec:decorative xmlns:adec="http://schemas.microsoft.com/office/drawing/2017/decorative" val="1"/>
              </a:ext>
            </a:extLst>
          </p:cNvPr>
          <p:cNvCxnSpPr>
            <a:cxnSpLocks/>
          </p:cNvCxnSpPr>
          <p:nvPr/>
        </p:nvCxnSpPr>
        <p:spPr>
          <a:xfrm>
            <a:off x="1" y="1205868"/>
            <a:ext cx="603146"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83734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B916BDA-9E36-8180-7EBC-AC2A35C79FFC}"/>
              </a:ext>
            </a:extLst>
          </p:cNvPr>
          <p:cNvSpPr>
            <a:spLocks noGrp="1"/>
          </p:cNvSpPr>
          <p:nvPr>
            <p:ph type="title" hasCustomPrompt="1"/>
          </p:nvPr>
        </p:nvSpPr>
        <p:spPr>
          <a:xfrm>
            <a:off x="818205" y="1088703"/>
            <a:ext cx="6359304" cy="1395553"/>
          </a:xfrm>
        </p:spPr>
        <p:txBody>
          <a:bodyPr anchor="t">
            <a:normAutofit/>
          </a:bodyPr>
          <a:lstStyle>
            <a:lvl1pPr>
              <a:defRPr sz="2700"/>
            </a:lvl1pPr>
          </a:lstStyle>
          <a:p>
            <a:r>
              <a:rPr lang="en-US" dirty="0"/>
              <a:t>Agenda</a:t>
            </a:r>
          </a:p>
        </p:txBody>
      </p:sp>
      <p:sp>
        <p:nvSpPr>
          <p:cNvPr id="8" name="Content Placeholder 6">
            <a:extLst>
              <a:ext uri="{FF2B5EF4-FFF2-40B4-BE49-F238E27FC236}">
                <a16:creationId xmlns:a16="http://schemas.microsoft.com/office/drawing/2014/main" id="{92AF672E-4752-50B9-9301-C8042FD003CC}"/>
              </a:ext>
            </a:extLst>
          </p:cNvPr>
          <p:cNvSpPr>
            <a:spLocks noGrp="1"/>
          </p:cNvSpPr>
          <p:nvPr>
            <p:ph sz="quarter" idx="13"/>
          </p:nvPr>
        </p:nvSpPr>
        <p:spPr>
          <a:xfrm>
            <a:off x="822523" y="2484255"/>
            <a:ext cx="6350669" cy="3539514"/>
          </a:xfrm>
        </p:spPr>
        <p:txBody>
          <a:bodyPr>
            <a:normAutofit/>
          </a:bodyPr>
          <a:lstStyle>
            <a:lvl1pPr marL="342900" indent="-342900">
              <a:lnSpc>
                <a:spcPct val="100000"/>
              </a:lnSpc>
              <a:buFont typeface="+mj-lt"/>
              <a:buAutoNum type="arabicPeriod"/>
              <a:defRPr sz="1500"/>
            </a:lvl1pPr>
            <a:lvl2pPr marL="514350" indent="-342900">
              <a:lnSpc>
                <a:spcPct val="100000"/>
              </a:lnSpc>
              <a:buFont typeface="+mj-lt"/>
              <a:buAutoNum type="arabicPeriod"/>
              <a:defRPr sz="1500"/>
            </a:lvl2pPr>
            <a:lvl3pPr marL="600075" indent="-257175">
              <a:lnSpc>
                <a:spcPct val="100000"/>
              </a:lnSpc>
              <a:buFont typeface="+mj-lt"/>
              <a:buAutoNum type="arabicPeriod"/>
              <a:defRPr sz="1500"/>
            </a:lvl3pPr>
            <a:lvl4pPr marL="771525" indent="-257175">
              <a:lnSpc>
                <a:spcPct val="100000"/>
              </a:lnSpc>
              <a:buFont typeface="+mj-lt"/>
              <a:buAutoNum type="arabicPeriod"/>
              <a:defRPr sz="1500"/>
            </a:lvl4pPr>
            <a:lvl5pPr marL="942975" indent="-257175">
              <a:lnSpc>
                <a:spcPct val="100000"/>
              </a:lnSpc>
              <a:buFont typeface="+mj-lt"/>
              <a:buAutoNum type="arabicPeriod"/>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9" name="Straight Connector 8">
            <a:extLst>
              <a:ext uri="{FF2B5EF4-FFF2-40B4-BE49-F238E27FC236}">
                <a16:creationId xmlns:a16="http://schemas.microsoft.com/office/drawing/2014/main" id="{4565070F-FB67-7572-2807-986A25537650}"/>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6627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hasCustomPrompt="1"/>
          </p:nvPr>
        </p:nvSpPr>
        <p:spPr>
          <a:xfrm>
            <a:off x="816102" y="1088136"/>
            <a:ext cx="4312044" cy="1554480"/>
          </a:xfrm>
        </p:spPr>
        <p:txBody>
          <a:bodyPr anchor="t" anchorCtr="0">
            <a:normAutofit/>
          </a:bodyPr>
          <a:lstStyle>
            <a:lvl1pPr>
              <a:defRPr sz="2700"/>
            </a:lvl1pPr>
          </a:lstStyle>
          <a:p>
            <a:r>
              <a:rPr lang="en-US" dirty="0"/>
              <a:t>Agenda</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816102" y="2651760"/>
            <a:ext cx="4312044" cy="3694176"/>
          </a:xfrm>
        </p:spPr>
        <p:txBody>
          <a:bodyPr>
            <a:normAutofit/>
          </a:bodyPr>
          <a:lstStyle>
            <a:lvl1pPr marL="257175" indent="-257175">
              <a:lnSpc>
                <a:spcPct val="100000"/>
              </a:lnSpc>
              <a:buFont typeface="System Font Regular"/>
              <a:buChar char="-"/>
              <a:defRPr sz="1500"/>
            </a:lvl1pPr>
            <a:lvl2pPr>
              <a:lnSpc>
                <a:spcPct val="100000"/>
              </a:lnSpc>
              <a:defRPr sz="1500"/>
            </a:lvl2pPr>
            <a:lvl3pPr>
              <a:lnSpc>
                <a:spcPct val="100000"/>
              </a:lnSpc>
              <a:defRPr sz="1500"/>
            </a:lvl3pPr>
            <a:lvl4pPr>
              <a:lnSpc>
                <a:spcPct val="100000"/>
              </a:lnSpc>
              <a:defRPr sz="1500"/>
            </a:lvl4pPr>
            <a:lvl5pPr>
              <a:lnSpc>
                <a:spcPct val="100000"/>
              </a:lnSpc>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818205" y="6438900"/>
            <a:ext cx="2936553" cy="419100"/>
          </a:xfrm>
        </p:spPr>
        <p:txBody>
          <a:bodyPr/>
          <a:lstStyle/>
          <a:p>
            <a:endParaRPr lang="en-US"/>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3754758" y="6438900"/>
            <a:ext cx="844590" cy="419100"/>
          </a:xfrm>
        </p:spPr>
        <p:txBody>
          <a:bodyPr/>
          <a:lstStyle/>
          <a:p>
            <a:fld id="{F3A810AF-6A47-43FA-BDA3-734AA2425EAB}" type="datetimeFigureOut">
              <a:rPr lang="en-US" smtClean="0"/>
              <a:t>8/20/2026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4599348" y="6438900"/>
            <a:ext cx="528798" cy="419100"/>
          </a:xfrm>
        </p:spPr>
        <p:txBody>
          <a:bodyPr/>
          <a:lstStyle/>
          <a:p>
            <a:fld id="{5381C25F-006F-4225-8DA8-E850DED1C27D}" type="slidenum">
              <a:rPr lang="en-US" smtClean="0"/>
              <a:t>‹#›</a:t>
            </a:fld>
            <a:endParaRPr lang="en-US"/>
          </a:p>
        </p:txBody>
      </p:sp>
      <p:sp>
        <p:nvSpPr>
          <p:cNvPr id="6" name="Picture Placeholder 10">
            <a:extLst>
              <a:ext uri="{FF2B5EF4-FFF2-40B4-BE49-F238E27FC236}">
                <a16:creationId xmlns:a16="http://schemas.microsoft.com/office/drawing/2014/main" id="{E4B52E79-E470-1B1A-EADF-94DA7253B328}"/>
              </a:ext>
            </a:extLst>
          </p:cNvPr>
          <p:cNvSpPr>
            <a:spLocks noGrp="1"/>
          </p:cNvSpPr>
          <p:nvPr>
            <p:ph type="pic" sz="quarter" idx="14" hasCustomPrompt="1"/>
          </p:nvPr>
        </p:nvSpPr>
        <p:spPr>
          <a:xfrm>
            <a:off x="5486400" y="0"/>
            <a:ext cx="3657600" cy="6858000"/>
          </a:xfrm>
          <a:blipFill dpi="0" rotWithShape="1">
            <a:blip r:embed="rId2">
              <a:alphaModFix amt="60000"/>
            </a:blip>
            <a:srcRect/>
            <a:stretch>
              <a:fillRect/>
            </a:stretch>
          </a:blipFill>
        </p:spPr>
        <p:txBody>
          <a:bodyPr/>
          <a:lstStyle>
            <a:lvl1pPr>
              <a:defRPr/>
            </a:lvl1pPr>
          </a:lstStyle>
          <a:p>
            <a:r>
              <a:rPr lang="en-US" dirty="0"/>
              <a:t>  </a:t>
            </a:r>
          </a:p>
        </p:txBody>
      </p:sp>
      <p:cxnSp>
        <p:nvCxnSpPr>
          <p:cNvPr id="8" name="Straight Connector 7">
            <a:extLst>
              <a:ext uri="{FF2B5EF4-FFF2-40B4-BE49-F238E27FC236}">
                <a16:creationId xmlns:a16="http://schemas.microsoft.com/office/drawing/2014/main" id="{94C1AE97-7274-F222-2135-C3524958A87F}"/>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29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5758" y="1114856"/>
            <a:ext cx="2942591" cy="4083580"/>
          </a:xfrm>
        </p:spPr>
        <p:txBody>
          <a:bodyPr anchor="t">
            <a:normAutofit/>
          </a:bodyPr>
          <a:lstStyle>
            <a:lvl1pPr>
              <a:defRPr sz="27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3970959" y="1115290"/>
            <a:ext cx="4357285" cy="5171210"/>
          </a:xfrm>
        </p:spPr>
        <p:txBody>
          <a:bodyPr>
            <a:norm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3" name="Straight Connector 2">
            <a:extLst>
              <a:ext uri="{FF2B5EF4-FFF2-40B4-BE49-F238E27FC236}">
                <a16:creationId xmlns:a16="http://schemas.microsoft.com/office/drawing/2014/main" id="{9954F329-E63B-9F25-4E06-2E98A6453DA7}"/>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1435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2776" y="1114655"/>
            <a:ext cx="2078495" cy="3675552"/>
          </a:xfrm>
        </p:spPr>
        <p:txBody>
          <a:bodyPr anchor="t">
            <a:normAutofit/>
          </a:bodyPr>
          <a:lstStyle>
            <a:lvl1pPr>
              <a:defRPr sz="27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3100900" y="1129145"/>
            <a:ext cx="5845673" cy="5157355"/>
          </a:xfrm>
        </p:spPr>
        <p:txBody>
          <a:bodyPr>
            <a:norm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3" name="Straight Connector 2">
            <a:extLst>
              <a:ext uri="{FF2B5EF4-FFF2-40B4-BE49-F238E27FC236}">
                <a16:creationId xmlns:a16="http://schemas.microsoft.com/office/drawing/2014/main" id="{7547F2C9-46DC-B902-E883-CE0360E6DD94}"/>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7891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589341" y="1111101"/>
            <a:ext cx="4754559" cy="1143000"/>
          </a:xfrm>
        </p:spPr>
        <p:txBody>
          <a:bodyPr anchor="t"/>
          <a:lstStyle/>
          <a:p>
            <a:r>
              <a:rPr lang="en-US"/>
              <a:t>Click to edit Master title style</a:t>
            </a:r>
            <a:endParaRPr lang="en-US" dirty="0"/>
          </a:p>
        </p:txBody>
      </p:sp>
      <p:sp>
        <p:nvSpPr>
          <p:cNvPr id="6" name="Picture Placeholder 10">
            <a:extLst>
              <a:ext uri="{FF2B5EF4-FFF2-40B4-BE49-F238E27FC236}">
                <a16:creationId xmlns:a16="http://schemas.microsoft.com/office/drawing/2014/main" id="{6FB7CB50-241E-E6B6-1C0E-1B5466B14779}"/>
              </a:ext>
            </a:extLst>
          </p:cNvPr>
          <p:cNvSpPr>
            <a:spLocks noGrp="1"/>
          </p:cNvSpPr>
          <p:nvPr>
            <p:ph type="pic" sz="quarter" idx="13" hasCustomPrompt="1"/>
          </p:nvPr>
        </p:nvSpPr>
        <p:spPr>
          <a:xfrm>
            <a:off x="9144" y="0"/>
            <a:ext cx="337993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1" name="Content Placeholder 7">
            <a:extLst>
              <a:ext uri="{FF2B5EF4-FFF2-40B4-BE49-F238E27FC236}">
                <a16:creationId xmlns:a16="http://schemas.microsoft.com/office/drawing/2014/main" id="{A1C94DDD-A7D7-1407-F63C-F296AB454220}"/>
              </a:ext>
            </a:extLst>
          </p:cNvPr>
          <p:cNvSpPr>
            <a:spLocks noGrp="1"/>
          </p:cNvSpPr>
          <p:nvPr>
            <p:ph sz="quarter" idx="18"/>
          </p:nvPr>
        </p:nvSpPr>
        <p:spPr>
          <a:xfrm>
            <a:off x="3589340" y="2402887"/>
            <a:ext cx="4754561" cy="3883614"/>
          </a:xfrm>
        </p:spPr>
        <p:txBody>
          <a:bodyPr>
            <a:norm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3871FB-7459-8C2E-BA80-AD31AE855A93}"/>
              </a:ext>
              <a:ext uri="{C183D7F6-B498-43B3-948B-1728B52AA6E4}">
                <adec:decorative xmlns:adec="http://schemas.microsoft.com/office/drawing/2017/decorative" val="1"/>
              </a:ext>
            </a:extLst>
          </p:cNvPr>
          <p:cNvCxnSpPr>
            <a:cxnSpLocks/>
          </p:cNvCxnSpPr>
          <p:nvPr/>
        </p:nvCxnSpPr>
        <p:spPr>
          <a:xfrm flipH="1">
            <a:off x="8531710"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7504282-04A3-1CE1-50A4-AF83D0D40A42}"/>
              </a:ext>
            </a:extLst>
          </p:cNvPr>
          <p:cNvSpPr>
            <a:spLocks noGrp="1"/>
          </p:cNvSpPr>
          <p:nvPr>
            <p:ph type="ftr" sz="quarter" idx="11"/>
          </p:nvPr>
        </p:nvSpPr>
        <p:spPr>
          <a:xfrm>
            <a:off x="3589341" y="6438900"/>
            <a:ext cx="3581177" cy="419100"/>
          </a:xfrm>
        </p:spPr>
        <p:txBody>
          <a:bodyPr/>
          <a:lstStyle/>
          <a:p>
            <a:endParaRPr lang="en-US"/>
          </a:p>
        </p:txBody>
      </p:sp>
      <p:sp>
        <p:nvSpPr>
          <p:cNvPr id="7" name="Date Placeholder 4">
            <a:extLst>
              <a:ext uri="{FF2B5EF4-FFF2-40B4-BE49-F238E27FC236}">
                <a16:creationId xmlns:a16="http://schemas.microsoft.com/office/drawing/2014/main" id="{CA12AEFE-D7DE-804A-807C-704D5B34E130}"/>
              </a:ext>
            </a:extLst>
          </p:cNvPr>
          <p:cNvSpPr>
            <a:spLocks noGrp="1"/>
          </p:cNvSpPr>
          <p:nvPr>
            <p:ph type="dt" sz="half" idx="15"/>
          </p:nvPr>
        </p:nvSpPr>
        <p:spPr>
          <a:xfrm>
            <a:off x="7238172" y="6438900"/>
            <a:ext cx="648528" cy="419100"/>
          </a:xfrm>
        </p:spPr>
        <p:txBody>
          <a:bodyPr/>
          <a:lstStyle/>
          <a:p>
            <a:fld id="{F3A810AF-6A47-43FA-BDA3-734AA2425EAB}" type="datetimeFigureOut">
              <a:rPr lang="en-US" smtClean="0"/>
              <a:t>8/20/2026</a:t>
            </a:fld>
            <a:endParaRPr lang="en-US"/>
          </a:p>
        </p:txBody>
      </p:sp>
      <p:sp>
        <p:nvSpPr>
          <p:cNvPr id="8" name="Slide Number Placeholder 5">
            <a:extLst>
              <a:ext uri="{FF2B5EF4-FFF2-40B4-BE49-F238E27FC236}">
                <a16:creationId xmlns:a16="http://schemas.microsoft.com/office/drawing/2014/main" id="{9C293909-C7AB-A707-F48B-6007FE72563B}"/>
              </a:ext>
            </a:extLst>
          </p:cNvPr>
          <p:cNvSpPr>
            <a:spLocks noGrp="1"/>
          </p:cNvSpPr>
          <p:nvPr>
            <p:ph type="sldNum" sz="quarter" idx="12"/>
          </p:nvPr>
        </p:nvSpPr>
        <p:spPr>
          <a:xfrm>
            <a:off x="7892823" y="6438900"/>
            <a:ext cx="451077" cy="419100"/>
          </a:xfrm>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1806841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2832744" y="1112104"/>
            <a:ext cx="5491211" cy="932688"/>
          </a:xfrm>
        </p:spPr>
        <p:txBody>
          <a:bodyPr anchor="t"/>
          <a:lstStyle/>
          <a:p>
            <a:r>
              <a:rPr lang="en-US"/>
              <a:t>Click to edit Master title style</a:t>
            </a:r>
            <a:endParaRPr lang="en-US" dirty="0"/>
          </a:p>
        </p:txBody>
      </p:sp>
      <p:sp>
        <p:nvSpPr>
          <p:cNvPr id="15" name="Picture Placeholder 10">
            <a:extLst>
              <a:ext uri="{FF2B5EF4-FFF2-40B4-BE49-F238E27FC236}">
                <a16:creationId xmlns:a16="http://schemas.microsoft.com/office/drawing/2014/main" id="{5189CF27-6D02-DB0D-F5D1-1535F1479166}"/>
              </a:ext>
            </a:extLst>
          </p:cNvPr>
          <p:cNvSpPr>
            <a:spLocks noGrp="1"/>
          </p:cNvSpPr>
          <p:nvPr>
            <p:ph type="pic" sz="quarter" idx="19" hasCustomPrompt="1"/>
          </p:nvPr>
        </p:nvSpPr>
        <p:spPr>
          <a:xfrm>
            <a:off x="1" y="0"/>
            <a:ext cx="264482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6" name="Content Placeholder 7">
            <a:extLst>
              <a:ext uri="{FF2B5EF4-FFF2-40B4-BE49-F238E27FC236}">
                <a16:creationId xmlns:a16="http://schemas.microsoft.com/office/drawing/2014/main" id="{6373ED08-D584-FD0F-C5B0-EF4E07A0D890}"/>
              </a:ext>
            </a:extLst>
          </p:cNvPr>
          <p:cNvSpPr>
            <a:spLocks noGrp="1"/>
          </p:cNvSpPr>
          <p:nvPr>
            <p:ph sz="quarter" idx="18"/>
          </p:nvPr>
        </p:nvSpPr>
        <p:spPr>
          <a:xfrm>
            <a:off x="2832056" y="2187258"/>
            <a:ext cx="5511845" cy="4099242"/>
          </a:xfrm>
        </p:spPr>
        <p:txBody>
          <a:bodyPr>
            <a:norm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7D906524-8E7E-05A8-4F9E-A2C39750A30C}"/>
              </a:ext>
              <a:ext uri="{C183D7F6-B498-43B3-948B-1728B52AA6E4}">
                <adec:decorative xmlns:adec="http://schemas.microsoft.com/office/drawing/2017/decorative" val="1"/>
              </a:ext>
            </a:extLst>
          </p:cNvPr>
          <p:cNvCxnSpPr>
            <a:cxnSpLocks/>
          </p:cNvCxnSpPr>
          <p:nvPr/>
        </p:nvCxnSpPr>
        <p:spPr>
          <a:xfrm flipH="1">
            <a:off x="8531710"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8F256971-28FA-FA33-0A85-0B851EA7AE9B}"/>
              </a:ext>
            </a:extLst>
          </p:cNvPr>
          <p:cNvSpPr>
            <a:spLocks noGrp="1"/>
          </p:cNvSpPr>
          <p:nvPr>
            <p:ph type="ftr" sz="quarter" idx="11"/>
          </p:nvPr>
        </p:nvSpPr>
        <p:spPr>
          <a:xfrm>
            <a:off x="2832057" y="6438900"/>
            <a:ext cx="4338461" cy="419100"/>
          </a:xfrm>
        </p:spPr>
        <p:txBody>
          <a:bodyPr/>
          <a:lstStyle/>
          <a:p>
            <a:endParaRPr lang="en-US"/>
          </a:p>
        </p:txBody>
      </p:sp>
      <p:sp>
        <p:nvSpPr>
          <p:cNvPr id="7" name="Date Placeholder 4">
            <a:extLst>
              <a:ext uri="{FF2B5EF4-FFF2-40B4-BE49-F238E27FC236}">
                <a16:creationId xmlns:a16="http://schemas.microsoft.com/office/drawing/2014/main" id="{F04B437D-29C2-D3ED-BEFA-E1F868B0FB5E}"/>
              </a:ext>
            </a:extLst>
          </p:cNvPr>
          <p:cNvSpPr>
            <a:spLocks noGrp="1"/>
          </p:cNvSpPr>
          <p:nvPr>
            <p:ph type="dt" sz="half" idx="15"/>
          </p:nvPr>
        </p:nvSpPr>
        <p:spPr>
          <a:xfrm>
            <a:off x="7238172" y="6438900"/>
            <a:ext cx="648528" cy="419100"/>
          </a:xfrm>
        </p:spPr>
        <p:txBody>
          <a:bodyPr/>
          <a:lstStyle/>
          <a:p>
            <a:fld id="{F3A810AF-6A47-43FA-BDA3-734AA2425EAB}" type="datetimeFigureOut">
              <a:rPr lang="en-US" smtClean="0"/>
              <a:t>8/20/2026</a:t>
            </a:fld>
            <a:endParaRPr lang="en-US"/>
          </a:p>
        </p:txBody>
      </p:sp>
      <p:sp>
        <p:nvSpPr>
          <p:cNvPr id="8" name="Slide Number Placeholder 5">
            <a:extLst>
              <a:ext uri="{FF2B5EF4-FFF2-40B4-BE49-F238E27FC236}">
                <a16:creationId xmlns:a16="http://schemas.microsoft.com/office/drawing/2014/main" id="{70EB108D-6128-5356-6097-7D1D10551222}"/>
              </a:ext>
            </a:extLst>
          </p:cNvPr>
          <p:cNvSpPr>
            <a:spLocks noGrp="1"/>
          </p:cNvSpPr>
          <p:nvPr>
            <p:ph type="sldNum" sz="quarter" idx="12"/>
          </p:nvPr>
        </p:nvSpPr>
        <p:spPr>
          <a:xfrm>
            <a:off x="7892823" y="6438900"/>
            <a:ext cx="451077" cy="419100"/>
          </a:xfrm>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21829360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0046" y="1112104"/>
            <a:ext cx="5507673" cy="93268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820045" y="2187258"/>
            <a:ext cx="5507674" cy="4099242"/>
          </a:xfrm>
        </p:spPr>
        <p:txBody>
          <a:bodyPr>
            <a:normAutofit/>
          </a:bodyPr>
          <a:lstStyle>
            <a:lvl1pPr>
              <a:lnSpc>
                <a:spcPct val="100000"/>
              </a:lnSpc>
              <a:defRPr sz="1200"/>
            </a:lvl1pPr>
            <a:lvl2pPr>
              <a:lnSpc>
                <a:spcPct val="100000"/>
              </a:lnSpc>
              <a:defRPr sz="1200"/>
            </a:lvl2pPr>
            <a:lvl3pPr>
              <a:lnSpc>
                <a:spcPct val="100000"/>
              </a:lnSpc>
              <a:defRPr sz="1200"/>
            </a:lvl3pPr>
            <a:lvl4pPr>
              <a:lnSpc>
                <a:spcPct val="100000"/>
              </a:lnSpc>
              <a:defRPr sz="1200"/>
            </a:lvl4pPr>
            <a:lvl5pPr>
              <a:lnSpc>
                <a:spcPct val="10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4D039FC6-F740-7D02-FD07-5B1B076DCE63}"/>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DC666571-786A-B2D2-4FC3-C22E71C243E1}"/>
              </a:ext>
            </a:extLst>
          </p:cNvPr>
          <p:cNvSpPr>
            <a:spLocks noGrp="1"/>
          </p:cNvSpPr>
          <p:nvPr>
            <p:ph type="ftr" sz="quarter" idx="11"/>
          </p:nvPr>
        </p:nvSpPr>
        <p:spPr>
          <a:xfrm>
            <a:off x="820045" y="6438900"/>
            <a:ext cx="4334291" cy="419100"/>
          </a:xfrm>
        </p:spPr>
        <p:txBody>
          <a:bodyPr/>
          <a:lstStyle/>
          <a:p>
            <a:endParaRPr lang="en-US"/>
          </a:p>
        </p:txBody>
      </p:sp>
      <p:sp>
        <p:nvSpPr>
          <p:cNvPr id="6" name="Date Placeholder 4">
            <a:extLst>
              <a:ext uri="{FF2B5EF4-FFF2-40B4-BE49-F238E27FC236}">
                <a16:creationId xmlns:a16="http://schemas.microsoft.com/office/drawing/2014/main" id="{A324A0C0-9CB0-6208-0780-67E3C7F2C02C}"/>
              </a:ext>
            </a:extLst>
          </p:cNvPr>
          <p:cNvSpPr>
            <a:spLocks noGrp="1"/>
          </p:cNvSpPr>
          <p:nvPr>
            <p:ph type="dt" sz="half" idx="15"/>
          </p:nvPr>
        </p:nvSpPr>
        <p:spPr>
          <a:xfrm>
            <a:off x="5221991" y="6438900"/>
            <a:ext cx="648528" cy="419100"/>
          </a:xfrm>
        </p:spPr>
        <p:txBody>
          <a:bodyPr/>
          <a:lstStyle/>
          <a:p>
            <a:fld id="{F3A810AF-6A47-43FA-BDA3-734AA2425EAB}" type="datetimeFigureOut">
              <a:rPr lang="en-US" smtClean="0"/>
              <a:t>8/20/2026</a:t>
            </a:fld>
            <a:endParaRPr lang="en-US"/>
          </a:p>
        </p:txBody>
      </p:sp>
      <p:sp>
        <p:nvSpPr>
          <p:cNvPr id="7" name="Slide Number Placeholder 5">
            <a:extLst>
              <a:ext uri="{FF2B5EF4-FFF2-40B4-BE49-F238E27FC236}">
                <a16:creationId xmlns:a16="http://schemas.microsoft.com/office/drawing/2014/main" id="{7F7421E2-5EEC-7791-DBEE-600FF5170816}"/>
              </a:ext>
            </a:extLst>
          </p:cNvPr>
          <p:cNvSpPr>
            <a:spLocks noGrp="1"/>
          </p:cNvSpPr>
          <p:nvPr>
            <p:ph type="sldNum" sz="quarter" idx="12"/>
          </p:nvPr>
        </p:nvSpPr>
        <p:spPr>
          <a:xfrm>
            <a:off x="5876642" y="6438900"/>
            <a:ext cx="451077" cy="419100"/>
          </a:xfrm>
        </p:spPr>
        <p:txBody>
          <a:bodyPr/>
          <a:lstStyle/>
          <a:p>
            <a:fld id="{5381C25F-006F-4225-8DA8-E850DED1C27D}" type="slidenum">
              <a:rPr lang="en-US" smtClean="0"/>
              <a:t>‹#›</a:t>
            </a:fld>
            <a:endParaRPr lang="en-US"/>
          </a:p>
        </p:txBody>
      </p:sp>
      <p:sp>
        <p:nvSpPr>
          <p:cNvPr id="12" name="Picture Placeholder 10">
            <a:extLst>
              <a:ext uri="{FF2B5EF4-FFF2-40B4-BE49-F238E27FC236}">
                <a16:creationId xmlns:a16="http://schemas.microsoft.com/office/drawing/2014/main" id="{61964118-5CFA-FFA8-E19F-A107D63DDC08}"/>
              </a:ext>
            </a:extLst>
          </p:cNvPr>
          <p:cNvSpPr>
            <a:spLocks noGrp="1"/>
          </p:cNvSpPr>
          <p:nvPr>
            <p:ph type="pic" sz="quarter" idx="13" hasCustomPrompt="1"/>
          </p:nvPr>
        </p:nvSpPr>
        <p:spPr>
          <a:xfrm>
            <a:off x="6499170" y="0"/>
            <a:ext cx="2644829"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280139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16050" y="1115737"/>
            <a:ext cx="3553937" cy="1288169"/>
          </a:xfrm>
        </p:spPr>
        <p:txBody>
          <a:bodyPr anchor="t">
            <a:normAutofit/>
          </a:bodyPr>
          <a:lstStyle>
            <a:lvl1pPr>
              <a:defRPr sz="27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16144" y="2552124"/>
            <a:ext cx="3553838" cy="373437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B84581EB-7A5A-925D-6E20-5C04A0EAA2CE}"/>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4">
            <a:extLst>
              <a:ext uri="{FF2B5EF4-FFF2-40B4-BE49-F238E27FC236}">
                <a16:creationId xmlns:a16="http://schemas.microsoft.com/office/drawing/2014/main" id="{084EA123-AEAB-8F33-C22D-31F9F11A93CE}"/>
              </a:ext>
            </a:extLst>
          </p:cNvPr>
          <p:cNvSpPr>
            <a:spLocks noGrp="1"/>
          </p:cNvSpPr>
          <p:nvPr>
            <p:ph type="ftr" sz="quarter" idx="11"/>
          </p:nvPr>
        </p:nvSpPr>
        <p:spPr>
          <a:xfrm>
            <a:off x="816050" y="6438900"/>
            <a:ext cx="2380549" cy="419100"/>
          </a:xfrm>
        </p:spPr>
        <p:txBody>
          <a:bodyPr/>
          <a:lstStyle/>
          <a:p>
            <a:endParaRPr lang="en-US"/>
          </a:p>
        </p:txBody>
      </p:sp>
      <p:sp>
        <p:nvSpPr>
          <p:cNvPr id="9" name="Date Placeholder 4">
            <a:extLst>
              <a:ext uri="{FF2B5EF4-FFF2-40B4-BE49-F238E27FC236}">
                <a16:creationId xmlns:a16="http://schemas.microsoft.com/office/drawing/2014/main" id="{AA2FCA56-AA13-81B1-1707-7A5D7557B5F8}"/>
              </a:ext>
            </a:extLst>
          </p:cNvPr>
          <p:cNvSpPr>
            <a:spLocks noGrp="1"/>
          </p:cNvSpPr>
          <p:nvPr>
            <p:ph type="dt" sz="half" idx="15"/>
          </p:nvPr>
        </p:nvSpPr>
        <p:spPr>
          <a:xfrm>
            <a:off x="3264254" y="6438900"/>
            <a:ext cx="648528" cy="419100"/>
          </a:xfrm>
        </p:spPr>
        <p:txBody>
          <a:bodyPr/>
          <a:lstStyle/>
          <a:p>
            <a:fld id="{F3A810AF-6A47-43FA-BDA3-734AA2425EAB}" type="datetimeFigureOut">
              <a:rPr lang="en-US" smtClean="0"/>
              <a:t>8/20/2026</a:t>
            </a:fld>
            <a:endParaRPr lang="en-US"/>
          </a:p>
        </p:txBody>
      </p:sp>
      <p:sp>
        <p:nvSpPr>
          <p:cNvPr id="10" name="Slide Number Placeholder 5">
            <a:extLst>
              <a:ext uri="{FF2B5EF4-FFF2-40B4-BE49-F238E27FC236}">
                <a16:creationId xmlns:a16="http://schemas.microsoft.com/office/drawing/2014/main" id="{4358A8E3-C7AA-9216-35FD-FE820598287A}"/>
              </a:ext>
            </a:extLst>
          </p:cNvPr>
          <p:cNvSpPr>
            <a:spLocks noGrp="1"/>
          </p:cNvSpPr>
          <p:nvPr>
            <p:ph type="sldNum" sz="quarter" idx="12"/>
          </p:nvPr>
        </p:nvSpPr>
        <p:spPr>
          <a:xfrm>
            <a:off x="3918905" y="6438900"/>
            <a:ext cx="451077" cy="419100"/>
          </a:xfrm>
        </p:spPr>
        <p:txBody>
          <a:bodyPr/>
          <a:lstStyle/>
          <a:p>
            <a:fld id="{5381C25F-006F-4225-8DA8-E850DED1C27D}"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572000" y="0"/>
            <a:ext cx="4572000"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470431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3797" y="1111102"/>
            <a:ext cx="2860384" cy="1493863"/>
          </a:xfrm>
        </p:spPr>
        <p:txBody>
          <a:bodyPr anchor="t">
            <a:noAutofit/>
          </a:bodyPr>
          <a:lstStyle>
            <a:lvl1pPr>
              <a:defRPr sz="27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3798" y="2700671"/>
            <a:ext cx="2860385" cy="358583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3" name="Straight Connector 2">
            <a:extLst>
              <a:ext uri="{FF2B5EF4-FFF2-40B4-BE49-F238E27FC236}">
                <a16:creationId xmlns:a16="http://schemas.microsoft.com/office/drawing/2014/main" id="{36A796DD-1556-39E2-B5E4-90C1C2459D2D}"/>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06713B13-BCC2-B853-769C-4BC6A57D7B6D}"/>
              </a:ext>
            </a:extLst>
          </p:cNvPr>
          <p:cNvSpPr>
            <a:spLocks noGrp="1"/>
          </p:cNvSpPr>
          <p:nvPr>
            <p:ph type="ftr" sz="quarter" idx="11"/>
          </p:nvPr>
        </p:nvSpPr>
        <p:spPr>
          <a:xfrm>
            <a:off x="823797" y="6438900"/>
            <a:ext cx="1687001" cy="419100"/>
          </a:xfrm>
        </p:spPr>
        <p:txBody>
          <a:bodyPr/>
          <a:lstStyle/>
          <a:p>
            <a:endParaRPr lang="en-US"/>
          </a:p>
        </p:txBody>
      </p:sp>
      <p:sp>
        <p:nvSpPr>
          <p:cNvPr id="6" name="Date Placeholder 4">
            <a:extLst>
              <a:ext uri="{FF2B5EF4-FFF2-40B4-BE49-F238E27FC236}">
                <a16:creationId xmlns:a16="http://schemas.microsoft.com/office/drawing/2014/main" id="{A9915D6C-CE56-12D3-C15C-C56B3EFEAFE7}"/>
              </a:ext>
            </a:extLst>
          </p:cNvPr>
          <p:cNvSpPr>
            <a:spLocks noGrp="1"/>
          </p:cNvSpPr>
          <p:nvPr>
            <p:ph type="dt" sz="half" idx="15"/>
          </p:nvPr>
        </p:nvSpPr>
        <p:spPr>
          <a:xfrm>
            <a:off x="2578453" y="6438900"/>
            <a:ext cx="648528" cy="419100"/>
          </a:xfrm>
        </p:spPr>
        <p:txBody>
          <a:bodyPr/>
          <a:lstStyle/>
          <a:p>
            <a:fld id="{F3A810AF-6A47-43FA-BDA3-734AA2425EAB}" type="datetimeFigureOut">
              <a:rPr lang="en-US" smtClean="0"/>
              <a:t>8/20/2026</a:t>
            </a:fld>
            <a:endParaRPr lang="en-US"/>
          </a:p>
        </p:txBody>
      </p:sp>
      <p:sp>
        <p:nvSpPr>
          <p:cNvPr id="7" name="Slide Number Placeholder 5">
            <a:extLst>
              <a:ext uri="{FF2B5EF4-FFF2-40B4-BE49-F238E27FC236}">
                <a16:creationId xmlns:a16="http://schemas.microsoft.com/office/drawing/2014/main" id="{3C3F576B-887C-7B84-0990-9143EA6C6012}"/>
              </a:ext>
            </a:extLst>
          </p:cNvPr>
          <p:cNvSpPr>
            <a:spLocks noGrp="1"/>
          </p:cNvSpPr>
          <p:nvPr>
            <p:ph type="sldNum" sz="quarter" idx="12"/>
          </p:nvPr>
        </p:nvSpPr>
        <p:spPr>
          <a:xfrm>
            <a:off x="3233104" y="6438900"/>
            <a:ext cx="451077" cy="419100"/>
          </a:xfrm>
        </p:spPr>
        <p:txBody>
          <a:bodyPr/>
          <a:lstStyle/>
          <a:p>
            <a:fld id="{5381C25F-006F-4225-8DA8-E850DED1C27D}"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3894174" y="0"/>
            <a:ext cx="5249826" cy="68580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65561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5ACA1F-D859-596B-9F50-F1E9A2654EAF}"/>
              </a:ext>
            </a:extLst>
          </p:cNvPr>
          <p:cNvSpPr>
            <a:spLocks noGrp="1"/>
          </p:cNvSpPr>
          <p:nvPr>
            <p:ph type="title"/>
          </p:nvPr>
        </p:nvSpPr>
        <p:spPr>
          <a:xfrm flipH="1">
            <a:off x="5920656" y="1112432"/>
            <a:ext cx="2423245" cy="1858941"/>
          </a:xfrm>
        </p:spPr>
        <p:txBody>
          <a:bodyPr anchor="t"/>
          <a:lstStyle/>
          <a:p>
            <a:r>
              <a:rPr lang="en-US"/>
              <a:t>Click to edit Master title style</a:t>
            </a:r>
            <a:endParaRPr lang="en-US" dirty="0"/>
          </a:p>
        </p:txBody>
      </p:sp>
      <p:sp>
        <p:nvSpPr>
          <p:cNvPr id="2" name="Picture Placeholder 9">
            <a:extLst>
              <a:ext uri="{FF2B5EF4-FFF2-40B4-BE49-F238E27FC236}">
                <a16:creationId xmlns:a16="http://schemas.microsoft.com/office/drawing/2014/main" id="{2A43D9F3-C10E-5B48-BB59-16A8600BD36F}"/>
              </a:ext>
            </a:extLst>
          </p:cNvPr>
          <p:cNvSpPr>
            <a:spLocks noGrp="1"/>
          </p:cNvSpPr>
          <p:nvPr>
            <p:ph type="pic" sz="quarter" idx="13" hasCustomPrompt="1"/>
          </p:nvPr>
        </p:nvSpPr>
        <p:spPr>
          <a:xfrm>
            <a:off x="9144" y="0"/>
            <a:ext cx="5611333" cy="68580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4" name="Content Placeholder 7">
            <a:extLst>
              <a:ext uri="{FF2B5EF4-FFF2-40B4-BE49-F238E27FC236}">
                <a16:creationId xmlns:a16="http://schemas.microsoft.com/office/drawing/2014/main" id="{2E10F120-2F5B-B2FD-DB40-683E6176C3D4}"/>
              </a:ext>
            </a:extLst>
          </p:cNvPr>
          <p:cNvSpPr>
            <a:spLocks noGrp="1"/>
          </p:cNvSpPr>
          <p:nvPr>
            <p:ph sz="quarter" idx="15"/>
          </p:nvPr>
        </p:nvSpPr>
        <p:spPr>
          <a:xfrm>
            <a:off x="5925960" y="3133255"/>
            <a:ext cx="2417940" cy="2656250"/>
          </a:xfrm>
        </p:spPr>
        <p:txBody>
          <a:bodyPr vert="horz" lIns="91440" tIns="45720" rIns="91440" bIns="45720" rtlCol="0">
            <a:normAutofit/>
          </a:bodyPr>
          <a:lstStyle>
            <a:lvl1pPr marL="0" indent="0">
              <a:lnSpc>
                <a:spcPct val="100000"/>
              </a:lnSpc>
              <a:buNone/>
              <a:defRPr lang="en-US" dirty="0"/>
            </a:lvl1pPr>
            <a:lvl2pPr marL="171450" indent="0">
              <a:lnSpc>
                <a:spcPct val="100000"/>
              </a:lnSpc>
              <a:buNone/>
              <a:defRPr lang="en-US" dirty="0"/>
            </a:lvl2pPr>
            <a:lvl3pPr marL="342900" indent="0">
              <a:lnSpc>
                <a:spcPct val="100000"/>
              </a:lnSpc>
              <a:buNone/>
              <a:defRPr lang="en-US" dirty="0"/>
            </a:lvl3pPr>
            <a:lvl4pPr marL="514350" indent="0">
              <a:lnSpc>
                <a:spcPct val="100000"/>
              </a:lnSpc>
              <a:buNone/>
              <a:defRPr lang="en-US" dirty="0"/>
            </a:lvl4pPr>
            <a:lvl5pPr marL="6858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C9A12B08-97E1-66BD-9B69-377E28512750}"/>
              </a:ext>
              <a:ext uri="{C183D7F6-B498-43B3-948B-1728B52AA6E4}">
                <adec:decorative xmlns:adec="http://schemas.microsoft.com/office/drawing/2017/decorative" val="1"/>
              </a:ext>
            </a:extLst>
          </p:cNvPr>
          <p:cNvCxnSpPr>
            <a:cxnSpLocks/>
          </p:cNvCxnSpPr>
          <p:nvPr/>
        </p:nvCxnSpPr>
        <p:spPr>
          <a:xfrm flipH="1">
            <a:off x="8531710"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4">
            <a:extLst>
              <a:ext uri="{FF2B5EF4-FFF2-40B4-BE49-F238E27FC236}">
                <a16:creationId xmlns:a16="http://schemas.microsoft.com/office/drawing/2014/main" id="{9EACEEC7-E0DC-ABF5-188B-5636A17BD6A4}"/>
              </a:ext>
            </a:extLst>
          </p:cNvPr>
          <p:cNvSpPr>
            <a:spLocks noGrp="1"/>
          </p:cNvSpPr>
          <p:nvPr>
            <p:ph type="ftr" sz="quarter" idx="11"/>
          </p:nvPr>
        </p:nvSpPr>
        <p:spPr>
          <a:xfrm>
            <a:off x="5920655" y="6438900"/>
            <a:ext cx="1249862" cy="419100"/>
          </a:xfrm>
        </p:spPr>
        <p:txBody>
          <a:bodyPr/>
          <a:lstStyle/>
          <a:p>
            <a:endParaRPr lang="en-US"/>
          </a:p>
        </p:txBody>
      </p:sp>
      <p:sp>
        <p:nvSpPr>
          <p:cNvPr id="8" name="Date Placeholder 4">
            <a:extLst>
              <a:ext uri="{FF2B5EF4-FFF2-40B4-BE49-F238E27FC236}">
                <a16:creationId xmlns:a16="http://schemas.microsoft.com/office/drawing/2014/main" id="{D0A24C6D-468E-EAE9-2363-772EA5E51DD0}"/>
              </a:ext>
            </a:extLst>
          </p:cNvPr>
          <p:cNvSpPr>
            <a:spLocks noGrp="1"/>
          </p:cNvSpPr>
          <p:nvPr>
            <p:ph type="dt" sz="half" idx="16"/>
          </p:nvPr>
        </p:nvSpPr>
        <p:spPr>
          <a:xfrm>
            <a:off x="7238172" y="6438900"/>
            <a:ext cx="648528" cy="419100"/>
          </a:xfrm>
        </p:spPr>
        <p:txBody>
          <a:bodyPr/>
          <a:lstStyle/>
          <a:p>
            <a:fld id="{F3A810AF-6A47-43FA-BDA3-734AA2425EAB}" type="datetimeFigureOut">
              <a:rPr lang="en-US" smtClean="0"/>
              <a:t>8/20/2026</a:t>
            </a:fld>
            <a:endParaRPr lang="en-US"/>
          </a:p>
        </p:txBody>
      </p:sp>
      <p:sp>
        <p:nvSpPr>
          <p:cNvPr id="9" name="Slide Number Placeholder 5">
            <a:extLst>
              <a:ext uri="{FF2B5EF4-FFF2-40B4-BE49-F238E27FC236}">
                <a16:creationId xmlns:a16="http://schemas.microsoft.com/office/drawing/2014/main" id="{C4C85811-EF51-7552-5F12-17748D280645}"/>
              </a:ext>
            </a:extLst>
          </p:cNvPr>
          <p:cNvSpPr>
            <a:spLocks noGrp="1"/>
          </p:cNvSpPr>
          <p:nvPr>
            <p:ph type="sldNum" sz="quarter" idx="12"/>
          </p:nvPr>
        </p:nvSpPr>
        <p:spPr>
          <a:xfrm>
            <a:off x="7892823" y="6438900"/>
            <a:ext cx="451077" cy="419100"/>
          </a:xfrm>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2733169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6493" y="3987803"/>
            <a:ext cx="2283716" cy="2309785"/>
          </a:xfrm>
        </p:spPr>
        <p:txBody>
          <a:bodyPr anchor="t">
            <a:normAutofit/>
          </a:bodyPr>
          <a:lstStyle>
            <a:lvl1pPr>
              <a:defRPr sz="27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 y="1"/>
            <a:ext cx="9144000" cy="3443331"/>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191952" y="3987803"/>
            <a:ext cx="5595022" cy="2309785"/>
          </a:xfrm>
        </p:spPr>
        <p:txBody>
          <a:bodyPr vert="horz" lIns="91440" tIns="45720" rIns="91440" bIns="45720" rtlCol="0" anchor="t">
            <a:normAutofit/>
          </a:bodyPr>
          <a:lstStyle>
            <a:lvl1pPr marL="0" indent="0">
              <a:lnSpc>
                <a:spcPct val="100000"/>
              </a:lnSpc>
              <a:buNone/>
              <a:defRPr lang="en-US" dirty="0"/>
            </a:lvl1pPr>
            <a:lvl2pPr marL="171450" indent="0">
              <a:lnSpc>
                <a:spcPct val="100000"/>
              </a:lnSpc>
              <a:buNone/>
              <a:defRPr lang="en-US" dirty="0"/>
            </a:lvl2pPr>
            <a:lvl3pPr marL="342900" indent="0">
              <a:lnSpc>
                <a:spcPct val="100000"/>
              </a:lnSpc>
              <a:buNone/>
              <a:defRPr lang="en-US" dirty="0"/>
            </a:lvl3pPr>
            <a:lvl4pPr marL="514350" indent="0">
              <a:lnSpc>
                <a:spcPct val="100000"/>
              </a:lnSpc>
              <a:buNone/>
              <a:defRPr lang="en-US" dirty="0"/>
            </a:lvl4pPr>
            <a:lvl5pPr marL="685800" indent="0">
              <a:lnSpc>
                <a:spcPct val="100000"/>
              </a:lnSpc>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4" name="Straight Connector 3">
            <a:extLst>
              <a:ext uri="{FF2B5EF4-FFF2-40B4-BE49-F238E27FC236}">
                <a16:creationId xmlns:a16="http://schemas.microsoft.com/office/drawing/2014/main" id="{4C699AE1-DA01-C4DA-C5BE-8DD9BE13F668}"/>
              </a:ext>
              <a:ext uri="{C183D7F6-B498-43B3-948B-1728B52AA6E4}">
                <adec:decorative xmlns:adec="http://schemas.microsoft.com/office/drawing/2017/decorative" val="1"/>
              </a:ext>
            </a:extLst>
          </p:cNvPr>
          <p:cNvCxnSpPr>
            <a:cxnSpLocks/>
          </p:cNvCxnSpPr>
          <p:nvPr/>
        </p:nvCxnSpPr>
        <p:spPr>
          <a:xfrm>
            <a:off x="1" y="4115092"/>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9373F0BC-3C5E-8E58-AFDC-804E1C1C7617}"/>
              </a:ext>
            </a:extLst>
          </p:cNvPr>
          <p:cNvSpPr>
            <a:spLocks noGrp="1"/>
          </p:cNvSpPr>
          <p:nvPr>
            <p:ph type="dt" sz="half" idx="15"/>
          </p:nvPr>
        </p:nvSpPr>
        <p:spPr/>
        <p:txBody>
          <a:bodyPr/>
          <a:lstStyle/>
          <a:p>
            <a:fld id="{F3A810AF-6A47-43FA-BDA3-734AA2425EAB}" type="datetimeFigureOut">
              <a:rPr lang="en-US" smtClean="0"/>
              <a:t>8/20/2026</a:t>
            </a:fld>
            <a:endParaRPr lang="en-US"/>
          </a:p>
        </p:txBody>
      </p:sp>
      <p:sp>
        <p:nvSpPr>
          <p:cNvPr id="9" name="Footer Placeholder 8">
            <a:extLst>
              <a:ext uri="{FF2B5EF4-FFF2-40B4-BE49-F238E27FC236}">
                <a16:creationId xmlns:a16="http://schemas.microsoft.com/office/drawing/2014/main" id="{E6E5C888-EE74-5D59-47AA-40A53F60011B}"/>
              </a:ext>
            </a:extLst>
          </p:cNvPr>
          <p:cNvSpPr>
            <a:spLocks noGrp="1"/>
          </p:cNvSpPr>
          <p:nvPr>
            <p:ph type="ftr" sz="quarter" idx="16"/>
          </p:nvPr>
        </p:nvSpPr>
        <p:spPr/>
        <p:txBody>
          <a:bodyPr/>
          <a:lstStyle/>
          <a:p>
            <a:endParaRPr lang="en-US"/>
          </a:p>
        </p:txBody>
      </p:sp>
      <p:sp>
        <p:nvSpPr>
          <p:cNvPr id="10" name="Slide Number Placeholder 9">
            <a:extLst>
              <a:ext uri="{FF2B5EF4-FFF2-40B4-BE49-F238E27FC236}">
                <a16:creationId xmlns:a16="http://schemas.microsoft.com/office/drawing/2014/main" id="{4794CA46-7ABA-FF39-20BD-C83B4F6D957B}"/>
              </a:ext>
            </a:extLst>
          </p:cNvPr>
          <p:cNvSpPr>
            <a:spLocks noGrp="1"/>
          </p:cNvSpPr>
          <p:nvPr>
            <p:ph type="sldNum" sz="quarter" idx="17"/>
          </p:nvPr>
        </p:nvSpPr>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1141694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85BA164-9326-7934-95DF-A6AAB3F4258D}"/>
              </a:ext>
            </a:extLst>
          </p:cNvPr>
          <p:cNvSpPr>
            <a:spLocks noGrp="1"/>
          </p:cNvSpPr>
          <p:nvPr>
            <p:ph type="title"/>
          </p:nvPr>
        </p:nvSpPr>
        <p:spPr>
          <a:xfrm>
            <a:off x="818205" y="1120990"/>
            <a:ext cx="7857990" cy="969264"/>
          </a:xfrm>
        </p:spPr>
        <p:txBody>
          <a:bodyPr anchor="t">
            <a:noAutofit/>
          </a:bodyPr>
          <a:lstStyle>
            <a:lvl1pPr>
              <a:defRPr sz="2700"/>
            </a:lvl1p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 y="2286008"/>
            <a:ext cx="4572000" cy="4571992"/>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5018809" y="2286008"/>
            <a:ext cx="3657386" cy="4000492"/>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a:extLst>
              <a:ext uri="{FF2B5EF4-FFF2-40B4-BE49-F238E27FC236}">
                <a16:creationId xmlns:a16="http://schemas.microsoft.com/office/drawing/2014/main" id="{5FB0BF8A-7D94-1C82-F661-F1B7A93A4359}"/>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988C72B-1D4E-3882-C750-7F965F6E7BC7}"/>
              </a:ext>
            </a:extLst>
          </p:cNvPr>
          <p:cNvSpPr>
            <a:spLocks noGrp="1"/>
          </p:cNvSpPr>
          <p:nvPr>
            <p:ph type="ftr" sz="quarter" idx="16"/>
          </p:nvPr>
        </p:nvSpPr>
        <p:spPr>
          <a:xfrm>
            <a:off x="5018809" y="6438900"/>
            <a:ext cx="2219363" cy="419100"/>
          </a:xfrm>
        </p:spPr>
        <p:txBody>
          <a:bodyPr/>
          <a:lstStyle/>
          <a:p>
            <a:endParaRPr lang="en-US"/>
          </a:p>
        </p:txBody>
      </p:sp>
      <p:sp>
        <p:nvSpPr>
          <p:cNvPr id="2" name="Date Placeholder 1">
            <a:extLst>
              <a:ext uri="{FF2B5EF4-FFF2-40B4-BE49-F238E27FC236}">
                <a16:creationId xmlns:a16="http://schemas.microsoft.com/office/drawing/2014/main" id="{4914FA71-0863-B2C8-8E42-C0A1F133DC69}"/>
              </a:ext>
            </a:extLst>
          </p:cNvPr>
          <p:cNvSpPr>
            <a:spLocks noGrp="1"/>
          </p:cNvSpPr>
          <p:nvPr>
            <p:ph type="dt" sz="half" idx="15"/>
          </p:nvPr>
        </p:nvSpPr>
        <p:spPr/>
        <p:txBody>
          <a:body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4CD6C2E8-E8FC-5DC8-863C-CF7823CD4AED}"/>
              </a:ext>
            </a:extLst>
          </p:cNvPr>
          <p:cNvSpPr>
            <a:spLocks noGrp="1"/>
          </p:cNvSpPr>
          <p:nvPr>
            <p:ph type="sldNum" sz="quarter" idx="17"/>
          </p:nvPr>
        </p:nvSpPr>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3687100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243CE06-05E5-2B64-1E1C-8F81B788D099}"/>
              </a:ext>
            </a:extLst>
          </p:cNvPr>
          <p:cNvSpPr>
            <a:spLocks noGrp="1"/>
          </p:cNvSpPr>
          <p:nvPr>
            <p:ph type="title"/>
          </p:nvPr>
        </p:nvSpPr>
        <p:spPr>
          <a:xfrm>
            <a:off x="818206" y="1122201"/>
            <a:ext cx="2772644" cy="1505157"/>
          </a:xfrm>
        </p:spPr>
        <p:txBody>
          <a:bodyPr anchor="t">
            <a:noAutofit/>
          </a:bodyPr>
          <a:lstStyle>
            <a:lvl1pPr>
              <a:defRPr sz="2700"/>
            </a:lvl1pPr>
          </a:lstStyle>
          <a:p>
            <a:r>
              <a:rPr lang="en-US"/>
              <a:t>Click to edit Master title style</a:t>
            </a:r>
            <a:endParaRPr lang="en-US" dirty="0"/>
          </a:p>
        </p:txBody>
      </p:sp>
      <p:sp>
        <p:nvSpPr>
          <p:cNvPr id="9" name="Picture Placeholder 10">
            <a:extLst>
              <a:ext uri="{FF2B5EF4-FFF2-40B4-BE49-F238E27FC236}">
                <a16:creationId xmlns:a16="http://schemas.microsoft.com/office/drawing/2014/main" id="{9ADE1102-BF4C-FC7C-22F6-B8453DE3B195}"/>
              </a:ext>
            </a:extLst>
          </p:cNvPr>
          <p:cNvSpPr>
            <a:spLocks noGrp="1"/>
          </p:cNvSpPr>
          <p:nvPr>
            <p:ph type="pic" sz="quarter" idx="13" hasCustomPrompt="1"/>
          </p:nvPr>
        </p:nvSpPr>
        <p:spPr>
          <a:xfrm>
            <a:off x="885826" y="2840182"/>
            <a:ext cx="2705024" cy="3446317"/>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10" name="Content Placeholder 7">
            <a:extLst>
              <a:ext uri="{FF2B5EF4-FFF2-40B4-BE49-F238E27FC236}">
                <a16:creationId xmlns:a16="http://schemas.microsoft.com/office/drawing/2014/main" id="{6C8ACD7F-7B34-5741-6323-6829CFDA10C3}"/>
              </a:ext>
            </a:extLst>
          </p:cNvPr>
          <p:cNvSpPr>
            <a:spLocks noGrp="1"/>
          </p:cNvSpPr>
          <p:nvPr>
            <p:ph sz="quarter" idx="14"/>
          </p:nvPr>
        </p:nvSpPr>
        <p:spPr>
          <a:xfrm>
            <a:off x="3835255" y="1122201"/>
            <a:ext cx="4951718" cy="5164298"/>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12" name="Straight Connector 11">
            <a:extLst>
              <a:ext uri="{FF2B5EF4-FFF2-40B4-BE49-F238E27FC236}">
                <a16:creationId xmlns:a16="http://schemas.microsoft.com/office/drawing/2014/main" id="{B1322A97-1C32-A52E-951B-60B114B307A0}"/>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61828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Number Large">
    <p:bg>
      <p:bgPr>
        <a:solidFill>
          <a:schemeClr val="tx1"/>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9AD5248-C0E5-8356-EB8F-904EDDA5FC95}"/>
              </a:ext>
            </a:extLst>
          </p:cNvPr>
          <p:cNvSpPr>
            <a:spLocks noGrp="1"/>
          </p:cNvSpPr>
          <p:nvPr>
            <p:ph type="title"/>
          </p:nvPr>
        </p:nvSpPr>
        <p:spPr>
          <a:xfrm>
            <a:off x="3485478" y="4757193"/>
            <a:ext cx="4858422" cy="1126554"/>
          </a:xfrm>
        </p:spPr>
        <p:txBody>
          <a:bodyPr anchor="b">
            <a:normAutofit/>
          </a:bodyPr>
          <a:lstStyle>
            <a:lvl1pPr algn="r">
              <a:defRPr sz="1500" b="0" cap="none" baseline="0">
                <a:solidFill>
                  <a:schemeClr val="bg1"/>
                </a:solidFill>
              </a:defRPr>
            </a:lvl1pPr>
          </a:lstStyle>
          <a:p>
            <a:r>
              <a:rPr lang="en-US"/>
              <a:t>Click to edit Master title style</a:t>
            </a:r>
          </a:p>
        </p:txBody>
      </p:sp>
      <p:sp>
        <p:nvSpPr>
          <p:cNvPr id="10" name="Content Placeholder 9">
            <a:extLst>
              <a:ext uri="{FF2B5EF4-FFF2-40B4-BE49-F238E27FC236}">
                <a16:creationId xmlns:a16="http://schemas.microsoft.com/office/drawing/2014/main" id="{A5F5F1C4-3BA4-0163-6A5F-9D95D58C7EA2}"/>
              </a:ext>
            </a:extLst>
          </p:cNvPr>
          <p:cNvSpPr>
            <a:spLocks noGrp="1"/>
          </p:cNvSpPr>
          <p:nvPr>
            <p:ph sz="quarter" idx="13" hasCustomPrompt="1"/>
          </p:nvPr>
        </p:nvSpPr>
        <p:spPr>
          <a:xfrm>
            <a:off x="61722" y="64008"/>
            <a:ext cx="9020556" cy="4600592"/>
          </a:xfrm>
        </p:spPr>
        <p:txBody>
          <a:bodyPr>
            <a:noAutofit/>
          </a:bodyPr>
          <a:lstStyle>
            <a:lvl1pPr>
              <a:lnSpc>
                <a:spcPct val="85000"/>
              </a:lnSpc>
              <a:defRPr sz="23250" b="1">
                <a:solidFill>
                  <a:schemeClr val="bg1"/>
                </a:solidFill>
              </a:defRPr>
            </a:lvl1pPr>
          </a:lstStyle>
          <a:p>
            <a:pPr lvl="0"/>
            <a:r>
              <a:rPr lang="en-US" dirty="0"/>
              <a:t>##%</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5381C25F-006F-4225-8DA8-E850DED1C27D}" type="slidenum">
              <a:rPr lang="en-US" smtClean="0"/>
              <a:t>‹#›</a:t>
            </a:fld>
            <a:endParaRPr lang="en-US"/>
          </a:p>
        </p:txBody>
      </p:sp>
      <p:cxnSp>
        <p:nvCxnSpPr>
          <p:cNvPr id="7" name="Straight Connector 6">
            <a:extLst>
              <a:ext uri="{FF2B5EF4-FFF2-40B4-BE49-F238E27FC236}">
                <a16:creationId xmlns:a16="http://schemas.microsoft.com/office/drawing/2014/main" id="{EA84DB20-94E7-1E79-B65B-67C6158DB14C}"/>
              </a:ext>
              <a:ext uri="{C183D7F6-B498-43B3-948B-1728B52AA6E4}">
                <adec:decorative xmlns:adec="http://schemas.microsoft.com/office/drawing/2017/decorative" val="1"/>
              </a:ext>
            </a:extLst>
          </p:cNvPr>
          <p:cNvCxnSpPr>
            <a:cxnSpLocks/>
          </p:cNvCxnSpPr>
          <p:nvPr/>
        </p:nvCxnSpPr>
        <p:spPr>
          <a:xfrm>
            <a:off x="8540854" y="5715000"/>
            <a:ext cx="603146" cy="0"/>
          </a:xfrm>
          <a:prstGeom prst="line">
            <a:avLst/>
          </a:prstGeom>
          <a:ln w="1206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77082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459486" y="-1286261"/>
            <a:ext cx="7989570" cy="1133856"/>
          </a:xfrm>
        </p:spPr>
        <p:txBody>
          <a:bodyPr/>
          <a:lstStyle>
            <a:lvl1pPr>
              <a:defRPr>
                <a:solidFill>
                  <a:schemeClr val="tx1"/>
                </a:solidFill>
              </a:defRPr>
            </a:lvl1pPr>
          </a:lstStyle>
          <a:p>
            <a:r>
              <a:rPr lang="en-US"/>
              <a:t>Click to edit Master title style</a:t>
            </a:r>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816102" y="1039095"/>
            <a:ext cx="7063740" cy="5070068"/>
          </a:xfrm>
        </p:spPr>
        <p:txBody>
          <a:bodyPr anchor="t">
            <a:noAutofit/>
          </a:bodyPr>
          <a:lstStyle>
            <a:lvl1pPr marL="0" indent="0">
              <a:lnSpc>
                <a:spcPct val="90000"/>
              </a:lnSpc>
              <a:buNone/>
              <a:defRPr sz="4500" b="1"/>
            </a:lvl1pPr>
            <a:lvl2pPr marL="171450" indent="0">
              <a:lnSpc>
                <a:spcPct val="90000"/>
              </a:lnSpc>
              <a:buNone/>
              <a:defRPr sz="4500" b="1"/>
            </a:lvl2pPr>
            <a:lvl3pPr marL="342900" indent="0">
              <a:lnSpc>
                <a:spcPct val="90000"/>
              </a:lnSpc>
              <a:buNone/>
              <a:defRPr sz="4500" b="1"/>
            </a:lvl3pPr>
            <a:lvl4pPr marL="514350" indent="0">
              <a:lnSpc>
                <a:spcPct val="90000"/>
              </a:lnSpc>
              <a:buNone/>
              <a:defRPr sz="4500" b="1"/>
            </a:lvl4pPr>
            <a:lvl5pPr marL="685800" indent="0">
              <a:lnSpc>
                <a:spcPct val="90000"/>
              </a:lnSpc>
              <a:buNone/>
              <a:defRPr sz="4500" b="1"/>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6" name="Straight Connector 5">
            <a:extLst>
              <a:ext uri="{FF2B5EF4-FFF2-40B4-BE49-F238E27FC236}">
                <a16:creationId xmlns:a16="http://schemas.microsoft.com/office/drawing/2014/main" id="{77F2505C-CAED-34DC-7CD1-C57ADBBF98DD}"/>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75550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1" name="Title 9">
            <a:extLst>
              <a:ext uri="{FF2B5EF4-FFF2-40B4-BE49-F238E27FC236}">
                <a16:creationId xmlns:a16="http://schemas.microsoft.com/office/drawing/2014/main" id="{873E5EF9-EDC5-CB2D-000A-85BB4DB58221}"/>
              </a:ext>
            </a:extLst>
          </p:cNvPr>
          <p:cNvSpPr>
            <a:spLocks noGrp="1"/>
          </p:cNvSpPr>
          <p:nvPr>
            <p:ph type="title" hasCustomPrompt="1"/>
          </p:nvPr>
        </p:nvSpPr>
        <p:spPr>
          <a:xfrm>
            <a:off x="800100" y="5418361"/>
            <a:ext cx="7543800" cy="466345"/>
          </a:xfrm>
        </p:spPr>
        <p:txBody>
          <a:bodyPr anchor="b">
            <a:normAutofit/>
          </a:bodyPr>
          <a:lstStyle>
            <a:lvl1pPr algn="r">
              <a:lnSpc>
                <a:spcPct val="100000"/>
              </a:lnSpc>
              <a:defRPr sz="1500" b="0" cap="none" baseline="0"/>
            </a:lvl1pPr>
          </a:lstStyle>
          <a:p>
            <a:r>
              <a:rPr lang="en-US" dirty="0"/>
              <a:t>Quote Author</a:t>
            </a:r>
          </a:p>
        </p:txBody>
      </p:sp>
      <p:sp>
        <p:nvSpPr>
          <p:cNvPr id="10" name="Content Placeholder 9">
            <a:extLst>
              <a:ext uri="{FF2B5EF4-FFF2-40B4-BE49-F238E27FC236}">
                <a16:creationId xmlns:a16="http://schemas.microsoft.com/office/drawing/2014/main" id="{E5D1FFC6-C597-BE81-1790-A08954F44C4B}"/>
              </a:ext>
            </a:extLst>
          </p:cNvPr>
          <p:cNvSpPr>
            <a:spLocks noGrp="1"/>
          </p:cNvSpPr>
          <p:nvPr>
            <p:ph sz="quarter" idx="13" hasCustomPrompt="1"/>
          </p:nvPr>
        </p:nvSpPr>
        <p:spPr>
          <a:xfrm>
            <a:off x="71438" y="63500"/>
            <a:ext cx="8983266" cy="5080000"/>
          </a:xfrm>
        </p:spPr>
        <p:txBody>
          <a:bodyPr>
            <a:normAutofit/>
          </a:bodyPr>
          <a:lstStyle>
            <a:lvl1pPr>
              <a:lnSpc>
                <a:spcPct val="85000"/>
              </a:lnSpc>
              <a:defRPr sz="6000" b="1" cap="all" baseline="0">
                <a:solidFill>
                  <a:schemeClr val="tx1"/>
                </a:solidFill>
              </a:defRPr>
            </a:lvl1pPr>
          </a:lstStyle>
          <a:p>
            <a:pPr lvl="0"/>
            <a:r>
              <a:rPr lang="en-US" dirty="0"/>
              <a:t>Click to add Quote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7" name="Straight Connector 6">
            <a:extLst>
              <a:ext uri="{FF2B5EF4-FFF2-40B4-BE49-F238E27FC236}">
                <a16:creationId xmlns:a16="http://schemas.microsoft.com/office/drawing/2014/main" id="{52949BEA-90AC-BE5F-28A7-80D65BD19B42}"/>
              </a:ext>
              <a:ext uri="{C183D7F6-B498-43B3-948B-1728B52AA6E4}">
                <adec:decorative xmlns:adec="http://schemas.microsoft.com/office/drawing/2017/decorative" val="1"/>
              </a:ext>
            </a:extLst>
          </p:cNvPr>
          <p:cNvCxnSpPr>
            <a:cxnSpLocks/>
          </p:cNvCxnSpPr>
          <p:nvPr/>
        </p:nvCxnSpPr>
        <p:spPr>
          <a:xfrm>
            <a:off x="8540854" y="5715292"/>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894893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BF7AE-3892-4896-8C15-7A35A41EFD9C}"/>
              </a:ext>
            </a:extLst>
          </p:cNvPr>
          <p:cNvSpPr>
            <a:spLocks noGrp="1"/>
          </p:cNvSpPr>
          <p:nvPr>
            <p:ph type="title"/>
          </p:nvPr>
        </p:nvSpPr>
        <p:spPr>
          <a:xfrm>
            <a:off x="816102" y="1119132"/>
            <a:ext cx="7417550" cy="1204593"/>
          </a:xfrm>
        </p:spPr>
        <p:txBody>
          <a:bodyPr>
            <a:normAutofit/>
          </a:bodyPr>
          <a:lstStyle>
            <a:lvl1pPr>
              <a:defRPr sz="27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FD9A26-86F1-4817-B243-4DE63B4F182F}"/>
              </a:ext>
            </a:extLst>
          </p:cNvPr>
          <p:cNvSpPr>
            <a:spLocks noGrp="1"/>
          </p:cNvSpPr>
          <p:nvPr>
            <p:ph sz="half" idx="1"/>
          </p:nvPr>
        </p:nvSpPr>
        <p:spPr>
          <a:xfrm>
            <a:off x="811639" y="2440568"/>
            <a:ext cx="3631129" cy="380128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454BF9B-EA16-48C8-96B9-7A66051BE768}"/>
              </a:ext>
            </a:extLst>
          </p:cNvPr>
          <p:cNvSpPr>
            <a:spLocks noGrp="1"/>
          </p:cNvSpPr>
          <p:nvPr>
            <p:ph sz="half" idx="2"/>
          </p:nvPr>
        </p:nvSpPr>
        <p:spPr>
          <a:xfrm>
            <a:off x="4629150" y="2440569"/>
            <a:ext cx="3604502" cy="380128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40629E05-3F6C-40BF-9324-118588B6CAE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D16E2D9F-1FCE-4A1C-996E-DB05777A8994}"/>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7" name="Slide Number Placeholder 6">
            <a:extLst>
              <a:ext uri="{FF2B5EF4-FFF2-40B4-BE49-F238E27FC236}">
                <a16:creationId xmlns:a16="http://schemas.microsoft.com/office/drawing/2014/main" id="{069BE013-C5C0-4CBD-982E-36F037F7366F}"/>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8" name="Straight Connector 7">
            <a:extLst>
              <a:ext uri="{FF2B5EF4-FFF2-40B4-BE49-F238E27FC236}">
                <a16:creationId xmlns:a16="http://schemas.microsoft.com/office/drawing/2014/main" id="{AB20CA7A-449A-6AC2-BFC5-17AF5007E7E1}"/>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2128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ED885-5FE5-4407-BE4D-FAD01C40A905}"/>
              </a:ext>
            </a:extLst>
          </p:cNvPr>
          <p:cNvSpPr>
            <a:spLocks noGrp="1"/>
          </p:cNvSpPr>
          <p:nvPr>
            <p:ph type="title"/>
          </p:nvPr>
        </p:nvSpPr>
        <p:spPr>
          <a:xfrm>
            <a:off x="818206" y="1115329"/>
            <a:ext cx="7462091" cy="838856"/>
          </a:xfrm>
        </p:spPr>
        <p:txBody>
          <a:bodyPr>
            <a:normAutofit/>
          </a:bodyPr>
          <a:lstStyle>
            <a:lvl1pPr>
              <a:defRPr sz="27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E322A77-C134-4857-83E5-51217D3C29FB}"/>
              </a:ext>
            </a:extLst>
          </p:cNvPr>
          <p:cNvSpPr>
            <a:spLocks noGrp="1"/>
          </p:cNvSpPr>
          <p:nvPr>
            <p:ph type="body" idx="1"/>
          </p:nvPr>
        </p:nvSpPr>
        <p:spPr>
          <a:xfrm>
            <a:off x="819067" y="1923190"/>
            <a:ext cx="3612356" cy="838856"/>
          </a:xfrm>
        </p:spPr>
        <p:txBody>
          <a:bodyPr anchor="b">
            <a:normAutofit/>
          </a:bodyPr>
          <a:lstStyle>
            <a:lvl1pPr marL="0" indent="0">
              <a:lnSpc>
                <a:spcPct val="100000"/>
              </a:lnSpc>
              <a:buNone/>
              <a:defRPr sz="1350" b="1" cap="all" spc="75"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5" name="Text Placeholder 4">
            <a:extLst>
              <a:ext uri="{FF2B5EF4-FFF2-40B4-BE49-F238E27FC236}">
                <a16:creationId xmlns:a16="http://schemas.microsoft.com/office/drawing/2014/main" id="{7710AFC6-F407-4F35-BD37-B32F9B4036D0}"/>
              </a:ext>
            </a:extLst>
          </p:cNvPr>
          <p:cNvSpPr>
            <a:spLocks noGrp="1"/>
          </p:cNvSpPr>
          <p:nvPr>
            <p:ph type="body" sz="quarter" idx="3"/>
          </p:nvPr>
        </p:nvSpPr>
        <p:spPr>
          <a:xfrm>
            <a:off x="4661612" y="1923190"/>
            <a:ext cx="3618685" cy="838856"/>
          </a:xfrm>
        </p:spPr>
        <p:txBody>
          <a:bodyPr anchor="b">
            <a:normAutofit/>
          </a:bodyPr>
          <a:lstStyle>
            <a:lvl1pPr marL="0" indent="0">
              <a:lnSpc>
                <a:spcPct val="100000"/>
              </a:lnSpc>
              <a:buNone/>
              <a:defRPr sz="1350" b="1" cap="all" spc="75"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A4ECBFE-C62C-471B-BFE4-1272EAC3479D}"/>
              </a:ext>
            </a:extLst>
          </p:cNvPr>
          <p:cNvSpPr>
            <a:spLocks noGrp="1"/>
          </p:cNvSpPr>
          <p:nvPr>
            <p:ph sz="half" idx="2"/>
          </p:nvPr>
        </p:nvSpPr>
        <p:spPr>
          <a:xfrm>
            <a:off x="819067" y="2825792"/>
            <a:ext cx="3612356"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a:extLst>
              <a:ext uri="{FF2B5EF4-FFF2-40B4-BE49-F238E27FC236}">
                <a16:creationId xmlns:a16="http://schemas.microsoft.com/office/drawing/2014/main" id="{458D60D5-0F83-46CB-92F3-849FC08E6E92}"/>
              </a:ext>
            </a:extLst>
          </p:cNvPr>
          <p:cNvSpPr>
            <a:spLocks noGrp="1"/>
          </p:cNvSpPr>
          <p:nvPr>
            <p:ph sz="quarter" idx="4"/>
          </p:nvPr>
        </p:nvSpPr>
        <p:spPr>
          <a:xfrm>
            <a:off x="4661612" y="2825792"/>
            <a:ext cx="3618685" cy="336387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F340A80D-4CCB-4899-9E1D-A5967F4E649A}"/>
              </a:ext>
            </a:extLst>
          </p:cNvPr>
          <p:cNvSpPr>
            <a:spLocks noGrp="1"/>
          </p:cNvSpPr>
          <p:nvPr>
            <p:ph type="ftr" sz="quarter" idx="11"/>
          </p:nvPr>
        </p:nvSpPr>
        <p:spPr/>
        <p:txBody>
          <a:bodyPr/>
          <a:lstStyle/>
          <a:p>
            <a:endParaRPr lang="en-US"/>
          </a:p>
        </p:txBody>
      </p:sp>
      <p:sp>
        <p:nvSpPr>
          <p:cNvPr id="7" name="Date Placeholder 6">
            <a:extLst>
              <a:ext uri="{FF2B5EF4-FFF2-40B4-BE49-F238E27FC236}">
                <a16:creationId xmlns:a16="http://schemas.microsoft.com/office/drawing/2014/main" id="{AA5AE694-5CA0-48DA-90D3-EC42BD1D86C1}"/>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9" name="Slide Number Placeholder 8">
            <a:extLst>
              <a:ext uri="{FF2B5EF4-FFF2-40B4-BE49-F238E27FC236}">
                <a16:creationId xmlns:a16="http://schemas.microsoft.com/office/drawing/2014/main" id="{4F753A9D-469A-4ED9-99A1-7E4B115F8933}"/>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10" name="Straight Connector 9">
            <a:extLst>
              <a:ext uri="{FF2B5EF4-FFF2-40B4-BE49-F238E27FC236}">
                <a16:creationId xmlns:a16="http://schemas.microsoft.com/office/drawing/2014/main" id="{CDA35A86-E7F6-6593-119D-A6DC85581FEA}"/>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746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7C91E-0A11-4E5D-9B8D-5316E73A2D58}"/>
              </a:ext>
            </a:extLst>
          </p:cNvPr>
          <p:cNvSpPr>
            <a:spLocks noGrp="1"/>
          </p:cNvSpPr>
          <p:nvPr>
            <p:ph type="title"/>
          </p:nvPr>
        </p:nvSpPr>
        <p:spPr>
          <a:xfrm>
            <a:off x="816102" y="1104100"/>
            <a:ext cx="7442073" cy="1294228"/>
          </a:xfrm>
        </p:spPr>
        <p:txBody>
          <a:bodyPr>
            <a:normAutofit/>
          </a:bodyPr>
          <a:lstStyle>
            <a:lvl1pPr>
              <a:defRPr sz="2700" cap="none"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7E36922-9A4C-453D-9B70-0C3A70281C03}"/>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A1B8A8D1-71AD-4F9F-B393-9EED83FEF003}"/>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5" name="Slide Number Placeholder 4">
            <a:extLst>
              <a:ext uri="{FF2B5EF4-FFF2-40B4-BE49-F238E27FC236}">
                <a16:creationId xmlns:a16="http://schemas.microsoft.com/office/drawing/2014/main" id="{EF5AAEF2-65DC-4E28-9AA4-5115ACB074CC}"/>
              </a:ext>
            </a:extLst>
          </p:cNvPr>
          <p:cNvSpPr>
            <a:spLocks noGrp="1"/>
          </p:cNvSpPr>
          <p:nvPr>
            <p:ph type="sldNum" sz="quarter" idx="12"/>
          </p:nvPr>
        </p:nvSpPr>
        <p:spPr/>
        <p:txBody>
          <a:bodyPr/>
          <a:lstStyle/>
          <a:p>
            <a:fld id="{5381C25F-006F-4225-8DA8-E850DED1C27D}" type="slidenum">
              <a:rPr lang="en-US" smtClean="0"/>
              <a:t>‹#›</a:t>
            </a:fld>
            <a:endParaRPr lang="en-US"/>
          </a:p>
        </p:txBody>
      </p:sp>
      <p:cxnSp>
        <p:nvCxnSpPr>
          <p:cNvPr id="6" name="Straight Connector 5">
            <a:extLst>
              <a:ext uri="{FF2B5EF4-FFF2-40B4-BE49-F238E27FC236}">
                <a16:creationId xmlns:a16="http://schemas.microsoft.com/office/drawing/2014/main" id="{28CF7AFD-0570-B046-A2C2-3EFA873546CA}"/>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3398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Empty">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80459378-C430-49DB-B2D6-E32FBBCD4A6F}"/>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9AFF5A02-0FC4-41C8-A13C-4C929B28846B}"/>
              </a:ext>
            </a:extLst>
          </p:cNvPr>
          <p:cNvSpPr>
            <a:spLocks noGrp="1"/>
          </p:cNvSpPr>
          <p:nvPr>
            <p:ph type="dt" sz="half" idx="10"/>
          </p:nvPr>
        </p:nvSpPr>
        <p:spPr/>
        <p:txBody>
          <a:body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E7B9D57D-CB8E-4E67-AE2D-2790E2AA60CB}"/>
              </a:ext>
            </a:extLst>
          </p:cNvPr>
          <p:cNvSpPr>
            <a:spLocks noGrp="1"/>
          </p:cNvSpPr>
          <p:nvPr>
            <p:ph type="sldNum" sz="quarter" idx="12"/>
          </p:nvPr>
        </p:nvSpPr>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8859129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6102" y="1088136"/>
            <a:ext cx="7970871" cy="2084551"/>
          </a:xfrm>
        </p:spPr>
        <p:txBody>
          <a:bodyPr anchor="t" anchorCtr="0">
            <a:noAutofit/>
          </a:bodyPr>
          <a:lstStyle>
            <a:lvl1pPr>
              <a:defRPr sz="4500" cap="all" baseline="0">
                <a:solidFill>
                  <a:schemeClr val="tx1"/>
                </a:solidFill>
              </a:defRPr>
            </a:lvl1pPr>
          </a:lstStyle>
          <a:p>
            <a:r>
              <a:rPr lang="en-US"/>
              <a:t>Click to edit Master title style</a:t>
            </a:r>
            <a:endParaRPr lang="en-US" dirty="0"/>
          </a:p>
        </p:txBody>
      </p:sp>
      <p:sp>
        <p:nvSpPr>
          <p:cNvPr id="7" name="Content Placeholder 7">
            <a:extLst>
              <a:ext uri="{FF2B5EF4-FFF2-40B4-BE49-F238E27FC236}">
                <a16:creationId xmlns:a16="http://schemas.microsoft.com/office/drawing/2014/main" id="{419A5DD2-B3B3-D9BF-1A71-B20742D142B9}"/>
              </a:ext>
            </a:extLst>
          </p:cNvPr>
          <p:cNvSpPr>
            <a:spLocks noGrp="1"/>
          </p:cNvSpPr>
          <p:nvPr>
            <p:ph sz="quarter" idx="13"/>
          </p:nvPr>
        </p:nvSpPr>
        <p:spPr>
          <a:xfrm>
            <a:off x="816101" y="3276600"/>
            <a:ext cx="7970872" cy="3162300"/>
          </a:xfrm>
        </p:spPr>
        <p:txBody>
          <a:bodyPr/>
          <a:lstStyle>
            <a:lvl1pPr marL="0" indent="0">
              <a:lnSpc>
                <a:spcPct val="100000"/>
              </a:lnSpc>
              <a:buNone/>
              <a:defRPr>
                <a:solidFill>
                  <a:schemeClr val="tx1"/>
                </a:solidFill>
              </a:defRPr>
            </a:lvl1pPr>
            <a:lvl2pPr marL="171450" indent="0">
              <a:lnSpc>
                <a:spcPct val="100000"/>
              </a:lnSpc>
              <a:buNone/>
              <a:defRPr>
                <a:solidFill>
                  <a:schemeClr val="tx1"/>
                </a:solidFill>
              </a:defRPr>
            </a:lvl2pPr>
            <a:lvl3pPr marL="342900" indent="0">
              <a:lnSpc>
                <a:spcPct val="100000"/>
              </a:lnSpc>
              <a:buNone/>
              <a:defRPr>
                <a:solidFill>
                  <a:schemeClr val="tx1"/>
                </a:solidFill>
              </a:defRPr>
            </a:lvl3pPr>
            <a:lvl4pPr marL="514350" indent="0">
              <a:lnSpc>
                <a:spcPct val="100000"/>
              </a:lnSpc>
              <a:buNone/>
              <a:defRPr>
                <a:solidFill>
                  <a:schemeClr val="tx1"/>
                </a:solidFill>
              </a:defRPr>
            </a:lvl4pPr>
            <a:lvl5pPr marL="685800" indent="0">
              <a:lnSpc>
                <a:spcPct val="100000"/>
              </a:lnSpc>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381C25F-006F-4225-8DA8-E850DED1C27D}" type="slidenum">
              <a:rPr lang="en-US" smtClean="0"/>
              <a:t>‹#›</a:t>
            </a:fld>
            <a:endParaRPr lang="en-US"/>
          </a:p>
        </p:txBody>
      </p:sp>
      <p:cxnSp>
        <p:nvCxnSpPr>
          <p:cNvPr id="3" name="Straight Connector 2">
            <a:extLst>
              <a:ext uri="{FF2B5EF4-FFF2-40B4-BE49-F238E27FC236}">
                <a16:creationId xmlns:a16="http://schemas.microsoft.com/office/drawing/2014/main" id="{6DCA1022-3377-EB7D-8261-EDD841636BE3}"/>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8562929"/>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16103" y="1088136"/>
            <a:ext cx="6323075" cy="1842020"/>
          </a:xfrm>
        </p:spPr>
        <p:txBody>
          <a:bodyPr anchor="t" anchorCtr="0">
            <a:noAutofit/>
          </a:bodyPr>
          <a:lstStyle>
            <a:lvl1pPr>
              <a:defRPr sz="4500" cap="all" baseline="0">
                <a:solidFill>
                  <a:schemeClr val="tx1"/>
                </a:solidFill>
              </a:defRPr>
            </a:lvl1pPr>
          </a:lstStyle>
          <a:p>
            <a:r>
              <a:rPr lang="en-US"/>
              <a:t>Click to edit Master title style</a:t>
            </a:r>
            <a:endParaRPr lang="en-US" dirty="0"/>
          </a:p>
        </p:txBody>
      </p:sp>
      <p:sp>
        <p:nvSpPr>
          <p:cNvPr id="8" name="Content Placeholder 6">
            <a:extLst>
              <a:ext uri="{FF2B5EF4-FFF2-40B4-BE49-F238E27FC236}">
                <a16:creationId xmlns:a16="http://schemas.microsoft.com/office/drawing/2014/main" id="{C06F55DC-E754-4B2B-C0AE-962C82565D0D}"/>
              </a:ext>
            </a:extLst>
          </p:cNvPr>
          <p:cNvSpPr>
            <a:spLocks noGrp="1"/>
          </p:cNvSpPr>
          <p:nvPr>
            <p:ph sz="quarter" idx="14"/>
          </p:nvPr>
        </p:nvSpPr>
        <p:spPr>
          <a:xfrm>
            <a:off x="807910" y="4246692"/>
            <a:ext cx="6322979" cy="1608008"/>
          </a:xfrm>
        </p:spPr>
        <p:txBody>
          <a:bodyPr anchor="b">
            <a:noAutofit/>
          </a:bodyPr>
          <a:lstStyle>
            <a:lvl1pPr marL="0" indent="0">
              <a:lnSpc>
                <a:spcPct val="100000"/>
              </a:lnSpc>
              <a:buNone/>
              <a:defRPr sz="1500">
                <a:solidFill>
                  <a:schemeClr val="tx1"/>
                </a:solidFill>
              </a:defRPr>
            </a:lvl1pPr>
            <a:lvl2pPr marL="171450" indent="0">
              <a:lnSpc>
                <a:spcPct val="100000"/>
              </a:lnSpc>
              <a:buNone/>
              <a:defRPr sz="1500">
                <a:solidFill>
                  <a:schemeClr val="tx1"/>
                </a:solidFill>
              </a:defRPr>
            </a:lvl2pPr>
            <a:lvl3pPr marL="342900" indent="0">
              <a:lnSpc>
                <a:spcPct val="100000"/>
              </a:lnSpc>
              <a:buNone/>
              <a:defRPr sz="1500">
                <a:solidFill>
                  <a:schemeClr val="tx1"/>
                </a:solidFill>
              </a:defRPr>
            </a:lvl3pPr>
            <a:lvl4pPr marL="514350" indent="0">
              <a:lnSpc>
                <a:spcPct val="100000"/>
              </a:lnSpc>
              <a:buNone/>
              <a:defRPr sz="1500">
                <a:solidFill>
                  <a:schemeClr val="tx1"/>
                </a:solidFill>
              </a:defRPr>
            </a:lvl4pPr>
            <a:lvl5pPr marL="685800" indent="0">
              <a:lnSpc>
                <a:spcPct val="100000"/>
              </a:lnSpc>
              <a:buNone/>
              <a:defRPr sz="15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5381C25F-006F-4225-8DA8-E850DED1C27D}" type="slidenum">
              <a:rPr lang="en-US" smtClean="0"/>
              <a:t>‹#›</a:t>
            </a:fld>
            <a:endParaRPr lang="en-US"/>
          </a:p>
        </p:txBody>
      </p:sp>
      <p:cxnSp>
        <p:nvCxnSpPr>
          <p:cNvPr id="3" name="Straight Connector 2">
            <a:extLst>
              <a:ext uri="{FF2B5EF4-FFF2-40B4-BE49-F238E27FC236}">
                <a16:creationId xmlns:a16="http://schemas.microsoft.com/office/drawing/2014/main" id="{FC829929-F774-AF4E-F1BE-2DA3C43D0DAC}"/>
              </a:ext>
              <a:ext uri="{C183D7F6-B498-43B3-948B-1728B52AA6E4}">
                <adec:decorative xmlns:adec="http://schemas.microsoft.com/office/drawing/2017/decorative" val="1"/>
              </a:ext>
            </a:extLst>
          </p:cNvPr>
          <p:cNvCxnSpPr>
            <a:cxnSpLocks/>
          </p:cNvCxnSpPr>
          <p:nvPr/>
        </p:nvCxnSpPr>
        <p:spPr>
          <a:xfrm>
            <a:off x="1" y="1206128"/>
            <a:ext cx="603146" cy="0"/>
          </a:xfrm>
          <a:prstGeom prst="line">
            <a:avLst/>
          </a:prstGeom>
          <a:ln w="1206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278014"/>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F3A810AF-6A47-43FA-BDA3-734AA2425EAB}" type="datetimeFigureOut">
              <a:rPr lang="en-US" smtClean="0"/>
              <a:t>8/20/2026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5381C25F-006F-4225-8DA8-E850DED1C27D}" type="slidenum">
              <a:rPr lang="en-US" smtClean="0"/>
              <a:t>‹#›</a:t>
            </a:fld>
            <a:endParaRPr lang="en-US"/>
          </a:p>
        </p:txBody>
      </p:sp>
    </p:spTree>
    <p:extLst>
      <p:ext uri="{BB962C8B-B14F-4D97-AF65-F5344CB8AC3E}">
        <p14:creationId xmlns:p14="http://schemas.microsoft.com/office/powerpoint/2010/main" val="653554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4438DC-3CEE-4170-9B1C-BAC05CD8C3B5}"/>
              </a:ext>
            </a:extLst>
          </p:cNvPr>
          <p:cNvSpPr>
            <a:spLocks noGrp="1"/>
          </p:cNvSpPr>
          <p:nvPr>
            <p:ph type="title"/>
          </p:nvPr>
        </p:nvSpPr>
        <p:spPr>
          <a:xfrm>
            <a:off x="816102" y="1090245"/>
            <a:ext cx="7442073" cy="93598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7C19D24-DCBE-47F9-8B85-8A118B02B3C9}"/>
              </a:ext>
            </a:extLst>
          </p:cNvPr>
          <p:cNvSpPr>
            <a:spLocks noGrp="1"/>
          </p:cNvSpPr>
          <p:nvPr>
            <p:ph type="body" idx="1"/>
          </p:nvPr>
        </p:nvSpPr>
        <p:spPr>
          <a:xfrm>
            <a:off x="816102" y="2119746"/>
            <a:ext cx="7442073" cy="416675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FD1D5844-8163-4D82-BEFC-BC2D8D511B7E}"/>
              </a:ext>
            </a:extLst>
          </p:cNvPr>
          <p:cNvSpPr>
            <a:spLocks noGrp="1"/>
          </p:cNvSpPr>
          <p:nvPr>
            <p:ph type="ftr" sz="quarter" idx="3"/>
          </p:nvPr>
        </p:nvSpPr>
        <p:spPr>
          <a:xfrm>
            <a:off x="816102" y="6438900"/>
            <a:ext cx="6422070" cy="419100"/>
          </a:xfrm>
          <a:prstGeom prst="rect">
            <a:avLst/>
          </a:prstGeom>
        </p:spPr>
        <p:txBody>
          <a:bodyPr vert="horz" lIns="91440" tIns="45720" rIns="91440" bIns="45720" rtlCol="0" anchor="ctr"/>
          <a:lstStyle>
            <a:lvl1pPr algn="l" rtl="0">
              <a:defRPr sz="675">
                <a:solidFill>
                  <a:schemeClr val="tx1"/>
                </a:solidFill>
              </a:defRPr>
            </a:lvl1pPr>
          </a:lstStyle>
          <a:p>
            <a:endParaRPr lang="en-US"/>
          </a:p>
        </p:txBody>
      </p:sp>
      <p:sp>
        <p:nvSpPr>
          <p:cNvPr id="4" name="Date Placeholder 3">
            <a:extLst>
              <a:ext uri="{FF2B5EF4-FFF2-40B4-BE49-F238E27FC236}">
                <a16:creationId xmlns:a16="http://schemas.microsoft.com/office/drawing/2014/main" id="{334F5788-BDCE-49E2-80AE-31C739C6A0CE}"/>
              </a:ext>
            </a:extLst>
          </p:cNvPr>
          <p:cNvSpPr>
            <a:spLocks noGrp="1"/>
          </p:cNvSpPr>
          <p:nvPr>
            <p:ph type="dt" sz="half" idx="2"/>
          </p:nvPr>
        </p:nvSpPr>
        <p:spPr>
          <a:xfrm>
            <a:off x="7238172" y="6438900"/>
            <a:ext cx="648528" cy="419100"/>
          </a:xfrm>
          <a:prstGeom prst="rect">
            <a:avLst/>
          </a:prstGeom>
        </p:spPr>
        <p:txBody>
          <a:bodyPr vert="horz" lIns="91440" tIns="45720" rIns="91440" bIns="45720" rtlCol="0" anchor="ctr"/>
          <a:lstStyle>
            <a:lvl1pPr algn="l" rtl="0">
              <a:defRPr sz="675">
                <a:solidFill>
                  <a:schemeClr val="tx1"/>
                </a:solidFill>
              </a:defRPr>
            </a:lvl1pPr>
          </a:lstStyle>
          <a:p>
            <a:fld id="{F3A810AF-6A47-43FA-BDA3-734AA2425EAB}" type="datetimeFigureOut">
              <a:rPr lang="en-US" smtClean="0"/>
              <a:t>8/20/2026</a:t>
            </a:fld>
            <a:endParaRPr lang="en-US"/>
          </a:p>
        </p:txBody>
      </p:sp>
      <p:sp>
        <p:nvSpPr>
          <p:cNvPr id="6" name="Slide Number Placeholder 5">
            <a:extLst>
              <a:ext uri="{FF2B5EF4-FFF2-40B4-BE49-F238E27FC236}">
                <a16:creationId xmlns:a16="http://schemas.microsoft.com/office/drawing/2014/main" id="{22698A50-C435-4220-82C6-C8D62A7C9EB0}"/>
              </a:ext>
            </a:extLst>
          </p:cNvPr>
          <p:cNvSpPr>
            <a:spLocks noGrp="1"/>
          </p:cNvSpPr>
          <p:nvPr>
            <p:ph type="sldNum" sz="quarter" idx="4"/>
          </p:nvPr>
        </p:nvSpPr>
        <p:spPr>
          <a:xfrm>
            <a:off x="7892823" y="6438900"/>
            <a:ext cx="451077" cy="419100"/>
          </a:xfrm>
          <a:prstGeom prst="rect">
            <a:avLst/>
          </a:prstGeom>
        </p:spPr>
        <p:txBody>
          <a:bodyPr vert="horz" lIns="91440" tIns="45720" rIns="91440" bIns="45720" rtlCol="0" anchor="ctr"/>
          <a:lstStyle>
            <a:lvl1pPr algn="r" rtl="0">
              <a:defRPr sz="675">
                <a:solidFill>
                  <a:schemeClr val="tx1"/>
                </a:solidFill>
              </a:defRPr>
            </a:lvl1pPr>
          </a:lstStyle>
          <a:p>
            <a:fld id="{5381C25F-006F-4225-8DA8-E850DED1C27D}" type="slidenum">
              <a:rPr lang="en-US" smtClean="0"/>
              <a:t>‹#›</a:t>
            </a:fld>
            <a:endParaRPr lang="en-US"/>
          </a:p>
        </p:txBody>
      </p:sp>
    </p:spTree>
    <p:extLst>
      <p:ext uri="{BB962C8B-B14F-4D97-AF65-F5344CB8AC3E}">
        <p14:creationId xmlns:p14="http://schemas.microsoft.com/office/powerpoint/2010/main" val="191632877"/>
      </p:ext>
    </p:extLst>
  </p:cSld>
  <p:clrMap bg1="lt1" tx1="dk1" bg2="lt2" tx2="dk2" accent1="accent1" accent2="accent2" accent3="accent3" accent4="accent4" accent5="accent5" accent6="accent6" hlink="hlink" folHlink="folHlink"/>
  <p:sldLayoutIdLst>
    <p:sldLayoutId id="2147484408" r:id="rId1"/>
    <p:sldLayoutId id="2147484409" r:id="rId2"/>
    <p:sldLayoutId id="2147484410" r:id="rId3"/>
    <p:sldLayoutId id="2147484411" r:id="rId4"/>
    <p:sldLayoutId id="2147484412" r:id="rId5"/>
    <p:sldLayoutId id="2147484413" r:id="rId6"/>
    <p:sldLayoutId id="2147484414" r:id="rId7"/>
    <p:sldLayoutId id="2147484415" r:id="rId8"/>
    <p:sldLayoutId id="2147484416" r:id="rId9"/>
    <p:sldLayoutId id="2147484417" r:id="rId10"/>
    <p:sldLayoutId id="2147484418" r:id="rId11"/>
    <p:sldLayoutId id="2147484419" r:id="rId12"/>
    <p:sldLayoutId id="2147484420" r:id="rId13"/>
    <p:sldLayoutId id="2147484421" r:id="rId14"/>
    <p:sldLayoutId id="2147484422" r:id="rId15"/>
    <p:sldLayoutId id="2147484423" r:id="rId16"/>
    <p:sldLayoutId id="2147484424" r:id="rId17"/>
    <p:sldLayoutId id="2147484425" r:id="rId18"/>
    <p:sldLayoutId id="2147484426" r:id="rId19"/>
    <p:sldLayoutId id="2147484427" r:id="rId20"/>
    <p:sldLayoutId id="2147484428" r:id="rId21"/>
    <p:sldLayoutId id="2147484429" r:id="rId22"/>
    <p:sldLayoutId id="2147484430" r:id="rId23"/>
    <p:sldLayoutId id="2147484431" r:id="rId24"/>
    <p:sldLayoutId id="2147484432" r:id="rId25"/>
    <p:sldLayoutId id="2147484433" r:id="rId26"/>
    <p:sldLayoutId id="2147484434" r:id="rId27"/>
    <p:sldLayoutId id="2147484435" r:id="rId28"/>
  </p:sldLayoutIdLst>
  <p:txStyles>
    <p:titleStyle>
      <a:lvl1pPr algn="l" defTabSz="685800" rtl="0" eaLnBrk="1" latinLnBrk="0" hangingPunct="1">
        <a:lnSpc>
          <a:spcPct val="85000"/>
        </a:lnSpc>
        <a:spcBef>
          <a:spcPct val="0"/>
        </a:spcBef>
        <a:buNone/>
        <a:defRPr sz="2700" b="1" kern="1200" cap="all" baseline="0">
          <a:solidFill>
            <a:schemeClr val="tx1"/>
          </a:solidFill>
          <a:latin typeface="+mj-lt"/>
          <a:ea typeface="+mj-ea"/>
          <a:cs typeface="+mj-cs"/>
        </a:defRPr>
      </a:lvl1pPr>
    </p:titleStyle>
    <p:bodyStyle>
      <a:lvl1pPr marL="0" indent="0" algn="l" defTabSz="685800" rtl="0" eaLnBrk="1" latinLnBrk="0" hangingPunct="1">
        <a:lnSpc>
          <a:spcPct val="130000"/>
        </a:lnSpc>
        <a:spcBef>
          <a:spcPts val="0"/>
        </a:spcBef>
        <a:buFont typeface="Neue Haas Grotesk Text Pro" panose="020B0504020202020204" pitchFamily="34" charset="0"/>
        <a:buNone/>
        <a:defRPr sz="1200" kern="1200">
          <a:solidFill>
            <a:schemeClr val="tx1"/>
          </a:solidFill>
          <a:latin typeface="+mn-lt"/>
          <a:ea typeface="+mn-ea"/>
          <a:cs typeface="+mn-cs"/>
        </a:defRPr>
      </a:lvl1pPr>
      <a:lvl2pPr marL="377190" indent="-171450" algn="l" defTabSz="685800" rtl="0" eaLnBrk="1" latinLnBrk="0" hangingPunct="1">
        <a:lnSpc>
          <a:spcPct val="130000"/>
        </a:lnSpc>
        <a:spcBef>
          <a:spcPts val="0"/>
        </a:spcBef>
        <a:buFont typeface="Neue Haas Grotesk Text Pro" panose="020B0504020202020204" pitchFamily="34" charset="0"/>
        <a:buChar char="-"/>
        <a:defRPr sz="1200" kern="1200">
          <a:solidFill>
            <a:schemeClr val="tx1"/>
          </a:solidFill>
          <a:latin typeface="+mn-lt"/>
          <a:ea typeface="+mn-ea"/>
          <a:cs typeface="+mn-cs"/>
        </a:defRPr>
      </a:lvl2pPr>
      <a:lvl3pPr marL="548640" indent="-171450" algn="l" defTabSz="685800" rtl="0" eaLnBrk="1" latinLnBrk="0" hangingPunct="1">
        <a:lnSpc>
          <a:spcPct val="130000"/>
        </a:lnSpc>
        <a:spcBef>
          <a:spcPts val="0"/>
        </a:spcBef>
        <a:buFont typeface="Neue Haas Grotesk Text Pro" panose="020B0504020202020204" pitchFamily="34" charset="0"/>
        <a:buChar char="-"/>
        <a:defRPr sz="1200" kern="1200">
          <a:solidFill>
            <a:schemeClr val="tx1"/>
          </a:solidFill>
          <a:latin typeface="+mn-lt"/>
          <a:ea typeface="+mn-ea"/>
          <a:cs typeface="+mn-cs"/>
        </a:defRPr>
      </a:lvl3pPr>
      <a:lvl4pPr marL="754380" indent="-171450" algn="l" defTabSz="685800" rtl="0" eaLnBrk="1" latinLnBrk="0" hangingPunct="1">
        <a:lnSpc>
          <a:spcPct val="130000"/>
        </a:lnSpc>
        <a:spcBef>
          <a:spcPts val="0"/>
        </a:spcBef>
        <a:buFont typeface="Neue Haas Grotesk Text Pro" panose="020B0504020202020204" pitchFamily="34" charset="0"/>
        <a:buChar char="-"/>
        <a:defRPr sz="1200" kern="1200">
          <a:solidFill>
            <a:schemeClr val="tx1"/>
          </a:solidFill>
          <a:latin typeface="+mn-lt"/>
          <a:ea typeface="+mn-ea"/>
          <a:cs typeface="+mn-cs"/>
        </a:defRPr>
      </a:lvl4pPr>
      <a:lvl5pPr marL="960120" indent="-171450" algn="l" defTabSz="685800" rtl="0" eaLnBrk="1" latinLnBrk="0" hangingPunct="1">
        <a:lnSpc>
          <a:spcPct val="130000"/>
        </a:lnSpc>
        <a:spcBef>
          <a:spcPts val="0"/>
        </a:spcBef>
        <a:buFont typeface="Neue Haas Grotesk Text Pro" panose="020B0504020202020204" pitchFamily="34" charset="0"/>
        <a:buChar char="-"/>
        <a:defRPr sz="12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5" pos="744">
          <p15:clr>
            <a:srgbClr val="F26B43"/>
          </p15:clr>
        </p15:guide>
        <p15:guide id="6">
          <p15:clr>
            <a:srgbClr val="F26B43"/>
          </p15:clr>
        </p15:guide>
        <p15:guide id="8" pos="6936">
          <p15:clr>
            <a:srgbClr val="F26B43"/>
          </p15:clr>
        </p15:guide>
        <p15:guide id="10" orient="horz" pos="720">
          <p15:clr>
            <a:srgbClr val="F26B43"/>
          </p15:clr>
        </p15:guide>
        <p15:guide id="14" pos="6624">
          <p15:clr>
            <a:srgbClr val="F26B43"/>
          </p15:clr>
        </p15:guide>
        <p15:guide id="22" orient="horz" pos="360">
          <p15:clr>
            <a:srgbClr val="F26B43"/>
          </p15:clr>
        </p15:guide>
        <p15:guide id="23" orient="horz" pos="3960">
          <p15:clr>
            <a:srgbClr val="F26B43"/>
          </p15:clr>
        </p15:guide>
        <p15:guide id="24" orient="horz" pos="2160">
          <p15:clr>
            <a:srgbClr val="F26B43"/>
          </p15:clr>
        </p15:guide>
        <p15:guide id="25" pos="7680">
          <p15:clr>
            <a:srgbClr val="F26B43"/>
          </p15:clr>
        </p15:guide>
        <p15:guide id="26" pos="3840">
          <p15:clr>
            <a:srgbClr val="F26B43"/>
          </p15:clr>
        </p15:guide>
        <p15:guide id="27" pos="6168">
          <p15:clr>
            <a:srgbClr val="F26B43"/>
          </p15:clr>
        </p15:guide>
        <p15:guide id="28" pos="672">
          <p15:clr>
            <a:srgbClr val="F26B43"/>
          </p15:clr>
        </p15:guide>
        <p15:guide id="29" pos="7008">
          <p15:clr>
            <a:srgbClr val="F26B43"/>
          </p15:clr>
        </p15:guide>
        <p15:guide id="30" orient="horz" pos="4056">
          <p15:clr>
            <a:srgbClr val="F26B43"/>
          </p15:clr>
        </p15:guide>
        <p15:guide id="31" orient="horz" pos="3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3.sv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gadoe.org/Curriculum-Instruction-and-Assessment/Assessment/Pages/ACCESS-for-ELLs.aspx" TargetMode="External"/><Relationship Id="rId2" Type="http://schemas.openxmlformats.org/officeDocument/2006/relationships/hyperlink" Target="http://www.gadoe.org/Curriculum-Instruction-and-Assessment/Assessment/Pages/CRCT.aspx" TargetMode="External"/><Relationship Id="rId1" Type="http://schemas.openxmlformats.org/officeDocument/2006/relationships/slideLayout" Target="../slideLayouts/slideLayout28.xml"/><Relationship Id="rId5" Type="http://schemas.openxmlformats.org/officeDocument/2006/relationships/image" Target="../media/image15.jpg"/><Relationship Id="rId4" Type="http://schemas.openxmlformats.org/officeDocument/2006/relationships/hyperlink" Target="http://www.gadoe.org/Curriculum-Instruction-and-Assessment/Assessment/Pages/GKIDS.asp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7.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hyperlink" Target="mailto:eric.baker@hcbe.net" TargetMode="External"/><Relationship Id="rId2" Type="http://schemas.openxmlformats.org/officeDocument/2006/relationships/image" Target="../media/image2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9190C-241A-7C63-8421-C7639CA9E263}"/>
              </a:ext>
            </a:extLst>
          </p:cNvPr>
          <p:cNvSpPr>
            <a:spLocks noGrp="1"/>
          </p:cNvSpPr>
          <p:nvPr>
            <p:ph type="ctrTitle"/>
          </p:nvPr>
        </p:nvSpPr>
        <p:spPr>
          <a:xfrm>
            <a:off x="815886" y="4676177"/>
            <a:ext cx="8126729" cy="1319510"/>
          </a:xfrm>
        </p:spPr>
        <p:txBody>
          <a:bodyPr anchor="b">
            <a:normAutofit/>
          </a:bodyPr>
          <a:lstStyle/>
          <a:p>
            <a:r>
              <a:rPr lang="en-US"/>
              <a:t>Quail Run Elementary </a:t>
            </a:r>
            <a:br>
              <a:rPr lang="en-US"/>
            </a:br>
            <a:r>
              <a:rPr lang="en-US"/>
              <a:t>Title I Meeting</a:t>
            </a:r>
          </a:p>
        </p:txBody>
      </p:sp>
      <p:sp>
        <p:nvSpPr>
          <p:cNvPr id="3" name="Subtitle 2">
            <a:extLst>
              <a:ext uri="{FF2B5EF4-FFF2-40B4-BE49-F238E27FC236}">
                <a16:creationId xmlns:a16="http://schemas.microsoft.com/office/drawing/2014/main" id="{398443A8-B0D5-ECCB-09FF-4AC0E83B6A79}"/>
              </a:ext>
            </a:extLst>
          </p:cNvPr>
          <p:cNvSpPr>
            <a:spLocks noGrp="1"/>
          </p:cNvSpPr>
          <p:nvPr>
            <p:ph type="subTitle" idx="1"/>
          </p:nvPr>
        </p:nvSpPr>
        <p:spPr>
          <a:xfrm>
            <a:off x="815886" y="6065134"/>
            <a:ext cx="8126729" cy="373766"/>
          </a:xfrm>
        </p:spPr>
        <p:txBody>
          <a:bodyPr anchor="b">
            <a:normAutofit/>
          </a:bodyPr>
          <a:lstStyle/>
          <a:p>
            <a:pPr>
              <a:spcAft>
                <a:spcPts val="600"/>
              </a:spcAft>
            </a:pPr>
            <a:r>
              <a:rPr lang="en-US"/>
              <a:t>August 20, 2026</a:t>
            </a:r>
          </a:p>
        </p:txBody>
      </p:sp>
      <p:pic>
        <p:nvPicPr>
          <p:cNvPr id="6" name="Picture 5">
            <a:extLst>
              <a:ext uri="{FF2B5EF4-FFF2-40B4-BE49-F238E27FC236}">
                <a16:creationId xmlns:a16="http://schemas.microsoft.com/office/drawing/2014/main" id="{AE4BDBD8-8F93-DFBE-83E6-688A98D65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0767" y="1"/>
            <a:ext cx="4642466" cy="4467828"/>
          </a:xfrm>
          <a:prstGeom prst="rect">
            <a:avLst/>
          </a:prstGeom>
          <a:noFill/>
        </p:spPr>
      </p:pic>
    </p:spTree>
    <p:extLst>
      <p:ext uri="{BB962C8B-B14F-4D97-AF65-F5344CB8AC3E}">
        <p14:creationId xmlns:p14="http://schemas.microsoft.com/office/powerpoint/2010/main" val="4035021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9277" y="605896"/>
            <a:ext cx="2313633" cy="5646208"/>
          </a:xfrm>
        </p:spPr>
        <p:txBody>
          <a:bodyPr anchor="ctr">
            <a:normAutofit/>
          </a:bodyPr>
          <a:lstStyle/>
          <a:p>
            <a:r>
              <a:rPr lang="en-US" sz="3100" b="1">
                <a:solidFill>
                  <a:srgbClr val="FFFFFF"/>
                </a:solidFill>
              </a:rPr>
              <a:t>What is A Title I School?</a:t>
            </a:r>
          </a:p>
        </p:txBody>
      </p:sp>
      <p:sp>
        <p:nvSpPr>
          <p:cNvPr id="3" name="Content Placeholder 2"/>
          <p:cNvSpPr>
            <a:spLocks noGrp="1"/>
          </p:cNvSpPr>
          <p:nvPr>
            <p:ph idx="1"/>
          </p:nvPr>
        </p:nvSpPr>
        <p:spPr>
          <a:xfrm>
            <a:off x="3219125" y="457200"/>
            <a:ext cx="5262876" cy="6400800"/>
          </a:xfrm>
        </p:spPr>
        <p:txBody>
          <a:bodyPr anchor="ctr">
            <a:normAutofit/>
          </a:bodyPr>
          <a:lstStyle/>
          <a:p>
            <a:pPr marL="0" indent="0">
              <a:buNone/>
            </a:pPr>
            <a:r>
              <a:rPr lang="en-US" b="0" cap="none" dirty="0"/>
              <a:t>The purpose of Title I under ESSA is to “ensure that all children have a fair, equal, and significant opportunity to obtain a high-quality education and reach, at a minimum, proficiency on challenging state academic achievement standards and state academic assessments.”</a:t>
            </a:r>
            <a:endParaRPr lang="en-US" b="0" dirty="0"/>
          </a:p>
          <a:p>
            <a:pPr marL="0" indent="0">
              <a:buNone/>
            </a:pPr>
            <a:r>
              <a:rPr lang="en-US" sz="2800" b="1" u="sng" cap="none"/>
              <a:t>A Title 1 School works to:</a:t>
            </a:r>
          </a:p>
          <a:p>
            <a:pPr marL="171450" indent="-171450">
              <a:buFont typeface="Wingdings" panose="05000000000000000000" pitchFamily="2" charset="2"/>
              <a:buChar char="Ø"/>
            </a:pPr>
            <a:r>
              <a:rPr lang="en-US" b="0" cap="none"/>
              <a:t> </a:t>
            </a:r>
            <a:r>
              <a:rPr lang="en-US" sz="2400" b="0" cap="none"/>
              <a:t>Identify students most in need of educational help</a:t>
            </a:r>
          </a:p>
          <a:p>
            <a:pPr marL="342900" indent="-342900">
              <a:buFont typeface="Wingdings" panose="05000000000000000000" pitchFamily="2" charset="2"/>
              <a:buChar char="Ø"/>
            </a:pPr>
            <a:r>
              <a:rPr lang="en-US" sz="2400" b="0" cap="none"/>
              <a:t>Set goals for improvement</a:t>
            </a:r>
          </a:p>
          <a:p>
            <a:pPr marL="342900" indent="-342900">
              <a:buFont typeface="Wingdings" panose="05000000000000000000" pitchFamily="2" charset="2"/>
              <a:buChar char="Ø"/>
            </a:pPr>
            <a:r>
              <a:rPr lang="en-US" sz="2400" b="0" cap="none"/>
              <a:t>Measure student progress and develop programs that add to classroom instruction</a:t>
            </a:r>
          </a:p>
          <a:p>
            <a:pPr marL="342900" indent="-342900">
              <a:buFont typeface="Wingdings" panose="05000000000000000000" pitchFamily="2" charset="2"/>
              <a:buChar char="Ø"/>
            </a:pPr>
            <a:r>
              <a:rPr lang="en-US" sz="2400" b="0" cap="none"/>
              <a:t>Involve parents in the aspects of the program</a:t>
            </a:r>
          </a:p>
          <a:p>
            <a:pPr lvl="8">
              <a:buFont typeface="Wingdings" panose="05000000000000000000" pitchFamily="2" charset="2"/>
              <a:buChar char="q"/>
            </a:pPr>
            <a:endParaRPr lang="en-US" b="0">
              <a:latin typeface="Bookman Old Style" panose="02050604050505020204" pitchFamily="18" charset="0"/>
            </a:endParaRPr>
          </a:p>
          <a:p>
            <a:endParaRPr lang="en-US" b="0" dirty="0">
              <a:latin typeface="Bookman Old Style" panose="02050604050505020204" pitchFamily="18" charset="0"/>
            </a:endParaRPr>
          </a:p>
        </p:txBody>
      </p:sp>
      <p:pic>
        <p:nvPicPr>
          <p:cNvPr id="5" name="Picture 4" descr="&lt;strong&gt;Title&lt;/strong&gt; &lt;strong&gt;1&lt;/strong&g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457200"/>
            <a:ext cx="1396982" cy="13001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342008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latin typeface="+mn-lt"/>
                <a:ea typeface="Malgun Gothic" panose="020B0503020000020004" pitchFamily="34" charset="-127"/>
              </a:rPr>
              <a:t>How does Quail Run spend Title I funds?</a:t>
            </a:r>
          </a:p>
        </p:txBody>
      </p:sp>
      <p:sp>
        <p:nvSpPr>
          <p:cNvPr id="3" name="Content Placeholder 2"/>
          <p:cNvSpPr>
            <a:spLocks noGrp="1"/>
          </p:cNvSpPr>
          <p:nvPr>
            <p:ph idx="1"/>
          </p:nvPr>
        </p:nvSpPr>
        <p:spPr>
          <a:xfrm>
            <a:off x="3571949" y="1883804"/>
            <a:ext cx="4886961" cy="4023360"/>
          </a:xfrm>
        </p:spPr>
        <p:txBody>
          <a:bodyPr>
            <a:normAutofit/>
          </a:bodyPr>
          <a:lstStyle/>
          <a:p>
            <a:endParaRPr lang="en-US" cap="none" dirty="0">
              <a:latin typeface="+mj-lt"/>
            </a:endParaRPr>
          </a:p>
          <a:p>
            <a:pPr marL="171450" indent="-171450">
              <a:buFont typeface="Wingdings" panose="05000000000000000000" pitchFamily="2" charset="2"/>
              <a:buChar char="v"/>
            </a:pPr>
            <a:r>
              <a:rPr lang="en-US" sz="2000" cap="none" dirty="0">
                <a:latin typeface="+mj-lt"/>
              </a:rPr>
              <a:t>Classroom </a:t>
            </a:r>
            <a:r>
              <a:rPr lang="en-US" sz="2000" dirty="0">
                <a:latin typeface="+mj-lt"/>
              </a:rPr>
              <a:t>L</a:t>
            </a:r>
            <a:r>
              <a:rPr lang="en-US" sz="2000" cap="none" dirty="0">
                <a:latin typeface="+mj-lt"/>
              </a:rPr>
              <a:t>ibraries and other resources</a:t>
            </a:r>
          </a:p>
          <a:p>
            <a:pPr marL="171450" indent="-171450">
              <a:buFont typeface="Wingdings" panose="05000000000000000000" pitchFamily="2" charset="2"/>
              <a:buChar char="v"/>
            </a:pPr>
            <a:r>
              <a:rPr lang="en-US" sz="2000" cap="none" dirty="0">
                <a:latin typeface="+mj-lt"/>
              </a:rPr>
              <a:t>Instructional Supplies</a:t>
            </a:r>
          </a:p>
          <a:p>
            <a:pPr marL="171450" indent="-171450">
              <a:buFont typeface="Wingdings" panose="05000000000000000000" pitchFamily="2" charset="2"/>
              <a:buChar char="v"/>
            </a:pPr>
            <a:r>
              <a:rPr lang="en-US" sz="2000" cap="none" dirty="0">
                <a:latin typeface="+mj-lt"/>
              </a:rPr>
              <a:t>Technology</a:t>
            </a:r>
          </a:p>
          <a:p>
            <a:pPr marL="171450" indent="-171450">
              <a:buFont typeface="Wingdings" panose="05000000000000000000" pitchFamily="2" charset="2"/>
              <a:buChar char="v"/>
            </a:pPr>
            <a:r>
              <a:rPr lang="en-US" sz="2000" cap="none" dirty="0">
                <a:latin typeface="+mj-lt"/>
              </a:rPr>
              <a:t>Professional Development/Collaboration</a:t>
            </a:r>
          </a:p>
          <a:p>
            <a:pPr marL="171450" indent="-171450">
              <a:buFont typeface="Wingdings" panose="05000000000000000000" pitchFamily="2" charset="2"/>
              <a:buChar char="v"/>
            </a:pPr>
            <a:r>
              <a:rPr lang="en-US" sz="2000" cap="none" dirty="0">
                <a:latin typeface="+mj-lt"/>
              </a:rPr>
              <a:t>Family Engagement Liaison</a:t>
            </a:r>
          </a:p>
          <a:p>
            <a:endParaRPr lang="en-US" cap="none" dirty="0">
              <a:latin typeface="Book Antiqua" panose="02040602050305030304" pitchFamily="18" charset="0"/>
            </a:endParaRPr>
          </a:p>
          <a:p>
            <a:endParaRPr lang="en-US" dirty="0"/>
          </a:p>
        </p:txBody>
      </p:sp>
      <p:pic>
        <p:nvPicPr>
          <p:cNvPr id="4" name="Picture 3" descr="Mandelman’s Best Home Buying Advice for 2015 and Beyond | Mandelman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048" y="2514600"/>
            <a:ext cx="2796524" cy="1944051"/>
          </a:xfrm>
          <a:prstGeom prst="rect">
            <a:avLst/>
          </a:prstGeom>
        </p:spPr>
      </p:pic>
    </p:spTree>
    <p:extLst>
      <p:ext uri="{BB962C8B-B14F-4D97-AF65-F5344CB8AC3E}">
        <p14:creationId xmlns:p14="http://schemas.microsoft.com/office/powerpoint/2010/main" val="3022547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6000"/>
                <a:shade val="99000"/>
                <a:satMod val="140000"/>
              </a:schemeClr>
            </a:gs>
            <a:gs pos="65000">
              <a:schemeClr val="bg1">
                <a:tint val="100000"/>
                <a:shade val="80000"/>
                <a:satMod val="130000"/>
              </a:schemeClr>
            </a:gs>
            <a:gs pos="100000">
              <a:schemeClr val="bg1">
                <a:tint val="100000"/>
                <a:shade val="48000"/>
                <a:satMod val="120000"/>
              </a:schemeClr>
            </a:gs>
          </a:gsLst>
          <a:lin ang="16200000" scaled="0"/>
        </a:gradFill>
        <a:effectLst/>
      </p:bgPr>
    </p:bg>
    <p:spTree>
      <p:nvGrpSpPr>
        <p:cNvPr id="1" name=""/>
        <p:cNvGrpSpPr/>
        <p:nvPr/>
      </p:nvGrpSpPr>
      <p:grpSpPr>
        <a:xfrm>
          <a:off x="0" y="0"/>
          <a:ext cx="0" cy="0"/>
          <a:chOff x="0" y="0"/>
          <a:chExt cx="0" cy="0"/>
        </a:xfrm>
      </p:grpSpPr>
      <p:pic>
        <p:nvPicPr>
          <p:cNvPr id="4" name="Picture 3" descr="The 1Eighty Group, Inc. – Turning Your Child in the Right Direction!"/>
          <p:cNvPicPr>
            <a:picLocks noChangeAspect="1"/>
          </p:cNvPicPr>
          <p:nvPr/>
        </p:nvPicPr>
        <p:blipFill rotWithShape="1">
          <a:blip r:embed="rId2" cstate="print">
            <a:alphaModFix amt="35000"/>
            <a:extLst>
              <a:ext uri="{28A0092B-C50C-407E-A947-70E740481C1C}">
                <a14:useLocalDpi xmlns:a14="http://schemas.microsoft.com/office/drawing/2010/main" val="0"/>
              </a:ext>
            </a:extLst>
          </a:blip>
          <a:srcRect l="18197" r="12136" b="-1"/>
          <a:stretch/>
        </p:blipFill>
        <p:spPr>
          <a:xfrm>
            <a:off x="20" y="10"/>
            <a:ext cx="9143980" cy="6857990"/>
          </a:xfrm>
          <a:prstGeom prst="rect">
            <a:avLst/>
          </a:prstGeom>
        </p:spPr>
      </p:pic>
      <p:sp>
        <p:nvSpPr>
          <p:cNvPr id="2" name="Title 1"/>
          <p:cNvSpPr>
            <a:spLocks noGrp="1"/>
          </p:cNvSpPr>
          <p:nvPr>
            <p:ph type="title"/>
          </p:nvPr>
        </p:nvSpPr>
        <p:spPr/>
        <p:txBody>
          <a:bodyPr>
            <a:normAutofit fontScale="90000"/>
          </a:bodyPr>
          <a:lstStyle/>
          <a:p>
            <a:r>
              <a:rPr lang="en-US" sz="4400" b="1" dirty="0">
                <a:solidFill>
                  <a:schemeClr val="tx1"/>
                </a:solidFill>
              </a:rPr>
              <a:t>Title I School-Wide Requirements for Quail Run Elementary</a:t>
            </a:r>
          </a:p>
        </p:txBody>
      </p:sp>
      <p:sp>
        <p:nvSpPr>
          <p:cNvPr id="3" name="Content Placeholder 2"/>
          <p:cNvSpPr>
            <a:spLocks noGrp="1"/>
          </p:cNvSpPr>
          <p:nvPr>
            <p:ph idx="1"/>
          </p:nvPr>
        </p:nvSpPr>
        <p:spPr>
          <a:xfrm>
            <a:off x="685800" y="2667000"/>
            <a:ext cx="8130470" cy="3758044"/>
          </a:xfrm>
        </p:spPr>
        <p:txBody>
          <a:bodyPr>
            <a:normAutofit/>
          </a:bodyPr>
          <a:lstStyle/>
          <a:p>
            <a:pPr marL="457200" indent="-457200"/>
            <a:endParaRPr lang="en-US" dirty="0">
              <a:solidFill>
                <a:schemeClr val="tx1"/>
              </a:solidFill>
            </a:endParaRPr>
          </a:p>
          <a:p>
            <a:r>
              <a:rPr lang="en-US" sz="4300" dirty="0">
                <a:solidFill>
                  <a:schemeClr val="tx1"/>
                </a:solidFill>
              </a:rPr>
              <a:t>Quail Run Elementary is a             School-Wide Title I School, therefore </a:t>
            </a:r>
            <a:r>
              <a:rPr lang="en-US" sz="4300" b="1" u="sng" dirty="0">
                <a:solidFill>
                  <a:schemeClr val="tx1"/>
                </a:solidFill>
              </a:rPr>
              <a:t>ALL Students </a:t>
            </a:r>
            <a:r>
              <a:rPr lang="en-US" sz="4300" dirty="0">
                <a:solidFill>
                  <a:schemeClr val="tx1"/>
                </a:solidFill>
              </a:rPr>
              <a:t>benefit from Title I Resources</a:t>
            </a:r>
            <a:r>
              <a:rPr lang="en-US" sz="4800" dirty="0">
                <a:solidFill>
                  <a:schemeClr val="tx1"/>
                </a:solidFill>
              </a:rPr>
              <a:t>.</a:t>
            </a:r>
          </a:p>
        </p:txBody>
      </p:sp>
    </p:spTree>
    <p:extLst>
      <p:ext uri="{BB962C8B-B14F-4D97-AF65-F5344CB8AC3E}">
        <p14:creationId xmlns:p14="http://schemas.microsoft.com/office/powerpoint/2010/main" val="2232809609"/>
      </p:ext>
    </p:extLst>
  </p:cSld>
  <p:clrMapOvr>
    <a:overrideClrMapping bg1="dk1" tx1="lt1" bg2="dk2" tx2="lt2" accent1="accent1" accent2="accent2" accent3="accent3" accent4="accent4" accent5="accent5" accent6="accent6" hlink="hlink" folHlink="folHlink"/>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102" y="1090246"/>
            <a:ext cx="8130470" cy="790510"/>
          </a:xfrm>
        </p:spPr>
        <p:txBody>
          <a:bodyPr vert="horz" lIns="91440" tIns="45720" rIns="91440" bIns="45720" rtlCol="0" anchor="t">
            <a:normAutofit/>
          </a:bodyPr>
          <a:lstStyle/>
          <a:p>
            <a:r>
              <a:rPr lang="en-US" sz="2100" b="1"/>
              <a:t>Quail Run Elementary       School-Wide Program</a:t>
            </a:r>
            <a:br>
              <a:rPr lang="en-US" sz="2100" b="1"/>
            </a:br>
            <a:r>
              <a:rPr lang="en-US" sz="2100" b="1"/>
              <a:t>School-Wide Goals</a:t>
            </a:r>
          </a:p>
        </p:txBody>
      </p:sp>
      <p:graphicFrame>
        <p:nvGraphicFramePr>
          <p:cNvPr id="8" name="TextBox 5">
            <a:extLst>
              <a:ext uri="{FF2B5EF4-FFF2-40B4-BE49-F238E27FC236}">
                <a16:creationId xmlns:a16="http://schemas.microsoft.com/office/drawing/2014/main" id="{279A18C0-6F3B-30C7-1D86-2946713227B9}"/>
              </a:ext>
            </a:extLst>
          </p:cNvPr>
          <p:cNvGraphicFramePr/>
          <p:nvPr>
            <p:extLst>
              <p:ext uri="{D42A27DB-BD31-4B8C-83A1-F6EECF244321}">
                <p14:modId xmlns:p14="http://schemas.microsoft.com/office/powerpoint/2010/main" val="2725532529"/>
              </p:ext>
            </p:extLst>
          </p:nvPr>
        </p:nvGraphicFramePr>
        <p:xfrm>
          <a:off x="816102" y="1880756"/>
          <a:ext cx="8130470" cy="4558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797898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0174-29E0-8A45-7023-6EF4EC1747D1}"/>
              </a:ext>
            </a:extLst>
          </p:cNvPr>
          <p:cNvSpPr>
            <a:spLocks noGrp="1"/>
          </p:cNvSpPr>
          <p:nvPr>
            <p:ph type="title"/>
          </p:nvPr>
        </p:nvSpPr>
        <p:spPr/>
        <p:txBody>
          <a:bodyPr>
            <a:normAutofit fontScale="90000"/>
          </a:bodyPr>
          <a:lstStyle/>
          <a:p>
            <a:r>
              <a:rPr lang="en-US"/>
              <a:t>What Programs/Supports are in place to help my child?</a:t>
            </a:r>
          </a:p>
        </p:txBody>
      </p:sp>
      <p:graphicFrame>
        <p:nvGraphicFramePr>
          <p:cNvPr id="148" name="Content Placeholder 2">
            <a:extLst>
              <a:ext uri="{FF2B5EF4-FFF2-40B4-BE49-F238E27FC236}">
                <a16:creationId xmlns:a16="http://schemas.microsoft.com/office/drawing/2014/main" id="{7D1B8FAF-542B-20F0-B5BF-4A8309E7044F}"/>
              </a:ext>
            </a:extLst>
          </p:cNvPr>
          <p:cNvGraphicFramePr>
            <a:graphicFrameLocks noGrp="1"/>
          </p:cNvGraphicFramePr>
          <p:nvPr>
            <p:ph idx="1"/>
            <p:extLst>
              <p:ext uri="{D42A27DB-BD31-4B8C-83A1-F6EECF244321}">
                <p14:modId xmlns:p14="http://schemas.microsoft.com/office/powerpoint/2010/main" val="1136700105"/>
              </p:ext>
            </p:extLst>
          </p:nvPr>
        </p:nvGraphicFramePr>
        <p:xfrm>
          <a:off x="822959" y="1845734"/>
          <a:ext cx="484124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6" name="Graphic 133" descr="Books">
            <a:extLst>
              <a:ext uri="{FF2B5EF4-FFF2-40B4-BE49-F238E27FC236}">
                <a16:creationId xmlns:a16="http://schemas.microsoft.com/office/drawing/2014/main" id="{C00A787F-7C2F-F40D-0B4A-2B71E2F427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015427" y="2476158"/>
            <a:ext cx="2351332" cy="2351332"/>
          </a:xfrm>
          <a:prstGeom prst="rect">
            <a:avLst/>
          </a:prstGeom>
        </p:spPr>
      </p:pic>
    </p:spTree>
    <p:extLst>
      <p:ext uri="{BB962C8B-B14F-4D97-AF65-F5344CB8AC3E}">
        <p14:creationId xmlns:p14="http://schemas.microsoft.com/office/powerpoint/2010/main" val="3793463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239000" cy="1126890"/>
          </a:xfrm>
          <a:solidFill>
            <a:schemeClr val="accent5">
              <a:lumMod val="60000"/>
              <a:lumOff val="40000"/>
            </a:schemeClr>
          </a:solidFill>
        </p:spPr>
        <p:txBody>
          <a:bodyPr>
            <a:noAutofit/>
          </a:bodyPr>
          <a:lstStyle/>
          <a:p>
            <a:pPr algn="ctr"/>
            <a:r>
              <a:rPr lang="en-US" sz="4400" b="1" dirty="0">
                <a:latin typeface="Bahnschrift Condensed" panose="020B0502040204020203" pitchFamily="34" charset="0"/>
              </a:rPr>
              <a:t>What curriculum does our school use?</a:t>
            </a:r>
          </a:p>
        </p:txBody>
      </p:sp>
      <p:sp>
        <p:nvSpPr>
          <p:cNvPr id="3" name="Content Placeholder 2"/>
          <p:cNvSpPr>
            <a:spLocks noGrp="1"/>
          </p:cNvSpPr>
          <p:nvPr>
            <p:ph idx="1"/>
          </p:nvPr>
        </p:nvSpPr>
        <p:spPr>
          <a:xfrm>
            <a:off x="849630" y="1752600"/>
            <a:ext cx="7520940" cy="4632090"/>
          </a:xfrm>
        </p:spPr>
        <p:txBody>
          <a:bodyPr>
            <a:noAutofit/>
          </a:bodyPr>
          <a:lstStyle/>
          <a:p>
            <a:pPr marL="0" indent="0" algn="ctr">
              <a:buNone/>
            </a:pPr>
            <a:r>
              <a:rPr lang="en-US" b="1" dirty="0"/>
              <a:t>The Georgia Standards of Excellence provide a consistent framework to prepare students for success in college and/or the 21st century workplace.</a:t>
            </a:r>
          </a:p>
          <a:p>
            <a:pPr marL="0" indent="0">
              <a:buNone/>
            </a:pPr>
            <a:r>
              <a:rPr lang="en-US" sz="1800" dirty="0">
                <a:latin typeface="Arial" panose="020B0604020202020204" pitchFamily="34" charset="0"/>
                <a:cs typeface="Arial" panose="020B0604020202020204" pitchFamily="34" charset="0"/>
              </a:rPr>
              <a:t>The performance standards provide clear expectations for instruction, assessment, and student work. </a:t>
            </a:r>
          </a:p>
          <a:p>
            <a:pPr marL="0" indent="0">
              <a:buNone/>
            </a:pPr>
            <a:r>
              <a:rPr lang="en-US" sz="1800" dirty="0">
                <a:latin typeface="Arial" panose="020B0604020202020204" pitchFamily="34" charset="0"/>
                <a:cs typeface="Arial" panose="020B0604020202020204" pitchFamily="34" charset="0"/>
              </a:rPr>
              <a:t>The performance standards isolate and identify the skills needed to use the knowledge and skills to problem-solve, reason, communicate, and make connections with other information. </a:t>
            </a:r>
          </a:p>
          <a:p>
            <a:pPr marL="0" indent="0">
              <a:buNone/>
            </a:pPr>
            <a:r>
              <a:rPr lang="en-US" sz="1800" dirty="0">
                <a:latin typeface="Arial" panose="020B0604020202020204" pitchFamily="34" charset="0"/>
                <a:cs typeface="Arial" panose="020B0604020202020204" pitchFamily="34" charset="0"/>
              </a:rPr>
              <a:t>They also tell the teacher how to assess the extent to which the student knows the material or can manipulate and apply the information. </a:t>
            </a:r>
          </a:p>
          <a:p>
            <a:pPr marL="0" indent="0">
              <a:buNone/>
            </a:pPr>
            <a:r>
              <a:rPr lang="en-US" sz="1800" dirty="0">
                <a:latin typeface="Arial" panose="020B0604020202020204" pitchFamily="34" charset="0"/>
                <a:cs typeface="Arial" panose="020B0604020202020204" pitchFamily="34" charset="0"/>
              </a:rPr>
              <a:t>The performance standard incorporates the content standard, which simply tells the teacher what a student is expected to know (i.e., what concepts he or she is expected to master). </a:t>
            </a:r>
          </a:p>
        </p:txBody>
      </p:sp>
      <p:pic>
        <p:nvPicPr>
          <p:cNvPr id="4" name="Picture 3" descr="Wed, 19 Aug—MYP &lt;strong&gt;Curriculum&lt;/strong&gt; Morning For: MYP Parents Venue: Secondary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8400" y="5562600"/>
            <a:ext cx="2667000" cy="99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133282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08314-B285-DB62-9A40-48EA3982583B}"/>
              </a:ext>
            </a:extLst>
          </p:cNvPr>
          <p:cNvSpPr txBox="1">
            <a:spLocks/>
          </p:cNvSpPr>
          <p:nvPr/>
        </p:nvSpPr>
        <p:spPr>
          <a:xfrm>
            <a:off x="1128898" y="304800"/>
            <a:ext cx="6886203" cy="948041"/>
          </a:xfrm>
          <a:prstGeom prst="rect">
            <a:avLst/>
          </a:prstGeom>
          <a:solidFill>
            <a:srgbClr val="FFFF00"/>
          </a:solidFill>
        </p:spPr>
        <p:txBody>
          <a:bodyPr>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r>
              <a:rPr lang="en-US" b="1">
                <a:latin typeface="Bahnschrift Condensed" panose="020B0502040204020203" pitchFamily="34" charset="0"/>
              </a:rPr>
              <a:t>What tests will my child take?</a:t>
            </a:r>
            <a:endParaRPr lang="en-US" b="1" dirty="0">
              <a:latin typeface="Bahnschrift Condensed" panose="020B0502040204020203" pitchFamily="34" charset="0"/>
            </a:endParaRPr>
          </a:p>
        </p:txBody>
      </p:sp>
      <p:sp>
        <p:nvSpPr>
          <p:cNvPr id="3" name="Content Placeholder 2">
            <a:extLst>
              <a:ext uri="{FF2B5EF4-FFF2-40B4-BE49-F238E27FC236}">
                <a16:creationId xmlns:a16="http://schemas.microsoft.com/office/drawing/2014/main" id="{2FFE0B53-9AE4-4C8F-7DDF-0D2F68A5796C}"/>
              </a:ext>
            </a:extLst>
          </p:cNvPr>
          <p:cNvSpPr txBox="1">
            <a:spLocks/>
          </p:cNvSpPr>
          <p:nvPr/>
        </p:nvSpPr>
        <p:spPr>
          <a:xfrm>
            <a:off x="533400" y="1258804"/>
            <a:ext cx="8153400" cy="1600200"/>
          </a:xfrm>
          <a:prstGeom prst="rect">
            <a:avLst/>
          </a:prstGeom>
        </p:spPr>
        <p:txBody>
          <a:bodyP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Font typeface="Calibri" panose="020F0502020204030204" pitchFamily="34" charset="0"/>
              <a:buNone/>
            </a:pPr>
            <a:r>
              <a:rPr lang="en-US" sz="1800" dirty="0">
                <a:latin typeface="Bell MT" panose="02020503060305020303" pitchFamily="18" charset="0"/>
                <a:cs typeface="Times New Roman" panose="02020603050405020304" pitchFamily="18" charset="0"/>
              </a:rPr>
              <a:t>The Georgia student assessment program is designed to measure student achievement relative to the state-mandated content standards, to identify students failing to achieve mastery of content, to provide teachers with diagnostic information, and to assist school systems in identifying strengths and weaknesses in order to establish priorities in planning educational programs. </a:t>
            </a:r>
            <a:endParaRPr lang="en-US" sz="1800" dirty="0">
              <a:solidFill>
                <a:srgbClr val="C00000"/>
              </a:solidFill>
              <a:latin typeface="Bell MT" panose="02020503060305020303" pitchFamily="18" charset="0"/>
              <a:cs typeface="Times New Roman" panose="02020603050405020304" pitchFamily="18" charset="0"/>
            </a:endParaRPr>
          </a:p>
          <a:p>
            <a:r>
              <a:rPr lang="en-US" dirty="0">
                <a:solidFill>
                  <a:schemeClr val="accent3">
                    <a:lumMod val="75000"/>
                  </a:schemeClr>
                </a:solidFill>
                <a:cs typeface="Times New Roman" panose="02020603050405020304" pitchFamily="18" charset="0"/>
                <a:hlinkClick r:id="rId2" action="ppaction://hlinkfile">
                  <a:extLst>
                    <a:ext uri="{A12FA001-AC4F-418D-AE19-62706E023703}">
                      <ahyp:hlinkClr xmlns:ahyp="http://schemas.microsoft.com/office/drawing/2018/hyperlinkcolor" val="tx"/>
                    </a:ext>
                  </a:extLst>
                </a:hlinkClick>
              </a:rPr>
              <a:t>MAP Growth and Fluency</a:t>
            </a:r>
          </a:p>
          <a:p>
            <a:r>
              <a:rPr lang="en-US" dirty="0" err="1">
                <a:solidFill>
                  <a:schemeClr val="accent3">
                    <a:lumMod val="75000"/>
                  </a:schemeClr>
                </a:solidFill>
                <a:cs typeface="Times New Roman" panose="02020603050405020304" pitchFamily="18" charset="0"/>
                <a:hlinkClick r:id="rId2" action="ppaction://hlinkfile">
                  <a:extLst>
                    <a:ext uri="{A12FA001-AC4F-418D-AE19-62706E023703}">
                      <ahyp:hlinkClr xmlns:ahyp="http://schemas.microsoft.com/office/drawing/2018/hyperlinkcolor" val="tx"/>
                    </a:ext>
                  </a:extLst>
                </a:hlinkClick>
              </a:rPr>
              <a:t>iReady</a:t>
            </a:r>
            <a:endParaRPr lang="en-US" dirty="0">
              <a:solidFill>
                <a:schemeClr val="accent3">
                  <a:lumMod val="75000"/>
                </a:schemeClr>
              </a:solidFill>
              <a:cs typeface="Times New Roman" panose="02020603050405020304" pitchFamily="18" charset="0"/>
              <a:hlinkClick r:id="rId2" action="ppaction://hlinkfile">
                <a:extLst>
                  <a:ext uri="{A12FA001-AC4F-418D-AE19-62706E023703}">
                    <ahyp:hlinkClr xmlns:ahyp="http://schemas.microsoft.com/office/drawing/2018/hyperlinkcolor" val="tx"/>
                  </a:ext>
                </a:extLst>
              </a:hlinkClick>
            </a:endParaRPr>
          </a:p>
          <a:p>
            <a:r>
              <a:rPr lang="en-US" dirty="0">
                <a:solidFill>
                  <a:schemeClr val="accent3">
                    <a:lumMod val="75000"/>
                  </a:schemeClr>
                </a:solidFill>
                <a:cs typeface="Times New Roman" panose="02020603050405020304" pitchFamily="18" charset="0"/>
                <a:hlinkClick r:id="rId2" action="ppaction://hlinkfile">
                  <a:extLst>
                    <a:ext uri="{A12FA001-AC4F-418D-AE19-62706E023703}">
                      <ahyp:hlinkClr xmlns:ahyp="http://schemas.microsoft.com/office/drawing/2018/hyperlinkcolor" val="tx"/>
                    </a:ext>
                  </a:extLst>
                </a:hlinkClick>
              </a:rPr>
              <a:t>Common Formative Assessments</a:t>
            </a:r>
          </a:p>
          <a:p>
            <a:r>
              <a:rPr lang="en-US" u="sng" dirty="0">
                <a:solidFill>
                  <a:schemeClr val="accent3">
                    <a:lumMod val="75000"/>
                  </a:schemeClr>
                </a:solidFill>
                <a:cs typeface="Times New Roman" panose="02020603050405020304" pitchFamily="18" charset="0"/>
              </a:rPr>
              <a:t>GA MILESTONES </a:t>
            </a:r>
            <a:r>
              <a:rPr lang="en-US" dirty="0">
                <a:solidFill>
                  <a:schemeClr val="accent3">
                    <a:lumMod val="75000"/>
                  </a:schemeClr>
                </a:solidFill>
                <a:cs typeface="Times New Roman" panose="02020603050405020304" pitchFamily="18" charset="0"/>
              </a:rPr>
              <a:t>(Grades 3</a:t>
            </a:r>
            <a:r>
              <a:rPr lang="en-US" baseline="30000" dirty="0">
                <a:solidFill>
                  <a:schemeClr val="accent3">
                    <a:lumMod val="75000"/>
                  </a:schemeClr>
                </a:solidFill>
                <a:cs typeface="Times New Roman" panose="02020603050405020304" pitchFamily="18" charset="0"/>
              </a:rPr>
              <a:t>rd</a:t>
            </a:r>
            <a:r>
              <a:rPr lang="en-US" dirty="0">
                <a:solidFill>
                  <a:schemeClr val="accent3">
                    <a:lumMod val="75000"/>
                  </a:schemeClr>
                </a:solidFill>
                <a:cs typeface="Times New Roman" panose="02020603050405020304" pitchFamily="18" charset="0"/>
              </a:rPr>
              <a:t>– 5</a:t>
            </a:r>
            <a:r>
              <a:rPr lang="en-US" baseline="30000" dirty="0">
                <a:solidFill>
                  <a:schemeClr val="accent3">
                    <a:lumMod val="75000"/>
                  </a:schemeClr>
                </a:solidFill>
                <a:cs typeface="Times New Roman" panose="02020603050405020304" pitchFamily="18" charset="0"/>
              </a:rPr>
              <a:t>th</a:t>
            </a:r>
            <a:r>
              <a:rPr lang="en-US" dirty="0">
                <a:solidFill>
                  <a:schemeClr val="accent3">
                    <a:lumMod val="75000"/>
                  </a:schemeClr>
                </a:solidFill>
                <a:cs typeface="Times New Roman" panose="02020603050405020304" pitchFamily="18" charset="0"/>
              </a:rPr>
              <a:t>)	</a:t>
            </a:r>
          </a:p>
          <a:p>
            <a:r>
              <a:rPr lang="en-US" dirty="0">
                <a:solidFill>
                  <a:schemeClr val="accent3">
                    <a:lumMod val="75000"/>
                  </a:schemeClr>
                </a:solidFill>
                <a:cs typeface="Times New Roman" panose="02020603050405020304" pitchFamily="18" charset="0"/>
                <a:hlinkClick r:id="rId3" action="ppaction://hlinkfile">
                  <a:extLst>
                    <a:ext uri="{A12FA001-AC4F-418D-AE19-62706E023703}">
                      <ahyp:hlinkClr xmlns:ahyp="http://schemas.microsoft.com/office/drawing/2018/hyperlinkcolor" val="tx"/>
                    </a:ext>
                  </a:extLst>
                </a:hlinkClick>
              </a:rPr>
              <a:t>ACCESS for ells </a:t>
            </a:r>
            <a:r>
              <a:rPr lang="en-US" dirty="0">
                <a:solidFill>
                  <a:schemeClr val="accent3">
                    <a:lumMod val="75000"/>
                  </a:schemeClr>
                </a:solidFill>
                <a:cs typeface="Times New Roman" panose="02020603050405020304" pitchFamily="18" charset="0"/>
              </a:rPr>
              <a:t>(ESOL Students)</a:t>
            </a:r>
          </a:p>
          <a:p>
            <a:r>
              <a:rPr lang="en-US" dirty="0">
                <a:solidFill>
                  <a:schemeClr val="accent3">
                    <a:lumMod val="75000"/>
                  </a:schemeClr>
                </a:solidFill>
                <a:cs typeface="Times New Roman" panose="02020603050405020304" pitchFamily="18" charset="0"/>
                <a:hlinkClick r:id="rId4" action="ppaction://hlinkfile">
                  <a:extLst>
                    <a:ext uri="{A12FA001-AC4F-418D-AE19-62706E023703}">
                      <ahyp:hlinkClr xmlns:ahyp="http://schemas.microsoft.com/office/drawing/2018/hyperlinkcolor" val="tx"/>
                    </a:ext>
                  </a:extLst>
                </a:hlinkClick>
              </a:rPr>
              <a:t>Georgia Kindergarten Inventory of Developing Skills (GKIDS) </a:t>
            </a:r>
            <a:endParaRPr lang="en-US" dirty="0">
              <a:solidFill>
                <a:schemeClr val="accent3">
                  <a:lumMod val="75000"/>
                </a:schemeClr>
              </a:solidFill>
              <a:cs typeface="Times New Roman" panose="02020603050405020304" pitchFamily="18" charset="0"/>
            </a:endParaRPr>
          </a:p>
          <a:p>
            <a:pPr marL="0" indent="0">
              <a:buFont typeface="Calibri" panose="020F0502020204030204" pitchFamily="34" charset="0"/>
              <a:buNone/>
            </a:pPr>
            <a:endParaRPr lang="en-US" sz="2800" dirty="0">
              <a:cs typeface="Times New Roman" panose="02020603050405020304" pitchFamily="18" charset="0"/>
            </a:endParaRPr>
          </a:p>
        </p:txBody>
      </p:sp>
      <p:pic>
        <p:nvPicPr>
          <p:cNvPr id="4" name="Picture 3" descr="Life of an Educator: But that won't help our &lt;strong&gt;test&lt;/strong&gt; scores...">
            <a:extLst>
              <a:ext uri="{FF2B5EF4-FFF2-40B4-BE49-F238E27FC236}">
                <a16:creationId xmlns:a16="http://schemas.microsoft.com/office/drawing/2014/main" id="{A8055361-3C37-E008-5508-3DA6955284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05400" y="2773800"/>
            <a:ext cx="3277198" cy="1722000"/>
          </a:xfrm>
          <a:prstGeom prst="rect">
            <a:avLst/>
          </a:prstGeom>
        </p:spPr>
      </p:pic>
    </p:spTree>
    <p:extLst>
      <p:ext uri="{BB962C8B-B14F-4D97-AF65-F5344CB8AC3E}">
        <p14:creationId xmlns:p14="http://schemas.microsoft.com/office/powerpoint/2010/main" val="4105050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7160" y="381000"/>
            <a:ext cx="7520940" cy="1066800"/>
          </a:xfrm>
          <a:solidFill>
            <a:schemeClr val="accent1">
              <a:lumMod val="60000"/>
              <a:lumOff val="40000"/>
            </a:schemeClr>
          </a:solidFill>
        </p:spPr>
        <p:txBody>
          <a:bodyPr>
            <a:noAutofit/>
          </a:bodyPr>
          <a:lstStyle/>
          <a:p>
            <a:pPr algn="ctr"/>
            <a:r>
              <a:rPr lang="en-US" sz="3200" b="1" dirty="0">
                <a:latin typeface="Arial" panose="020B0604020202020204" pitchFamily="34" charset="0"/>
                <a:cs typeface="Arial" panose="020B0604020202020204" pitchFamily="34" charset="0"/>
              </a:rPr>
              <a:t>Law requirements for </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Parent &amp; Family Engagement</a:t>
            </a:r>
          </a:p>
        </p:txBody>
      </p:sp>
      <p:sp>
        <p:nvSpPr>
          <p:cNvPr id="3" name="Content Placeholder 2"/>
          <p:cNvSpPr>
            <a:spLocks noGrp="1"/>
          </p:cNvSpPr>
          <p:nvPr>
            <p:ph idx="1"/>
          </p:nvPr>
        </p:nvSpPr>
        <p:spPr>
          <a:xfrm>
            <a:off x="808462" y="1447800"/>
            <a:ext cx="7878337" cy="4800600"/>
          </a:xfrm>
        </p:spPr>
        <p:txBody>
          <a:bodyPr>
            <a:normAutofit fontScale="40000" lnSpcReduction="20000"/>
          </a:bodyPr>
          <a:lstStyle/>
          <a:p>
            <a:pPr marL="0" indent="0" algn="ctr">
              <a:buNone/>
            </a:pPr>
            <a:endParaRPr lang="en-US" sz="4300" b="1" i="1" dirty="0"/>
          </a:p>
          <a:p>
            <a:pPr marL="0" indent="0" algn="ctr">
              <a:buNone/>
            </a:pPr>
            <a:r>
              <a:rPr lang="en-US" sz="4300" b="1" i="1" dirty="0"/>
              <a:t>The law requires a 1%  set-aside of Title I Funds be allocated for a District Parent and Family Engagement Coordinator</a:t>
            </a:r>
          </a:p>
          <a:p>
            <a:pPr marL="514350" indent="-514350">
              <a:buFont typeface="+mj-lt"/>
              <a:buAutoNum type="romanUcPeriod"/>
            </a:pPr>
            <a:r>
              <a:rPr lang="en-US" sz="4300" dirty="0"/>
              <a:t>Family Engagement Liaison Salary</a:t>
            </a:r>
          </a:p>
          <a:p>
            <a:pPr marL="514350" indent="-514350">
              <a:buFont typeface="+mj-lt"/>
              <a:buAutoNum type="romanUcPeriod"/>
            </a:pPr>
            <a:r>
              <a:rPr lang="en-US" sz="4300" dirty="0"/>
              <a:t>Technology to support student learning</a:t>
            </a:r>
          </a:p>
          <a:p>
            <a:pPr marL="514350" indent="-514350">
              <a:buFont typeface="+mj-lt"/>
              <a:buAutoNum type="romanUcPeriod"/>
            </a:pPr>
            <a:r>
              <a:rPr lang="en-US" sz="4300" dirty="0"/>
              <a:t>Workshop Materials</a:t>
            </a:r>
          </a:p>
          <a:p>
            <a:pPr marL="514350" indent="-514350">
              <a:buFont typeface="+mj-lt"/>
              <a:buAutoNum type="romanUcPeriod"/>
            </a:pPr>
            <a:r>
              <a:rPr lang="en-US" sz="4300" dirty="0"/>
              <a:t>Conferences</a:t>
            </a:r>
          </a:p>
          <a:p>
            <a:pPr marL="514350" indent="-514350">
              <a:buFont typeface="+mj-lt"/>
              <a:buAutoNum type="romanUcPeriod"/>
            </a:pPr>
            <a:r>
              <a:rPr lang="en-US" sz="4300" dirty="0"/>
              <a:t>Programs that will improve student achievement and include ways to help parents help their children succeed (Building Capacity)</a:t>
            </a:r>
          </a:p>
          <a:p>
            <a:pPr marL="514350" indent="-514350">
              <a:buFont typeface="+mj-lt"/>
              <a:buAutoNum type="romanUcPeriod"/>
            </a:pPr>
            <a:r>
              <a:rPr lang="en-US" sz="4300" dirty="0"/>
              <a:t>Parent input in the development of a written Parent &amp; Family Engagement Plan</a:t>
            </a:r>
          </a:p>
          <a:p>
            <a:pPr marL="514350" indent="-514350">
              <a:buFont typeface="+mj-lt"/>
              <a:buAutoNum type="romanUcPeriod"/>
            </a:pPr>
            <a:r>
              <a:rPr lang="en-US" sz="4300" dirty="0"/>
              <a:t>Shared Decision-Making Opportunities</a:t>
            </a:r>
          </a:p>
          <a:p>
            <a:pPr marL="514350" indent="-514350">
              <a:buFont typeface="+mj-lt"/>
              <a:buAutoNum type="romanUcPeriod"/>
            </a:pPr>
            <a:r>
              <a:rPr lang="en-US" sz="4300" dirty="0"/>
              <a:t>Title I Handbook</a:t>
            </a:r>
          </a:p>
          <a:p>
            <a:pPr marL="514350" indent="-514350">
              <a:buFont typeface="+mj-lt"/>
              <a:buAutoNum type="romanUcPeriod"/>
            </a:pPr>
            <a:r>
              <a:rPr lang="en-US" sz="4300" dirty="0"/>
              <a:t>Parent &amp; Family Engagement Plan</a:t>
            </a:r>
          </a:p>
          <a:p>
            <a:pPr marL="514350" indent="-514350">
              <a:buFont typeface="+mj-lt"/>
              <a:buAutoNum type="romanUcPeriod"/>
            </a:pPr>
            <a:r>
              <a:rPr lang="en-US" sz="4300" dirty="0"/>
              <a:t>School-Parent Compact</a:t>
            </a:r>
          </a:p>
          <a:p>
            <a:pPr>
              <a:buFont typeface="Arial" panose="020B0604020202020204" pitchFamily="34" charset="0"/>
              <a:buChar char="•"/>
            </a:pPr>
            <a:endParaRPr lang="en-US" dirty="0">
              <a:latin typeface="Bookman Old Style" panose="02050604050505020204" pitchFamily="18" charset="0"/>
            </a:endParaRPr>
          </a:p>
        </p:txBody>
      </p:sp>
    </p:spTree>
    <p:extLst>
      <p:ext uri="{BB962C8B-B14F-4D97-AF65-F5344CB8AC3E}">
        <p14:creationId xmlns:p14="http://schemas.microsoft.com/office/powerpoint/2010/main" val="40046638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28600"/>
            <a:ext cx="3352800" cy="1219200"/>
          </a:xfrm>
        </p:spPr>
        <p:txBody>
          <a:bodyPr>
            <a:normAutofit fontScale="90000"/>
          </a:bodyPr>
          <a:lstStyle/>
          <a:p>
            <a:pPr algn="ctr"/>
            <a:br>
              <a:rPr lang="en-US" sz="3600" b="1" dirty="0"/>
            </a:br>
            <a:br>
              <a:rPr lang="en-US" sz="3600" b="1" dirty="0"/>
            </a:br>
            <a:br>
              <a:rPr lang="en-US" sz="3600" b="1" dirty="0"/>
            </a:br>
            <a:endParaRPr lang="en-US" sz="3600" b="1" dirty="0"/>
          </a:p>
        </p:txBody>
      </p:sp>
      <p:sp>
        <p:nvSpPr>
          <p:cNvPr id="3" name="Content Placeholder 2"/>
          <p:cNvSpPr>
            <a:spLocks noGrp="1"/>
          </p:cNvSpPr>
          <p:nvPr>
            <p:ph idx="1"/>
          </p:nvPr>
        </p:nvSpPr>
        <p:spPr>
          <a:xfrm>
            <a:off x="304800" y="1447800"/>
            <a:ext cx="5410200" cy="4071387"/>
          </a:xfrm>
        </p:spPr>
        <p:txBody>
          <a:bodyPr>
            <a:normAutofit/>
          </a:bodyPr>
          <a:lstStyle/>
          <a:p>
            <a:pPr marL="0" indent="0" algn="ctr">
              <a:buNone/>
            </a:pPr>
            <a:endParaRPr lang="en-US" cap="none" dirty="0"/>
          </a:p>
          <a:p>
            <a:pPr marL="0" indent="0" algn="ctr">
              <a:buNone/>
            </a:pPr>
            <a:endParaRPr lang="en-US" dirty="0"/>
          </a:p>
          <a:p>
            <a:pPr marL="0" indent="0" algn="ctr">
              <a:buNone/>
            </a:pPr>
            <a:r>
              <a:rPr lang="en-US" cap="none" dirty="0"/>
              <a:t>A school-parent compact is an agreement that explains how parents, teachers and students will work together to make sure all students reach Grade-Level </a:t>
            </a:r>
            <a:r>
              <a:rPr lang="en-US" dirty="0"/>
              <a:t>S</a:t>
            </a:r>
            <a:r>
              <a:rPr lang="en-US" cap="none" dirty="0"/>
              <a:t>tandards. </a:t>
            </a:r>
          </a:p>
          <a:p>
            <a:pPr marL="0" indent="0" algn="ctr">
              <a:buNone/>
            </a:pPr>
            <a:r>
              <a:rPr lang="en-US" cap="none" dirty="0"/>
              <a:t> </a:t>
            </a:r>
          </a:p>
          <a:p>
            <a:pPr marL="0" indent="0" algn="ctr">
              <a:buNone/>
            </a:pPr>
            <a:r>
              <a:rPr lang="en-US" cap="none" dirty="0"/>
              <a:t>This agreement was jointly developed by stakeholders and is reviewed/revised annually based on feedback from all stakeholders. Compacts will be discussed during parent-teacher conferences.  </a:t>
            </a:r>
            <a:endParaRPr lang="en-US" sz="2000" dirty="0"/>
          </a:p>
          <a:p>
            <a:pPr algn="ctr"/>
            <a:endParaRPr lang="en-US" dirty="0"/>
          </a:p>
          <a:p>
            <a:pPr algn="ctr"/>
            <a:endParaRPr lang="en-US" dirty="0"/>
          </a:p>
        </p:txBody>
      </p:sp>
      <p:sp>
        <p:nvSpPr>
          <p:cNvPr id="5" name="Text Box 2"/>
          <p:cNvSpPr txBox="1">
            <a:spLocks noChangeArrowheads="1"/>
          </p:cNvSpPr>
          <p:nvPr/>
        </p:nvSpPr>
        <p:spPr bwMode="auto">
          <a:xfrm>
            <a:off x="6713538" y="1949450"/>
            <a:ext cx="2343150" cy="1119188"/>
          </a:xfrm>
          <a:prstGeom prst="rect">
            <a:avLst/>
          </a:prstGeom>
          <a:solidFill>
            <a:srgbClr val="FFFFFF"/>
          </a:solidFill>
          <a:ln>
            <a:noFill/>
          </a:ln>
          <a:effectLst/>
          <a:extLst>
            <a:ext uri="{91240B29-F687-4F45-9708-019B960494DF}">
              <a14:hiddenLine xmlns:a14="http://schemas.microsoft.com/office/drawing/2010/main" w="0"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FFFFFF"/>
                  </a:outerShdw>
                </a:effectLst>
              </a14:hiddenEffects>
            </a:ext>
          </a:extLst>
        </p:spPr>
        <p:txBody>
          <a:bodyPr vert="horz" wrap="square" lIns="36195" tIns="36195" rIns="36195" bIns="36195"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 Box 15"/>
          <p:cNvSpPr txBox="1">
            <a:spLocks noChangeArrowheads="1"/>
          </p:cNvSpPr>
          <p:nvPr/>
        </p:nvSpPr>
        <p:spPr bwMode="auto">
          <a:xfrm>
            <a:off x="5867400" y="533400"/>
            <a:ext cx="2735262" cy="5715000"/>
          </a:xfrm>
          <a:prstGeom prst="rect">
            <a:avLst/>
          </a:prstGeom>
          <a:solidFill>
            <a:srgbClr val="92D050"/>
          </a:solidFill>
          <a:ln w="31750" algn="ctr">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1" u="none" strike="noStrike" cap="none" normalizeH="0" baseline="0" dirty="0">
                <a:ln>
                  <a:noFill/>
                </a:ln>
                <a:solidFill>
                  <a:srgbClr val="000000"/>
                </a:solidFill>
                <a:effectLst/>
                <a:latin typeface="Cambria" panose="02040503050406030204" pitchFamily="18" charset="0"/>
              </a:rPr>
              <a:t>Quail Run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1" u="none" strike="noStrike" cap="none" normalizeH="0" baseline="0" dirty="0">
                <a:ln>
                  <a:noFill/>
                </a:ln>
                <a:solidFill>
                  <a:srgbClr val="000000"/>
                </a:solidFill>
                <a:effectLst/>
                <a:latin typeface="Cambria" panose="02040503050406030204" pitchFamily="18" charset="0"/>
              </a:rPr>
              <a:t>Elementary School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000" b="1" i="1" u="none" strike="noStrike" cap="none" normalizeH="0" baseline="0" dirty="0">
              <a:ln>
                <a:noFill/>
              </a:ln>
              <a:solidFill>
                <a:srgbClr val="FF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FF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400" b="1" i="1" dirty="0">
              <a:solidFill>
                <a:srgbClr val="000000"/>
              </a:solidFill>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US" altLang="en-US" sz="1400" b="1" i="1" dirty="0">
              <a:solidFill>
                <a:srgbClr val="000000"/>
              </a:solidFill>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1" u="none" strike="noStrike" cap="none" normalizeH="0" baseline="0" dirty="0">
                <a:ln>
                  <a:noFill/>
                </a:ln>
                <a:solidFill>
                  <a:srgbClr val="000000"/>
                </a:solidFill>
                <a:effectLst/>
                <a:latin typeface="Cambria" panose="02040503050406030204" pitchFamily="18" charset="0"/>
              </a:rPr>
              <a:t>2025-2026</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1" u="none" strike="noStrike" cap="none" normalizeH="0" baseline="0" dirty="0">
                <a:ln>
                  <a:noFill/>
                </a:ln>
                <a:solidFill>
                  <a:srgbClr val="000000"/>
                </a:solidFill>
                <a:effectLst/>
                <a:latin typeface="Cambria" panose="02040503050406030204" pitchFamily="18" charset="0"/>
              </a:rPr>
              <a:t>School-Parent Compact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0"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0"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mbria" panose="02040503050406030204" pitchFamily="18" charset="0"/>
              </a:rPr>
              <a:t>250 Smithville Church Rd.</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mbria" panose="02040503050406030204" pitchFamily="18" charset="0"/>
              </a:rPr>
              <a:t>Warner Robins, GA  31093</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mbria" panose="02040503050406030204" pitchFamily="18" charset="0"/>
              </a:rPr>
              <a:t>(478) 953-0415</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0" i="1" u="none" strike="noStrike" cap="none" normalizeH="0" baseline="0" dirty="0">
              <a:ln>
                <a:noFill/>
              </a:ln>
              <a:solidFill>
                <a:srgbClr val="000000"/>
              </a:solidFill>
              <a:effectLst/>
              <a:latin typeface="Cambria" panose="020405030504060302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0" i="1" u="none" strike="noStrike" cap="none" normalizeH="0" baseline="0" dirty="0">
                <a:ln>
                  <a:noFill/>
                </a:ln>
                <a:solidFill>
                  <a:srgbClr val="000000"/>
                </a:solidFill>
                <a:effectLst/>
                <a:latin typeface="Cambria" panose="02040503050406030204" pitchFamily="18" charset="0"/>
              </a:rPr>
              <a:t>www.hcbe.net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0" i="1" u="none" strike="noStrike" cap="none" normalizeH="0" baseline="0" dirty="0">
              <a:ln>
                <a:noFill/>
              </a:ln>
              <a:solidFill>
                <a:srgbClr val="000000"/>
              </a:solidFill>
              <a:effectLst/>
              <a:latin typeface="Cambria" panose="02040503050406030204" pitchFamily="18" charset="0"/>
            </a:endParaRPr>
          </a:p>
        </p:txBody>
      </p:sp>
      <p:sp>
        <p:nvSpPr>
          <p:cNvPr id="4" name="Rectangle 3"/>
          <p:cNvSpPr/>
          <p:nvPr/>
        </p:nvSpPr>
        <p:spPr>
          <a:xfrm>
            <a:off x="304800" y="838200"/>
            <a:ext cx="5302870" cy="954107"/>
          </a:xfrm>
          <a:prstGeom prst="rect">
            <a:avLst/>
          </a:prstGeom>
          <a:solidFill>
            <a:srgbClr val="92D050"/>
          </a:solidFill>
        </p:spPr>
        <p:txBody>
          <a:bodyPr wrap="square">
            <a:spAutoFit/>
          </a:bodyPr>
          <a:lstStyle/>
          <a:p>
            <a:r>
              <a:rPr lang="en-US" sz="2800" b="1" dirty="0"/>
              <a:t>What is a School-Parent Compact?</a:t>
            </a:r>
            <a:endParaRPr lang="en-US" sz="2800" dirty="0"/>
          </a:p>
        </p:txBody>
      </p:sp>
      <p:pic>
        <p:nvPicPr>
          <p:cNvPr id="8" name="Picture 7" descr="A black paw print with white text&#10;&#10;Description automatically generated">
            <a:extLst>
              <a:ext uri="{FF2B5EF4-FFF2-40B4-BE49-F238E27FC236}">
                <a16:creationId xmlns:a16="http://schemas.microsoft.com/office/drawing/2014/main" id="{CB1985E6-4064-6721-A294-7F03E3A6FB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7130" y="1411002"/>
            <a:ext cx="2215802" cy="2196084"/>
          </a:xfrm>
          <a:prstGeom prst="rect">
            <a:avLst/>
          </a:prstGeom>
        </p:spPr>
      </p:pic>
    </p:spTree>
    <p:extLst>
      <p:ext uri="{BB962C8B-B14F-4D97-AF65-F5344CB8AC3E}">
        <p14:creationId xmlns:p14="http://schemas.microsoft.com/office/powerpoint/2010/main" val="237421835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2801112" y="3962401"/>
            <a:ext cx="5827776" cy="2362200"/>
          </a:xfrm>
          <a:prstGeom prst="rect">
            <a:avLst/>
          </a:prstGeom>
          <a:noFill/>
          <a:ln w="9525" algn="ctr">
            <a:solidFill>
              <a:schemeClr val="tx1"/>
            </a:solidFill>
            <a:miter lim="800000"/>
            <a:headEnd/>
            <a:tailEnd/>
          </a:ln>
          <a:effectLst/>
          <a:extLst>
            <a:ext uri="{909E8E84-426E-40DD-AFC4-6F175D3DCCD1}">
              <a14:hiddenFill xmlns:a14="http://schemas.microsoft.com/office/drawing/2010/main">
                <a:solidFill>
                  <a:srgbClr val="FFFF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0000"/>
                </a:solidFill>
                <a:effectLst/>
                <a:latin typeface="Arial Black" panose="020B0A04020102020204" pitchFamily="34" charset="0"/>
              </a:rPr>
              <a:t>Students will...</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100" b="1" i="0" u="none" strike="noStrike" cap="none" normalizeH="0" baseline="0" dirty="0">
              <a:ln>
                <a:noFill/>
              </a:ln>
              <a:solidFill>
                <a:srgbClr val="000000"/>
              </a:solidFill>
              <a:effectLst/>
              <a:latin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600" b="0" i="0" u="none" strike="noStrike" cap="none" normalizeH="0" baseline="0" dirty="0">
                <a:ln>
                  <a:noFill/>
                </a:ln>
                <a:solidFill>
                  <a:srgbClr val="000000"/>
                </a:solidFill>
                <a:effectLst/>
                <a:latin typeface="Arial" panose="020B0604020202020204" pitchFamily="34" charset="0"/>
              </a:rPr>
              <a:t>Practice Math skills nightly by using online resources or activities provided.</a:t>
            </a:r>
            <a:endParaRPr kumimoji="0" lang="en-US" altLang="en-US" sz="16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600" b="0" i="0" u="none" strike="noStrike" cap="none" normalizeH="0" baseline="0" dirty="0">
                <a:ln>
                  <a:noFill/>
                </a:ln>
                <a:solidFill>
                  <a:srgbClr val="000000"/>
                </a:solidFill>
                <a:effectLst/>
                <a:latin typeface="Arial" panose="020B0604020202020204" pitchFamily="34" charset="0"/>
              </a:rPr>
              <a:t>Remind my parents about Academic Events.</a:t>
            </a:r>
            <a:endParaRPr kumimoji="0" lang="en-US" altLang="en-US" sz="16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600" b="0" i="0" u="none" strike="noStrike" cap="none" normalizeH="0" baseline="0" dirty="0">
                <a:ln>
                  <a:noFill/>
                </a:ln>
                <a:solidFill>
                  <a:srgbClr val="000000"/>
                </a:solidFill>
                <a:effectLst/>
                <a:latin typeface="Arial" panose="020B0604020202020204" pitchFamily="34" charset="0"/>
              </a:rPr>
              <a:t>Read appropriate level text for at least 20 minutes nightly and answer comprehensive questions provided.</a:t>
            </a:r>
            <a:endParaRPr kumimoji="0" lang="en-US" altLang="en-US" sz="1600" b="1" i="0" u="none" strike="noStrike" cap="none" normalizeH="0" baseline="0" dirty="0">
              <a:ln>
                <a:noFill/>
              </a:ln>
              <a:solidFill>
                <a:srgbClr val="00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Pts val="1000"/>
              <a:buFont typeface="Symbol" panose="05050102010706020507" pitchFamily="18" charset="2"/>
              <a:buChar char="¨"/>
              <a:tabLst/>
            </a:pPr>
            <a:r>
              <a:rPr kumimoji="0" lang="en-US" altLang="en-US" sz="1600" b="0" i="0" u="none" strike="noStrike" cap="none" normalizeH="0" baseline="0" dirty="0">
                <a:ln>
                  <a:noFill/>
                </a:ln>
                <a:solidFill>
                  <a:srgbClr val="000000"/>
                </a:solidFill>
                <a:effectLst/>
                <a:latin typeface="Arial" panose="020B0604020202020204" pitchFamily="34" charset="0"/>
              </a:rPr>
              <a:t>Practice reading comprehension skills using online resources and strategy based activities.</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4" name="Rectangle 3"/>
          <p:cNvSpPr/>
          <p:nvPr/>
        </p:nvSpPr>
        <p:spPr>
          <a:xfrm>
            <a:off x="23446" y="134245"/>
            <a:ext cx="8928464" cy="1200329"/>
          </a:xfrm>
          <a:prstGeom prst="rect">
            <a:avLst/>
          </a:prstGeom>
          <a:noFill/>
        </p:spPr>
        <p:txBody>
          <a:bodyPr wrap="square" lIns="91440" tIns="45720" rIns="91440" bIns="45720">
            <a:spAutoFit/>
          </a:bodyPr>
          <a:lstStyle/>
          <a:p>
            <a:pPr algn="ctr"/>
            <a:r>
              <a:rPr lang="en-US" sz="3600" b="1" cap="none" spc="0" dirty="0">
                <a:ln w="9525">
                  <a:solidFill>
                    <a:schemeClr val="bg1"/>
                  </a:solidFill>
                  <a:prstDash val="solid"/>
                </a:ln>
                <a:solidFill>
                  <a:srgbClr val="0070C0"/>
                </a:solidFill>
                <a:effectLst>
                  <a:outerShdw blurRad="12700" dist="38100" dir="2700000" algn="tl" rotWithShape="0">
                    <a:schemeClr val="bg1">
                      <a:lumMod val="50000"/>
                    </a:schemeClr>
                  </a:outerShdw>
                </a:effectLst>
              </a:rPr>
              <a:t>Teachers, Families, and Students </a:t>
            </a:r>
          </a:p>
          <a:p>
            <a:pPr algn="ctr"/>
            <a:r>
              <a:rPr lang="en-US" sz="3600" b="1" dirty="0">
                <a:ln w="9525">
                  <a:solidFill>
                    <a:schemeClr val="bg1"/>
                  </a:solidFill>
                  <a:prstDash val="solid"/>
                </a:ln>
                <a:solidFill>
                  <a:srgbClr val="0070C0"/>
                </a:solidFill>
                <a:effectLst>
                  <a:outerShdw blurRad="12700" dist="38100" dir="2700000" algn="tl" rotWithShape="0">
                    <a:schemeClr val="bg1">
                      <a:lumMod val="50000"/>
                    </a:schemeClr>
                  </a:outerShdw>
                </a:effectLst>
              </a:rPr>
              <a:t>Responsibilities</a:t>
            </a:r>
            <a:endParaRPr lang="en-US" sz="3600" b="1" cap="none" spc="0" dirty="0">
              <a:ln w="9525">
                <a:solidFill>
                  <a:schemeClr val="bg1"/>
                </a:solidFill>
                <a:prstDash val="solid"/>
              </a:ln>
              <a:solidFill>
                <a:srgbClr val="0070C0"/>
              </a:solidFill>
              <a:effectLst>
                <a:outerShdw blurRad="12700" dist="38100" dir="2700000" algn="tl" rotWithShape="0">
                  <a:schemeClr val="bg1">
                    <a:lumMod val="50000"/>
                  </a:schemeClr>
                </a:outerShdw>
              </a:effectLst>
            </a:endParaRPr>
          </a:p>
        </p:txBody>
      </p:sp>
      <p:sp>
        <p:nvSpPr>
          <p:cNvPr id="5" name="Rectangle 4"/>
          <p:cNvSpPr/>
          <p:nvPr/>
        </p:nvSpPr>
        <p:spPr>
          <a:xfrm>
            <a:off x="400021" y="1897276"/>
            <a:ext cx="2236935" cy="3916457"/>
          </a:xfrm>
          <a:prstGeom prst="rect">
            <a:avLst/>
          </a:prstGeom>
          <a:ln>
            <a:solidFill>
              <a:schemeClr val="tx1"/>
            </a:solidFill>
          </a:ln>
        </p:spPr>
        <p:txBody>
          <a:bodyPr wrap="square">
            <a:spAutoFit/>
          </a:bodyPr>
          <a:lstStyle/>
          <a:p>
            <a:pPr lvl="0" algn="ctr" eaLnBrk="0" fontAlgn="base" hangingPunct="0">
              <a:spcBef>
                <a:spcPct val="0"/>
              </a:spcBef>
              <a:spcAft>
                <a:spcPct val="0"/>
              </a:spcAft>
            </a:pPr>
            <a:r>
              <a:rPr lang="en-US" altLang="en-US" b="1" dirty="0">
                <a:solidFill>
                  <a:srgbClr val="000000"/>
                </a:solidFill>
                <a:latin typeface="Arial Black" panose="020B0A04020102020204" pitchFamily="34" charset="0"/>
              </a:rPr>
              <a:t>Teachers will…</a:t>
            </a:r>
          </a:p>
          <a:p>
            <a:pPr lvl="0" algn="ctr" eaLnBrk="0" fontAlgn="base" hangingPunct="0">
              <a:spcBef>
                <a:spcPct val="0"/>
              </a:spcBef>
              <a:spcAft>
                <a:spcPct val="0"/>
              </a:spcAft>
            </a:pPr>
            <a:endParaRPr lang="en-US" altLang="en-US" sz="1050" b="1" dirty="0">
              <a:solidFill>
                <a:srgbClr val="000000"/>
              </a:solidFill>
              <a:latin typeface="Arial Black" panose="020B0A04020102020204" pitchFamily="34" charset="0"/>
            </a:endParaRPr>
          </a:p>
          <a:p>
            <a:pPr lvl="0" eaLnBrk="0" fontAlgn="base" hangingPunct="0">
              <a:spcBef>
                <a:spcPct val="0"/>
              </a:spcBef>
              <a:spcAft>
                <a:spcPts val="600"/>
              </a:spcAft>
              <a:buFont typeface="Symbol" panose="05050102010706020507" pitchFamily="18" charset="2"/>
              <a:buChar char="¨"/>
            </a:pPr>
            <a:r>
              <a:rPr lang="en-US" altLang="en-US" sz="1400" dirty="0">
                <a:solidFill>
                  <a:srgbClr val="000000"/>
                </a:solidFill>
                <a:latin typeface="Arial" panose="020B0604020202020204" pitchFamily="34" charset="0"/>
              </a:rPr>
              <a:t>Provide families appropriate level reading texts for individual students to improve fluency and questions to improve comprehension. </a:t>
            </a:r>
            <a:endParaRPr lang="en-US" altLang="en-US" sz="1400" b="1" u="sng" dirty="0">
              <a:solidFill>
                <a:srgbClr val="000000"/>
              </a:solidFill>
              <a:latin typeface="Arial" panose="020B0604020202020204" pitchFamily="34" charset="0"/>
            </a:endParaRPr>
          </a:p>
          <a:p>
            <a:pPr lvl="0" eaLnBrk="0" fontAlgn="base" hangingPunct="0">
              <a:spcBef>
                <a:spcPct val="0"/>
              </a:spcBef>
              <a:spcAft>
                <a:spcPts val="600"/>
              </a:spcAft>
              <a:buFont typeface="Symbol" panose="05050102010706020507" pitchFamily="18" charset="2"/>
              <a:buChar char="¨"/>
            </a:pPr>
            <a:r>
              <a:rPr lang="en-US" altLang="en-US" sz="1400" dirty="0">
                <a:solidFill>
                  <a:srgbClr val="000000"/>
                </a:solidFill>
                <a:latin typeface="Arial" panose="020B0604020202020204" pitchFamily="34" charset="0"/>
              </a:rPr>
              <a:t>Conduct a Parent Academic Event focusing on comprehension strategies, decoding skills and word study.</a:t>
            </a:r>
            <a:endParaRPr lang="en-US" altLang="en-US" sz="1400" b="1" dirty="0">
              <a:solidFill>
                <a:srgbClr val="000000"/>
              </a:solidFill>
              <a:latin typeface="Arial" panose="020B0604020202020204" pitchFamily="34" charset="0"/>
            </a:endParaRPr>
          </a:p>
          <a:p>
            <a:pPr lvl="0" eaLnBrk="0" fontAlgn="base" hangingPunct="0">
              <a:spcBef>
                <a:spcPct val="0"/>
              </a:spcBef>
              <a:spcAft>
                <a:spcPts val="600"/>
              </a:spcAft>
              <a:buFont typeface="Symbol" panose="05050102010706020507" pitchFamily="18" charset="2"/>
              <a:buChar char="¨"/>
            </a:pPr>
            <a:r>
              <a:rPr lang="en-US" altLang="en-US" sz="1400" dirty="0">
                <a:solidFill>
                  <a:srgbClr val="000000"/>
                </a:solidFill>
                <a:latin typeface="Arial" panose="020B0604020202020204" pitchFamily="34" charset="0"/>
              </a:rPr>
              <a:t>Provide families with a monthly newsletter listing current standards being taught in the classroom.</a:t>
            </a:r>
            <a:endParaRPr lang="en-US" sz="1400" dirty="0"/>
          </a:p>
        </p:txBody>
      </p:sp>
      <p:sp>
        <p:nvSpPr>
          <p:cNvPr id="6" name="Rectangle 5"/>
          <p:cNvSpPr/>
          <p:nvPr/>
        </p:nvSpPr>
        <p:spPr>
          <a:xfrm>
            <a:off x="2801112" y="1608736"/>
            <a:ext cx="5733289" cy="2246769"/>
          </a:xfrm>
          <a:prstGeom prst="rect">
            <a:avLst/>
          </a:prstGeom>
          <a:ln>
            <a:solidFill>
              <a:schemeClr val="tx1"/>
            </a:solidFill>
          </a:ln>
        </p:spPr>
        <p:txBody>
          <a:bodyPr wrap="square">
            <a:spAutoFit/>
          </a:bodyPr>
          <a:lstStyle/>
          <a:p>
            <a:pPr lvl="0" algn="ctr" eaLnBrk="0" fontAlgn="base" hangingPunct="0">
              <a:spcBef>
                <a:spcPct val="0"/>
              </a:spcBef>
              <a:spcAft>
                <a:spcPct val="0"/>
              </a:spcAft>
            </a:pPr>
            <a:r>
              <a:rPr lang="en-US" altLang="en-US" sz="2000" b="1" dirty="0">
                <a:solidFill>
                  <a:srgbClr val="000000"/>
                </a:solidFill>
                <a:latin typeface="Bookman Old Style" panose="02050604050505020204" pitchFamily="18" charset="0"/>
              </a:rPr>
              <a:t>Family will…</a:t>
            </a:r>
          </a:p>
          <a:p>
            <a:pPr lvl="0" algn="ctr" eaLnBrk="0" fontAlgn="base" hangingPunct="0">
              <a:spcBef>
                <a:spcPct val="0"/>
              </a:spcBef>
              <a:spcAft>
                <a:spcPct val="0"/>
              </a:spcAft>
            </a:pPr>
            <a:endParaRPr lang="en-US" altLang="en-US" sz="1100" b="1" dirty="0">
              <a:solidFill>
                <a:srgbClr val="000000"/>
              </a:solidFill>
              <a:latin typeface="Cambria" panose="02040503050406030204" pitchFamily="18" charset="0"/>
            </a:endParaRPr>
          </a:p>
          <a:p>
            <a:pPr lvl="0" eaLnBrk="0" fontAlgn="base" hangingPunct="0">
              <a:spcBef>
                <a:spcPct val="0"/>
              </a:spcBef>
              <a:spcAft>
                <a:spcPts val="600"/>
              </a:spcAft>
              <a:buSzPts val="1000"/>
              <a:buFont typeface="Symbol" panose="05050102010706020507" pitchFamily="18" charset="2"/>
              <a:buChar char="¨"/>
            </a:pPr>
            <a:r>
              <a:rPr lang="en-US" altLang="en-US" sz="1600" dirty="0">
                <a:solidFill>
                  <a:srgbClr val="000000"/>
                </a:solidFill>
                <a:latin typeface="Arial" panose="020B0604020202020204" pitchFamily="34" charset="0"/>
              </a:rPr>
              <a:t>Listen to their students read everyday for at least 20 minutes and ask questions provided by the teacher.</a:t>
            </a:r>
          </a:p>
          <a:p>
            <a:pPr lvl="0" eaLnBrk="0" fontAlgn="base" hangingPunct="0">
              <a:spcBef>
                <a:spcPct val="0"/>
              </a:spcBef>
              <a:spcAft>
                <a:spcPts val="600"/>
              </a:spcAft>
              <a:buSzPts val="1000"/>
              <a:buFont typeface="Symbol" panose="05050102010706020507" pitchFamily="18" charset="2"/>
              <a:buChar char="¨"/>
            </a:pPr>
            <a:r>
              <a:rPr lang="en-US" altLang="en-US" sz="1600" dirty="0">
                <a:solidFill>
                  <a:srgbClr val="000000"/>
                </a:solidFill>
                <a:latin typeface="Arial" panose="020B0604020202020204" pitchFamily="34" charset="0"/>
              </a:rPr>
              <a:t>Attend Virtual Academic Events for comprehension strategies, decoding skills and word study.</a:t>
            </a:r>
          </a:p>
          <a:p>
            <a:pPr lvl="0" eaLnBrk="0" fontAlgn="base" hangingPunct="0">
              <a:spcBef>
                <a:spcPct val="0"/>
              </a:spcBef>
              <a:spcAft>
                <a:spcPts val="600"/>
              </a:spcAft>
              <a:buSzPts val="1000"/>
              <a:buFont typeface="Symbol" panose="05050102010706020507" pitchFamily="18" charset="2"/>
              <a:buChar char="¨"/>
            </a:pPr>
            <a:r>
              <a:rPr lang="en-US" altLang="en-US" sz="1600" dirty="0">
                <a:solidFill>
                  <a:srgbClr val="000000"/>
                </a:solidFill>
                <a:latin typeface="Arial" panose="020B0604020202020204" pitchFamily="34" charset="0"/>
              </a:rPr>
              <a:t>Read, review and discuss monthly newsletters listing current standards being taught with their student.</a:t>
            </a:r>
            <a:endParaRPr lang="en-US" altLang="en-US" sz="1600" dirty="0">
              <a:latin typeface="Arial" panose="020B0604020202020204" pitchFamily="34" charset="0"/>
            </a:endParaRPr>
          </a:p>
        </p:txBody>
      </p:sp>
    </p:spTree>
    <p:extLst>
      <p:ext uri="{BB962C8B-B14F-4D97-AF65-F5344CB8AC3E}">
        <p14:creationId xmlns:p14="http://schemas.microsoft.com/office/powerpoint/2010/main" val="133338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a:t>Is my child’s teacher qualified?</a:t>
            </a:r>
            <a:br>
              <a:rPr lang="en-US" b="1"/>
            </a:br>
            <a:r>
              <a:rPr lang="en-US" b="1"/>
              <a:t>What is right to know?</a:t>
            </a:r>
          </a:p>
        </p:txBody>
      </p:sp>
      <p:graphicFrame>
        <p:nvGraphicFramePr>
          <p:cNvPr id="16" name="Content Placeholder 3">
            <a:extLst>
              <a:ext uri="{FF2B5EF4-FFF2-40B4-BE49-F238E27FC236}">
                <a16:creationId xmlns:a16="http://schemas.microsoft.com/office/drawing/2014/main" id="{2AC7006B-A3B0-277D-47B0-455EE3CDBB9A}"/>
              </a:ext>
            </a:extLst>
          </p:cNvPr>
          <p:cNvGraphicFramePr>
            <a:graphicFrameLocks noGrp="1"/>
          </p:cNvGraphicFramePr>
          <p:nvPr>
            <p:ph idx="1"/>
            <p:extLst>
              <p:ext uri="{D42A27DB-BD31-4B8C-83A1-F6EECF244321}">
                <p14:modId xmlns:p14="http://schemas.microsoft.com/office/powerpoint/2010/main" val="3614676514"/>
              </p:ext>
            </p:extLst>
          </p:nvPr>
        </p:nvGraphicFramePr>
        <p:xfrm>
          <a:off x="3479799" y="1845734"/>
          <a:ext cx="4886961"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descr="&lt;strong&gt;Teacher&lt;/strong&gt; &lt;strong&gt;in front&lt;/strong&gt; &lt;strong&gt;of class&lt;/strong&gt;"/>
          <p:cNvPicPr>
            <a:picLocks noChangeAspect="1"/>
          </p:cNvPicPr>
          <p:nvPr/>
        </p:nvPicPr>
        <p:blipFill rotWithShape="1">
          <a:blip r:embed="rId7" cstate="print">
            <a:extLst>
              <a:ext uri="{28A0092B-C50C-407E-A947-70E740481C1C}">
                <a14:useLocalDpi xmlns:a14="http://schemas.microsoft.com/office/drawing/2010/main" val="0"/>
              </a:ext>
            </a:extLst>
          </a:blip>
          <a:srcRect l="29512" r="27019"/>
          <a:stretch/>
        </p:blipFill>
        <p:spPr>
          <a:xfrm>
            <a:off x="807324" y="1916318"/>
            <a:ext cx="2321247" cy="3471012"/>
          </a:xfrm>
          <a:prstGeom prst="rect">
            <a:avLst/>
          </a:prstGeom>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90320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400" b="1"/>
              <a:t>E.S.S.A. </a:t>
            </a:r>
            <a:br>
              <a:rPr lang="en-US" sz="3400" b="1"/>
            </a:br>
            <a:r>
              <a:rPr lang="en-US" sz="3400" b="1"/>
              <a:t>(Every Student Succeeds Act) Public School Choice</a:t>
            </a:r>
          </a:p>
        </p:txBody>
      </p:sp>
      <p:sp>
        <p:nvSpPr>
          <p:cNvPr id="3" name="Content Placeholder 2"/>
          <p:cNvSpPr>
            <a:spLocks noGrp="1"/>
          </p:cNvSpPr>
          <p:nvPr>
            <p:ph idx="1"/>
          </p:nvPr>
        </p:nvSpPr>
        <p:spPr>
          <a:xfrm>
            <a:off x="3571950" y="2743200"/>
            <a:ext cx="4886961" cy="3131511"/>
          </a:xfrm>
        </p:spPr>
        <p:txBody>
          <a:bodyPr>
            <a:normAutofit fontScale="77500" lnSpcReduction="20000"/>
          </a:bodyPr>
          <a:lstStyle/>
          <a:p>
            <a:r>
              <a:rPr lang="en-US" sz="2800" cap="none" dirty="0"/>
              <a:t>House Bill 251:</a:t>
            </a:r>
          </a:p>
          <a:p>
            <a:r>
              <a:rPr lang="en-US" sz="2800" cap="none" dirty="0"/>
              <a:t>Gives parents/guardians the option to request that their children attend any school </a:t>
            </a:r>
            <a:r>
              <a:rPr lang="en-US" sz="2800" dirty="0"/>
              <a:t>within the school system based on space availability.</a:t>
            </a:r>
          </a:p>
          <a:p>
            <a:r>
              <a:rPr lang="en-US" sz="2800" cap="none" dirty="0"/>
              <a:t>School districts determine available classroom space after all assigned students have been enrolled.</a:t>
            </a:r>
          </a:p>
          <a:p>
            <a:endParaRPr lang="en-US" cap="none" dirty="0"/>
          </a:p>
        </p:txBody>
      </p:sp>
      <p:pic>
        <p:nvPicPr>
          <p:cNvPr id="4" name="Picture 3" descr="Public &lt;strong&gt;School Choice&lt;/strong&gt; 4.0 | LA &lt;strong&gt;School&lt;/strong&gt; Repor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324" y="3106965"/>
            <a:ext cx="2321247" cy="1089717"/>
          </a:xfrm>
          <a:prstGeom prst="rect">
            <a:avLst/>
          </a:prstGeom>
        </p:spPr>
      </p:pic>
    </p:spTree>
    <p:extLst>
      <p:ext uri="{BB962C8B-B14F-4D97-AF65-F5344CB8AC3E}">
        <p14:creationId xmlns:p14="http://schemas.microsoft.com/office/powerpoint/2010/main" val="286677347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543800" cy="1219200"/>
          </a:xfrm>
          <a:solidFill>
            <a:srgbClr val="FFC000"/>
          </a:solidFill>
        </p:spPr>
        <p:txBody>
          <a:bodyPr>
            <a:normAutofit fontScale="90000"/>
          </a:bodyPr>
          <a:lstStyle/>
          <a:p>
            <a:pPr algn="ctr"/>
            <a:r>
              <a:rPr lang="en-US" sz="3600" dirty="0">
                <a:latin typeface="Arial Black" panose="020B0A04020102020204" pitchFamily="34" charset="0"/>
              </a:rPr>
              <a:t>Staff Capacity for Parent &amp; Family Engagement</a:t>
            </a:r>
          </a:p>
        </p:txBody>
      </p:sp>
      <p:sp>
        <p:nvSpPr>
          <p:cNvPr id="3" name="Content Placeholder 2"/>
          <p:cNvSpPr>
            <a:spLocks noGrp="1"/>
          </p:cNvSpPr>
          <p:nvPr>
            <p:ph idx="1"/>
          </p:nvPr>
        </p:nvSpPr>
        <p:spPr>
          <a:xfrm>
            <a:off x="520797" y="1676400"/>
            <a:ext cx="3606606" cy="4495800"/>
          </a:xfrm>
        </p:spPr>
        <p:txBody>
          <a:bodyPr>
            <a:normAutofit fontScale="85000" lnSpcReduction="10000"/>
          </a:bodyPr>
          <a:lstStyle/>
          <a:p>
            <a:pPr marL="342900" lvl="1" indent="0" algn="ctr">
              <a:buNone/>
            </a:pPr>
            <a:r>
              <a:rPr lang="en-US" sz="2800" dirty="0">
                <a:latin typeface="Bodoni MT" panose="02070603080606020203" pitchFamily="18" charset="0"/>
                <a:cs typeface="Arial" panose="020B0604020202020204" pitchFamily="34" charset="0"/>
              </a:rPr>
              <a:t>The staff at Quail Run Elementary each year are required to participate in four</a:t>
            </a:r>
          </a:p>
          <a:p>
            <a:pPr marL="342900" lvl="1" indent="0" algn="ctr">
              <a:buNone/>
            </a:pPr>
            <a:r>
              <a:rPr lang="en-US" sz="2800" u="sng" dirty="0">
                <a:solidFill>
                  <a:srgbClr val="002060"/>
                </a:solidFill>
                <a:latin typeface="Bodoni MT" panose="02070603080606020203" pitchFamily="18" charset="0"/>
                <a:cs typeface="Arial" panose="020B0604020202020204" pitchFamily="34" charset="0"/>
              </a:rPr>
              <a:t> (4) Professional Development Trainings </a:t>
            </a:r>
          </a:p>
          <a:p>
            <a:pPr marL="342900" lvl="1" indent="0" algn="ctr">
              <a:buNone/>
            </a:pPr>
            <a:r>
              <a:rPr lang="en-US" sz="2800" dirty="0">
                <a:latin typeface="Bodoni MT" panose="02070603080606020203" pitchFamily="18" charset="0"/>
                <a:cs typeface="Arial" panose="020B0604020202020204" pitchFamily="34" charset="0"/>
              </a:rPr>
              <a:t>designed to enhance and encourage Parent &amp; Family Engagement.</a:t>
            </a:r>
          </a:p>
          <a:p>
            <a:pPr lvl="1" algn="ctr"/>
            <a:endParaRPr lang="en-US" sz="2800" dirty="0"/>
          </a:p>
          <a:p>
            <a:pPr lvl="1" algn="ctr"/>
            <a:endParaRPr lang="en-US" sz="2800" dirty="0"/>
          </a:p>
        </p:txBody>
      </p:sp>
      <p:pic>
        <p:nvPicPr>
          <p:cNvPr id="4" name="Picture 3" descr="Teaching, &lt;strong&gt;Families&lt;/strong&gt; and Tips on Pinteres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3400" y="1691016"/>
            <a:ext cx="4495800" cy="4840848"/>
          </a:xfrm>
          <a:prstGeom prst="rect">
            <a:avLst/>
          </a:prstGeom>
        </p:spPr>
      </p:pic>
    </p:spTree>
    <p:extLst>
      <p:ext uri="{BB962C8B-B14F-4D97-AF65-F5344CB8AC3E}">
        <p14:creationId xmlns:p14="http://schemas.microsoft.com/office/powerpoint/2010/main" val="4042161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680" y="835152"/>
            <a:ext cx="7406640" cy="533400"/>
          </a:xfrm>
          <a:solidFill>
            <a:srgbClr val="00B0F0"/>
          </a:solidFill>
        </p:spPr>
        <p:txBody>
          <a:bodyPr>
            <a:normAutofit/>
          </a:bodyPr>
          <a:lstStyle/>
          <a:p>
            <a:pPr algn="ctr"/>
            <a:r>
              <a:rPr lang="en-US" dirty="0"/>
              <a:t>Other Federal Programs</a:t>
            </a:r>
          </a:p>
        </p:txBody>
      </p:sp>
      <p:sp>
        <p:nvSpPr>
          <p:cNvPr id="3" name="Content Placeholder 2"/>
          <p:cNvSpPr>
            <a:spLocks noGrp="1"/>
          </p:cNvSpPr>
          <p:nvPr>
            <p:ph idx="1"/>
          </p:nvPr>
        </p:nvSpPr>
        <p:spPr>
          <a:xfrm>
            <a:off x="457200" y="1371600"/>
            <a:ext cx="8382000" cy="4952999"/>
          </a:xfrm>
        </p:spPr>
        <p:txBody>
          <a:bodyPr>
            <a:normAutofit/>
          </a:bodyPr>
          <a:lstStyle/>
          <a:p>
            <a:pPr marL="0" indent="0" algn="ctr">
              <a:buNone/>
            </a:pPr>
            <a:r>
              <a:rPr lang="en-US" sz="2400" cap="none" dirty="0">
                <a:latin typeface="+mj-lt"/>
              </a:rPr>
              <a:t>For more information about these programs contact:</a:t>
            </a:r>
          </a:p>
          <a:p>
            <a:pPr algn="ctr">
              <a:buFont typeface="Wingdings" panose="05000000000000000000" pitchFamily="2" charset="2"/>
              <a:buChar char="q"/>
            </a:pPr>
            <a:r>
              <a:rPr lang="en-US" b="1" cap="none" dirty="0">
                <a:latin typeface="+mj-lt"/>
              </a:rPr>
              <a:t>Mrs.  Patricia </a:t>
            </a:r>
            <a:r>
              <a:rPr lang="en-US" b="1" dirty="0">
                <a:latin typeface="+mj-lt"/>
              </a:rPr>
              <a:t>L</a:t>
            </a:r>
            <a:r>
              <a:rPr lang="en-US" b="1" cap="none" dirty="0">
                <a:latin typeface="+mj-lt"/>
              </a:rPr>
              <a:t>ane</a:t>
            </a:r>
            <a:r>
              <a:rPr lang="en-US" sz="2400" b="1" cap="none" dirty="0">
                <a:latin typeface="+mj-lt"/>
              </a:rPr>
              <a:t>-</a:t>
            </a:r>
            <a:r>
              <a:rPr lang="en-US" cap="none" dirty="0">
                <a:latin typeface="+mj-lt"/>
              </a:rPr>
              <a:t> </a:t>
            </a:r>
            <a:r>
              <a:rPr lang="en-US" i="1" cap="none" dirty="0">
                <a:latin typeface="+mj-lt"/>
              </a:rPr>
              <a:t>McKenney-Vento Homeless Program</a:t>
            </a:r>
          </a:p>
          <a:p>
            <a:pPr algn="ctr">
              <a:buFont typeface="Wingdings" panose="05000000000000000000" pitchFamily="2" charset="2"/>
              <a:buChar char="q"/>
            </a:pPr>
            <a:endParaRPr lang="en-US" i="1" cap="none" dirty="0">
              <a:latin typeface="+mj-lt"/>
            </a:endParaRPr>
          </a:p>
          <a:p>
            <a:pPr algn="ctr">
              <a:buFont typeface="Wingdings" panose="05000000000000000000" pitchFamily="2" charset="2"/>
              <a:buChar char="q"/>
            </a:pPr>
            <a:r>
              <a:rPr lang="en-US" b="1" i="1" dirty="0">
                <a:latin typeface="+mj-lt"/>
              </a:rPr>
              <a:t>Sara Dean</a:t>
            </a:r>
            <a:r>
              <a:rPr lang="en-US" i="1" dirty="0">
                <a:latin typeface="+mj-lt"/>
              </a:rPr>
              <a:t>– </a:t>
            </a:r>
            <a:r>
              <a:rPr lang="en-US" i="1" cap="none" dirty="0">
                <a:latin typeface="+mj-lt"/>
              </a:rPr>
              <a:t>ESOL</a:t>
            </a:r>
          </a:p>
          <a:p>
            <a:pPr algn="ctr">
              <a:buFont typeface="Wingdings" panose="05000000000000000000" pitchFamily="2" charset="2"/>
              <a:buChar char="q"/>
            </a:pPr>
            <a:endParaRPr lang="en-US" i="1" cap="none" dirty="0">
              <a:latin typeface="+mj-lt"/>
            </a:endParaRPr>
          </a:p>
          <a:p>
            <a:pPr algn="ctr">
              <a:buFont typeface="Wingdings" panose="05000000000000000000" pitchFamily="2" charset="2"/>
              <a:buChar char="q"/>
            </a:pPr>
            <a:r>
              <a:rPr lang="en-US" b="1" i="1" dirty="0">
                <a:latin typeface="+mj-lt"/>
              </a:rPr>
              <a:t>Araceli Ulmer </a:t>
            </a:r>
            <a:r>
              <a:rPr lang="en-US" i="1" dirty="0">
                <a:latin typeface="+mj-lt"/>
              </a:rPr>
              <a:t>- Migrant Education</a:t>
            </a:r>
          </a:p>
          <a:p>
            <a:pPr algn="ctr">
              <a:buFont typeface="Wingdings" panose="05000000000000000000" pitchFamily="2" charset="2"/>
              <a:buChar char="q"/>
            </a:pPr>
            <a:endParaRPr lang="en-US" i="1" dirty="0">
              <a:latin typeface="+mj-lt"/>
            </a:endParaRPr>
          </a:p>
          <a:p>
            <a:pPr marL="0" indent="0" algn="ctr">
              <a:buNone/>
            </a:pPr>
            <a:r>
              <a:rPr lang="en-US" sz="2400" cap="none" dirty="0">
                <a:latin typeface="+mj-lt"/>
              </a:rPr>
              <a:t>Located at the Central Office</a:t>
            </a:r>
          </a:p>
          <a:p>
            <a:pPr marL="0" indent="0" algn="ctr">
              <a:buNone/>
            </a:pPr>
            <a:r>
              <a:rPr lang="en-US" sz="2400" dirty="0">
                <a:latin typeface="+mj-lt"/>
              </a:rPr>
              <a:t>410 Bear Country Blvd.</a:t>
            </a:r>
          </a:p>
          <a:p>
            <a:pPr marL="0" indent="0" algn="ctr">
              <a:buNone/>
            </a:pPr>
            <a:r>
              <a:rPr lang="en-US" sz="2400" cap="none" dirty="0">
                <a:latin typeface="+mj-lt"/>
              </a:rPr>
              <a:t>478-741-3610</a:t>
            </a:r>
          </a:p>
          <a:p>
            <a:endParaRPr lang="en-US" sz="1800" cap="none" dirty="0">
              <a:latin typeface="+mj-lt"/>
            </a:endParaRPr>
          </a:p>
        </p:txBody>
      </p:sp>
    </p:spTree>
    <p:extLst>
      <p:ext uri="{BB962C8B-B14F-4D97-AF65-F5344CB8AC3E}">
        <p14:creationId xmlns:p14="http://schemas.microsoft.com/office/powerpoint/2010/main" val="81872123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t;strong&gt;Family&lt;/strong&gt; &lt;strong&gt;Engagement&lt;/strong&g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3108" y="888022"/>
            <a:ext cx="1652402" cy="2494640"/>
          </a:xfrm>
          <a:prstGeom prst="rect">
            <a:avLst/>
          </a:prstGeom>
        </p:spPr>
      </p:pic>
      <p:sp>
        <p:nvSpPr>
          <p:cNvPr id="2" name="Title 1"/>
          <p:cNvSpPr>
            <a:spLocks noGrp="1"/>
          </p:cNvSpPr>
          <p:nvPr>
            <p:ph type="title"/>
          </p:nvPr>
        </p:nvSpPr>
        <p:spPr>
          <a:xfrm>
            <a:off x="76200" y="228601"/>
            <a:ext cx="8915400" cy="533400"/>
          </a:xfrm>
          <a:solidFill>
            <a:srgbClr val="FFFF00"/>
          </a:solidFill>
          <a:ln>
            <a:solidFill>
              <a:schemeClr val="tx1"/>
            </a:solidFill>
          </a:ln>
        </p:spPr>
        <p:style>
          <a:lnRef idx="2">
            <a:schemeClr val="accent4"/>
          </a:lnRef>
          <a:fillRef idx="1">
            <a:schemeClr val="lt1"/>
          </a:fillRef>
          <a:effectRef idx="0">
            <a:schemeClr val="accent4"/>
          </a:effectRef>
          <a:fontRef idx="minor">
            <a:schemeClr val="dk1"/>
          </a:fontRef>
        </p:style>
        <p:txBody>
          <a:bodyPr>
            <a:normAutofit fontScale="90000"/>
          </a:bodyPr>
          <a:lstStyle/>
          <a:p>
            <a:pPr algn="ctr"/>
            <a:r>
              <a:rPr lang="en-US" sz="3200" b="1" u="sng" dirty="0">
                <a:solidFill>
                  <a:schemeClr val="tx1"/>
                </a:solidFill>
                <a:latin typeface="Aharoni" panose="02010803020104030203" pitchFamily="2" charset="-79"/>
                <a:cs typeface="Aharoni" panose="02010803020104030203" pitchFamily="2" charset="-79"/>
              </a:rPr>
              <a:t>Parent &amp; Family Engagement Opportunities</a:t>
            </a:r>
          </a:p>
        </p:txBody>
      </p:sp>
      <p:sp>
        <p:nvSpPr>
          <p:cNvPr id="3" name="Content Placeholder 2"/>
          <p:cNvSpPr>
            <a:spLocks noGrp="1"/>
          </p:cNvSpPr>
          <p:nvPr>
            <p:ph idx="1"/>
          </p:nvPr>
        </p:nvSpPr>
        <p:spPr>
          <a:xfrm>
            <a:off x="425407" y="990600"/>
            <a:ext cx="3562879" cy="5929703"/>
          </a:xfrm>
        </p:spPr>
        <p:txBody>
          <a:bodyPr>
            <a:normAutofit/>
          </a:bodyPr>
          <a:lstStyle/>
          <a:p>
            <a:pPr marL="0" indent="0" algn="ctr">
              <a:buNone/>
            </a:pPr>
            <a:r>
              <a:rPr lang="en-US" sz="1800" b="1" dirty="0">
                <a:solidFill>
                  <a:srgbClr val="7030A0"/>
                </a:solidFill>
                <a:latin typeface="Aharoni" panose="02010803020104030203" pitchFamily="2" charset="-79"/>
                <a:cs typeface="Aharoni" panose="02010803020104030203" pitchFamily="2" charset="-79"/>
              </a:rPr>
              <a:t>BUILDING CAPACITY</a:t>
            </a:r>
          </a:p>
          <a:p>
            <a:pPr marL="0" indent="0" algn="ctr">
              <a:buNone/>
            </a:pPr>
            <a:r>
              <a:rPr lang="en-US" sz="1600" u="sng" dirty="0">
                <a:latin typeface="Bodoni MT Condensed" panose="02070606080606020203" pitchFamily="18" charset="0"/>
              </a:rPr>
              <a:t>Upcoming Events </a:t>
            </a:r>
            <a:r>
              <a:rPr lang="en-US" sz="1100" u="sng" dirty="0">
                <a:latin typeface="Bodoni MT Condensed" panose="02070606080606020203" pitchFamily="18" charset="0"/>
              </a:rPr>
              <a:t>Mark your Calendars</a:t>
            </a:r>
          </a:p>
          <a:p>
            <a:pPr>
              <a:buFont typeface="Arial" panose="020B0604020202020204" pitchFamily="34" charset="0"/>
              <a:buChar char="•"/>
            </a:pPr>
            <a:r>
              <a:rPr lang="en-US" sz="1600" b="1" dirty="0">
                <a:latin typeface="Bodoni MT Condensed" panose="02070606080606020203" pitchFamily="18" charset="0"/>
              </a:rPr>
              <a:t>Literacy Night – Readers of the lost Art! (</a:t>
            </a:r>
            <a:r>
              <a:rPr lang="en-US" sz="1600" dirty="0">
                <a:latin typeface="Bodoni MT Condensed" panose="02070606080606020203" pitchFamily="18" charset="0"/>
              </a:rPr>
              <a:t>Sept 24th)</a:t>
            </a:r>
          </a:p>
          <a:p>
            <a:pPr>
              <a:buFont typeface="Arial" panose="020B0604020202020204" pitchFamily="34" charset="0"/>
              <a:buChar char="•"/>
            </a:pPr>
            <a:r>
              <a:rPr lang="en-US" sz="1600" dirty="0">
                <a:latin typeface="Bodoni MT Condensed" panose="02070606080606020203" pitchFamily="18" charset="0"/>
              </a:rPr>
              <a:t>Copy of </a:t>
            </a:r>
            <a:r>
              <a:rPr lang="en-US" sz="1600" b="1" dirty="0">
                <a:latin typeface="Bodoni MT Condensed" panose="02070606080606020203" pitchFamily="18" charset="0"/>
              </a:rPr>
              <a:t>Community Resources </a:t>
            </a:r>
            <a:r>
              <a:rPr lang="en-US" sz="1600" dirty="0">
                <a:latin typeface="Bodoni MT Condensed" panose="02070606080606020203" pitchFamily="18" charset="0"/>
              </a:rPr>
              <a:t>available</a:t>
            </a:r>
            <a:r>
              <a:rPr lang="en-US" sz="1600" dirty="0">
                <a:solidFill>
                  <a:srgbClr val="F85E08"/>
                </a:solidFill>
                <a:latin typeface="Bodoni MT Condensed" panose="02070606080606020203" pitchFamily="18" charset="0"/>
              </a:rPr>
              <a:t> </a:t>
            </a:r>
            <a:r>
              <a:rPr lang="en-US" sz="1600" dirty="0">
                <a:latin typeface="Bodoni MT Condensed" panose="02070606080606020203" pitchFamily="18" charset="0"/>
              </a:rPr>
              <a:t>online and can request from Mrs. Mitchell</a:t>
            </a:r>
            <a:endParaRPr lang="en-US" sz="1600" dirty="0">
              <a:solidFill>
                <a:schemeClr val="tx1"/>
              </a:solidFill>
              <a:latin typeface="Bodoni MT Condensed" panose="02070606080606020203" pitchFamily="18" charset="0"/>
            </a:endParaRPr>
          </a:p>
          <a:p>
            <a:pPr marL="0" indent="0" algn="ctr">
              <a:buNone/>
            </a:pPr>
            <a:endParaRPr lang="en-US" sz="1800" b="1" dirty="0">
              <a:solidFill>
                <a:srgbClr val="7030A0"/>
              </a:solidFill>
              <a:latin typeface="Algerian" panose="04020705040A02060702" pitchFamily="82" charset="0"/>
            </a:endParaRPr>
          </a:p>
          <a:p>
            <a:pPr marL="0" indent="0" algn="ctr">
              <a:buNone/>
            </a:pPr>
            <a:r>
              <a:rPr lang="en-US" sz="1800" b="1" dirty="0">
                <a:solidFill>
                  <a:srgbClr val="7030A0"/>
                </a:solidFill>
                <a:latin typeface="Aharoni" panose="020F0502020204030204" pitchFamily="2" charset="-79"/>
                <a:cs typeface="Aharoni" panose="020F0502020204030204" pitchFamily="2" charset="-79"/>
              </a:rPr>
              <a:t>SHARED DECISION MAKING</a:t>
            </a:r>
          </a:p>
          <a:p>
            <a:pPr>
              <a:buFont typeface="Arial" panose="020B0604020202020204" pitchFamily="34" charset="0"/>
              <a:buChar char="•"/>
            </a:pPr>
            <a:r>
              <a:rPr lang="en-US" sz="2800" b="1" cap="none" dirty="0">
                <a:latin typeface="Bodoni MT Condensed" panose="02070606080606020203" pitchFamily="18" charset="0"/>
              </a:rPr>
              <a:t>School Council </a:t>
            </a:r>
            <a:endParaRPr lang="en-US" sz="2800" b="1" dirty="0">
              <a:latin typeface="Bodoni MT Condensed" panose="02070606080606020203" pitchFamily="18" charset="0"/>
            </a:endParaRPr>
          </a:p>
          <a:p>
            <a:pPr>
              <a:buFont typeface="Arial" panose="020B0604020202020204" pitchFamily="34" charset="0"/>
              <a:buChar char="•"/>
            </a:pPr>
            <a:r>
              <a:rPr lang="en-US" sz="2800" b="1" dirty="0">
                <a:latin typeface="Bodoni MT Condensed" panose="02070606080606020203" pitchFamily="18" charset="0"/>
              </a:rPr>
              <a:t>Parent Action Team Meeting</a:t>
            </a:r>
            <a:endParaRPr lang="en-US" sz="2800" dirty="0">
              <a:latin typeface="Bodoni MT Condensed" panose="02070606080606020203" pitchFamily="18" charset="0"/>
            </a:endParaRPr>
          </a:p>
          <a:p>
            <a:pPr>
              <a:buFont typeface="Arial" panose="020B0604020202020204" pitchFamily="34" charset="0"/>
              <a:buChar char="•"/>
            </a:pPr>
            <a:r>
              <a:rPr lang="en-US" sz="2800" b="1" dirty="0">
                <a:latin typeface="Bodoni MT Condensed" panose="02070606080606020203" pitchFamily="18" charset="0"/>
              </a:rPr>
              <a:t>Online Feedback </a:t>
            </a:r>
          </a:p>
          <a:p>
            <a:pPr>
              <a:buFont typeface="Arial" panose="020B0604020202020204" pitchFamily="34" charset="0"/>
              <a:buChar char="•"/>
            </a:pPr>
            <a:r>
              <a:rPr lang="en-US" sz="2800" b="1" dirty="0">
                <a:latin typeface="Bodoni MT Condensed" panose="02070606080606020203" pitchFamily="18" charset="0"/>
              </a:rPr>
              <a:t>Surveys</a:t>
            </a:r>
            <a:r>
              <a:rPr lang="en-US" sz="2800" dirty="0">
                <a:latin typeface="Bodoni MT Condensed" panose="02070606080606020203" pitchFamily="18" charset="0"/>
              </a:rPr>
              <a:t> </a:t>
            </a:r>
          </a:p>
          <a:p>
            <a:pPr>
              <a:buFont typeface="Arial" panose="020B0604020202020204" pitchFamily="34" charset="0"/>
              <a:buChar char="•"/>
            </a:pPr>
            <a:endParaRPr lang="en-US" sz="1800" cap="none" dirty="0"/>
          </a:p>
          <a:p>
            <a:pPr marL="0" indent="0">
              <a:buNone/>
            </a:pPr>
            <a:endParaRPr lang="en-US" sz="1600" b="1" dirty="0">
              <a:latin typeface="Book Antiqua" panose="02040602050305030304" pitchFamily="18" charset="0"/>
            </a:endParaRPr>
          </a:p>
          <a:p>
            <a:endParaRPr lang="en-US" dirty="0"/>
          </a:p>
        </p:txBody>
      </p:sp>
      <p:sp>
        <p:nvSpPr>
          <p:cNvPr id="5" name="Content Placeholder 2"/>
          <p:cNvSpPr txBox="1">
            <a:spLocks/>
          </p:cNvSpPr>
          <p:nvPr/>
        </p:nvSpPr>
        <p:spPr>
          <a:xfrm>
            <a:off x="5445510" y="914399"/>
            <a:ext cx="3444565" cy="5849786"/>
          </a:xfrm>
          <a:prstGeom prst="rect">
            <a:avLst/>
          </a:prstGeom>
        </p:spPr>
        <p:txBody>
          <a:bodyPr vert="horz" lIns="91440" tIns="45720" rIns="91440" bIns="45720" rtlCol="0">
            <a:normAutofit fontScale="47500" lnSpcReduction="20000"/>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marL="0" indent="0" algn="ctr">
              <a:buNone/>
            </a:pPr>
            <a:r>
              <a:rPr lang="en-US" sz="3800" b="1" cap="none" dirty="0">
                <a:solidFill>
                  <a:srgbClr val="7030A0"/>
                </a:solidFill>
                <a:latin typeface="Aharoni" panose="02010803020104030203" pitchFamily="2" charset="-79"/>
                <a:cs typeface="Aharoni" panose="02010803020104030203" pitchFamily="2" charset="-79"/>
              </a:rPr>
              <a:t>P</a:t>
            </a:r>
            <a:r>
              <a:rPr lang="en-US" sz="3800" b="1" dirty="0">
                <a:solidFill>
                  <a:srgbClr val="7030A0"/>
                </a:solidFill>
                <a:latin typeface="Aharoni" panose="02010803020104030203" pitchFamily="2" charset="-79"/>
                <a:cs typeface="Aharoni" panose="02010803020104030203" pitchFamily="2" charset="-79"/>
              </a:rPr>
              <a:t>arent engagement  </a:t>
            </a:r>
          </a:p>
          <a:p>
            <a:r>
              <a:rPr lang="en-US" sz="4500" cap="none" dirty="0">
                <a:latin typeface="Bodoni MT Condensed" panose="02070606080606020203" pitchFamily="18" charset="0"/>
              </a:rPr>
              <a:t>Read and Sign documents brought home </a:t>
            </a:r>
          </a:p>
          <a:p>
            <a:r>
              <a:rPr lang="en-US" sz="4500" cap="none" dirty="0">
                <a:latin typeface="Bodoni MT Condensed" panose="02070606080606020203" pitchFamily="18" charset="0"/>
              </a:rPr>
              <a:t>Engage/Attend </a:t>
            </a:r>
            <a:r>
              <a:rPr lang="en-US" sz="4500" b="1" cap="none" dirty="0">
                <a:latin typeface="Bodoni MT Condensed" panose="02070606080606020203" pitchFamily="18" charset="0"/>
              </a:rPr>
              <a:t>Events, Activities, and Meetings</a:t>
            </a:r>
          </a:p>
          <a:p>
            <a:r>
              <a:rPr lang="en-US" sz="4500" b="1" cap="none" dirty="0">
                <a:latin typeface="Bodoni MT Condensed" panose="02070606080606020203" pitchFamily="18" charset="0"/>
              </a:rPr>
              <a:t>Parent Conferences </a:t>
            </a:r>
          </a:p>
          <a:p>
            <a:r>
              <a:rPr lang="en-US" sz="4500" b="1" cap="none" dirty="0">
                <a:latin typeface="Bodoni MT Condensed" panose="02070606080606020203" pitchFamily="18" charset="0"/>
              </a:rPr>
              <a:t>Read</a:t>
            </a:r>
            <a:r>
              <a:rPr lang="en-US" sz="4500" cap="none" dirty="0">
                <a:latin typeface="Bodoni MT Condensed" panose="02070606080606020203" pitchFamily="18" charset="0"/>
              </a:rPr>
              <a:t> to and/or </a:t>
            </a:r>
            <a:r>
              <a:rPr lang="en-US" sz="4500" b="1" cap="none" dirty="0">
                <a:latin typeface="Bodoni MT Condensed" panose="02070606080606020203" pitchFamily="18" charset="0"/>
              </a:rPr>
              <a:t>Listen</a:t>
            </a:r>
            <a:r>
              <a:rPr lang="en-US" sz="4500" cap="none" dirty="0">
                <a:latin typeface="Bodoni MT Condensed" panose="02070606080606020203" pitchFamily="18" charset="0"/>
              </a:rPr>
              <a:t> to your child read, EVERYDAY!</a:t>
            </a:r>
          </a:p>
          <a:p>
            <a:r>
              <a:rPr lang="en-US" sz="4500" b="1" cap="none" dirty="0">
                <a:latin typeface="Bodoni MT Condensed" panose="02070606080606020203" pitchFamily="18" charset="0"/>
              </a:rPr>
              <a:t>Stay in Contact </a:t>
            </a:r>
            <a:r>
              <a:rPr lang="en-US" sz="4500" cap="none" dirty="0">
                <a:latin typeface="Bodoni MT Condensed" panose="02070606080606020203" pitchFamily="18" charset="0"/>
              </a:rPr>
              <a:t>with your child’s teacher!</a:t>
            </a:r>
          </a:p>
          <a:p>
            <a:r>
              <a:rPr lang="en-US" sz="4500" cap="none" dirty="0">
                <a:latin typeface="Bodoni MT Condensed" panose="02070606080606020203" pitchFamily="18" charset="0"/>
              </a:rPr>
              <a:t>QRES Website </a:t>
            </a:r>
            <a:r>
              <a:rPr lang="en-US" sz="5000" b="1" cap="none" dirty="0">
                <a:latin typeface="Bodoni MT Condensed" panose="02070606080606020203" pitchFamily="18" charset="0"/>
              </a:rPr>
              <a:t>qres.hcbe.net </a:t>
            </a:r>
          </a:p>
          <a:p>
            <a:r>
              <a:rPr lang="en-US" sz="4500" cap="none" dirty="0">
                <a:latin typeface="Bodoni MT Condensed" panose="02070606080606020203" pitchFamily="18" charset="0"/>
              </a:rPr>
              <a:t>Follow us on </a:t>
            </a:r>
            <a:r>
              <a:rPr lang="en-US" sz="4500" b="1" cap="none" dirty="0">
                <a:latin typeface="Bodoni MT Condensed" panose="02070606080606020203" pitchFamily="18" charset="0"/>
              </a:rPr>
              <a:t>Facebook</a:t>
            </a:r>
            <a:r>
              <a:rPr lang="en-US" sz="4500" cap="none" dirty="0">
                <a:latin typeface="Bodoni MT Condensed" panose="02070606080606020203" pitchFamily="18" charset="0"/>
              </a:rPr>
              <a:t> </a:t>
            </a:r>
          </a:p>
          <a:p>
            <a:r>
              <a:rPr lang="en-US" sz="4500" cap="none" dirty="0">
                <a:latin typeface="Bodoni MT Condensed" panose="02070606080606020203" pitchFamily="18" charset="0"/>
              </a:rPr>
              <a:t>Connect with </a:t>
            </a:r>
            <a:r>
              <a:rPr lang="en-US" sz="4500" b="1" cap="none" dirty="0">
                <a:latin typeface="Bodoni MT Condensed" panose="02070606080606020203" pitchFamily="18" charset="0"/>
              </a:rPr>
              <a:t>Classroom Dojo</a:t>
            </a:r>
          </a:p>
          <a:p>
            <a:pPr marL="0" indent="0">
              <a:buNone/>
            </a:pPr>
            <a:endParaRPr lang="en-US" dirty="0"/>
          </a:p>
        </p:txBody>
      </p:sp>
      <p:sp>
        <p:nvSpPr>
          <p:cNvPr id="8" name="TextBox 7"/>
          <p:cNvSpPr txBox="1"/>
          <p:nvPr/>
        </p:nvSpPr>
        <p:spPr>
          <a:xfrm>
            <a:off x="3818535" y="4468344"/>
            <a:ext cx="1562095" cy="553998"/>
          </a:xfrm>
          <a:prstGeom prst="rect">
            <a:avLst/>
          </a:prstGeom>
          <a:noFill/>
          <a:ln>
            <a:noFill/>
          </a:ln>
        </p:spPr>
        <p:txBody>
          <a:bodyPr wrap="square" rtlCol="0">
            <a:spAutoFit/>
          </a:bodyPr>
          <a:lstStyle/>
          <a:p>
            <a:pPr algn="ctr"/>
            <a:endParaRPr lang="en-US" sz="1000" dirty="0"/>
          </a:p>
          <a:p>
            <a:endParaRPr lang="en-US" sz="1000" dirty="0"/>
          </a:p>
          <a:p>
            <a:endParaRPr lang="en-US" sz="1000" dirty="0"/>
          </a:p>
        </p:txBody>
      </p:sp>
      <p:pic>
        <p:nvPicPr>
          <p:cNvPr id="19" name="Content Placeholder 3" descr="Tag: &lt;strong&gt;Family&lt;/strong&gt; &lt;strong&gt;engagement&lt;/strong&gt; , Teachers"/>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5777" y="5103464"/>
            <a:ext cx="1109174" cy="9668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564316042"/>
      </p:ext>
    </p:extLst>
  </p:cSld>
  <p:clrMapOvr>
    <a:masterClrMapping/>
  </p:clrMapOvr>
  <mc:AlternateContent xmlns:mc="http://schemas.openxmlformats.org/markup-compatibility/2006" xmlns:p14="http://schemas.microsoft.com/office/powerpoint/2010/main">
    <mc:Choice Requires="p14">
      <p:transition spd="slow" p14:dur="3000">
        <p14:vortex/>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7314" y="575214"/>
            <a:ext cx="6389370" cy="777240"/>
          </a:xfrm>
          <a:solidFill>
            <a:srgbClr val="00B0F0"/>
          </a:solidFill>
        </p:spPr>
        <p:txBody>
          <a:bodyPr>
            <a:normAutofit/>
          </a:bodyPr>
          <a:lstStyle/>
          <a:p>
            <a:pPr algn="ctr"/>
            <a:r>
              <a:rPr lang="en-US" b="1" dirty="0"/>
              <a:t>Contact Information</a:t>
            </a:r>
          </a:p>
        </p:txBody>
      </p:sp>
      <p:sp>
        <p:nvSpPr>
          <p:cNvPr id="3" name="Content Placeholder 2"/>
          <p:cNvSpPr>
            <a:spLocks noGrp="1"/>
          </p:cNvSpPr>
          <p:nvPr>
            <p:ph idx="1"/>
          </p:nvPr>
        </p:nvSpPr>
        <p:spPr>
          <a:xfrm>
            <a:off x="575960" y="823943"/>
            <a:ext cx="7992079" cy="3794760"/>
          </a:xfrm>
        </p:spPr>
        <p:txBody>
          <a:bodyPr>
            <a:normAutofit/>
          </a:bodyPr>
          <a:lstStyle/>
          <a:p>
            <a:pPr marL="0" indent="0" algn="ctr">
              <a:buNone/>
            </a:pPr>
            <a:br>
              <a:rPr lang="en-US" sz="2600" cap="none" dirty="0"/>
            </a:br>
            <a:endParaRPr lang="en-US" sz="2600" cap="none" dirty="0"/>
          </a:p>
          <a:p>
            <a:pPr algn="ctr"/>
            <a:endParaRPr lang="en-US" sz="2800" dirty="0">
              <a:latin typeface="Garamond" panose="02020404030301010803" pitchFamily="18" charset="0"/>
            </a:endParaRPr>
          </a:p>
          <a:p>
            <a:pPr algn="ctr"/>
            <a:endParaRPr lang="en-US" sz="2800" dirty="0">
              <a:latin typeface="Garamond" panose="02020404030301010803" pitchFamily="18" charset="0"/>
            </a:endParaRPr>
          </a:p>
        </p:txBody>
      </p:sp>
      <p:pic>
        <p:nvPicPr>
          <p:cNvPr id="4" name="Picture 3" descr="Écrire un mail pour demander des renseignements en françai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00" y="5406333"/>
            <a:ext cx="3886200" cy="1255447"/>
          </a:xfrm>
          <a:prstGeom prst="rect">
            <a:avLst/>
          </a:prstGeom>
        </p:spPr>
      </p:pic>
      <p:sp>
        <p:nvSpPr>
          <p:cNvPr id="5" name="Rectangle 4"/>
          <p:cNvSpPr/>
          <p:nvPr/>
        </p:nvSpPr>
        <p:spPr>
          <a:xfrm>
            <a:off x="914401" y="1310976"/>
            <a:ext cx="7467600" cy="4593565"/>
          </a:xfrm>
          <a:prstGeom prst="rect">
            <a:avLst/>
          </a:prstGeom>
          <a:ln>
            <a:solidFill>
              <a:schemeClr val="tx1"/>
            </a:solidFill>
          </a:ln>
        </p:spPr>
        <p:txBody>
          <a:bodyPr wrap="square">
            <a:spAutoFit/>
          </a:bodyPr>
          <a:lstStyle/>
          <a:p>
            <a:pPr algn="ctr"/>
            <a:r>
              <a:rPr lang="en-US" sz="2800" dirty="0">
                <a:solidFill>
                  <a:srgbClr val="0070C0"/>
                </a:solidFill>
              </a:rPr>
              <a:t>Your concerns are our concerns! </a:t>
            </a:r>
          </a:p>
          <a:p>
            <a:pPr algn="ctr"/>
            <a:endParaRPr lang="en-US" sz="1050" dirty="0"/>
          </a:p>
          <a:p>
            <a:pPr algn="ctr"/>
            <a:r>
              <a:rPr lang="en-US" sz="2400" dirty="0"/>
              <a:t>Contact us with any questions you may have, and we will address your concerns as quickly as possible!</a:t>
            </a:r>
          </a:p>
          <a:p>
            <a:pPr algn="ctr"/>
            <a:endParaRPr lang="en-US" sz="2000" dirty="0"/>
          </a:p>
          <a:p>
            <a:pPr algn="ctr"/>
            <a:r>
              <a:rPr lang="en-US" sz="2800" dirty="0">
                <a:latin typeface="Bahnschrift SemiBold Condensed" panose="020B0502040204020203" pitchFamily="34" charset="0"/>
              </a:rPr>
              <a:t>Dr. Amanda Miliner, Principal</a:t>
            </a:r>
          </a:p>
          <a:p>
            <a:pPr algn="ctr"/>
            <a:r>
              <a:rPr lang="en-US" sz="2800" dirty="0">
                <a:latin typeface="Bahnschrift SemiBold Condensed" panose="020B0502040204020203" pitchFamily="34" charset="0"/>
              </a:rPr>
              <a:t>Mrs. Jessica Augsburger, Asst. Principal for Instruction</a:t>
            </a:r>
          </a:p>
          <a:p>
            <a:pPr algn="ctr"/>
            <a:r>
              <a:rPr lang="en-US" sz="2800" dirty="0">
                <a:latin typeface="Bahnschrift SemiBold Condensed" panose="020B0502040204020203" pitchFamily="34" charset="0"/>
              </a:rPr>
              <a:t>Ms. Robin Mills, Asst. Principal for Discipline</a:t>
            </a:r>
          </a:p>
          <a:p>
            <a:pPr algn="ctr"/>
            <a:endParaRPr lang="en-US" sz="2400" dirty="0">
              <a:latin typeface="Bahnschrift SemiBold Condensed" panose="020B0502040204020203" pitchFamily="34" charset="0"/>
            </a:endParaRPr>
          </a:p>
          <a:p>
            <a:pPr algn="ctr"/>
            <a:r>
              <a:rPr lang="en-US" b="1" dirty="0"/>
              <a:t>Eric Baker, Family Engagement Liaison</a:t>
            </a:r>
          </a:p>
          <a:p>
            <a:pPr algn="ctr"/>
            <a:r>
              <a:rPr lang="en-US" dirty="0"/>
              <a:t>(478)953-0415  </a:t>
            </a:r>
            <a:r>
              <a:rPr lang="en-US" dirty="0">
                <a:hlinkClick r:id="rId3"/>
              </a:rPr>
              <a:t>eric.baker@hcbe.net</a:t>
            </a:r>
            <a:endParaRPr lang="en-US" dirty="0"/>
          </a:p>
          <a:p>
            <a:pPr algn="ctr"/>
            <a:endParaRPr lang="en-US" dirty="0"/>
          </a:p>
        </p:txBody>
      </p:sp>
    </p:spTree>
    <p:extLst>
      <p:ext uri="{BB962C8B-B14F-4D97-AF65-F5344CB8AC3E}">
        <p14:creationId xmlns:p14="http://schemas.microsoft.com/office/powerpoint/2010/main" val="1196294086"/>
      </p:ext>
    </p:extLst>
  </p:cSld>
  <p:clrMapOvr>
    <a:masterClrMapping/>
  </p:clrMapOvr>
  <p:transition spd="slow">
    <p:wheel spokes="1"/>
  </p:transition>
</p:sld>
</file>

<file path=ppt/theme/theme1.xml><?xml version="1.0" encoding="utf-8"?>
<a:theme xmlns:a="http://schemas.openxmlformats.org/drawingml/2006/main" name="Bjorn">
  <a:themeElements>
    <a:clrScheme name="Bjorn">
      <a:dk1>
        <a:srgbClr val="000000"/>
      </a:dk1>
      <a:lt1>
        <a:srgbClr val="FFFFFF"/>
      </a:lt1>
      <a:dk2>
        <a:srgbClr val="003474"/>
      </a:dk2>
      <a:lt2>
        <a:srgbClr val="EFE6EB"/>
      </a:lt2>
      <a:accent1>
        <a:srgbClr val="28AE70"/>
      </a:accent1>
      <a:accent2>
        <a:srgbClr val="AC9E0C"/>
      </a:accent2>
      <a:accent3>
        <a:srgbClr val="EF3475"/>
      </a:accent3>
      <a:accent4>
        <a:srgbClr val="8961F3"/>
      </a:accent4>
      <a:accent5>
        <a:srgbClr val="11ADD3"/>
      </a:accent5>
      <a:accent6>
        <a:srgbClr val="E78813"/>
      </a:accent6>
      <a:hlink>
        <a:srgbClr val="CD45C3"/>
      </a:hlink>
      <a:folHlink>
        <a:srgbClr val="E34E4E"/>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jorn" id="{121AC9A9-9DF1-410F-980B-228D05632962}" vid="{661A2AC3-DE07-4883-A618-4B52B678F5E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7672d3c-b1b6-4093-b145-88301564a2b5" xsi:nil="true"/>
    <lcf76f155ced4ddcb4097134ff3c332f xmlns="0f4bc50a-d5f5-43a6-8783-b89eb5ee0f13">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954AF66DB1D614087D4C86002507B10" ma:contentTypeVersion="11" ma:contentTypeDescription="Create a new document." ma:contentTypeScope="" ma:versionID="1dc827f303b68778f67a65e1c33d9077">
  <xsd:schema xmlns:xsd="http://www.w3.org/2001/XMLSchema" xmlns:xs="http://www.w3.org/2001/XMLSchema" xmlns:p="http://schemas.microsoft.com/office/2006/metadata/properties" xmlns:ns2="0f4bc50a-d5f5-43a6-8783-b89eb5ee0f13" xmlns:ns3="47672d3c-b1b6-4093-b145-88301564a2b5" targetNamespace="http://schemas.microsoft.com/office/2006/metadata/properties" ma:root="true" ma:fieldsID="08922da79f908f3ac2da5e2e2a8ab9ff" ns2:_="" ns3:_="">
    <xsd:import namespace="0f4bc50a-d5f5-43a6-8783-b89eb5ee0f13"/>
    <xsd:import namespace="47672d3c-b1b6-4093-b145-88301564a2b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4bc50a-d5f5-43a6-8783-b89eb5ee0f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2614276-1a61-4c04-97c8-9ed3192da15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672d3c-b1b6-4093-b145-88301564a2b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f5521db-4a22-4b3c-89a4-e59a4f7be352}" ma:internalName="TaxCatchAll" ma:showField="CatchAllData" ma:web="47672d3c-b1b6-4093-b145-88301564a2b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50B50E-51CA-4111-BB65-1C561B80BAA9}">
  <ds:schemaRefs>
    <ds:schemaRef ds:uri="0f4bc50a-d5f5-43a6-8783-b89eb5ee0f13"/>
    <ds:schemaRef ds:uri="http://purl.org/dc/elements/1.1/"/>
    <ds:schemaRef ds:uri="http://schemas.openxmlformats.org/package/2006/metadata/core-properties"/>
    <ds:schemaRef ds:uri="http://purl.org/dc/dcmitype/"/>
    <ds:schemaRef ds:uri="http://schemas.microsoft.com/office/2006/documentManagement/types"/>
    <ds:schemaRef ds:uri="47672d3c-b1b6-4093-b145-88301564a2b5"/>
    <ds:schemaRef ds:uri="http://schemas.microsoft.com/office/infopath/2007/PartnerControls"/>
    <ds:schemaRef ds:uri="http://schemas.microsoft.com/office/2006/metadata/properties"/>
    <ds:schemaRef ds:uri="http://www.w3.org/XML/1998/namespace"/>
    <ds:schemaRef ds:uri="http://purl.org/dc/terms/"/>
  </ds:schemaRefs>
</ds:datastoreItem>
</file>

<file path=customXml/itemProps2.xml><?xml version="1.0" encoding="utf-8"?>
<ds:datastoreItem xmlns:ds="http://schemas.openxmlformats.org/officeDocument/2006/customXml" ds:itemID="{A74EDB70-605A-4663-9EDF-F1FA12074D8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4bc50a-d5f5-43a6-8783-b89eb5ee0f13"/>
    <ds:schemaRef ds:uri="47672d3c-b1b6-4093-b145-88301564a2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1A088E-0F46-4F25-B7F2-B48CDDF3F6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Bjorn</Template>
  <TotalTime>19642</TotalTime>
  <Words>1174</Words>
  <Application>Microsoft Office PowerPoint</Application>
  <PresentationFormat>On-screen Show (4:3)</PresentationFormat>
  <Paragraphs>167</Paragraphs>
  <Slides>17</Slides>
  <Notes>3</Notes>
  <HiddenSlides>0</HiddenSlides>
  <MMClips>0</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17</vt:i4>
      </vt:variant>
    </vt:vector>
  </HeadingPairs>
  <TitlesOfParts>
    <vt:vector size="37" baseType="lpstr">
      <vt:lpstr>Aharoni</vt:lpstr>
      <vt:lpstr>Algerian</vt:lpstr>
      <vt:lpstr>Arial</vt:lpstr>
      <vt:lpstr>Arial Black</vt:lpstr>
      <vt:lpstr>Bahnschrift Condensed</vt:lpstr>
      <vt:lpstr>Bahnschrift SemiBold Condensed</vt:lpstr>
      <vt:lpstr>Bell MT</vt:lpstr>
      <vt:lpstr>Bodoni MT</vt:lpstr>
      <vt:lpstr>Bodoni MT Condensed</vt:lpstr>
      <vt:lpstr>Book Antiqua</vt:lpstr>
      <vt:lpstr>Bookman Old Style</vt:lpstr>
      <vt:lpstr>Calibri</vt:lpstr>
      <vt:lpstr>Cambria</vt:lpstr>
      <vt:lpstr>Garamond</vt:lpstr>
      <vt:lpstr>Neue Haas Grotesk Text Pro</vt:lpstr>
      <vt:lpstr>Symbol</vt:lpstr>
      <vt:lpstr>System Font Regular</vt:lpstr>
      <vt:lpstr>Times New Roman</vt:lpstr>
      <vt:lpstr>Wingdings</vt:lpstr>
      <vt:lpstr>Bjorn</vt:lpstr>
      <vt:lpstr>Quail Run Elementary  Title I Meeting</vt:lpstr>
      <vt:lpstr>What is A Title I School?</vt:lpstr>
      <vt:lpstr>How does Quail Run spend Title I funds?</vt:lpstr>
      <vt:lpstr>Title I School-Wide Requirements for Quail Run Elementary</vt:lpstr>
      <vt:lpstr>Quail Run Elementary       School-Wide Program School-Wide Goals</vt:lpstr>
      <vt:lpstr>What Programs/Supports are in place to help my child?</vt:lpstr>
      <vt:lpstr>What curriculum does our school use?</vt:lpstr>
      <vt:lpstr>PowerPoint Presentation</vt:lpstr>
      <vt:lpstr>Law requirements for  Parent &amp; Family Engagement</vt:lpstr>
      <vt:lpstr>   </vt:lpstr>
      <vt:lpstr>PowerPoint Presentation</vt:lpstr>
      <vt:lpstr>Is my child’s teacher qualified? What is right to know?</vt:lpstr>
      <vt:lpstr>E.S.S.A.  (Every Student Succeeds Act) Public School Choice</vt:lpstr>
      <vt:lpstr>Staff Capacity for Parent &amp; Family Engagement</vt:lpstr>
      <vt:lpstr>Other Federal Programs</vt:lpstr>
      <vt:lpstr>Parent &amp; Family Engagement Opportunities</vt:lpstr>
      <vt:lpstr>Contact Information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Miller Elementary School Annual Title I Meeting</dc:title>
  <dc:creator>CUMMINGS, YOLANDA</dc:creator>
  <cp:lastModifiedBy>Baker, Eric C</cp:lastModifiedBy>
  <cp:revision>225</cp:revision>
  <cp:lastPrinted>2026-08-17T13:55:21Z</cp:lastPrinted>
  <dcterms:created xsi:type="dcterms:W3CDTF">2013-08-16T16:45:01Z</dcterms:created>
  <dcterms:modified xsi:type="dcterms:W3CDTF">2026-08-20T17:12:01Z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0x0101005954AF66DB1D614087D4C86002507B10</vt:lpwstr>
  </property>
</Properties>
</file>