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0"/>
  </p:notesMasterIdLst>
  <p:sldIdLst>
    <p:sldId id="256" r:id="rId2"/>
    <p:sldId id="257" r:id="rId3"/>
    <p:sldId id="259" r:id="rId4"/>
    <p:sldId id="261" r:id="rId5"/>
    <p:sldId id="263" r:id="rId6"/>
    <p:sldId id="265" r:id="rId7"/>
    <p:sldId id="267" r:id="rId8"/>
    <p:sldId id="268" r:id="rId9"/>
    <p:sldId id="270" r:id="rId10"/>
    <p:sldId id="272" r:id="rId11"/>
    <p:sldId id="274" r:id="rId12"/>
    <p:sldId id="276" r:id="rId13"/>
    <p:sldId id="278" r:id="rId14"/>
    <p:sldId id="279" r:id="rId15"/>
    <p:sldId id="281" r:id="rId16"/>
    <p:sldId id="283" r:id="rId17"/>
    <p:sldId id="285" r:id="rId18"/>
    <p:sldId id="287" r:id="rId19"/>
    <p:sldId id="289" r:id="rId20"/>
    <p:sldId id="290" r:id="rId21"/>
    <p:sldId id="292" r:id="rId22"/>
    <p:sldId id="294" r:id="rId23"/>
    <p:sldId id="296" r:id="rId24"/>
    <p:sldId id="298" r:id="rId25"/>
    <p:sldId id="300" r:id="rId26"/>
    <p:sldId id="301" r:id="rId27"/>
    <p:sldId id="303" r:id="rId28"/>
    <p:sldId id="305" r:id="rId29"/>
    <p:sldId id="307" r:id="rId30"/>
    <p:sldId id="309" r:id="rId31"/>
    <p:sldId id="311" r:id="rId32"/>
    <p:sldId id="312" r:id="rId33"/>
    <p:sldId id="314" r:id="rId34"/>
    <p:sldId id="316" r:id="rId35"/>
    <p:sldId id="318" r:id="rId36"/>
    <p:sldId id="320" r:id="rId37"/>
    <p:sldId id="322" r:id="rId38"/>
    <p:sldId id="323" r:id="rId39"/>
    <p:sldId id="325" r:id="rId40"/>
    <p:sldId id="327" r:id="rId41"/>
    <p:sldId id="329" r:id="rId42"/>
    <p:sldId id="331" r:id="rId43"/>
    <p:sldId id="333" r:id="rId44"/>
    <p:sldId id="334" r:id="rId45"/>
    <p:sldId id="336" r:id="rId46"/>
    <p:sldId id="338" r:id="rId47"/>
    <p:sldId id="340" r:id="rId48"/>
    <p:sldId id="342" r:id="rId4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4"/>
  </p:normalViewPr>
  <p:slideViewPr>
    <p:cSldViewPr snapToGrid="0" snapToObjects="1">
      <p:cViewPr>
        <p:scale>
          <a:sx n="83" d="100"/>
          <a:sy n="83" d="100"/>
        </p:scale>
        <p:origin x="-1374" y="-1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559697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>
            <a:lvl1pPr>
              <a:defRPr b="1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1pPr>
            <a:lvl2pPr marL="0" indent="0" algn="ctr">
              <a:spcBef>
                <a:spcPts val="0"/>
              </a:spcBef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2pPr>
            <a:lvl3pPr marL="0" indent="0" algn="ctr">
              <a:spcBef>
                <a:spcPts val="0"/>
              </a:spcBef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3pPr>
            <a:lvl4pPr marL="0" indent="0" algn="ctr">
              <a:spcBef>
                <a:spcPts val="0"/>
              </a:spcBef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4pPr>
            <a:lvl5pPr marL="0" indent="0" algn="ctr">
              <a:spcBef>
                <a:spcPts val="0"/>
              </a:spcBef>
              <a:buSzTx/>
              <a:buNone/>
              <a:defRPr sz="3700"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40263" y="9296400"/>
            <a:ext cx="317501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1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  <a:lvl2pPr>
              <a:defRPr>
                <a:latin typeface="Times"/>
                <a:ea typeface="Times"/>
                <a:cs typeface="Times"/>
                <a:sym typeface="Times"/>
              </a:defRPr>
            </a:lvl2pPr>
            <a:lvl3pPr>
              <a:defRPr>
                <a:latin typeface="Times"/>
                <a:ea typeface="Times"/>
                <a:cs typeface="Times"/>
                <a:sym typeface="Times"/>
              </a:defRPr>
            </a:lvl3pPr>
            <a:lvl4pPr>
              <a:defRPr>
                <a:latin typeface="Times"/>
                <a:ea typeface="Times"/>
                <a:cs typeface="Times"/>
                <a:sym typeface="Times"/>
              </a:defRPr>
            </a:lvl4pPr>
            <a:lvl5pPr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40263" y="9296400"/>
            <a:ext cx="317501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Daily ELA Review"/>
          <p:cNvSpPr txBox="1">
            <a:spLocks noGrp="1"/>
          </p:cNvSpPr>
          <p:nvPr>
            <p:ph type="title"/>
          </p:nvPr>
        </p:nvSpPr>
        <p:spPr>
          <a:xfrm>
            <a:off x="1270000" y="1500864"/>
            <a:ext cx="10464800" cy="3302001"/>
          </a:xfrm>
          <a:prstGeom prst="rect">
            <a:avLst/>
          </a:prstGeom>
        </p:spPr>
        <p:txBody>
          <a:bodyPr/>
          <a:lstStyle/>
          <a:p>
            <a:r>
              <a:t>Daily ELA Review</a:t>
            </a:r>
          </a:p>
        </p:txBody>
      </p:sp>
      <p:sp>
        <p:nvSpPr>
          <p:cNvPr id="138" name="Grade 3…"/>
          <p:cNvSpPr txBox="1">
            <a:spLocks noGrp="1"/>
          </p:cNvSpPr>
          <p:nvPr>
            <p:ph type="body" sz="half" idx="1"/>
          </p:nvPr>
        </p:nvSpPr>
        <p:spPr>
          <a:xfrm>
            <a:off x="1195008" y="5230873"/>
            <a:ext cx="10614784" cy="242419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r>
              <a:t>Grade 3</a:t>
            </a:r>
          </a:p>
          <a:p>
            <a:pPr>
              <a:defRPr sz="4200"/>
            </a:pPr>
            <a:r>
              <a:t>Quarter 4</a:t>
            </a:r>
          </a:p>
          <a:p>
            <a:pPr>
              <a:defRPr sz="4200"/>
            </a:pPr>
            <a:r>
              <a:t>Week 31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Week 32: Day 3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32: Day 3</a:t>
            </a:r>
          </a:p>
        </p:txBody>
      </p:sp>
      <p:sp>
        <p:nvSpPr>
          <p:cNvPr id="221" name="Write the correct question word in each sentence.   Who    What   Where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 b="1"/>
            </a:pPr>
            <a:r>
              <a:t>Write the correct question word in each sentence.   Who    What   Where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1.  __________ languages do you speak?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2.  __________ should I place the graded papers?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 b="1"/>
            </a:pPr>
            <a:r>
              <a:t>Rewrite these two simple sentences into one compound sentence. 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3. It is raining outside. We have to stay inside for recess.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____________________________________________________________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 b="1"/>
            </a:pPr>
            <a:r>
              <a:t>Place the correct verb in each sentence.        climb          climbs</a:t>
            </a:r>
            <a:endParaRPr sz="1335"/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4.  We like to __________ to the top of the playground at lunch recess.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5.  The higher the monkey __________, the harder he is to see.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Week 32: Day 4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32: Day 4</a:t>
            </a:r>
          </a:p>
        </p:txBody>
      </p:sp>
      <p:sp>
        <p:nvSpPr>
          <p:cNvPr id="232" name="Write the correct question word in each sentence.   What      When     How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 b="1"/>
            </a:pPr>
            <a:r>
              <a:t>Write the correct question word in each sentence.   What      When     How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1.  __________ do you like better, chocolate or vanilla?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2.  __________ much money do you have in your piggy bank?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 b="1"/>
            </a:pPr>
            <a:r>
              <a:t>Rewrite these two simple sentences into one compound sentence. 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3.  The football was lost.  We kicked it over the fence into the desert.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____________________________________________________________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 b="1"/>
            </a:pPr>
            <a:r>
              <a:t>Place the correct verb in each sentence.        race       races</a:t>
            </a:r>
            <a:endParaRPr sz="1335"/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4.  The 10 kilometer ____________ will be held on Saturday.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5.  The BMX biker ____________ quickly around the dirt track.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Week 32: Day 5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32: Day 5</a:t>
            </a:r>
          </a:p>
        </p:txBody>
      </p:sp>
      <p:sp>
        <p:nvSpPr>
          <p:cNvPr id="243" name="Write the correct question word in each sentence.   When    Where   Why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 b="1"/>
            </a:pPr>
            <a:r>
              <a:t>Write the correct question word in each sentence.   When    Where   Why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1.  __________ do hummingbirds eat nectar and not seeds?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2.  __________ is the best time of year to harvest apples?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 b="1"/>
            </a:pPr>
            <a:r>
              <a:t>Rewrite these two simple sentences into one compound sentence. 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3. Jake likes to read books. Jake does not like to read magazines.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____________________________________________________________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 b="1"/>
            </a:pPr>
            <a:r>
              <a:t>Place the correct verb in each sentence.       drink          drinks</a:t>
            </a:r>
            <a:endParaRPr sz="1335"/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4.  Abby __________ two liters of water everyday.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5.  They __________ milk with their lunch everyday.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Daily ELA Review"/>
          <p:cNvSpPr txBox="1">
            <a:spLocks noGrp="1"/>
          </p:cNvSpPr>
          <p:nvPr>
            <p:ph type="title"/>
          </p:nvPr>
        </p:nvSpPr>
        <p:spPr>
          <a:xfrm>
            <a:off x="1270000" y="1500864"/>
            <a:ext cx="10464800" cy="3302001"/>
          </a:xfrm>
          <a:prstGeom prst="rect">
            <a:avLst/>
          </a:prstGeom>
        </p:spPr>
        <p:txBody>
          <a:bodyPr/>
          <a:lstStyle/>
          <a:p>
            <a:r>
              <a:t>Daily ELA Review</a:t>
            </a:r>
          </a:p>
        </p:txBody>
      </p:sp>
      <p:sp>
        <p:nvSpPr>
          <p:cNvPr id="254" name="Grade 3…"/>
          <p:cNvSpPr txBox="1">
            <a:spLocks noGrp="1"/>
          </p:cNvSpPr>
          <p:nvPr>
            <p:ph type="body" sz="half" idx="1"/>
          </p:nvPr>
        </p:nvSpPr>
        <p:spPr>
          <a:xfrm>
            <a:off x="1195008" y="5230873"/>
            <a:ext cx="10614784" cy="242419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r>
              <a:t>Grade 3</a:t>
            </a:r>
          </a:p>
          <a:p>
            <a:pPr>
              <a:defRPr sz="4200"/>
            </a:pPr>
            <a:r>
              <a:t>Quarter 4</a:t>
            </a:r>
          </a:p>
          <a:p>
            <a:pPr>
              <a:defRPr sz="4200"/>
            </a:pPr>
            <a:r>
              <a:t>Week 33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Week 33: Day 1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33: Day 1</a:t>
            </a:r>
          </a:p>
        </p:txBody>
      </p:sp>
      <p:sp>
        <p:nvSpPr>
          <p:cNvPr id="257" name="Add commas to the sentence below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>
              <a:lnSpc>
                <a:spcPct val="90000"/>
              </a:lnSpc>
              <a:buSzTx/>
              <a:buNone/>
              <a:defRPr sz="2900" b="1"/>
            </a:pPr>
            <a:r>
              <a:t>Add commas to the sentence below.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1.  Place your pencils pens and highlighters in your desk.</a:t>
            </a:r>
          </a:p>
          <a:p>
            <a:pPr marL="0" indent="0">
              <a:lnSpc>
                <a:spcPct val="90000"/>
              </a:lnSpc>
              <a:buSzTx/>
              <a:buNone/>
              <a:defRPr sz="2900" b="1"/>
            </a:pPr>
            <a:r>
              <a:t>Rewrite the sentence correctly.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2.  The grand canyon is two hundred and seventy seven mils long and ateteen miles wide,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endParaRPr/>
          </a:p>
          <a:p>
            <a:pPr marL="0" indent="0">
              <a:lnSpc>
                <a:spcPct val="90000"/>
              </a:lnSpc>
              <a:buSzTx/>
              <a:buNone/>
              <a:defRPr sz="2900" b="1"/>
            </a:pPr>
            <a:r>
              <a:t>Underline the subject of each sentence.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4.  A good friend is kind and trustworthy.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5.  My little brother broke my bike last week.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Week 33: Day 2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33: Day 2</a:t>
            </a:r>
          </a:p>
        </p:txBody>
      </p:sp>
      <p:sp>
        <p:nvSpPr>
          <p:cNvPr id="268" name="Add a comma to the sentence below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>
              <a:lnSpc>
                <a:spcPct val="90000"/>
              </a:lnSpc>
              <a:buSzTx/>
              <a:buNone/>
              <a:defRPr sz="2900" b="1"/>
            </a:pPr>
            <a:r>
              <a:t>Add a comma to the sentence below.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1.  Our music teacher is a talented intelligent person.</a:t>
            </a:r>
          </a:p>
          <a:p>
            <a:pPr marL="0" indent="0">
              <a:lnSpc>
                <a:spcPct val="90000"/>
              </a:lnSpc>
              <a:buSzTx/>
              <a:buNone/>
              <a:defRPr sz="2900" b="1"/>
            </a:pPr>
            <a:r>
              <a:t>Rewrite the sentence correctly.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2. it took million of years for the colorado river to carved the Grand canyon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endParaRPr/>
          </a:p>
          <a:p>
            <a:pPr marL="0" indent="0">
              <a:lnSpc>
                <a:spcPct val="90000"/>
              </a:lnSpc>
              <a:buSzTx/>
              <a:buNone/>
              <a:defRPr sz="2900" b="1"/>
            </a:pPr>
            <a:r>
              <a:t>Underline the subject of each sentence.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4.  Her favorite class in school is science class.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5.  We learned how to create circuits in science class.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Week 33: Day 3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33: Day 3</a:t>
            </a:r>
          </a:p>
        </p:txBody>
      </p:sp>
      <p:sp>
        <p:nvSpPr>
          <p:cNvPr id="278" name="Add commas to the sentence below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>
              <a:lnSpc>
                <a:spcPct val="90000"/>
              </a:lnSpc>
              <a:buSzTx/>
              <a:buNone/>
              <a:defRPr sz="2900" b="1"/>
            </a:pPr>
            <a:r>
              <a:t>Add commas to the sentence below.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1. My best friend Tyler is here for the party.</a:t>
            </a:r>
          </a:p>
          <a:p>
            <a:pPr marL="0" indent="0">
              <a:lnSpc>
                <a:spcPct val="90000"/>
              </a:lnSpc>
              <a:buSzTx/>
              <a:buNone/>
              <a:defRPr sz="2900" b="1"/>
            </a:pPr>
            <a:r>
              <a:t>Rewrite the sentence correctly.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2.  Meny native americans live in the Grand Canyon and it’s meny caves?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endParaRPr/>
          </a:p>
          <a:p>
            <a:pPr marL="0" indent="0">
              <a:lnSpc>
                <a:spcPct val="90000"/>
              </a:lnSpc>
              <a:buSzTx/>
              <a:buNone/>
              <a:defRPr sz="2900" b="1"/>
            </a:pPr>
            <a:r>
              <a:t>Underline the subject of each sentence.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4.  Our babysitter arrived at our house late. 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5.  The big, noisy dog jumped on me.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Week 33: Day 4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33: Day 4</a:t>
            </a:r>
          </a:p>
        </p:txBody>
      </p:sp>
      <p:sp>
        <p:nvSpPr>
          <p:cNvPr id="289" name="Add commas to the sentence below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>
              <a:lnSpc>
                <a:spcPct val="90000"/>
              </a:lnSpc>
              <a:buSzTx/>
              <a:buNone/>
              <a:defRPr sz="2900" b="1"/>
            </a:pPr>
            <a:r>
              <a:t>Add commas to the sentence below.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1.  Our school offers chess golf and book club after school.</a:t>
            </a:r>
          </a:p>
          <a:p>
            <a:pPr marL="0" indent="0">
              <a:lnSpc>
                <a:spcPct val="90000"/>
              </a:lnSpc>
              <a:buSzTx/>
              <a:buNone/>
              <a:defRPr sz="2900" b="1"/>
            </a:pPr>
            <a:r>
              <a:t>Rewrite the sentence correctly.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2.  Were you aware that president Wilson established the Grand canyon as a u,s, national park in the year 1919.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endParaRPr/>
          </a:p>
          <a:p>
            <a:pPr marL="0" indent="0">
              <a:lnSpc>
                <a:spcPct val="90000"/>
              </a:lnSpc>
              <a:buSzTx/>
              <a:buNone/>
              <a:defRPr sz="2900" b="1"/>
            </a:pPr>
            <a:r>
              <a:t>Underline the subject of each sentence.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4.  Sushi is the name of our dog, not a food.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5.  The candy is for Michael and me.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Week 33: Day 5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33: Day 5</a:t>
            </a:r>
          </a:p>
        </p:txBody>
      </p:sp>
      <p:sp>
        <p:nvSpPr>
          <p:cNvPr id="300" name="Add a comma to the sentence below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>
              <a:lnSpc>
                <a:spcPct val="90000"/>
              </a:lnSpc>
              <a:buSzTx/>
              <a:buNone/>
              <a:defRPr sz="2900" b="1"/>
            </a:pPr>
            <a:r>
              <a:t>Add a comma to the sentence below.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1. No you can’t have five dollars.</a:t>
            </a:r>
          </a:p>
          <a:p>
            <a:pPr marL="0" indent="0">
              <a:lnSpc>
                <a:spcPct val="90000"/>
              </a:lnSpc>
              <a:buSzTx/>
              <a:buNone/>
              <a:defRPr sz="2900" b="1"/>
            </a:pPr>
            <a:r>
              <a:t>Rewrite the sentence correctly.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2. Visters to the canyon can visit the south rim all year and the north rim in the Winter?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endParaRPr/>
          </a:p>
          <a:p>
            <a:pPr marL="0" indent="0">
              <a:lnSpc>
                <a:spcPct val="90000"/>
              </a:lnSpc>
              <a:buSzTx/>
              <a:buNone/>
              <a:defRPr sz="2900" b="1"/>
            </a:pPr>
            <a:r>
              <a:t>Underline the subject of each sentence.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4.  The YouTube video about the dancing dog was so funny.</a:t>
            </a:r>
          </a:p>
          <a:p>
            <a:pPr marL="0" indent="0">
              <a:lnSpc>
                <a:spcPct val="90000"/>
              </a:lnSpc>
              <a:buSzTx/>
              <a:buNone/>
              <a:defRPr sz="2900"/>
            </a:pPr>
            <a:r>
              <a:t>5.  I have a YouTube channel.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Daily ELA Review"/>
          <p:cNvSpPr txBox="1">
            <a:spLocks noGrp="1"/>
          </p:cNvSpPr>
          <p:nvPr>
            <p:ph type="title"/>
          </p:nvPr>
        </p:nvSpPr>
        <p:spPr>
          <a:xfrm>
            <a:off x="1270000" y="1500864"/>
            <a:ext cx="10464800" cy="3302001"/>
          </a:xfrm>
          <a:prstGeom prst="rect">
            <a:avLst/>
          </a:prstGeom>
        </p:spPr>
        <p:txBody>
          <a:bodyPr/>
          <a:lstStyle/>
          <a:p>
            <a:r>
              <a:t>Daily ELA Review</a:t>
            </a:r>
          </a:p>
        </p:txBody>
      </p:sp>
      <p:sp>
        <p:nvSpPr>
          <p:cNvPr id="310" name="Grade 3…"/>
          <p:cNvSpPr txBox="1">
            <a:spLocks noGrp="1"/>
          </p:cNvSpPr>
          <p:nvPr>
            <p:ph type="body" sz="half" idx="1"/>
          </p:nvPr>
        </p:nvSpPr>
        <p:spPr>
          <a:xfrm>
            <a:off x="1195008" y="5230873"/>
            <a:ext cx="10614784" cy="242419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r>
              <a:t>Grade 3</a:t>
            </a:r>
          </a:p>
          <a:p>
            <a:pPr>
              <a:defRPr sz="4200"/>
            </a:pPr>
            <a:r>
              <a:t>Quarter 4</a:t>
            </a:r>
          </a:p>
          <a:p>
            <a:pPr>
              <a:defRPr sz="4200"/>
            </a:pPr>
            <a:r>
              <a:t>Week 34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Week 31: Day 1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31: Day 1</a:t>
            </a:r>
          </a:p>
        </p:txBody>
      </p:sp>
      <p:sp>
        <p:nvSpPr>
          <p:cNvPr id="141" name="Which is correct?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379729">
              <a:spcBef>
                <a:spcPts val="2700"/>
              </a:spcBef>
              <a:buSzTx/>
              <a:buNone/>
              <a:defRPr sz="2600" b="1"/>
            </a:pPr>
            <a:r>
              <a:t>Which is correct?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00"/>
            </a:pPr>
            <a:r>
              <a:t>1.  A. Jason said, “Let’s play football”!  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00"/>
            </a:pPr>
            <a:r>
              <a:t>     B. Jason said, “Let’s play football!”  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00"/>
            </a:pPr>
            <a:r>
              <a:t>     C. Jason said! “Let’s play football.”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00" b="1"/>
            </a:pPr>
            <a:r>
              <a:t>Circle the possessive pronoun.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00"/>
            </a:pPr>
            <a:r>
              <a:t>2.  Mom left her keys on the table.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00"/>
            </a:pPr>
            <a:r>
              <a:t>3.  Dad washed his car on Saturday.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00" b="1"/>
            </a:pPr>
            <a:r>
              <a:t>Edit the Sentence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00"/>
            </a:pPr>
            <a:r>
              <a:t>4.   cinco de mayo is a Holiday celebrated in the us and mexico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00"/>
            </a:pPr>
            <a:r>
              <a:t>______________________________________________________________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00"/>
            </a:pPr>
            <a:r>
              <a:t>5.   In the sentence above, which word is past tense? ______________________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Week 34: Day 1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34: Day 1</a:t>
            </a:r>
          </a:p>
        </p:txBody>
      </p:sp>
      <p:sp>
        <p:nvSpPr>
          <p:cNvPr id="313" name="Choose the preposition that best completes each sentence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286258">
              <a:spcBef>
                <a:spcPts val="2000"/>
              </a:spcBef>
              <a:buSzTx/>
              <a:buNone/>
              <a:defRPr sz="2695" b="1"/>
            </a:pPr>
            <a:r>
              <a:t>Choose the </a:t>
            </a:r>
            <a:r>
              <a:rPr u="sng"/>
              <a:t>preposition</a:t>
            </a:r>
            <a:r>
              <a:t> that best completes each sentence.</a:t>
            </a:r>
          </a:p>
          <a:p>
            <a:pPr marL="0" indent="0" defTabSz="286258">
              <a:spcBef>
                <a:spcPts val="2000"/>
              </a:spcBef>
              <a:buSzTx/>
              <a:buNone/>
              <a:defRPr sz="2695"/>
            </a:pPr>
            <a:r>
              <a:t>1.  I was hit __________ a ball at the baseball game. </a:t>
            </a:r>
          </a:p>
          <a:p>
            <a:pPr marL="0" lvl="4" indent="0" defTabSz="286258">
              <a:spcBef>
                <a:spcPts val="2000"/>
              </a:spcBef>
              <a:buSzTx/>
              <a:buNone/>
              <a:defRPr sz="2695"/>
            </a:pPr>
            <a:r>
              <a:t>          a. by                    b. from                   c. in </a:t>
            </a:r>
          </a:p>
          <a:p>
            <a:pPr marL="0" indent="0" defTabSz="286258">
              <a:spcBef>
                <a:spcPts val="2000"/>
              </a:spcBef>
              <a:buSzTx/>
              <a:buNone/>
              <a:defRPr sz="2695"/>
            </a:pPr>
            <a:r>
              <a:t>2. Was he the student you worked __________? 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          a. with          b. from               c. at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 b="1"/>
            </a:pPr>
            <a:r>
              <a:t>Write the </a:t>
            </a:r>
            <a:r>
              <a:rPr u="sng"/>
              <a:t>past tense</a:t>
            </a:r>
            <a:r>
              <a:t> of the irregular verb.</a:t>
            </a:r>
          </a:p>
          <a:p>
            <a:pPr marL="0" lvl="3" indent="0" defTabSz="286258">
              <a:spcBef>
                <a:spcPts val="2000"/>
              </a:spcBef>
              <a:buSzTx/>
              <a:buNone/>
              <a:defRPr sz="2695"/>
            </a:pPr>
            <a:r>
              <a:t>3.  find         _______________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4.  leave       _______________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 b="1"/>
            </a:pPr>
            <a:r>
              <a:t>Write the address correctly.</a:t>
            </a:r>
          </a:p>
          <a:p>
            <a:pPr marL="0" lvl="3" indent="0" defTabSz="286258">
              <a:spcBef>
                <a:spcPts val="2000"/>
              </a:spcBef>
              <a:buSzTx/>
              <a:buNone/>
              <a:defRPr sz="2695"/>
            </a:pPr>
            <a:r>
              <a:t>5.                                             mr devin jones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                                             123 broadway blvd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                                              phoenix  az  55534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Week 34: Day 2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34: Day 2</a:t>
            </a:r>
          </a:p>
        </p:txBody>
      </p:sp>
      <p:sp>
        <p:nvSpPr>
          <p:cNvPr id="324" name="Choose the preposition that best completes each sentence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286258">
              <a:spcBef>
                <a:spcPts val="2000"/>
              </a:spcBef>
              <a:buSzTx/>
              <a:buNone/>
              <a:defRPr sz="2695" b="1"/>
            </a:pPr>
            <a:r>
              <a:t>Choose the </a:t>
            </a:r>
            <a:r>
              <a:rPr u="sng"/>
              <a:t>preposition</a:t>
            </a:r>
            <a:r>
              <a:t> that best completes each sentence.</a:t>
            </a:r>
          </a:p>
          <a:p>
            <a:pPr marL="0" indent="0" defTabSz="286258">
              <a:spcBef>
                <a:spcPts val="2000"/>
              </a:spcBef>
              <a:buSzTx/>
              <a:buNone/>
              <a:defRPr sz="2695"/>
            </a:pPr>
            <a:r>
              <a:t>1.  Andrea is running _________ student body president. </a:t>
            </a:r>
          </a:p>
          <a:p>
            <a:pPr marL="0" lvl="4" indent="0" defTabSz="286258">
              <a:spcBef>
                <a:spcPts val="2000"/>
              </a:spcBef>
              <a:buSzTx/>
              <a:buNone/>
              <a:defRPr sz="2695"/>
            </a:pPr>
            <a:r>
              <a:t>          a. of                    b. from                  c. for </a:t>
            </a:r>
          </a:p>
          <a:p>
            <a:pPr marL="0" indent="0" defTabSz="286258">
              <a:spcBef>
                <a:spcPts val="2000"/>
              </a:spcBef>
              <a:buSzTx/>
              <a:buNone/>
              <a:defRPr sz="2695"/>
            </a:pPr>
            <a:r>
              <a:t>2.  Andrea ran __________ the field to the fence.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          a. across             b. for                      c. above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 b="1"/>
            </a:pPr>
            <a:r>
              <a:t>Write the </a:t>
            </a:r>
            <a:r>
              <a:rPr u="sng"/>
              <a:t>past tense</a:t>
            </a:r>
            <a:r>
              <a:t> of the irregular verb.</a:t>
            </a:r>
          </a:p>
          <a:p>
            <a:pPr marL="0" lvl="3" indent="0" defTabSz="286258">
              <a:spcBef>
                <a:spcPts val="2000"/>
              </a:spcBef>
              <a:buSzTx/>
              <a:buNone/>
              <a:defRPr sz="2695"/>
            </a:pPr>
            <a:r>
              <a:t>3.  hear         _______________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4.  come       _______________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 b="1"/>
            </a:pPr>
            <a:r>
              <a:t>Write the address correctly.</a:t>
            </a:r>
          </a:p>
          <a:p>
            <a:pPr marL="0" lvl="3" indent="0" defTabSz="286258">
              <a:spcBef>
                <a:spcPts val="2000"/>
              </a:spcBef>
              <a:buSzTx/>
              <a:buNone/>
              <a:defRPr sz="2695"/>
            </a:pPr>
            <a:r>
              <a:t>5.                                             rebecca Morris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                                             8787 s peking drive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                                              benson  AZ  33445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Week 34: Day 3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34: Day 3</a:t>
            </a:r>
          </a:p>
        </p:txBody>
      </p:sp>
      <p:sp>
        <p:nvSpPr>
          <p:cNvPr id="335" name="Choose the preposition that best completes each sentence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286258">
              <a:spcBef>
                <a:spcPts val="2000"/>
              </a:spcBef>
              <a:buSzTx/>
              <a:buNone/>
              <a:defRPr sz="2695" b="1"/>
            </a:pPr>
            <a:r>
              <a:t>Choose the </a:t>
            </a:r>
            <a:r>
              <a:rPr u="sng"/>
              <a:t>preposition</a:t>
            </a:r>
            <a:r>
              <a:t> that best completes each sentence.</a:t>
            </a:r>
          </a:p>
          <a:p>
            <a:pPr marL="0" indent="0" defTabSz="286258">
              <a:spcBef>
                <a:spcPts val="2000"/>
              </a:spcBef>
              <a:buSzTx/>
              <a:buNone/>
              <a:defRPr sz="2695"/>
            </a:pPr>
            <a:r>
              <a:t>1. The book was written __________ the author. </a:t>
            </a:r>
          </a:p>
          <a:p>
            <a:pPr marL="0" lvl="4" indent="0" defTabSz="286258">
              <a:spcBef>
                <a:spcPts val="2000"/>
              </a:spcBef>
              <a:buSzTx/>
              <a:buNone/>
              <a:defRPr sz="2695"/>
            </a:pPr>
            <a:r>
              <a:t>          a. upon            b. from                c. by </a:t>
            </a:r>
          </a:p>
          <a:p>
            <a:pPr marL="0" indent="0" defTabSz="286258">
              <a:spcBef>
                <a:spcPts val="2000"/>
              </a:spcBef>
              <a:buSzTx/>
              <a:buNone/>
              <a:defRPr sz="2695"/>
            </a:pPr>
            <a:r>
              <a:t>2.  By the time we arrived, the concert was __________.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          a. over             b. upon                c. at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 b="1"/>
            </a:pPr>
            <a:r>
              <a:t>Write the </a:t>
            </a:r>
            <a:r>
              <a:rPr u="sng"/>
              <a:t>past tense</a:t>
            </a:r>
            <a:r>
              <a:t> of the irregular verb.</a:t>
            </a:r>
          </a:p>
          <a:p>
            <a:pPr marL="0" lvl="3" indent="0" defTabSz="286258">
              <a:spcBef>
                <a:spcPts val="2000"/>
              </a:spcBef>
              <a:buSzTx/>
              <a:buNone/>
              <a:defRPr sz="2695"/>
            </a:pPr>
            <a:r>
              <a:t>3.  be         _______________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4.  become       _______________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 b="1"/>
            </a:pPr>
            <a:r>
              <a:t>Write the address correctly.</a:t>
            </a:r>
          </a:p>
          <a:p>
            <a:pPr marL="0" lvl="3" indent="0" defTabSz="286258">
              <a:spcBef>
                <a:spcPts val="2000"/>
              </a:spcBef>
              <a:buSzTx/>
              <a:buNone/>
              <a:defRPr sz="2695"/>
            </a:pPr>
            <a:r>
              <a:t>5.                                             Mrs  thompson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                                                 1290 Main st.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                                              sheridan, co  22776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Week 34: Day 4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34: Day 4</a:t>
            </a:r>
          </a:p>
        </p:txBody>
      </p:sp>
      <p:sp>
        <p:nvSpPr>
          <p:cNvPr id="346" name="Choose the preposition that best completes each sentence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286258">
              <a:spcBef>
                <a:spcPts val="2000"/>
              </a:spcBef>
              <a:buSzTx/>
              <a:buNone/>
              <a:defRPr sz="2695" b="1"/>
            </a:pPr>
            <a:r>
              <a:t>Choose the </a:t>
            </a:r>
            <a:r>
              <a:rPr u="sng"/>
              <a:t>preposition</a:t>
            </a:r>
            <a:r>
              <a:t> that best completes each sentence.</a:t>
            </a:r>
          </a:p>
          <a:p>
            <a:pPr marL="0" indent="0" defTabSz="286258">
              <a:spcBef>
                <a:spcPts val="2000"/>
              </a:spcBef>
              <a:buSzTx/>
              <a:buNone/>
              <a:defRPr sz="2695"/>
            </a:pPr>
            <a:r>
              <a:t>1. We saw the best film __________ the theater. </a:t>
            </a:r>
          </a:p>
          <a:p>
            <a:pPr marL="0" lvl="4" indent="0" defTabSz="286258">
              <a:spcBef>
                <a:spcPts val="2000"/>
              </a:spcBef>
              <a:buSzTx/>
              <a:buNone/>
              <a:defRPr sz="2695"/>
            </a:pPr>
            <a:r>
              <a:t>          a. by            b. at                c. on </a:t>
            </a:r>
          </a:p>
          <a:p>
            <a:pPr marL="0" indent="0" defTabSz="286258">
              <a:spcBef>
                <a:spcPts val="2000"/>
              </a:spcBef>
              <a:buSzTx/>
              <a:buNone/>
              <a:defRPr sz="2695"/>
            </a:pPr>
            <a:r>
              <a:t>2.  The dress had many stripes __________ it.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          a. past             b. into         c. on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 b="1"/>
            </a:pPr>
            <a:r>
              <a:t>Write the </a:t>
            </a:r>
            <a:r>
              <a:rPr u="sng"/>
              <a:t>past tense</a:t>
            </a:r>
            <a:r>
              <a:t> of the irregular verb.</a:t>
            </a:r>
          </a:p>
          <a:p>
            <a:pPr marL="0" lvl="3" indent="0" defTabSz="286258">
              <a:spcBef>
                <a:spcPts val="2000"/>
              </a:spcBef>
              <a:buSzTx/>
              <a:buNone/>
              <a:defRPr sz="2695"/>
            </a:pPr>
            <a:r>
              <a:t>3.  feel         _______________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4.  keep       _______________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 b="1"/>
            </a:pPr>
            <a:r>
              <a:t>Write the address correctly.</a:t>
            </a:r>
          </a:p>
          <a:p>
            <a:pPr marL="0" lvl="3" indent="0" defTabSz="286258">
              <a:spcBef>
                <a:spcPts val="2000"/>
              </a:spcBef>
              <a:buSzTx/>
              <a:buNone/>
              <a:defRPr sz="2695"/>
            </a:pPr>
            <a:r>
              <a:t>5.                                             Ms Joanna Smith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                                           3675 Downing Ave #125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                                                  pinon Az  99887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Week 34: Day 5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34: Day 5</a:t>
            </a:r>
          </a:p>
        </p:txBody>
      </p:sp>
      <p:sp>
        <p:nvSpPr>
          <p:cNvPr id="357" name="Choose the preposition that best completes each sentence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286258">
              <a:spcBef>
                <a:spcPts val="2000"/>
              </a:spcBef>
              <a:buSzTx/>
              <a:buNone/>
              <a:defRPr sz="2695" b="1"/>
            </a:pPr>
            <a:r>
              <a:t>Choose the </a:t>
            </a:r>
            <a:r>
              <a:rPr u="sng"/>
              <a:t>preposition</a:t>
            </a:r>
            <a:r>
              <a:t> that best completes each sentence.</a:t>
            </a:r>
          </a:p>
          <a:p>
            <a:pPr marL="0" indent="0" defTabSz="286258">
              <a:spcBef>
                <a:spcPts val="2000"/>
              </a:spcBef>
              <a:buSzTx/>
              <a:buNone/>
              <a:defRPr sz="2695"/>
            </a:pPr>
            <a:r>
              <a:t>1. The porch was built __________ wood and cement. </a:t>
            </a:r>
          </a:p>
          <a:p>
            <a:pPr marL="0" lvl="4" indent="0" defTabSz="286258">
              <a:spcBef>
                <a:spcPts val="2000"/>
              </a:spcBef>
              <a:buSzTx/>
              <a:buNone/>
              <a:defRPr sz="2695"/>
            </a:pPr>
            <a:r>
              <a:t>          a. out of            b. on top of                c. off of </a:t>
            </a:r>
          </a:p>
          <a:p>
            <a:pPr marL="0" indent="0" defTabSz="286258">
              <a:spcBef>
                <a:spcPts val="2000"/>
              </a:spcBef>
              <a:buSzTx/>
              <a:buNone/>
              <a:defRPr sz="2695"/>
            </a:pPr>
            <a:r>
              <a:t>2.  We ran __________ the road to the playground to play.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          a. inside             b. down         c. from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 b="1"/>
            </a:pPr>
            <a:r>
              <a:t>Write the </a:t>
            </a:r>
            <a:r>
              <a:rPr u="sng"/>
              <a:t>past tense</a:t>
            </a:r>
            <a:r>
              <a:t> of the irregular verb.</a:t>
            </a:r>
          </a:p>
          <a:p>
            <a:pPr marL="0" lvl="3" indent="0" defTabSz="286258">
              <a:spcBef>
                <a:spcPts val="2000"/>
              </a:spcBef>
              <a:buSzTx/>
              <a:buNone/>
              <a:defRPr sz="2695"/>
            </a:pPr>
            <a:r>
              <a:t>3.  go         _______________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4.  know       _______________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 b="1"/>
            </a:pPr>
            <a:r>
              <a:t>Write the address correctly.</a:t>
            </a:r>
          </a:p>
          <a:p>
            <a:pPr marL="0" lvl="3" indent="0" defTabSz="286258">
              <a:spcBef>
                <a:spcPts val="2000"/>
              </a:spcBef>
              <a:buSzTx/>
              <a:buNone/>
              <a:defRPr sz="2695"/>
            </a:pPr>
            <a:r>
              <a:t>5.                                             Keith A Williams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                                                   PO box  4455</a:t>
            </a:r>
          </a:p>
          <a:p>
            <a:pPr marL="0" lvl="1" indent="0" defTabSz="286258">
              <a:spcBef>
                <a:spcPts val="2000"/>
              </a:spcBef>
              <a:buSzTx/>
              <a:buNone/>
              <a:defRPr sz="2695"/>
            </a:pPr>
            <a:r>
              <a:t>                                               Kingman aZ  85677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Daily ELA Review"/>
          <p:cNvSpPr txBox="1">
            <a:spLocks noGrp="1"/>
          </p:cNvSpPr>
          <p:nvPr>
            <p:ph type="title"/>
          </p:nvPr>
        </p:nvSpPr>
        <p:spPr>
          <a:xfrm>
            <a:off x="1270000" y="1500864"/>
            <a:ext cx="10464800" cy="3302001"/>
          </a:xfrm>
          <a:prstGeom prst="rect">
            <a:avLst/>
          </a:prstGeom>
        </p:spPr>
        <p:txBody>
          <a:bodyPr/>
          <a:lstStyle/>
          <a:p>
            <a:r>
              <a:t>Daily ELA Review</a:t>
            </a:r>
          </a:p>
        </p:txBody>
      </p:sp>
      <p:sp>
        <p:nvSpPr>
          <p:cNvPr id="368" name="Grade 3…"/>
          <p:cNvSpPr txBox="1">
            <a:spLocks noGrp="1"/>
          </p:cNvSpPr>
          <p:nvPr>
            <p:ph type="body" sz="half" idx="1"/>
          </p:nvPr>
        </p:nvSpPr>
        <p:spPr>
          <a:xfrm>
            <a:off x="1195008" y="5230873"/>
            <a:ext cx="10614784" cy="242419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r>
              <a:t>Grade 3</a:t>
            </a:r>
          </a:p>
          <a:p>
            <a:pPr>
              <a:defRPr sz="4200"/>
            </a:pPr>
            <a:r>
              <a:t>Quarter 4</a:t>
            </a:r>
          </a:p>
          <a:p>
            <a:pPr>
              <a:defRPr sz="4200"/>
            </a:pPr>
            <a:r>
              <a:t>Week 35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Week 35: Day 1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35: Day 1</a:t>
            </a:r>
          </a:p>
        </p:txBody>
      </p:sp>
      <p:sp>
        <p:nvSpPr>
          <p:cNvPr id="371" name="Write these sentences correctly.…"/>
          <p:cNvSpPr txBox="1">
            <a:spLocks noGrp="1"/>
          </p:cNvSpPr>
          <p:nvPr>
            <p:ph type="body" idx="1"/>
          </p:nvPr>
        </p:nvSpPr>
        <p:spPr>
          <a:xfrm>
            <a:off x="916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578358">
              <a:spcBef>
                <a:spcPts val="4100"/>
              </a:spcBef>
              <a:buSzTx/>
              <a:buNone/>
              <a:defRPr sz="2970" b="1"/>
            </a:pPr>
            <a:r>
              <a:t>Write these sentences correctly.</a:t>
            </a:r>
          </a:p>
          <a:p>
            <a:pPr marL="0" indent="0" defTabSz="578358">
              <a:spcBef>
                <a:spcPts val="4100"/>
              </a:spcBef>
              <a:buSzTx/>
              <a:buNone/>
              <a:defRPr sz="2970"/>
            </a:pPr>
            <a:r>
              <a:t>1.  Mom use for bananas to make an banana bread.</a:t>
            </a:r>
          </a:p>
          <a:p>
            <a:pPr marL="0" indent="0" defTabSz="578358">
              <a:spcBef>
                <a:spcPts val="4100"/>
              </a:spcBef>
              <a:buSzTx/>
              <a:buNone/>
              <a:defRPr sz="2970"/>
            </a:pPr>
            <a:r>
              <a:t>2.  My sister and me love banana breed more then zucchini bread </a:t>
            </a:r>
          </a:p>
          <a:p>
            <a:pPr marL="0" indent="0" defTabSz="578358">
              <a:spcBef>
                <a:spcPts val="4100"/>
              </a:spcBef>
              <a:buSzTx/>
              <a:buNone/>
              <a:defRPr sz="2970" b="1"/>
            </a:pPr>
            <a:r>
              <a:t>Choose the correct plural form of the noun.</a:t>
            </a:r>
          </a:p>
          <a:p>
            <a:pPr marL="0" indent="0" defTabSz="578358">
              <a:spcBef>
                <a:spcPts val="4100"/>
              </a:spcBef>
              <a:buSzTx/>
              <a:buNone/>
              <a:defRPr sz="2970"/>
            </a:pPr>
            <a:r>
              <a:t>3.  The (roof) __________ were all made of sticks and hay.</a:t>
            </a:r>
          </a:p>
          <a:p>
            <a:pPr marL="0" indent="0" defTabSz="578358">
              <a:spcBef>
                <a:spcPts val="4100"/>
              </a:spcBef>
              <a:buSzTx/>
              <a:buNone/>
              <a:defRPr sz="2970"/>
            </a:pPr>
            <a:r>
              <a:t>4.  In the fall, all the (leaf) __________ turned bright colors and fell to the ground.</a:t>
            </a:r>
          </a:p>
          <a:p>
            <a:pPr marL="0" indent="0" defTabSz="578358">
              <a:spcBef>
                <a:spcPts val="4100"/>
              </a:spcBef>
              <a:buSzTx/>
              <a:buNone/>
              <a:defRPr sz="2970" b="1"/>
            </a:pPr>
            <a:r>
              <a:t>Circle the adverb and underline the word it is describing.</a:t>
            </a:r>
          </a:p>
          <a:p>
            <a:pPr marL="0" indent="0" defTabSz="578358">
              <a:spcBef>
                <a:spcPts val="4100"/>
              </a:spcBef>
              <a:buSzTx/>
              <a:buNone/>
              <a:defRPr sz="2970"/>
            </a:pPr>
            <a:r>
              <a:t>5.  The knight fought bravely and won the battle.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Week 35: Day 2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35: Day 2</a:t>
            </a:r>
          </a:p>
        </p:txBody>
      </p:sp>
      <p:sp>
        <p:nvSpPr>
          <p:cNvPr id="383" name="Write these sentences correctly.…"/>
          <p:cNvSpPr txBox="1">
            <a:spLocks noGrp="1"/>
          </p:cNvSpPr>
          <p:nvPr>
            <p:ph type="body" idx="1"/>
          </p:nvPr>
        </p:nvSpPr>
        <p:spPr>
          <a:xfrm>
            <a:off x="916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>
              <a:buSzTx/>
              <a:buNone/>
              <a:defRPr sz="3000" b="1"/>
            </a:pPr>
            <a:r>
              <a:t>Write these sentences correctly.</a:t>
            </a:r>
          </a:p>
          <a:p>
            <a:pPr marL="0" indent="0">
              <a:buSzTx/>
              <a:buNone/>
              <a:defRPr sz="3000"/>
            </a:pPr>
            <a:r>
              <a:t>1.  the colurful flowers bloom in the Spring.</a:t>
            </a:r>
          </a:p>
          <a:p>
            <a:pPr marL="0" indent="0">
              <a:buSzTx/>
              <a:buNone/>
              <a:defRPr sz="3000"/>
            </a:pPr>
            <a:r>
              <a:t>2.  March april and may are in the springtime. </a:t>
            </a:r>
          </a:p>
          <a:p>
            <a:pPr marL="0" indent="0">
              <a:buSzTx/>
              <a:buNone/>
              <a:defRPr sz="3000" b="1"/>
            </a:pPr>
            <a:r>
              <a:t>Choose the correct plural form of the noun.</a:t>
            </a:r>
          </a:p>
          <a:p>
            <a:pPr marL="0" indent="0">
              <a:buSzTx/>
              <a:buNone/>
              <a:defRPr sz="3000"/>
            </a:pPr>
            <a:r>
              <a:t>3. My dad made (potato) __________ with our steak dinner.</a:t>
            </a:r>
          </a:p>
          <a:p>
            <a:pPr marL="0" indent="0">
              <a:buSzTx/>
              <a:buNone/>
              <a:defRPr sz="3000"/>
            </a:pPr>
            <a:r>
              <a:t>4. The (moose) __________ had very grand antlers.</a:t>
            </a:r>
          </a:p>
          <a:p>
            <a:pPr marL="0" indent="0">
              <a:buSzTx/>
              <a:buNone/>
              <a:defRPr sz="3000" b="1"/>
            </a:pPr>
            <a:r>
              <a:t>Circle the adverb and underline the word it is describing.</a:t>
            </a:r>
          </a:p>
          <a:p>
            <a:pPr marL="0" indent="0">
              <a:buSzTx/>
              <a:buNone/>
              <a:defRPr sz="3000"/>
            </a:pPr>
            <a:r>
              <a:t>5. The ants busily gathered food for the winter.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Week 35: Day 3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35: Day 3</a:t>
            </a:r>
          </a:p>
        </p:txBody>
      </p:sp>
      <p:sp>
        <p:nvSpPr>
          <p:cNvPr id="395" name="Write these sentences correctly.…"/>
          <p:cNvSpPr txBox="1">
            <a:spLocks noGrp="1"/>
          </p:cNvSpPr>
          <p:nvPr>
            <p:ph type="body" idx="1"/>
          </p:nvPr>
        </p:nvSpPr>
        <p:spPr>
          <a:xfrm>
            <a:off x="916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>
              <a:buSzTx/>
              <a:buNone/>
              <a:defRPr sz="3000" b="1"/>
            </a:pPr>
            <a:r>
              <a:t>Write these sentences correctly.</a:t>
            </a:r>
          </a:p>
          <a:p>
            <a:pPr marL="0" indent="0">
              <a:buSzTx/>
              <a:buNone/>
              <a:defRPr sz="3000"/>
            </a:pPr>
            <a:r>
              <a:t>1. there the best playeres on the soccer teem.</a:t>
            </a:r>
          </a:p>
          <a:p>
            <a:pPr marL="0" indent="0">
              <a:buSzTx/>
              <a:buNone/>
              <a:defRPr sz="3000"/>
            </a:pPr>
            <a:r>
              <a:t>2. Brandi and me went to there house after the game to day</a:t>
            </a:r>
          </a:p>
          <a:p>
            <a:pPr marL="0" indent="0">
              <a:buSzTx/>
              <a:buNone/>
              <a:defRPr sz="3000" b="1"/>
            </a:pPr>
            <a:r>
              <a:t>Choose the correct plural form of the noun.</a:t>
            </a:r>
          </a:p>
          <a:p>
            <a:pPr marL="0" indent="0">
              <a:buSzTx/>
              <a:buNone/>
              <a:defRPr sz="3000"/>
            </a:pPr>
            <a:r>
              <a:t>3.  We helped teach the (child) _________ to read.</a:t>
            </a:r>
          </a:p>
          <a:p>
            <a:pPr marL="0" indent="0">
              <a:buSzTx/>
              <a:buNone/>
              <a:defRPr sz="3000"/>
            </a:pPr>
            <a:r>
              <a:t>4.  The child had two missing front (tooth) __________.</a:t>
            </a:r>
          </a:p>
          <a:p>
            <a:pPr marL="0" indent="0">
              <a:buSzTx/>
              <a:buNone/>
              <a:defRPr sz="3000" b="1"/>
            </a:pPr>
            <a:r>
              <a:t>Circle the adverb and underline the word it is describing.</a:t>
            </a:r>
          </a:p>
          <a:p>
            <a:pPr marL="0" indent="0">
              <a:buSzTx/>
              <a:buNone/>
              <a:defRPr sz="3000"/>
            </a:pPr>
            <a:r>
              <a:t>5.  Jasmine waited patiently for her turn on the rollercoaster.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Week 35: Day 4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35: Day 4</a:t>
            </a:r>
          </a:p>
        </p:txBody>
      </p:sp>
      <p:sp>
        <p:nvSpPr>
          <p:cNvPr id="407" name="Write these sentences correctly.…"/>
          <p:cNvSpPr txBox="1">
            <a:spLocks noGrp="1"/>
          </p:cNvSpPr>
          <p:nvPr>
            <p:ph type="body" idx="1"/>
          </p:nvPr>
        </p:nvSpPr>
        <p:spPr>
          <a:xfrm>
            <a:off x="916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>
              <a:buSzTx/>
              <a:buNone/>
              <a:defRPr sz="3000" b="1"/>
            </a:pPr>
            <a:r>
              <a:t>Write these sentences correctly.</a:t>
            </a:r>
          </a:p>
          <a:p>
            <a:pPr marL="0" indent="0">
              <a:buSzTx/>
              <a:buNone/>
              <a:defRPr sz="3000"/>
            </a:pPr>
            <a:r>
              <a:t>1. sound is made up off sound waves that we can here</a:t>
            </a:r>
          </a:p>
          <a:p>
            <a:pPr marL="0" indent="0">
              <a:buSzTx/>
              <a:buNone/>
              <a:defRPr sz="3000"/>
            </a:pPr>
            <a:r>
              <a:t>2. “the musik is to loud, said mother.”</a:t>
            </a:r>
          </a:p>
          <a:p>
            <a:pPr marL="0" indent="0">
              <a:buSzTx/>
              <a:buNone/>
              <a:defRPr sz="3000" b="1"/>
            </a:pPr>
            <a:r>
              <a:t>Choose the correct plural form of the noun.</a:t>
            </a:r>
          </a:p>
          <a:p>
            <a:pPr marL="0" indent="0">
              <a:buSzTx/>
              <a:buNone/>
              <a:defRPr sz="3000"/>
            </a:pPr>
            <a:r>
              <a:t>3.  The baby (cry) _________ a lot!</a:t>
            </a:r>
          </a:p>
          <a:p>
            <a:pPr marL="0" indent="0">
              <a:buSzTx/>
              <a:buNone/>
              <a:defRPr sz="3000"/>
            </a:pPr>
            <a:r>
              <a:t>4.  There were two (baby) __________ in the playpen.</a:t>
            </a:r>
          </a:p>
          <a:p>
            <a:pPr marL="0" indent="0">
              <a:buSzTx/>
              <a:buNone/>
              <a:defRPr sz="3000" b="1"/>
            </a:pPr>
            <a:r>
              <a:t>Circle the adverb and underline the word it is describing.</a:t>
            </a:r>
          </a:p>
          <a:p>
            <a:pPr marL="0" indent="0">
              <a:buSzTx/>
              <a:buNone/>
              <a:defRPr sz="3000"/>
            </a:pPr>
            <a:r>
              <a:t>5.  Nick tried to tiptoe silently so he wouldn’t be heard.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Week 31: Day 2"/>
          <p:cNvSpPr txBox="1">
            <a:spLocks noGrp="1"/>
          </p:cNvSpPr>
          <p:nvPr>
            <p:ph type="title"/>
          </p:nvPr>
        </p:nvSpPr>
        <p:spPr>
          <a:xfrm>
            <a:off x="8340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31: Day 2</a:t>
            </a:r>
          </a:p>
        </p:txBody>
      </p:sp>
      <p:sp>
        <p:nvSpPr>
          <p:cNvPr id="152" name="Which is correct?…"/>
          <p:cNvSpPr txBox="1">
            <a:spLocks noGrp="1"/>
          </p:cNvSpPr>
          <p:nvPr>
            <p:ph type="body" idx="1"/>
          </p:nvPr>
        </p:nvSpPr>
        <p:spPr>
          <a:xfrm>
            <a:off x="308971" y="1403678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379729">
              <a:spcBef>
                <a:spcPts val="2700"/>
              </a:spcBef>
              <a:buSzTx/>
              <a:buNone/>
              <a:defRPr sz="2665" b="1"/>
            </a:pPr>
            <a:r>
              <a:t>Which is correct?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A. Sara asked, “May I have a cookie”?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B. Sara asked “May I have a cookie?”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C. Sara asked, “May I have a cookie?”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 b="1"/>
            </a:pPr>
            <a:r>
              <a:t>Circle the possessive pronoun.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2.  The students finished their work early.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3.  We brought our dog to the park.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 b="1"/>
            </a:pPr>
            <a:r>
              <a:t>Edit the Sentence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4.  we celebrate mexicos’ victory in a famous battel against france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______________________________________________________________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5.   In the sentence above, which word is a possessive noun? ______________________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Week 35: Day 5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35: Day 5</a:t>
            </a:r>
          </a:p>
        </p:txBody>
      </p:sp>
      <p:sp>
        <p:nvSpPr>
          <p:cNvPr id="419" name="Write these sentences correctly.…"/>
          <p:cNvSpPr txBox="1">
            <a:spLocks noGrp="1"/>
          </p:cNvSpPr>
          <p:nvPr>
            <p:ph type="body" idx="1"/>
          </p:nvPr>
        </p:nvSpPr>
        <p:spPr>
          <a:xfrm>
            <a:off x="916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578358">
              <a:spcBef>
                <a:spcPts val="4100"/>
              </a:spcBef>
              <a:buSzTx/>
              <a:buNone/>
              <a:defRPr sz="2970" b="1"/>
            </a:pPr>
            <a:r>
              <a:t>Write these sentences correctly.</a:t>
            </a:r>
          </a:p>
          <a:p>
            <a:pPr marL="0" indent="0" defTabSz="578358">
              <a:spcBef>
                <a:spcPts val="4100"/>
              </a:spcBef>
              <a:buSzTx/>
              <a:buNone/>
              <a:defRPr sz="2970"/>
            </a:pPr>
            <a:r>
              <a:t>1. precipitation condensation and evaporation are all partes of the water cicle?</a:t>
            </a:r>
          </a:p>
          <a:p>
            <a:pPr marL="0" indent="0" defTabSz="578358">
              <a:spcBef>
                <a:spcPts val="4100"/>
              </a:spcBef>
              <a:buSzTx/>
              <a:buNone/>
              <a:defRPr sz="2970"/>
            </a:pPr>
            <a:r>
              <a:t>2.  We red about the water cycle in an national geographic magazine.</a:t>
            </a:r>
          </a:p>
          <a:p>
            <a:pPr marL="0" indent="0" defTabSz="578358">
              <a:spcBef>
                <a:spcPts val="4100"/>
              </a:spcBef>
              <a:buSzTx/>
              <a:buNone/>
              <a:defRPr sz="2970" b="1"/>
            </a:pPr>
            <a:r>
              <a:t>Choose the correct plural form of the noun.</a:t>
            </a:r>
          </a:p>
          <a:p>
            <a:pPr marL="0" indent="0" defTabSz="578358">
              <a:spcBef>
                <a:spcPts val="4100"/>
              </a:spcBef>
              <a:buSzTx/>
              <a:buNone/>
              <a:defRPr sz="2970"/>
            </a:pPr>
            <a:r>
              <a:t>3.  Nitrogen and oxygen are both (gas) __________ in our atmosphere.</a:t>
            </a:r>
          </a:p>
          <a:p>
            <a:pPr marL="0" indent="0" defTabSz="578358">
              <a:spcBef>
                <a:spcPts val="4100"/>
              </a:spcBef>
              <a:buSzTx/>
              <a:buNone/>
              <a:defRPr sz="2970"/>
            </a:pPr>
            <a:r>
              <a:t>4.  Precipitation happens when the (cloud) __________ become too heavy with condensed water.</a:t>
            </a:r>
          </a:p>
          <a:p>
            <a:pPr marL="0" indent="0" defTabSz="578358">
              <a:spcBef>
                <a:spcPts val="4100"/>
              </a:spcBef>
              <a:buSzTx/>
              <a:buNone/>
              <a:defRPr sz="2970" b="1"/>
            </a:pPr>
            <a:r>
              <a:t>Circle the adverb and underline the word it is describing.</a:t>
            </a:r>
          </a:p>
          <a:p>
            <a:pPr marL="0" indent="0" defTabSz="578358">
              <a:spcBef>
                <a:spcPts val="4100"/>
              </a:spcBef>
              <a:buSzTx/>
              <a:buNone/>
              <a:defRPr sz="2970"/>
            </a:pPr>
            <a:r>
              <a:t>5.  Our class accurately measured the temperature for our science project.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Daily ELA Review"/>
          <p:cNvSpPr txBox="1">
            <a:spLocks noGrp="1"/>
          </p:cNvSpPr>
          <p:nvPr>
            <p:ph type="title"/>
          </p:nvPr>
        </p:nvSpPr>
        <p:spPr>
          <a:xfrm>
            <a:off x="1270000" y="1500864"/>
            <a:ext cx="10464800" cy="3302001"/>
          </a:xfrm>
          <a:prstGeom prst="rect">
            <a:avLst/>
          </a:prstGeom>
        </p:spPr>
        <p:txBody>
          <a:bodyPr/>
          <a:lstStyle/>
          <a:p>
            <a:r>
              <a:t>Daily ELA Review</a:t>
            </a:r>
          </a:p>
        </p:txBody>
      </p:sp>
      <p:sp>
        <p:nvSpPr>
          <p:cNvPr id="431" name="Grade 3…"/>
          <p:cNvSpPr txBox="1">
            <a:spLocks noGrp="1"/>
          </p:cNvSpPr>
          <p:nvPr>
            <p:ph type="body" sz="half" idx="1"/>
          </p:nvPr>
        </p:nvSpPr>
        <p:spPr>
          <a:xfrm>
            <a:off x="1195008" y="5230873"/>
            <a:ext cx="10614784" cy="242419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r>
              <a:t>Grade 3</a:t>
            </a:r>
          </a:p>
          <a:p>
            <a:pPr>
              <a:defRPr sz="4200"/>
            </a:pPr>
            <a:r>
              <a:t>Quarter 4</a:t>
            </a:r>
          </a:p>
          <a:p>
            <a:pPr>
              <a:defRPr sz="4200"/>
            </a:pPr>
            <a:r>
              <a:t>Week 36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Week 36: Day 1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36: Day 1</a:t>
            </a:r>
          </a:p>
        </p:txBody>
      </p:sp>
      <p:sp>
        <p:nvSpPr>
          <p:cNvPr id="434" name="What is the meaning of the underlined word?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496570">
              <a:spcBef>
                <a:spcPts val="3500"/>
              </a:spcBef>
              <a:buSzTx/>
              <a:buNone/>
              <a:defRPr sz="2720" b="1"/>
            </a:pPr>
            <a:r>
              <a:t>What is the meaning of the underlined word?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720"/>
            </a:pPr>
            <a:r>
              <a:t>1.  Our government has three branches, so no one branch is too </a:t>
            </a:r>
            <a:r>
              <a:rPr u="sng"/>
              <a:t>powerful</a:t>
            </a:r>
            <a:r>
              <a:t>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720"/>
            </a:pPr>
            <a:r>
              <a:t>     a.  not any power        b.  full of power        c.  full of powder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720"/>
            </a:pPr>
            <a:r>
              <a:t>2.  Congress is </a:t>
            </a:r>
            <a:r>
              <a:rPr u="sng"/>
              <a:t>bicameral</a:t>
            </a:r>
            <a:r>
              <a:t>, and is made up of the Senate and the House of Representatives.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720"/>
            </a:pPr>
            <a:r>
              <a:t>     a.  two cameras          b.  two camels      c.  two chambers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720" b="1"/>
            </a:pPr>
            <a:r>
              <a:t>Match the synonyms.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720"/>
            </a:pPr>
            <a:r>
              <a:t>3.   diminish     __________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720"/>
            </a:pPr>
            <a:r>
              <a:t>4.   shout           __________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720"/>
            </a:pPr>
            <a:r>
              <a:t>5.   destiny        __________</a:t>
            </a:r>
          </a:p>
        </p:txBody>
      </p:sp>
      <p:sp>
        <p:nvSpPr>
          <p:cNvPr id="435" name="yell"/>
          <p:cNvSpPr txBox="1"/>
          <p:nvPr/>
        </p:nvSpPr>
        <p:spPr>
          <a:xfrm>
            <a:off x="8557993" y="6962337"/>
            <a:ext cx="189461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yell</a:t>
            </a:r>
          </a:p>
        </p:txBody>
      </p:sp>
      <p:sp>
        <p:nvSpPr>
          <p:cNvPr id="436" name="decrease"/>
          <p:cNvSpPr txBox="1"/>
          <p:nvPr/>
        </p:nvSpPr>
        <p:spPr>
          <a:xfrm>
            <a:off x="8557993" y="7872008"/>
            <a:ext cx="189461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decrease</a:t>
            </a:r>
          </a:p>
        </p:txBody>
      </p:sp>
      <p:sp>
        <p:nvSpPr>
          <p:cNvPr id="437" name="fate"/>
          <p:cNvSpPr txBox="1"/>
          <p:nvPr/>
        </p:nvSpPr>
        <p:spPr>
          <a:xfrm>
            <a:off x="8557993" y="8781679"/>
            <a:ext cx="189461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fate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Week 36: Day 2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36: Day 2</a:t>
            </a:r>
          </a:p>
        </p:txBody>
      </p:sp>
      <p:sp>
        <p:nvSpPr>
          <p:cNvPr id="450" name="What is the meaning of the underlined word?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537463">
              <a:spcBef>
                <a:spcPts val="3800"/>
              </a:spcBef>
              <a:buSzTx/>
              <a:buNone/>
              <a:defRPr sz="2944" b="1"/>
            </a:pPr>
            <a:r>
              <a:t>What is the meaning of the underlined word?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1. The Judicial Branch determines if a law is legal or </a:t>
            </a:r>
            <a:r>
              <a:rPr u="sng"/>
              <a:t>illegal</a:t>
            </a:r>
            <a:r>
              <a:t>.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     a.  not legal       b.  non legal       c. very legal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2.  The President is </a:t>
            </a:r>
            <a:r>
              <a:rPr u="sng"/>
              <a:t>included</a:t>
            </a:r>
            <a:r>
              <a:t> in the Executive Branch.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     a.  the leader      b. left out          c. part of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 b="1"/>
            </a:pPr>
            <a:r>
              <a:t>Match the synonyms.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3.   former    __________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4.   annoy     __________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5.   victor      __________</a:t>
            </a:r>
          </a:p>
        </p:txBody>
      </p:sp>
      <p:sp>
        <p:nvSpPr>
          <p:cNvPr id="451" name="winner"/>
          <p:cNvSpPr txBox="1"/>
          <p:nvPr/>
        </p:nvSpPr>
        <p:spPr>
          <a:xfrm>
            <a:off x="8557993" y="6962337"/>
            <a:ext cx="189461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winner</a:t>
            </a:r>
          </a:p>
        </p:txBody>
      </p:sp>
      <p:sp>
        <p:nvSpPr>
          <p:cNvPr id="452" name="previous"/>
          <p:cNvSpPr txBox="1"/>
          <p:nvPr/>
        </p:nvSpPr>
        <p:spPr>
          <a:xfrm>
            <a:off x="8557993" y="7872008"/>
            <a:ext cx="189461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previous</a:t>
            </a:r>
          </a:p>
        </p:txBody>
      </p:sp>
      <p:sp>
        <p:nvSpPr>
          <p:cNvPr id="453" name="bother"/>
          <p:cNvSpPr txBox="1"/>
          <p:nvPr/>
        </p:nvSpPr>
        <p:spPr>
          <a:xfrm>
            <a:off x="8557993" y="8781679"/>
            <a:ext cx="189461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bother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Week 36: Day 3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36: Day 3</a:t>
            </a:r>
          </a:p>
        </p:txBody>
      </p:sp>
      <p:sp>
        <p:nvSpPr>
          <p:cNvPr id="466" name="What is the meaning of the underlined word?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473201">
              <a:spcBef>
                <a:spcPts val="3400"/>
              </a:spcBef>
              <a:buSzTx/>
              <a:buNone/>
              <a:defRPr sz="2592" b="1"/>
            </a:pPr>
            <a:r>
              <a:t>What is the meaning of the underlined word?</a:t>
            </a:r>
          </a:p>
          <a:p>
            <a:pPr marL="0" indent="0" defTabSz="473201">
              <a:spcBef>
                <a:spcPts val="3400"/>
              </a:spcBef>
              <a:buSzTx/>
              <a:buNone/>
              <a:defRPr sz="2592"/>
            </a:pPr>
            <a:r>
              <a:t>1. The U.S. Constitution states we have the right to life, liberty, and the </a:t>
            </a:r>
            <a:r>
              <a:rPr u="sng"/>
              <a:t>pursuit</a:t>
            </a:r>
            <a:r>
              <a:t> of    happiness.</a:t>
            </a:r>
          </a:p>
          <a:p>
            <a:pPr marL="0" indent="0" defTabSz="473201">
              <a:spcBef>
                <a:spcPts val="3400"/>
              </a:spcBef>
              <a:buSzTx/>
              <a:buNone/>
              <a:defRPr sz="2592"/>
            </a:pPr>
            <a:r>
              <a:t>     a.   depend on             b.  strive for                    c. freedoms</a:t>
            </a:r>
          </a:p>
          <a:p>
            <a:pPr marL="0" indent="0" defTabSz="473201">
              <a:spcBef>
                <a:spcPts val="3400"/>
              </a:spcBef>
              <a:buSzTx/>
              <a:buNone/>
              <a:defRPr sz="2592"/>
            </a:pPr>
            <a:r>
              <a:t>2. The U.S. Constitution states we have the right to life, liberty, and the </a:t>
            </a:r>
            <a:r>
              <a:rPr u="sng"/>
              <a:t>pursuit</a:t>
            </a:r>
            <a:r>
              <a:t> of    </a:t>
            </a:r>
            <a:r>
              <a:rPr u="sng"/>
              <a:t>happiness.</a:t>
            </a:r>
          </a:p>
          <a:p>
            <a:pPr marL="0" indent="0" defTabSz="473201">
              <a:spcBef>
                <a:spcPts val="3400"/>
              </a:spcBef>
              <a:buSzTx/>
              <a:buNone/>
              <a:defRPr sz="2592"/>
            </a:pPr>
            <a:r>
              <a:t>     a.  a way of happy         b.   state of being happy       c.  full of happiness</a:t>
            </a:r>
          </a:p>
          <a:p>
            <a:pPr marL="0" indent="0" defTabSz="473201">
              <a:spcBef>
                <a:spcPts val="3400"/>
              </a:spcBef>
              <a:buSzTx/>
              <a:buNone/>
              <a:defRPr sz="2592" b="1"/>
            </a:pPr>
            <a:r>
              <a:t>Match the synonyms.</a:t>
            </a:r>
          </a:p>
          <a:p>
            <a:pPr marL="0" indent="0" defTabSz="473201">
              <a:spcBef>
                <a:spcPts val="3400"/>
              </a:spcBef>
              <a:buSzTx/>
              <a:buNone/>
              <a:defRPr sz="2592"/>
            </a:pPr>
            <a:r>
              <a:t>3.    unususal     __________</a:t>
            </a:r>
          </a:p>
          <a:p>
            <a:pPr marL="0" indent="0" defTabSz="473201">
              <a:spcBef>
                <a:spcPts val="3400"/>
              </a:spcBef>
              <a:buSzTx/>
              <a:buNone/>
              <a:defRPr sz="2592"/>
            </a:pPr>
            <a:r>
              <a:t>4.    fantastic      __________</a:t>
            </a:r>
          </a:p>
          <a:p>
            <a:pPr marL="0" indent="0" defTabSz="473201">
              <a:spcBef>
                <a:spcPts val="3400"/>
              </a:spcBef>
              <a:buSzTx/>
              <a:buNone/>
              <a:defRPr sz="2592"/>
            </a:pPr>
            <a:r>
              <a:t>5.    final            __________</a:t>
            </a:r>
          </a:p>
        </p:txBody>
      </p:sp>
      <p:sp>
        <p:nvSpPr>
          <p:cNvPr id="467" name="great"/>
          <p:cNvSpPr txBox="1"/>
          <p:nvPr/>
        </p:nvSpPr>
        <p:spPr>
          <a:xfrm>
            <a:off x="8557993" y="6962337"/>
            <a:ext cx="189461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great</a:t>
            </a:r>
          </a:p>
        </p:txBody>
      </p:sp>
      <p:sp>
        <p:nvSpPr>
          <p:cNvPr id="468" name="last"/>
          <p:cNvSpPr txBox="1"/>
          <p:nvPr/>
        </p:nvSpPr>
        <p:spPr>
          <a:xfrm>
            <a:off x="8557993" y="7872008"/>
            <a:ext cx="189461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last</a:t>
            </a:r>
          </a:p>
        </p:txBody>
      </p:sp>
      <p:sp>
        <p:nvSpPr>
          <p:cNvPr id="469" name="uncommon"/>
          <p:cNvSpPr txBox="1"/>
          <p:nvPr/>
        </p:nvSpPr>
        <p:spPr>
          <a:xfrm>
            <a:off x="8557993" y="8781679"/>
            <a:ext cx="189461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uncommon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Week 36: Day 4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36: Day 4</a:t>
            </a:r>
          </a:p>
        </p:txBody>
      </p:sp>
      <p:sp>
        <p:nvSpPr>
          <p:cNvPr id="482" name="What is the meaning of the underlined word?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537463">
              <a:spcBef>
                <a:spcPts val="3800"/>
              </a:spcBef>
              <a:buSzTx/>
              <a:buNone/>
              <a:defRPr sz="2944" b="1"/>
            </a:pPr>
            <a:r>
              <a:t>What is the meaning of the underlined word?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1. The legislative branch, or Congress, is </a:t>
            </a:r>
            <a:r>
              <a:rPr u="sng"/>
              <a:t>responsible</a:t>
            </a:r>
            <a:r>
              <a:t> for creating the laws.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     a.  in charge of         b.  to not do       c.  the effect of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2.  The President can </a:t>
            </a:r>
            <a:r>
              <a:rPr u="sng"/>
              <a:t>veto</a:t>
            </a:r>
            <a:r>
              <a:t> the laws of Congress.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     a.  vote yes         b.  make changes      c.  say no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 b="1"/>
            </a:pPr>
            <a:r>
              <a:t>Match the synonyms.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3.   evaluate      __________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4.   attempt       __________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5.   forbid         __________</a:t>
            </a:r>
          </a:p>
        </p:txBody>
      </p:sp>
      <p:sp>
        <p:nvSpPr>
          <p:cNvPr id="483" name="assess"/>
          <p:cNvSpPr txBox="1"/>
          <p:nvPr/>
        </p:nvSpPr>
        <p:spPr>
          <a:xfrm>
            <a:off x="8557993" y="7217903"/>
            <a:ext cx="189461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assess</a:t>
            </a:r>
          </a:p>
        </p:txBody>
      </p:sp>
      <p:sp>
        <p:nvSpPr>
          <p:cNvPr id="484" name="try"/>
          <p:cNvSpPr txBox="1"/>
          <p:nvPr/>
        </p:nvSpPr>
        <p:spPr>
          <a:xfrm>
            <a:off x="8557993" y="8127574"/>
            <a:ext cx="189461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try</a:t>
            </a:r>
          </a:p>
        </p:txBody>
      </p:sp>
      <p:sp>
        <p:nvSpPr>
          <p:cNvPr id="485" name="prohibit"/>
          <p:cNvSpPr txBox="1"/>
          <p:nvPr/>
        </p:nvSpPr>
        <p:spPr>
          <a:xfrm>
            <a:off x="8557993" y="9037245"/>
            <a:ext cx="189461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prohibit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Week 36: Day 5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36: Day 5</a:t>
            </a:r>
          </a:p>
        </p:txBody>
      </p:sp>
      <p:sp>
        <p:nvSpPr>
          <p:cNvPr id="498" name="What is the meaning of the underlined word?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537463">
              <a:spcBef>
                <a:spcPts val="3800"/>
              </a:spcBef>
              <a:buSzTx/>
              <a:buNone/>
              <a:defRPr sz="2944" b="1"/>
            </a:pPr>
            <a:r>
              <a:t>What is the meaning of the underlined word?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1. The Constitution is the </a:t>
            </a:r>
            <a:r>
              <a:rPr u="sng"/>
              <a:t>foundation</a:t>
            </a:r>
            <a:r>
              <a:t> of our federal government.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     a.  to look and find       b.  the act of founding        c.  a charity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2. The Bill of Rights are the first 10 </a:t>
            </a:r>
            <a:r>
              <a:rPr u="sng"/>
              <a:t>amendments</a:t>
            </a:r>
            <a:r>
              <a:t> to the Constitution.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     a.   act of changing       b.   state of mending      c.  sentences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 b="1"/>
            </a:pPr>
            <a:r>
              <a:t>Match the synonyms.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3.  particular        __________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4.   respect            __________</a:t>
            </a:r>
          </a:p>
          <a:p>
            <a:pPr marL="0" indent="0" defTabSz="537463">
              <a:spcBef>
                <a:spcPts val="3800"/>
              </a:spcBef>
              <a:buSzTx/>
              <a:buNone/>
              <a:defRPr sz="2944"/>
            </a:pPr>
            <a:r>
              <a:t>5.   trustworthy     __________</a:t>
            </a:r>
          </a:p>
        </p:txBody>
      </p:sp>
      <p:sp>
        <p:nvSpPr>
          <p:cNvPr id="499" name="dependable"/>
          <p:cNvSpPr txBox="1"/>
          <p:nvPr/>
        </p:nvSpPr>
        <p:spPr>
          <a:xfrm>
            <a:off x="8557993" y="7217903"/>
            <a:ext cx="189461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dependable</a:t>
            </a:r>
          </a:p>
        </p:txBody>
      </p:sp>
      <p:sp>
        <p:nvSpPr>
          <p:cNvPr id="500" name="specific"/>
          <p:cNvSpPr txBox="1"/>
          <p:nvPr/>
        </p:nvSpPr>
        <p:spPr>
          <a:xfrm>
            <a:off x="8557993" y="8127574"/>
            <a:ext cx="189461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specific</a:t>
            </a:r>
          </a:p>
        </p:txBody>
      </p:sp>
      <p:sp>
        <p:nvSpPr>
          <p:cNvPr id="501" name="honor"/>
          <p:cNvSpPr txBox="1"/>
          <p:nvPr/>
        </p:nvSpPr>
        <p:spPr>
          <a:xfrm>
            <a:off x="8557993" y="9037245"/>
            <a:ext cx="189461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honor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Daily ELA Review"/>
          <p:cNvSpPr txBox="1">
            <a:spLocks noGrp="1"/>
          </p:cNvSpPr>
          <p:nvPr>
            <p:ph type="title"/>
          </p:nvPr>
        </p:nvSpPr>
        <p:spPr>
          <a:xfrm>
            <a:off x="1270000" y="1500864"/>
            <a:ext cx="10464800" cy="3302001"/>
          </a:xfrm>
          <a:prstGeom prst="rect">
            <a:avLst/>
          </a:prstGeom>
        </p:spPr>
        <p:txBody>
          <a:bodyPr/>
          <a:lstStyle/>
          <a:p>
            <a:r>
              <a:t>Daily ELA Review</a:t>
            </a:r>
          </a:p>
        </p:txBody>
      </p:sp>
      <p:sp>
        <p:nvSpPr>
          <p:cNvPr id="514" name="Grade 3…"/>
          <p:cNvSpPr txBox="1">
            <a:spLocks noGrp="1"/>
          </p:cNvSpPr>
          <p:nvPr>
            <p:ph type="body" sz="half" idx="1"/>
          </p:nvPr>
        </p:nvSpPr>
        <p:spPr>
          <a:xfrm>
            <a:off x="1195008" y="5230873"/>
            <a:ext cx="10614784" cy="242419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r>
              <a:t>Grade 3</a:t>
            </a:r>
          </a:p>
          <a:p>
            <a:pPr>
              <a:defRPr sz="4200"/>
            </a:pPr>
            <a:r>
              <a:t>Quarter 4</a:t>
            </a:r>
          </a:p>
          <a:p>
            <a:pPr>
              <a:defRPr sz="4200"/>
            </a:pPr>
            <a:r>
              <a:t>Week 37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Week 37: Day 1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37: Day 1</a:t>
            </a:r>
          </a:p>
        </p:txBody>
      </p:sp>
      <p:sp>
        <p:nvSpPr>
          <p:cNvPr id="517" name="Break the word into syllables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554990">
              <a:spcBef>
                <a:spcPts val="3900"/>
              </a:spcBef>
              <a:buSzTx/>
              <a:buNone/>
              <a:defRPr sz="2850" b="1"/>
            </a:pPr>
            <a:r>
              <a:t>Break the word into syllables.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1.  question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2.  research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 b="1"/>
            </a:pPr>
            <a:r>
              <a:t>Answer the following question.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3.  What is a proper noun? ________________________________________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 b="1"/>
            </a:pPr>
            <a:r>
              <a:t>Correct the run-on sentence by separating them into two sentences.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4.  The scientific process has many steps you must follow all of them to make sure you have reliable data.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5.  The first step is to identify a question you are wondering about what are you interested in or are curious about.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Week 37: Day 2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37: Day 2</a:t>
            </a:r>
          </a:p>
        </p:txBody>
      </p:sp>
      <p:sp>
        <p:nvSpPr>
          <p:cNvPr id="526" name="Break the word into syllables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554990">
              <a:spcBef>
                <a:spcPts val="3900"/>
              </a:spcBef>
              <a:buSzTx/>
              <a:buNone/>
              <a:defRPr sz="2850" b="1"/>
            </a:pPr>
            <a:r>
              <a:t>Break the word into syllables.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1.  conclusion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2.  investigation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 b="1"/>
            </a:pPr>
            <a:r>
              <a:t>Answer the following question.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3.  What is an adverb? ________________________________________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 b="1"/>
            </a:pPr>
            <a:r>
              <a:t>Correct the run-on sentence by separating them into two sentences.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4. The second step in an experiment is to do research so you can learn a lot about your topic.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5. Next, make a plan for how you will find your answer and begin to set up your experiment.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Week 31: Day 3"/>
          <p:cNvSpPr txBox="1">
            <a:spLocks noGrp="1"/>
          </p:cNvSpPr>
          <p:nvPr>
            <p:ph type="title"/>
          </p:nvPr>
        </p:nvSpPr>
        <p:spPr>
          <a:xfrm>
            <a:off x="8340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31: Day 3</a:t>
            </a:r>
          </a:p>
        </p:txBody>
      </p:sp>
      <p:sp>
        <p:nvSpPr>
          <p:cNvPr id="163" name="Which is correct?…"/>
          <p:cNvSpPr txBox="1">
            <a:spLocks noGrp="1"/>
          </p:cNvSpPr>
          <p:nvPr>
            <p:ph type="body" idx="1"/>
          </p:nvPr>
        </p:nvSpPr>
        <p:spPr>
          <a:xfrm>
            <a:off x="308971" y="1403678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379729">
              <a:spcBef>
                <a:spcPts val="2700"/>
              </a:spcBef>
              <a:buSzTx/>
              <a:buNone/>
              <a:defRPr sz="2665" b="1"/>
            </a:pPr>
            <a:r>
              <a:t>Which is correct?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00"/>
            </a:pPr>
            <a:r>
              <a:t>A. “Where is my book” asked William?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00"/>
            </a:pPr>
            <a:r>
              <a:t>B. “Where is my book? asked William.”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00"/>
            </a:pPr>
            <a:r>
              <a:t>C. “Where is my book?” asked William.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 b="1"/>
            </a:pPr>
            <a:r>
              <a:t>Circle the possessive pronoun.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2.  My lunch was delicious!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3.  That backpack is mine.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 b="1"/>
            </a:pPr>
            <a:r>
              <a:t>Edit the Sentence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4.  many peopel eat mexican food and lissen to tejano music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______________________________________________________________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5.   In the sentence above, which words are verbs? ______________________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Week 37: Day 3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37: Day 3</a:t>
            </a:r>
          </a:p>
        </p:txBody>
      </p:sp>
      <p:sp>
        <p:nvSpPr>
          <p:cNvPr id="535" name="Break the word into syllables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554990">
              <a:spcBef>
                <a:spcPts val="3900"/>
              </a:spcBef>
              <a:buSzTx/>
              <a:buNone/>
              <a:defRPr sz="2850" b="1"/>
            </a:pPr>
            <a:r>
              <a:t>Break the word into syllables.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1.  science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2.  engineering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 b="1"/>
            </a:pPr>
            <a:r>
              <a:t>Answer the following question.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3.  What is an adjective? ________________________________________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 b="1"/>
            </a:pPr>
            <a:r>
              <a:t>Correct the run-on sentence by separating them into two sentences.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4.  A variable is something that can be changed in an experiment what you want to test.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5. Be sure to have only one independent variable in your experiment otherwise, you won’t be able to tell which variable was responsible for the result.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Week 37: Day 4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37: Day 4</a:t>
            </a:r>
          </a:p>
        </p:txBody>
      </p:sp>
      <p:sp>
        <p:nvSpPr>
          <p:cNvPr id="544" name="Break the word into syllables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554990">
              <a:spcBef>
                <a:spcPts val="3900"/>
              </a:spcBef>
              <a:buSzTx/>
              <a:buNone/>
              <a:defRPr sz="2850" b="1"/>
            </a:pPr>
            <a:r>
              <a:t>Break the word into syllables.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1.  data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2.  graphs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 b="1"/>
            </a:pPr>
            <a:r>
              <a:t>Answer the following question.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3.  What is a compound sentence? ____________________________________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 b="1"/>
            </a:pPr>
            <a:r>
              <a:t>Correct the run-on sentence by separating them into two sentences.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4. Keep track of your experiment by writing down your observations collect data throughout the entire process in a journal.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5. Conduct your experiment many times this will ensure that you have accurate data.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Week 37: Day 5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37: Day 5</a:t>
            </a:r>
          </a:p>
        </p:txBody>
      </p:sp>
      <p:sp>
        <p:nvSpPr>
          <p:cNvPr id="553" name="Break the word into syllables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554990">
              <a:spcBef>
                <a:spcPts val="3900"/>
              </a:spcBef>
              <a:buSzTx/>
              <a:buNone/>
              <a:defRPr sz="2850" b="1"/>
            </a:pPr>
            <a:r>
              <a:t>Break the word into syllables.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1.  experiment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2.  problem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 b="1"/>
            </a:pPr>
            <a:r>
              <a:t>Answer the following question.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3.  What is a synonym? ________________________________________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 b="1"/>
            </a:pPr>
            <a:r>
              <a:t>Correct the run-on sentence by separating them into two sentences.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4. Use the data to analyze your experiment to write a conclusion by comparing it to your hypothesis.</a:t>
            </a:r>
          </a:p>
          <a:p>
            <a:pPr marL="0" indent="0" defTabSz="554990">
              <a:spcBef>
                <a:spcPts val="3900"/>
              </a:spcBef>
              <a:buSzTx/>
              <a:buNone/>
              <a:defRPr sz="2850"/>
            </a:pPr>
            <a:r>
              <a:t>5. It is ok if your hypothesis was wrong just think about what you could do differently next time.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Daily ELA Review"/>
          <p:cNvSpPr txBox="1">
            <a:spLocks noGrp="1"/>
          </p:cNvSpPr>
          <p:nvPr>
            <p:ph type="title"/>
          </p:nvPr>
        </p:nvSpPr>
        <p:spPr>
          <a:xfrm>
            <a:off x="1270000" y="1500864"/>
            <a:ext cx="10464800" cy="3302001"/>
          </a:xfrm>
          <a:prstGeom prst="rect">
            <a:avLst/>
          </a:prstGeom>
        </p:spPr>
        <p:txBody>
          <a:bodyPr/>
          <a:lstStyle/>
          <a:p>
            <a:r>
              <a:t>Daily ELA Review</a:t>
            </a:r>
          </a:p>
        </p:txBody>
      </p:sp>
      <p:sp>
        <p:nvSpPr>
          <p:cNvPr id="562" name="Grade 3…"/>
          <p:cNvSpPr txBox="1">
            <a:spLocks noGrp="1"/>
          </p:cNvSpPr>
          <p:nvPr>
            <p:ph type="body" sz="half" idx="1"/>
          </p:nvPr>
        </p:nvSpPr>
        <p:spPr>
          <a:xfrm>
            <a:off x="1195008" y="5230873"/>
            <a:ext cx="10614784" cy="242419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r>
              <a:t>Grade 3</a:t>
            </a:r>
          </a:p>
          <a:p>
            <a:pPr>
              <a:defRPr sz="4200"/>
            </a:pPr>
            <a:r>
              <a:t>Quarter 4</a:t>
            </a:r>
          </a:p>
          <a:p>
            <a:pPr>
              <a:defRPr sz="4200"/>
            </a:pPr>
            <a:r>
              <a:t>Week 38</a:t>
            </a: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Week 38: Day 1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38: Day 1</a:t>
            </a:r>
          </a:p>
        </p:txBody>
      </p:sp>
      <p:sp>
        <p:nvSpPr>
          <p:cNvPr id="565" name="Choose the correct possessive noun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496570">
              <a:spcBef>
                <a:spcPts val="3500"/>
              </a:spcBef>
              <a:buSzTx/>
              <a:buNone/>
              <a:defRPr sz="2550" b="1"/>
            </a:pPr>
            <a:r>
              <a:t>Choose the correct possessive noun.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1.  __________ summer plans are very exciting.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  a.  Nicos          b.  Nico’s          c.  Nicos’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2.  I can’t wait to swim in the __________ pool!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  a.  Jones’          b. Jones          c. Jone’s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 b="1"/>
            </a:pPr>
            <a:r>
              <a:t>Rewrite the sentence correctly.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3.  summertime is vary hot becuz the suns rays are more direct.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 b="1"/>
            </a:pPr>
            <a:r>
              <a:t>Add quotation marks to the sentences below.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4.  Where are you going on vacation? my teacher asked.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5.  Desmond said, I want to visit Disneyland this summer.</a:t>
            </a:r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Week 38: Day 2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38: Day 2</a:t>
            </a:r>
          </a:p>
        </p:txBody>
      </p:sp>
      <p:sp>
        <p:nvSpPr>
          <p:cNvPr id="579" name="Choose the correct possessive noun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496570">
              <a:spcBef>
                <a:spcPts val="3500"/>
              </a:spcBef>
              <a:buSzTx/>
              <a:buNone/>
              <a:defRPr sz="2550" b="1"/>
            </a:pPr>
            <a:r>
              <a:t>Choose the correct possessive noun.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1.  __________ sand castle was smaller than mine.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  a.  Alexs        b.  Alexs’        c.  Alex’s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2.  My sand castle has a moat and __________ did not.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  a.  Brians        b.  Brian’s        c.  Brianes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 b="1"/>
            </a:pPr>
            <a:r>
              <a:t>Rewrite the sentence correctly.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3. the first official day of Summer is callded Summer solstice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 b="1"/>
            </a:pPr>
            <a:r>
              <a:t>Add quotation marks to the sentences below.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4.  Tony exclaimed, Sleeping in the best part of summer break!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5.  I disagree, said Bailey, I like eating popsicles and ice cream.</a:t>
            </a:r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Week 38: Day 3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38: Day 3</a:t>
            </a:r>
          </a:p>
        </p:txBody>
      </p:sp>
      <p:sp>
        <p:nvSpPr>
          <p:cNvPr id="595" name="Choose the correct possessive noun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496570">
              <a:spcBef>
                <a:spcPts val="3500"/>
              </a:spcBef>
              <a:buSzTx/>
              <a:buNone/>
              <a:defRPr sz="2550" b="1"/>
            </a:pPr>
            <a:r>
              <a:t>Choose the correct possessive noun.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1.  The __________ tails splashed in the ocean.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     a. dolphin’s      b. dolphins’       c. dolphins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2.  I almost tripped on my __________ boogie board.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    a. cousins         b. cousin’s         c. cousins’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 b="1"/>
            </a:pPr>
            <a:r>
              <a:t>Rewrite the sentence correctly.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3. the first modern olympic games were hold in the summer of 1896 in athens Greece.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 b="1"/>
            </a:pPr>
            <a:r>
              <a:t>Add quotation marks to the sentences below.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4.  Did you know watermelons are a vegetable? asked Caleb.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5.  I love to eat watermelons in the summertime, mentioned Sherman.</a:t>
            </a:r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Week 38: Day 4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38: Day 4</a:t>
            </a:r>
          </a:p>
        </p:txBody>
      </p:sp>
      <p:sp>
        <p:nvSpPr>
          <p:cNvPr id="609" name="Choose the correct possessive noun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496570">
              <a:spcBef>
                <a:spcPts val="3500"/>
              </a:spcBef>
              <a:buSzTx/>
              <a:buNone/>
              <a:defRPr sz="2550" b="1"/>
            </a:pPr>
            <a:r>
              <a:t>Choose the correct possessive noun.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1.  Our __________ zipper was broken and mosquitos got inside.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     a.  tents’             b.  tents            c.  tent’s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2.  I love __________ delicious taste and how gooey they are!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     a.  s’mores         b. s’mores’      c. s’more’s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 b="1"/>
            </a:pPr>
            <a:r>
              <a:t>Rewrite the sentence correctly.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3.  The month of june wuz named after the roman goddess Juno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 b="1"/>
            </a:pPr>
            <a:r>
              <a:t>Add quotation marks to the sentences below.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4.  Watch out, yelled Adrian, It’s starting to rain!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5.  There is a lot of thunderstorms in the summertime! stated Mark.</a:t>
            </a:r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Week 38: Day 5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38: Day 5</a:t>
            </a:r>
          </a:p>
        </p:txBody>
      </p:sp>
      <p:sp>
        <p:nvSpPr>
          <p:cNvPr id="625" name="Choose the correct possessive noun.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496570">
              <a:spcBef>
                <a:spcPts val="3500"/>
              </a:spcBef>
              <a:buSzTx/>
              <a:buNone/>
              <a:defRPr sz="2550" b="1"/>
            </a:pPr>
            <a:r>
              <a:t>Choose the correct possessive noun.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1.  The ice cream __________ sign said they sold slushies too.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     a.  shop’s          b. shops’          c. shops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2.  All the __________ favorite summer treat is ice cream.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     a.   kids’          b.  kids           c. kid’s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 b="1"/>
            </a:pPr>
            <a:r>
              <a:t>Rewrite the sentence correctly.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3.  i cant wait to come back to skool next year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 b="1"/>
            </a:pPr>
            <a:r>
              <a:t>Add quotation marks to the sentences below.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4.  I am going to read ten books this summer.  said Bella.</a:t>
            </a:r>
          </a:p>
          <a:p>
            <a:pPr marL="0" indent="0" defTabSz="496570">
              <a:spcBef>
                <a:spcPts val="3500"/>
              </a:spcBef>
              <a:buSzTx/>
              <a:buNone/>
              <a:defRPr sz="2550"/>
            </a:pPr>
            <a:r>
              <a:t>5.  Charlie replied, I am going to read eleven.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Week 31: Day 4"/>
          <p:cNvSpPr txBox="1">
            <a:spLocks noGrp="1"/>
          </p:cNvSpPr>
          <p:nvPr>
            <p:ph type="title"/>
          </p:nvPr>
        </p:nvSpPr>
        <p:spPr>
          <a:xfrm>
            <a:off x="8340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31: Day 4</a:t>
            </a:r>
          </a:p>
        </p:txBody>
      </p:sp>
      <p:sp>
        <p:nvSpPr>
          <p:cNvPr id="174" name="Which is correct?…"/>
          <p:cNvSpPr txBox="1">
            <a:spLocks noGrp="1"/>
          </p:cNvSpPr>
          <p:nvPr>
            <p:ph type="body" idx="1"/>
          </p:nvPr>
        </p:nvSpPr>
        <p:spPr>
          <a:xfrm>
            <a:off x="308971" y="1403678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379729">
              <a:spcBef>
                <a:spcPts val="2700"/>
              </a:spcBef>
              <a:buSzTx/>
              <a:buNone/>
              <a:defRPr sz="2665" b="1"/>
            </a:pPr>
            <a:r>
              <a:t>Which is correct?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00"/>
            </a:pPr>
            <a:r>
              <a:t>A. “May I go to the library” asked Janet?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00"/>
            </a:pPr>
            <a:r>
              <a:t>B. “May I go to the library?” asked Janet.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00"/>
            </a:pPr>
            <a:r>
              <a:t>C. “May I go to the library? asked Janet?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 b="1"/>
            </a:pPr>
            <a:r>
              <a:t>Circle the possessive pronoun.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2.  The puppy hurt its paw.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3.  Should we read our books now?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 b="1"/>
            </a:pPr>
            <a:r>
              <a:t>Edit the Sentence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4.  the famous battle was in mexico on may, 5 1862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______________________________________________________________</a:t>
            </a:r>
          </a:p>
          <a:p>
            <a:pPr marL="0" indent="0" defTabSz="379729">
              <a:spcBef>
                <a:spcPts val="2700"/>
              </a:spcBef>
              <a:buSzTx/>
              <a:buNone/>
              <a:defRPr sz="2665"/>
            </a:pPr>
            <a:r>
              <a:t>5.   In the sentence above, which word is an adjective? ______________________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Week 31: Day 5"/>
          <p:cNvSpPr txBox="1">
            <a:spLocks noGrp="1"/>
          </p:cNvSpPr>
          <p:nvPr>
            <p:ph type="title"/>
          </p:nvPr>
        </p:nvSpPr>
        <p:spPr>
          <a:xfrm>
            <a:off x="8340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31: Day 5</a:t>
            </a:r>
          </a:p>
        </p:txBody>
      </p:sp>
      <p:sp>
        <p:nvSpPr>
          <p:cNvPr id="185" name="Which is correct?…"/>
          <p:cNvSpPr txBox="1">
            <a:spLocks noGrp="1"/>
          </p:cNvSpPr>
          <p:nvPr>
            <p:ph type="body" idx="1"/>
          </p:nvPr>
        </p:nvSpPr>
        <p:spPr>
          <a:xfrm>
            <a:off x="308971" y="1403678"/>
            <a:ext cx="12386858" cy="8042006"/>
          </a:xfrm>
          <a:prstGeom prst="rect">
            <a:avLst/>
          </a:prstGeom>
        </p:spPr>
        <p:txBody>
          <a:bodyPr anchor="t">
            <a:normAutofit lnSpcReduction="10000"/>
          </a:bodyPr>
          <a:lstStyle/>
          <a:p>
            <a:pPr marL="0" indent="0" defTabSz="368045">
              <a:spcBef>
                <a:spcPts val="2600"/>
              </a:spcBef>
              <a:buSzTx/>
              <a:buNone/>
              <a:defRPr sz="2583" b="1"/>
            </a:pPr>
            <a:r>
              <a:t>Which is correct?</a:t>
            </a:r>
          </a:p>
          <a:p>
            <a:pPr marL="0" indent="0" defTabSz="368045">
              <a:spcBef>
                <a:spcPts val="2600"/>
              </a:spcBef>
              <a:buSzTx/>
              <a:buNone/>
              <a:defRPr sz="2520"/>
            </a:pPr>
            <a:r>
              <a:t>A. “It’s time for school” said Nick.</a:t>
            </a:r>
          </a:p>
          <a:p>
            <a:pPr marL="0" indent="0" defTabSz="368045">
              <a:spcBef>
                <a:spcPts val="2600"/>
              </a:spcBef>
              <a:buSzTx/>
              <a:buNone/>
              <a:defRPr sz="2520"/>
            </a:pPr>
            <a:r>
              <a:t>B. “It’s time for school. said Nick.”</a:t>
            </a:r>
          </a:p>
          <a:p>
            <a:pPr marL="0" indent="0" defTabSz="368045">
              <a:spcBef>
                <a:spcPts val="2600"/>
              </a:spcBef>
              <a:buSzTx/>
              <a:buNone/>
              <a:defRPr sz="2520"/>
            </a:pPr>
            <a:r>
              <a:t>C. “It’s time for school,” said Nick.</a:t>
            </a:r>
          </a:p>
          <a:p>
            <a:pPr marL="0" indent="0" defTabSz="368045">
              <a:spcBef>
                <a:spcPts val="2600"/>
              </a:spcBef>
              <a:buSzTx/>
              <a:buNone/>
              <a:defRPr sz="2583" b="1"/>
            </a:pPr>
            <a:r>
              <a:t>Circle the possessive pronoun.</a:t>
            </a:r>
          </a:p>
          <a:p>
            <a:pPr marL="0" indent="0" defTabSz="368045">
              <a:spcBef>
                <a:spcPts val="2600"/>
              </a:spcBef>
              <a:buSzTx/>
              <a:buNone/>
              <a:defRPr sz="2583"/>
            </a:pPr>
            <a:r>
              <a:t>2.  Their house has a trampoline.</a:t>
            </a:r>
          </a:p>
          <a:p>
            <a:pPr marL="0" indent="0" defTabSz="368045">
              <a:spcBef>
                <a:spcPts val="2600"/>
              </a:spcBef>
              <a:buSzTx/>
              <a:buNone/>
              <a:defRPr sz="2583"/>
            </a:pPr>
            <a:r>
              <a:t>3.  I like his hat and shoes.</a:t>
            </a:r>
          </a:p>
          <a:p>
            <a:pPr marL="0" indent="0" defTabSz="368045">
              <a:spcBef>
                <a:spcPts val="2600"/>
              </a:spcBef>
              <a:buSzTx/>
              <a:buNone/>
              <a:defRPr sz="2583" b="1"/>
            </a:pPr>
            <a:r>
              <a:t>Edit the Sentence</a:t>
            </a:r>
          </a:p>
          <a:p>
            <a:pPr marL="0" indent="0" defTabSz="368045">
              <a:spcBef>
                <a:spcPts val="2600"/>
              </a:spcBef>
              <a:buSzTx/>
              <a:buNone/>
              <a:defRPr sz="2583"/>
            </a:pPr>
            <a:r>
              <a:t>4.  cinco de mayo is a miner holliday in Mexico, but celebrate the Mexican culture in the U.S.</a:t>
            </a:r>
          </a:p>
          <a:p>
            <a:pPr marL="0" indent="0" defTabSz="368045">
              <a:spcBef>
                <a:spcPts val="2600"/>
              </a:spcBef>
              <a:buSzTx/>
              <a:buNone/>
              <a:defRPr sz="2583"/>
            </a:pPr>
            <a:r>
              <a:t>______________________________________________________________</a:t>
            </a:r>
          </a:p>
          <a:p>
            <a:pPr marL="0" indent="0" defTabSz="368045">
              <a:spcBef>
                <a:spcPts val="2600"/>
              </a:spcBef>
              <a:buSzTx/>
              <a:buNone/>
              <a:defRPr sz="2583"/>
            </a:pPr>
            <a:r>
              <a:t>5.   In the sentence above, which word is a conjunction? ______________________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Daily ELA Review"/>
          <p:cNvSpPr txBox="1">
            <a:spLocks noGrp="1"/>
          </p:cNvSpPr>
          <p:nvPr>
            <p:ph type="title"/>
          </p:nvPr>
        </p:nvSpPr>
        <p:spPr>
          <a:xfrm>
            <a:off x="1270000" y="1500864"/>
            <a:ext cx="10464800" cy="3302001"/>
          </a:xfrm>
          <a:prstGeom prst="rect">
            <a:avLst/>
          </a:prstGeom>
        </p:spPr>
        <p:txBody>
          <a:bodyPr/>
          <a:lstStyle/>
          <a:p>
            <a:r>
              <a:t>Daily ELA Review</a:t>
            </a:r>
          </a:p>
        </p:txBody>
      </p:sp>
      <p:sp>
        <p:nvSpPr>
          <p:cNvPr id="196" name="Grade 3…"/>
          <p:cNvSpPr txBox="1">
            <a:spLocks noGrp="1"/>
          </p:cNvSpPr>
          <p:nvPr>
            <p:ph type="body" sz="half" idx="1"/>
          </p:nvPr>
        </p:nvSpPr>
        <p:spPr>
          <a:xfrm>
            <a:off x="1195008" y="5230873"/>
            <a:ext cx="10614784" cy="242419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r>
              <a:t>Grade 3</a:t>
            </a:r>
          </a:p>
          <a:p>
            <a:pPr>
              <a:defRPr sz="4200"/>
            </a:pPr>
            <a:r>
              <a:t>Quarter 4</a:t>
            </a:r>
          </a:p>
          <a:p>
            <a:pPr>
              <a:defRPr sz="4200"/>
            </a:pPr>
            <a:r>
              <a:t>Week 32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Week 32: Day 1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32: Day 1</a:t>
            </a:r>
          </a:p>
        </p:txBody>
      </p:sp>
      <p:sp>
        <p:nvSpPr>
          <p:cNvPr id="199" name="Write the correct question word in each sentence.   Who    How   What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566674">
              <a:lnSpc>
                <a:spcPct val="90000"/>
              </a:lnSpc>
              <a:spcBef>
                <a:spcPts val="4000"/>
              </a:spcBef>
              <a:buSzTx/>
              <a:buNone/>
              <a:defRPr sz="2813" b="1"/>
            </a:pPr>
            <a:r>
              <a:t>Write the correct question word in each sentence.   Who    How   What</a:t>
            </a:r>
          </a:p>
          <a:p>
            <a:pPr marL="0" indent="0" defTabSz="566674">
              <a:lnSpc>
                <a:spcPct val="90000"/>
              </a:lnSpc>
              <a:spcBef>
                <a:spcPts val="4000"/>
              </a:spcBef>
              <a:buSzTx/>
              <a:buNone/>
              <a:defRPr sz="2813"/>
            </a:pPr>
            <a:r>
              <a:t>1.  __________ is the best player on your team?</a:t>
            </a:r>
          </a:p>
          <a:p>
            <a:pPr marL="0" indent="0" defTabSz="566674">
              <a:lnSpc>
                <a:spcPct val="90000"/>
              </a:lnSpc>
              <a:spcBef>
                <a:spcPts val="4000"/>
              </a:spcBef>
              <a:buSzTx/>
              <a:buNone/>
              <a:defRPr sz="2813"/>
            </a:pPr>
            <a:r>
              <a:t>2.  __________ do you make cookies?</a:t>
            </a:r>
          </a:p>
          <a:p>
            <a:pPr marL="0" indent="0" defTabSz="566674">
              <a:lnSpc>
                <a:spcPct val="90000"/>
              </a:lnSpc>
              <a:spcBef>
                <a:spcPts val="4000"/>
              </a:spcBef>
              <a:buSzTx/>
              <a:buNone/>
              <a:defRPr sz="2813" b="1"/>
            </a:pPr>
            <a:r>
              <a:t>Rewrite these two simple sentences into one compound sentence. </a:t>
            </a:r>
          </a:p>
          <a:p>
            <a:pPr marL="0" indent="0" defTabSz="566674">
              <a:lnSpc>
                <a:spcPct val="90000"/>
              </a:lnSpc>
              <a:spcBef>
                <a:spcPts val="4000"/>
              </a:spcBef>
              <a:buSzTx/>
              <a:buNone/>
              <a:defRPr sz="2813"/>
            </a:pPr>
            <a:r>
              <a:t>3. I like to play soccer. I like softball too.</a:t>
            </a:r>
          </a:p>
          <a:p>
            <a:pPr marL="0" indent="0" defTabSz="566674">
              <a:lnSpc>
                <a:spcPct val="90000"/>
              </a:lnSpc>
              <a:spcBef>
                <a:spcPts val="4000"/>
              </a:spcBef>
              <a:buSzTx/>
              <a:buNone/>
              <a:defRPr sz="2813"/>
            </a:pPr>
            <a:r>
              <a:t>____________________________________________________________</a:t>
            </a:r>
          </a:p>
          <a:p>
            <a:pPr marL="0" indent="0" defTabSz="566674">
              <a:lnSpc>
                <a:spcPct val="90000"/>
              </a:lnSpc>
              <a:spcBef>
                <a:spcPts val="4000"/>
              </a:spcBef>
              <a:buSzTx/>
              <a:buNone/>
              <a:defRPr sz="2813" b="1"/>
            </a:pPr>
            <a:r>
              <a:t>Place the correct verb in each sentence.        chase         chases</a:t>
            </a:r>
            <a:endParaRPr sz="1455"/>
          </a:p>
          <a:p>
            <a:pPr marL="0" indent="0" defTabSz="566674">
              <a:lnSpc>
                <a:spcPct val="90000"/>
              </a:lnSpc>
              <a:spcBef>
                <a:spcPts val="4000"/>
              </a:spcBef>
              <a:buSzTx/>
              <a:buNone/>
              <a:defRPr sz="2813"/>
            </a:pPr>
            <a:r>
              <a:t>4.  The dog __________ the cat.</a:t>
            </a:r>
          </a:p>
          <a:p>
            <a:pPr marL="0" indent="0" defTabSz="566674">
              <a:lnSpc>
                <a:spcPct val="90000"/>
              </a:lnSpc>
              <a:spcBef>
                <a:spcPts val="4000"/>
              </a:spcBef>
              <a:buSzTx/>
              <a:buNone/>
              <a:defRPr sz="2813"/>
            </a:pPr>
            <a:r>
              <a:t>5.  The dogs __________ the cat.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Week 32: Day 2"/>
          <p:cNvSpPr txBox="1">
            <a:spLocks noGrp="1"/>
          </p:cNvSpPr>
          <p:nvPr>
            <p:ph type="title"/>
          </p:nvPr>
        </p:nvSpPr>
        <p:spPr>
          <a:xfrm>
            <a:off x="884822" y="-266700"/>
            <a:ext cx="11099801" cy="2159000"/>
          </a:xfrm>
          <a:prstGeom prst="rect">
            <a:avLst/>
          </a:prstGeom>
        </p:spPr>
        <p:txBody>
          <a:bodyPr/>
          <a:lstStyle/>
          <a:p>
            <a:r>
              <a:t>Week 32: Day 2</a:t>
            </a:r>
          </a:p>
        </p:txBody>
      </p:sp>
      <p:sp>
        <p:nvSpPr>
          <p:cNvPr id="210" name="Write the correct question word in each sentence.   When    How   Why…"/>
          <p:cNvSpPr txBox="1">
            <a:spLocks noGrp="1"/>
          </p:cNvSpPr>
          <p:nvPr>
            <p:ph type="body" idx="1"/>
          </p:nvPr>
        </p:nvSpPr>
        <p:spPr>
          <a:xfrm>
            <a:off x="396482" y="1579380"/>
            <a:ext cx="12386858" cy="8042006"/>
          </a:xfrm>
          <a:prstGeom prst="rect">
            <a:avLst/>
          </a:prstGeom>
        </p:spPr>
        <p:txBody>
          <a:bodyPr anchor="t"/>
          <a:lstStyle/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 b="1"/>
            </a:pPr>
            <a:r>
              <a:t>Write the correct question word in each sentence.   When    How   Why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1.  __________ did you change your outfit?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2.  __________ does the swim meet begin?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 b="1"/>
            </a:pPr>
            <a:r>
              <a:t>Rewrite these two simple sentences into one compound sentence. 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3. The dog has brown spots. The dog has a curvy tail.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____________________________________________________________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 b="1"/>
            </a:pPr>
            <a:r>
              <a:t>Place the correct verb in each sentence.        sell         sells</a:t>
            </a:r>
            <a:endParaRPr sz="1335"/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4.  The store __________ candy and chips.</a:t>
            </a:r>
          </a:p>
          <a:p>
            <a:pPr marL="0" indent="0" defTabSz="519937">
              <a:lnSpc>
                <a:spcPct val="90000"/>
              </a:lnSpc>
              <a:spcBef>
                <a:spcPts val="3700"/>
              </a:spcBef>
              <a:buSzTx/>
              <a:buNone/>
              <a:defRPr sz="2581"/>
            </a:pPr>
            <a:r>
              <a:t>5.  I have to __________ chocolate bars for a school fundraiser.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3811</Words>
  <Application>Microsoft Office PowerPoint</Application>
  <PresentationFormat>Custom</PresentationFormat>
  <Paragraphs>462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White</vt:lpstr>
      <vt:lpstr>Daily ELA Review</vt:lpstr>
      <vt:lpstr>Week 31: Day 1</vt:lpstr>
      <vt:lpstr>Week 31: Day 2</vt:lpstr>
      <vt:lpstr>Week 31: Day 3</vt:lpstr>
      <vt:lpstr>Week 31: Day 4</vt:lpstr>
      <vt:lpstr>Week 31: Day 5</vt:lpstr>
      <vt:lpstr>Daily ELA Review</vt:lpstr>
      <vt:lpstr>Week 32: Day 1</vt:lpstr>
      <vt:lpstr>Week 32: Day 2</vt:lpstr>
      <vt:lpstr>Week 32: Day 3</vt:lpstr>
      <vt:lpstr>Week 32: Day 4</vt:lpstr>
      <vt:lpstr>Week 32: Day 5</vt:lpstr>
      <vt:lpstr>Daily ELA Review</vt:lpstr>
      <vt:lpstr>Week 33: Day 1</vt:lpstr>
      <vt:lpstr>Week 33: Day 2</vt:lpstr>
      <vt:lpstr>Week 33: Day 3</vt:lpstr>
      <vt:lpstr>Week 33: Day 4</vt:lpstr>
      <vt:lpstr>Week 33: Day 5</vt:lpstr>
      <vt:lpstr>Daily ELA Review</vt:lpstr>
      <vt:lpstr>Week 34: Day 1</vt:lpstr>
      <vt:lpstr>Week 34: Day 2</vt:lpstr>
      <vt:lpstr>Week 34: Day 3</vt:lpstr>
      <vt:lpstr>Week 34: Day 4</vt:lpstr>
      <vt:lpstr>Week 34: Day 5</vt:lpstr>
      <vt:lpstr>Daily ELA Review</vt:lpstr>
      <vt:lpstr>Week 35: Day 1</vt:lpstr>
      <vt:lpstr>Week 35: Day 2</vt:lpstr>
      <vt:lpstr>Week 35: Day 3</vt:lpstr>
      <vt:lpstr>Week 35: Day 4</vt:lpstr>
      <vt:lpstr>Week 35: Day 5</vt:lpstr>
      <vt:lpstr>Daily ELA Review</vt:lpstr>
      <vt:lpstr>Week 36: Day 1</vt:lpstr>
      <vt:lpstr>Week 36: Day 2</vt:lpstr>
      <vt:lpstr>Week 36: Day 3</vt:lpstr>
      <vt:lpstr>Week 36: Day 4</vt:lpstr>
      <vt:lpstr>Week 36: Day 5</vt:lpstr>
      <vt:lpstr>Daily ELA Review</vt:lpstr>
      <vt:lpstr>Week 37: Day 1</vt:lpstr>
      <vt:lpstr>Week 37: Day 2</vt:lpstr>
      <vt:lpstr>Week 37: Day 3</vt:lpstr>
      <vt:lpstr>Week 37: Day 4</vt:lpstr>
      <vt:lpstr>Week 37: Day 5</vt:lpstr>
      <vt:lpstr>Daily ELA Review</vt:lpstr>
      <vt:lpstr>Week 38: Day 1</vt:lpstr>
      <vt:lpstr>Week 38: Day 2</vt:lpstr>
      <vt:lpstr>Week 38: Day 3</vt:lpstr>
      <vt:lpstr>Week 38: Day 4</vt:lpstr>
      <vt:lpstr>Week 38: Day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ELA Review</dc:title>
  <dc:creator>Samantha Pahe-Elliott</dc:creator>
  <cp:lastModifiedBy>Samantha Pahe-Elliott</cp:lastModifiedBy>
  <cp:revision>2</cp:revision>
  <dcterms:modified xsi:type="dcterms:W3CDTF">2020-03-18T20:13:15Z</dcterms:modified>
</cp:coreProperties>
</file>