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58" r:id="rId3"/>
    <p:sldId id="276" r:id="rId4"/>
    <p:sldId id="264" r:id="rId5"/>
    <p:sldId id="275" r:id="rId6"/>
    <p:sldId id="265" r:id="rId7"/>
    <p:sldId id="274" r:id="rId8"/>
    <p:sldId id="278" r:id="rId9"/>
    <p:sldId id="262" r:id="rId10"/>
    <p:sldId id="267" r:id="rId11"/>
    <p:sldId id="259" r:id="rId12"/>
    <p:sldId id="261" r:id="rId13"/>
    <p:sldId id="260" r:id="rId14"/>
    <p:sldId id="277" r:id="rId15"/>
    <p:sldId id="263" r:id="rId16"/>
    <p:sldId id="266" r:id="rId17"/>
    <p:sldId id="268" r:id="rId18"/>
    <p:sldId id="273" r:id="rId19"/>
    <p:sldId id="269" r:id="rId20"/>
    <p:sldId id="272" r:id="rId21"/>
    <p:sldId id="270" r:id="rId22"/>
    <p:sldId id="27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BD6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41" d="100"/>
          <a:sy n="41" d="100"/>
        </p:scale>
        <p:origin x="72" y="1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4E1DF3-9DA9-4C56-ACA3-2B471F9A60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21761-9733-416B-921A-8F95C7DC1F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7633AD-9635-4A06-917A-04958B0E6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FA2B35-30E0-4E3A-AC9D-00E817AE0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299991-5D1F-49E4-8F9E-E48FE6BA9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038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70AAE4-8F1C-43A0-920F-F5AC2C8CFB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28F61E-4CCD-48B7-98F9-AC47812612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28809D-E64C-4EA3-89B5-9DBD7C4BB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456B76-9412-4253-B24E-60B083642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9D3D2-3CFF-4D36-A48B-8D6765F5B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8222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A8F8A84-88D9-4782-AA36-265B855E166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59B40-33DE-4159-B3CE-5622DDC6C5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87B680-DF14-47E8-8642-2A3535FE7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F55D-F561-4297-9C1C-DCBD121FE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D610B0-3ED9-4FB9-8CDC-E2E5B0D13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747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872BE-E898-469D-BBBA-6D0334F97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4890C-6808-44F2-81EA-FB84BBE4B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8480D8-2FB3-4509-BE21-5A4FDA65A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12FFCB-4BA1-48A0-93F1-367A6C010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3C7697-C77D-45B2-A3E5-1F4664023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795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4D17C-F45D-4E8F-9603-5ABD1A142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2D31A4-67B8-48B1-999C-83F2F581B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A65C24-6AF2-41BF-A20D-99D804CE4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358EBC-B74A-4C00-8327-E4D96319B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99DF0D-1E8D-4DEB-BF54-93A2EC768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0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B3D9A-9F55-4C8D-89DF-AD24FA47E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51CC7-CFC0-42AC-9DD2-EF22906A0C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3110AE-2FE9-4C52-9D38-1FE4E712D3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42D898-212C-4C1C-A4DA-88A53433A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D67667-3912-4659-96D9-4027756A8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CF3933-39CB-448E-80E4-7D20E025E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49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177DA-6304-4417-8755-4425579C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E3B95-5447-423C-95E3-4E9ADE401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3345DE-5496-4A31-940A-E98DB91EE0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2A31CB-12D3-4CE8-8C44-9EF6A92C65B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D0484-D989-4783-9E66-6914AD73AE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28068D-7FB6-43D0-B860-6C03ADCDB1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58AABF-A417-4194-B73C-3DA61FBE8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1114B-B937-4D89-8825-E6CBEE3C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8068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2E6C0-EEBF-4A04-A058-6775AB21D7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BF863-4A93-47B7-BB4E-17F0E2E3E6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C57FF3-FE94-4BBA-A2F2-544B735AE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D09B66-4F13-4535-905C-8B2A59F63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259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D2C283-4863-484F-A46E-B21372F45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16D55F-3448-40D8-B91A-AD2FA4FAA0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D7BD4D-94EA-4DDA-ABEA-3AEE98634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981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509A2-B610-43B1-8D57-FD45009443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8C257-211B-428E-B092-0E9E56F85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C095F5-5928-4DDB-A53F-4E21D99E6C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37D0D3-6BCC-4FBC-A269-4093EC152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254E75-3AF8-4DE0-BE1C-55BBB5813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5964ED-DA5E-4118-9278-3C81F7757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249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96FD2-4969-478F-AE41-98F53E595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53BC19-19BA-4C00-8D53-39426A4F11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33CFBC-F114-4F32-8ACF-DC23D9FC6E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6833ADD-8AE9-4248-84D3-C4F8FAFC21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C6157-B09C-4DA0-B3D9-D572DB0E7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B569F65-10C3-4F47-B647-491933CFD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540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BD6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2C14FD2-6999-4753-8746-928AC940C6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89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FA68C5-7044-47DE-958E-67559E8E24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C00447-AB65-4D66-9E4F-62CBC360DF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02424B-A9E7-40D5-9346-774627E12CD7}" type="datetimeFigureOut">
              <a:rPr lang="en-US" smtClean="0"/>
              <a:t>12/5/2021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4CA66C-9792-4309-A76E-03201AED8F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82FB0-B981-4253-8A61-D53737854C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2A79F-D36F-400F-A33B-D6B5420609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0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175BC2-128F-4341-AD93-30FD747DE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</a:rPr>
              <a:t>America in the Internet Age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13908D-7D5B-4022-B70E-0B1A221EA3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336" y="877210"/>
            <a:ext cx="9100041" cy="5980789"/>
          </a:xfrm>
        </p:spPr>
      </p:pic>
    </p:spTree>
    <p:extLst>
      <p:ext uri="{BB962C8B-B14F-4D97-AF65-F5344CB8AC3E}">
        <p14:creationId xmlns:p14="http://schemas.microsoft.com/office/powerpoint/2010/main" val="3502233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46349-10D7-4C7B-B60A-C11144026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0895" y="466327"/>
            <a:ext cx="5578642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September 11th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9EA2DA0-1E23-4594-B38F-2D182D39595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36" y="1825625"/>
            <a:ext cx="6527007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91E7F1-E29D-4A7B-B021-794F332FDF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49979" y="348916"/>
            <a:ext cx="5213185" cy="6372726"/>
          </a:xfrm>
        </p:spPr>
        <p:txBody>
          <a:bodyPr>
            <a:normAutofit fontScale="92500"/>
          </a:bodyPr>
          <a:lstStyle/>
          <a:p>
            <a:r>
              <a:rPr lang="en-US" dirty="0"/>
              <a:t>2001</a:t>
            </a:r>
          </a:p>
          <a:p>
            <a:endParaRPr lang="en-US" dirty="0"/>
          </a:p>
          <a:p>
            <a:r>
              <a:rPr lang="en-US" dirty="0"/>
              <a:t>Also called </a:t>
            </a:r>
            <a:r>
              <a:rPr lang="en-US" dirty="0">
                <a:solidFill>
                  <a:srgbClr val="C00000"/>
                </a:solidFill>
              </a:rPr>
              <a:t>9/11</a:t>
            </a:r>
          </a:p>
          <a:p>
            <a:endParaRPr lang="en-US" dirty="0"/>
          </a:p>
          <a:p>
            <a:r>
              <a:rPr lang="en-US" dirty="0"/>
              <a:t>19 members of </a:t>
            </a:r>
            <a:r>
              <a:rPr lang="en-US" dirty="0">
                <a:solidFill>
                  <a:srgbClr val="C00000"/>
                </a:solidFill>
              </a:rPr>
              <a:t>Al-Qaeda</a:t>
            </a:r>
            <a:r>
              <a:rPr lang="en-US" dirty="0"/>
              <a:t> hijacked 4 planes</a:t>
            </a:r>
          </a:p>
          <a:p>
            <a:endParaRPr lang="en-US" dirty="0"/>
          </a:p>
          <a:p>
            <a:r>
              <a:rPr lang="en-US" dirty="0"/>
              <a:t>2 planes hit Word Trade Center</a:t>
            </a:r>
          </a:p>
          <a:p>
            <a:endParaRPr lang="en-US" dirty="0"/>
          </a:p>
          <a:p>
            <a:r>
              <a:rPr lang="en-US" dirty="0"/>
              <a:t>1 plane hit Pentagon</a:t>
            </a:r>
          </a:p>
          <a:p>
            <a:endParaRPr lang="en-US" dirty="0"/>
          </a:p>
          <a:p>
            <a:r>
              <a:rPr lang="en-US" dirty="0"/>
              <a:t>2,996 killed </a:t>
            </a:r>
          </a:p>
        </p:txBody>
      </p:sp>
    </p:spTree>
    <p:extLst>
      <p:ext uri="{BB962C8B-B14F-4D97-AF65-F5344CB8AC3E}">
        <p14:creationId xmlns:p14="http://schemas.microsoft.com/office/powerpoint/2010/main" val="156765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92C8A-B7E0-439F-A24F-2AA1C2CA2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645" y="0"/>
            <a:ext cx="5594684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War in Afghanistan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1AD228-2B28-4EFB-A54A-EE0F011631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294409"/>
            <a:ext cx="6725653" cy="5456529"/>
          </a:xfrm>
        </p:spPr>
        <p:txBody>
          <a:bodyPr>
            <a:noAutofit/>
          </a:bodyPr>
          <a:lstStyle/>
          <a:p>
            <a:r>
              <a:rPr lang="en-US" sz="2800" dirty="0"/>
              <a:t>2001 – 2021</a:t>
            </a:r>
          </a:p>
          <a:p>
            <a:endParaRPr lang="en-US" sz="2800" dirty="0"/>
          </a:p>
          <a:p>
            <a:r>
              <a:rPr lang="en-US" sz="2800" dirty="0"/>
              <a:t>Part of the “</a:t>
            </a:r>
            <a:r>
              <a:rPr lang="en-US" sz="2800" dirty="0">
                <a:solidFill>
                  <a:srgbClr val="C00000"/>
                </a:solidFill>
              </a:rPr>
              <a:t>War on Terror</a:t>
            </a:r>
            <a:r>
              <a:rPr lang="en-US" sz="2800" dirty="0"/>
              <a:t>”</a:t>
            </a:r>
          </a:p>
          <a:p>
            <a:pPr marL="0" indent="0">
              <a:buNone/>
            </a:pPr>
            <a:endParaRPr lang="en-US" sz="2800" dirty="0"/>
          </a:p>
          <a:p>
            <a:r>
              <a:rPr lang="en-US" sz="2800" dirty="0"/>
              <a:t>Al-Qaeda’s leader was </a:t>
            </a:r>
            <a:r>
              <a:rPr lang="en-US" sz="2800" dirty="0">
                <a:solidFill>
                  <a:srgbClr val="C00000"/>
                </a:solidFill>
              </a:rPr>
              <a:t>Osama Bin Laden</a:t>
            </a:r>
          </a:p>
          <a:p>
            <a:endParaRPr lang="en-US" sz="2800" dirty="0"/>
          </a:p>
          <a:p>
            <a:r>
              <a:rPr lang="en-US" sz="2800" dirty="0"/>
              <a:t>Osama Bin Laden and Al-Qaeda’s base of operations were in Afghanistan</a:t>
            </a:r>
          </a:p>
          <a:p>
            <a:endParaRPr lang="en-US" sz="2800" dirty="0"/>
          </a:p>
          <a:p>
            <a:r>
              <a:rPr lang="en-US" sz="2800" dirty="0"/>
              <a:t>Afghanistan was and is controlled by </a:t>
            </a:r>
            <a:r>
              <a:rPr lang="en-US" sz="2800" dirty="0">
                <a:solidFill>
                  <a:srgbClr val="C00000"/>
                </a:solidFill>
              </a:rPr>
              <a:t>Taliban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F745427-784C-4964-8AF2-B47580C226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973" y="107062"/>
            <a:ext cx="5612027" cy="3740415"/>
          </a:xfr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C83B674-5AC5-4296-BC01-D8B207BA40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2087" y="3891201"/>
            <a:ext cx="4373479" cy="291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487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ECEE1-4ED7-4DC9-B313-3D02FFC896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0377" y="23655"/>
            <a:ext cx="4888832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Patriot Act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991D6E8-B0F0-4969-8C3A-8B7CBAF9F75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21" y="92038"/>
            <a:ext cx="6858795" cy="3429398"/>
          </a:xfr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A2F6456-B5A2-4938-9416-0F11D268AF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" y="3814481"/>
            <a:ext cx="4267201" cy="2951481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CD4A4F-F0A2-4E8F-AA88-E44B83807389}"/>
              </a:ext>
            </a:extLst>
          </p:cNvPr>
          <p:cNvSpPr txBox="1"/>
          <p:nvPr/>
        </p:nvSpPr>
        <p:spPr>
          <a:xfrm>
            <a:off x="7088982" y="796084"/>
            <a:ext cx="503162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2001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Designed to make it easier to track terrorists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Expanded surveillance capabilities of gov’t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B52021B-6E20-4605-BBB6-98BA3B5E1282}"/>
              </a:ext>
            </a:extLst>
          </p:cNvPr>
          <p:cNvSpPr txBox="1"/>
          <p:nvPr/>
        </p:nvSpPr>
        <p:spPr>
          <a:xfrm>
            <a:off x="5042445" y="5127476"/>
            <a:ext cx="6858795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+mj-lt"/>
              </a:rPr>
              <a:t>2002, 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Department of Homeland Security </a:t>
            </a:r>
            <a:r>
              <a:rPr lang="en-US" sz="3200" dirty="0">
                <a:latin typeface="+mj-lt"/>
              </a:rPr>
              <a:t>created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526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520E02-36ED-4F81-A832-119387989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8389" y="68177"/>
            <a:ext cx="5947611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War in Iraq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1FAEE-B1DD-428B-A5F1-D9180161CD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76084" y="786064"/>
            <a:ext cx="6256421" cy="6264442"/>
          </a:xfrm>
        </p:spPr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C00000"/>
                </a:solidFill>
              </a:rPr>
              <a:t>Operation Iraqi Freedom</a:t>
            </a:r>
          </a:p>
          <a:p>
            <a:endParaRPr lang="en-US" dirty="0"/>
          </a:p>
          <a:p>
            <a:r>
              <a:rPr lang="en-US" dirty="0"/>
              <a:t>2003 – 2011</a:t>
            </a:r>
          </a:p>
          <a:p>
            <a:endParaRPr lang="en-US" dirty="0"/>
          </a:p>
          <a:p>
            <a:r>
              <a:rPr lang="en-US" dirty="0"/>
              <a:t>Part of the “</a:t>
            </a:r>
            <a:r>
              <a:rPr lang="en-US" dirty="0">
                <a:solidFill>
                  <a:srgbClr val="C00000"/>
                </a:solidFill>
              </a:rPr>
              <a:t>War on Terror</a:t>
            </a:r>
            <a:r>
              <a:rPr lang="en-US" dirty="0"/>
              <a:t>”</a:t>
            </a:r>
          </a:p>
          <a:p>
            <a:endParaRPr lang="en-US" dirty="0"/>
          </a:p>
          <a:p>
            <a:r>
              <a:rPr lang="en-US" dirty="0"/>
              <a:t>U.S. claimed </a:t>
            </a:r>
            <a:r>
              <a:rPr lang="en-US" dirty="0">
                <a:solidFill>
                  <a:srgbClr val="C00000"/>
                </a:solidFill>
              </a:rPr>
              <a:t>Saddam Hussein </a:t>
            </a:r>
            <a:r>
              <a:rPr lang="en-US" dirty="0"/>
              <a:t>had </a:t>
            </a:r>
            <a:r>
              <a:rPr lang="en-US" dirty="0">
                <a:solidFill>
                  <a:srgbClr val="C00000"/>
                </a:solidFill>
              </a:rPr>
              <a:t>WMDs (weapons of mass destruction)</a:t>
            </a:r>
          </a:p>
          <a:p>
            <a:endParaRPr lang="en-US" dirty="0"/>
          </a:p>
          <a:p>
            <a:r>
              <a:rPr lang="en-US" dirty="0"/>
              <a:t>Hussein captured</a:t>
            </a:r>
          </a:p>
          <a:p>
            <a:endParaRPr lang="en-US" dirty="0"/>
          </a:p>
          <a:p>
            <a:r>
              <a:rPr lang="en-US" dirty="0"/>
              <a:t>No WMDs were found</a:t>
            </a:r>
          </a:p>
        </p:txBody>
      </p:sp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9897D756-DA8C-4A78-8C0A-23B5C8760D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337" y="3029914"/>
            <a:ext cx="5736190" cy="3828086"/>
          </a:xfr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BE9C189-8560-456B-950F-082A0B5F38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474" y="68177"/>
            <a:ext cx="3854053" cy="2893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733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47F8A8-62AC-408E-8F08-246E4CCD4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0712" y="0"/>
            <a:ext cx="84105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3701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776CB-FC0F-458F-8B08-C5E497D6F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5521" y="176464"/>
            <a:ext cx="6043863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Hurricane Katrina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350B64-2879-4BBB-B0BA-AC60443F2B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163"/>
            <a:ext cx="5470358" cy="3874837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AA106D-9CB5-4511-8DBF-A46293F49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6653" y="1137234"/>
            <a:ext cx="5181600" cy="5263566"/>
          </a:xfrm>
        </p:spPr>
        <p:txBody>
          <a:bodyPr>
            <a:normAutofit fontScale="92500"/>
          </a:bodyPr>
          <a:lstStyle/>
          <a:p>
            <a:r>
              <a:rPr lang="en-US" dirty="0"/>
              <a:t>2005</a:t>
            </a:r>
          </a:p>
          <a:p>
            <a:endParaRPr lang="en-US" dirty="0"/>
          </a:p>
          <a:p>
            <a:r>
              <a:rPr lang="en-US" dirty="0"/>
              <a:t>Hit Gulf Coast including New Orleans</a:t>
            </a:r>
          </a:p>
          <a:p>
            <a:endParaRPr lang="en-US" dirty="0"/>
          </a:p>
          <a:p>
            <a:r>
              <a:rPr lang="en-US" dirty="0"/>
              <a:t>1,800 deaths</a:t>
            </a:r>
          </a:p>
          <a:p>
            <a:endParaRPr lang="en-US" dirty="0"/>
          </a:p>
          <a:p>
            <a:r>
              <a:rPr lang="en-US" dirty="0"/>
              <a:t>$160 billion in damage</a:t>
            </a:r>
          </a:p>
          <a:p>
            <a:endParaRPr lang="en-US" dirty="0"/>
          </a:p>
          <a:p>
            <a:r>
              <a:rPr lang="en-US" dirty="0"/>
              <a:t>Exposed problems with </a:t>
            </a:r>
            <a:r>
              <a:rPr lang="en-US" dirty="0">
                <a:solidFill>
                  <a:srgbClr val="C00000"/>
                </a:solidFill>
              </a:rPr>
              <a:t>FEMA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ECB2517-A4DD-43EC-95BF-331A8F32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47" y="208548"/>
            <a:ext cx="4208579" cy="263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227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01C05A-E878-4E77-B30F-31D4A2BF3B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Eminent Domain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B6324A8-1DAC-49A2-AB90-2AFADD31BA2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778360"/>
            <a:ext cx="6019800" cy="4043299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6945562-0CD9-417D-A398-3B1EDE113D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64706" y="1647709"/>
            <a:ext cx="5181600" cy="4575175"/>
          </a:xfrm>
        </p:spPr>
        <p:txBody>
          <a:bodyPr>
            <a:normAutofit/>
          </a:bodyPr>
          <a:lstStyle/>
          <a:p>
            <a:r>
              <a:rPr lang="en-US" dirty="0"/>
              <a:t>the power of the government to take private property for public use, with payment.</a:t>
            </a:r>
          </a:p>
          <a:p>
            <a:endParaRPr lang="en-US" dirty="0"/>
          </a:p>
          <a:p>
            <a:r>
              <a:rPr lang="en-US" dirty="0"/>
              <a:t>2005 Supreme Court said was ok</a:t>
            </a:r>
          </a:p>
          <a:p>
            <a:endParaRPr lang="en-US" dirty="0"/>
          </a:p>
          <a:p>
            <a:r>
              <a:rPr lang="en-US" i="1" dirty="0">
                <a:solidFill>
                  <a:srgbClr val="C00000"/>
                </a:solidFill>
              </a:rPr>
              <a:t>Kelo v. City of New London</a:t>
            </a:r>
          </a:p>
        </p:txBody>
      </p:sp>
    </p:spTree>
    <p:extLst>
      <p:ext uri="{BB962C8B-B14F-4D97-AF65-F5344CB8AC3E}">
        <p14:creationId xmlns:p14="http://schemas.microsoft.com/office/powerpoint/2010/main" val="2896573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01193-8222-408F-B598-B805CAFA3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054" y="387223"/>
            <a:ext cx="5434263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Barack Obama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78C17136-4D66-4919-8FE4-7668AC44332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3350" y="18255"/>
            <a:ext cx="2577800" cy="3222250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C75AD09-B761-4AD9-B78A-FC376C0B04F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318" y="3294560"/>
            <a:ext cx="5122324" cy="3545186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D91B32-CD0E-4791-A44A-9A16380790DA}"/>
              </a:ext>
            </a:extLst>
          </p:cNvPr>
          <p:cNvSpPr txBox="1"/>
          <p:nvPr/>
        </p:nvSpPr>
        <p:spPr>
          <a:xfrm>
            <a:off x="517359" y="2188031"/>
            <a:ext cx="620829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Elected President in 2008 and 2012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Democrat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1</a:t>
            </a:r>
            <a:r>
              <a:rPr lang="en-US" sz="3200" baseline="30000" dirty="0">
                <a:latin typeface="+mj-lt"/>
              </a:rPr>
              <a:t>st</a:t>
            </a:r>
            <a:r>
              <a:rPr lang="en-US" sz="3200" dirty="0">
                <a:latin typeface="+mj-lt"/>
              </a:rPr>
              <a:t> black President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Former Senator from Illinois</a:t>
            </a:r>
          </a:p>
        </p:txBody>
      </p:sp>
    </p:spTree>
    <p:extLst>
      <p:ext uri="{BB962C8B-B14F-4D97-AF65-F5344CB8AC3E}">
        <p14:creationId xmlns:p14="http://schemas.microsoft.com/office/powerpoint/2010/main" val="6830741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D7AFEC-2F24-4D5D-9CB7-27CEA4332D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81187" y="171450"/>
            <a:ext cx="842962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2095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ADCE1-10A6-49B9-BF60-71E801C60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747" y="514350"/>
            <a:ext cx="6060908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Affordable Care Act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6473D0-BF81-4D3B-BF92-F024BBC1750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4756" y="3851400"/>
            <a:ext cx="5181600" cy="2914650"/>
          </a:xfrm>
        </p:spPr>
      </p:pic>
      <p:pic>
        <p:nvPicPr>
          <p:cNvPr id="12" name="Content Placeholder 11">
            <a:extLst>
              <a:ext uri="{FF2B5EF4-FFF2-40B4-BE49-F238E27FC236}">
                <a16:creationId xmlns:a16="http://schemas.microsoft.com/office/drawing/2014/main" id="{226E45FA-47AB-4CBD-BAB7-3C3C215331A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5653" y="514350"/>
            <a:ext cx="5181600" cy="2914650"/>
          </a:xfr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576F9B1-4782-4487-BB94-61C3F87B5E0C}"/>
              </a:ext>
            </a:extLst>
          </p:cNvPr>
          <p:cNvSpPr txBox="1"/>
          <p:nvPr/>
        </p:nvSpPr>
        <p:spPr>
          <a:xfrm>
            <a:off x="501315" y="2327906"/>
            <a:ext cx="529790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2010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known as </a:t>
            </a:r>
            <a:r>
              <a:rPr lang="en-US" sz="3200" dirty="0">
                <a:solidFill>
                  <a:srgbClr val="C00000"/>
                </a:solidFill>
                <a:latin typeface="+mj-lt"/>
              </a:rPr>
              <a:t>Obamacare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reformed health insurance laws</a:t>
            </a:r>
          </a:p>
        </p:txBody>
      </p:sp>
    </p:spTree>
    <p:extLst>
      <p:ext uri="{BB962C8B-B14F-4D97-AF65-F5344CB8AC3E}">
        <p14:creationId xmlns:p14="http://schemas.microsoft.com/office/powerpoint/2010/main" val="4157078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449DA-F9E0-4FFD-962A-14D057AC5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737" y="291808"/>
            <a:ext cx="4760495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Bill Clinton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B32D53DF-28FC-4F5E-894D-DB29228F95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5061" y="323892"/>
            <a:ext cx="5516463" cy="3105108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2850044-32B6-490E-8814-AED52E44A4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9723" y="3617488"/>
            <a:ext cx="6152278" cy="3222255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EE0A60A-E0DC-4397-83FB-22BFA2668964}"/>
              </a:ext>
            </a:extLst>
          </p:cNvPr>
          <p:cNvSpPr txBox="1"/>
          <p:nvPr/>
        </p:nvSpPr>
        <p:spPr>
          <a:xfrm>
            <a:off x="0" y="1963239"/>
            <a:ext cx="636871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Elected President in 1992 and 1996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Democrat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Former Governor of Arkansas</a:t>
            </a:r>
          </a:p>
        </p:txBody>
      </p:sp>
    </p:spTree>
    <p:extLst>
      <p:ext uri="{BB962C8B-B14F-4D97-AF65-F5344CB8AC3E}">
        <p14:creationId xmlns:p14="http://schemas.microsoft.com/office/powerpoint/2010/main" val="34840664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00766-D825-4E3C-A8EA-950A9094DD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912" y="19050"/>
            <a:ext cx="8258175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6093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22AE8-7389-448A-BBED-2C9CD819CC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6937"/>
            <a:ext cx="6781800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Donald Trump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7A429E-EE69-400A-BCDF-5BE036DA8D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9200" y="1851652"/>
            <a:ext cx="5181600" cy="4351338"/>
          </a:xfrm>
        </p:spPr>
        <p:txBody>
          <a:bodyPr/>
          <a:lstStyle/>
          <a:p>
            <a:r>
              <a:rPr lang="en-US" dirty="0"/>
              <a:t>Elected President in 2016</a:t>
            </a:r>
          </a:p>
          <a:p>
            <a:endParaRPr lang="en-US" dirty="0"/>
          </a:p>
          <a:p>
            <a:r>
              <a:rPr lang="en-US" dirty="0"/>
              <a:t>Republican</a:t>
            </a:r>
          </a:p>
          <a:p>
            <a:endParaRPr lang="en-US" dirty="0"/>
          </a:p>
          <a:p>
            <a:r>
              <a:rPr lang="en-US" dirty="0"/>
              <a:t>Former businessman and celebrity</a:t>
            </a:r>
          </a:p>
          <a:p>
            <a:endParaRPr lang="en-US" dirty="0"/>
          </a:p>
        </p:txBody>
      </p:sp>
      <p:pic>
        <p:nvPicPr>
          <p:cNvPr id="1026" name="Picture 2" descr="President-Trump-Official-Portrait - The Cross Border Blog">
            <a:extLst>
              <a:ext uri="{FF2B5EF4-FFF2-40B4-BE49-F238E27FC236}">
                <a16:creationId xmlns:a16="http://schemas.microsoft.com/office/drawing/2014/main" id="{E615D70A-91A2-4216-92A1-0FC942D4252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2484" y="512588"/>
            <a:ext cx="4805151" cy="60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0124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041EDF-4D24-4DDF-9DDC-D39C0283C7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6048" y="0"/>
            <a:ext cx="76999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305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7624A14-6698-486C-8444-35995492E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33337"/>
            <a:ext cx="8362950" cy="679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697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9256A-6728-45DE-BCDA-32A8EF4A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529" y="132221"/>
            <a:ext cx="7103585" cy="89614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Contract With America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7A74927-8B65-4C9A-B98D-C75BEFC7DDA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8296"/>
            <a:ext cx="6916034" cy="4351338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09355C-A36B-444B-BDF4-D3EE74621A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10400" y="1710155"/>
            <a:ext cx="5181600" cy="5147845"/>
          </a:xfrm>
        </p:spPr>
        <p:txBody>
          <a:bodyPr>
            <a:normAutofit/>
          </a:bodyPr>
          <a:lstStyle/>
          <a:p>
            <a:r>
              <a:rPr lang="en-US" dirty="0"/>
              <a:t>1994 midterm elections</a:t>
            </a:r>
          </a:p>
          <a:p>
            <a:endParaRPr lang="en-US" dirty="0"/>
          </a:p>
          <a:p>
            <a:r>
              <a:rPr lang="en-US" dirty="0"/>
              <a:t>Led by Newt Gingrich</a:t>
            </a:r>
          </a:p>
          <a:p>
            <a:endParaRPr lang="en-US" dirty="0"/>
          </a:p>
          <a:p>
            <a:r>
              <a:rPr lang="en-US" dirty="0"/>
              <a:t>Lower taxes, welfare reform, tougher crime laws</a:t>
            </a:r>
          </a:p>
          <a:p>
            <a:endParaRPr lang="en-US" dirty="0"/>
          </a:p>
          <a:p>
            <a:r>
              <a:rPr lang="en-US" dirty="0"/>
              <a:t>Republicans won a majority in both houses of Congress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9362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4A35A0-DF73-473B-96E8-A6ADE397AD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9762" y="28575"/>
            <a:ext cx="8372475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4533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670674-D238-440C-9620-CE2AFB01C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7" y="479049"/>
            <a:ext cx="6096000" cy="880103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Clinton Impeached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AAA461-A28D-442C-9F84-7FD567A200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876674" y="870974"/>
            <a:ext cx="4650686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1998</a:t>
            </a:r>
          </a:p>
          <a:p>
            <a:endParaRPr lang="en-US" dirty="0"/>
          </a:p>
          <a:p>
            <a:r>
              <a:rPr lang="en-US" dirty="0">
                <a:solidFill>
                  <a:srgbClr val="C00000"/>
                </a:solidFill>
              </a:rPr>
              <a:t>Perjury</a:t>
            </a:r>
            <a:r>
              <a:rPr lang="en-US" dirty="0"/>
              <a:t> – lying under oath</a:t>
            </a:r>
          </a:p>
          <a:p>
            <a:endParaRPr lang="en-US" dirty="0"/>
          </a:p>
          <a:p>
            <a:r>
              <a:rPr lang="en-US" dirty="0"/>
              <a:t>Clinton lied under oath about relationship with Monica Lewinsky</a:t>
            </a:r>
          </a:p>
          <a:p>
            <a:endParaRPr lang="en-US" dirty="0"/>
          </a:p>
          <a:p>
            <a:r>
              <a:rPr lang="en-US" dirty="0"/>
              <a:t>Impeached by House but acquitted by Senate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3A9295-F654-4A8D-9EAC-E0C6485A69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8823"/>
            <a:ext cx="7668126" cy="4315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5963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052DBC9-35BD-4842-84C7-AFED5E9E1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0950" y="57150"/>
            <a:ext cx="8401050" cy="6800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134D47-C950-488A-B90A-D8CFC1C0C3BA}"/>
              </a:ext>
            </a:extLst>
          </p:cNvPr>
          <p:cNvSpPr txBox="1"/>
          <p:nvPr/>
        </p:nvSpPr>
        <p:spPr>
          <a:xfrm>
            <a:off x="224590" y="1395663"/>
            <a:ext cx="385010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Close election with multiple recounts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/>
              <a:t>Election went to Supreme Court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i="1" dirty="0">
                <a:solidFill>
                  <a:srgbClr val="C00000"/>
                </a:solidFill>
              </a:rPr>
              <a:t>Bush v. Gore</a:t>
            </a:r>
          </a:p>
        </p:txBody>
      </p:sp>
    </p:spTree>
    <p:extLst>
      <p:ext uri="{BB962C8B-B14F-4D97-AF65-F5344CB8AC3E}">
        <p14:creationId xmlns:p14="http://schemas.microsoft.com/office/powerpoint/2010/main" val="455557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C1B49-EC31-4DDF-849F-4700BA038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5434263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George W. Bush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5E76B1AA-CD86-4E3B-A97A-7C0C2CCC6AF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9309" y="165896"/>
            <a:ext cx="2833803" cy="3515351"/>
          </a:xfr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1B5A806-3C6D-4FF2-94E9-452CFDA5855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422" y="3681247"/>
            <a:ext cx="5271578" cy="3158498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5A3568-CB6F-410E-83EA-C2E2F2FFD522}"/>
              </a:ext>
            </a:extLst>
          </p:cNvPr>
          <p:cNvSpPr txBox="1"/>
          <p:nvPr/>
        </p:nvSpPr>
        <p:spPr>
          <a:xfrm>
            <a:off x="256673" y="1773032"/>
            <a:ext cx="6336632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Elected President in 2000 and 2004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Republican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Son of President George H.W. Bush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latin typeface="+mj-lt"/>
              </a:rPr>
              <a:t>Former Governor of Texas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4126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2F71B3-C6B6-4BCF-BD19-F1B2C13CD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989" y="232966"/>
            <a:ext cx="6011779" cy="896145"/>
          </a:xfrm>
        </p:spPr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No Child Left Behind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DFD92E0-194A-40B8-BF1F-CC77BB42550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42030"/>
            <a:ext cx="6673517" cy="4434932"/>
          </a:xfr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7BE6B9A-32A3-4782-BF1E-53E1F137DA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62011" y="1520073"/>
            <a:ext cx="5181600" cy="4656888"/>
          </a:xfrm>
        </p:spPr>
        <p:txBody>
          <a:bodyPr>
            <a:normAutofit/>
          </a:bodyPr>
          <a:lstStyle/>
          <a:p>
            <a:r>
              <a:rPr lang="en-US" dirty="0"/>
              <a:t>2001</a:t>
            </a:r>
          </a:p>
          <a:p>
            <a:endParaRPr lang="en-US" dirty="0"/>
          </a:p>
          <a:p>
            <a:r>
              <a:rPr lang="en-US" dirty="0"/>
              <a:t>Set high standards and establishing measurable goals to education</a:t>
            </a:r>
          </a:p>
          <a:p>
            <a:endParaRPr lang="en-US" dirty="0"/>
          </a:p>
          <a:p>
            <a:r>
              <a:rPr lang="en-US" dirty="0"/>
              <a:t>States had to give tests in order to receive federal funds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50594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</TotalTime>
  <Words>346</Words>
  <Application>Microsoft Office PowerPoint</Application>
  <PresentationFormat>Widescreen</PresentationFormat>
  <Paragraphs>119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Wingdings</vt:lpstr>
      <vt:lpstr>Office Theme</vt:lpstr>
      <vt:lpstr>America in the Internet Age</vt:lpstr>
      <vt:lpstr>Bill Clinton</vt:lpstr>
      <vt:lpstr>PowerPoint Presentation</vt:lpstr>
      <vt:lpstr>Contract With America</vt:lpstr>
      <vt:lpstr>PowerPoint Presentation</vt:lpstr>
      <vt:lpstr>Clinton Impeached</vt:lpstr>
      <vt:lpstr>PowerPoint Presentation</vt:lpstr>
      <vt:lpstr>George W. Bush</vt:lpstr>
      <vt:lpstr>No Child Left Behind</vt:lpstr>
      <vt:lpstr>September 11th</vt:lpstr>
      <vt:lpstr>War in Afghanistan</vt:lpstr>
      <vt:lpstr>Patriot Act</vt:lpstr>
      <vt:lpstr>War in Iraq</vt:lpstr>
      <vt:lpstr>PowerPoint Presentation</vt:lpstr>
      <vt:lpstr>Hurricane Katrina</vt:lpstr>
      <vt:lpstr>Eminent Domain</vt:lpstr>
      <vt:lpstr>Barack Obama</vt:lpstr>
      <vt:lpstr>PowerPoint Presentation</vt:lpstr>
      <vt:lpstr>Affordable Care Act</vt:lpstr>
      <vt:lpstr>PowerPoint Presentation</vt:lpstr>
      <vt:lpstr>Donald Trump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America in the Internet Age</dc:title>
  <dc:creator>Dave Burgesss</dc:creator>
  <cp:lastModifiedBy>Dave Burgesss</cp:lastModifiedBy>
  <cp:revision>7</cp:revision>
  <dcterms:created xsi:type="dcterms:W3CDTF">2021-12-06T02:03:39Z</dcterms:created>
  <dcterms:modified xsi:type="dcterms:W3CDTF">2021-12-06T04:58:05Z</dcterms:modified>
</cp:coreProperties>
</file>