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4" d="100"/>
          <a:sy n="84" d="100"/>
        </p:scale>
        <p:origin x="1338"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3/3/2025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344240" y="2307016"/>
            <a:ext cx="3205514" cy="2723823"/>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March 3-7: Dr. Seuss Week ( Daily activities were</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sent home on Parent Square )</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March 6: Seuss Celebration from 5:30-7:00</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r>
              <a:rPr lang="en-US" sz="700" dirty="0">
                <a:latin typeface="KG Miss Kindergarten" panose="02000000000000000000" pitchFamily="2" charset="0"/>
                <a:ea typeface="HelloAnnie" panose="02000603000000000000" pitchFamily="2" charset="0"/>
              </a:rPr>
              <a:t>         The cost for snack is $.1.00 each. Please send exact change in a        labeled bag or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015936"/>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7: Early Dismissal for Students (Teacher Work Day)</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186416735"/>
              </p:ext>
            </p:extLst>
          </p:nvPr>
        </p:nvGraphicFramePr>
        <p:xfrm>
          <a:off x="1258564" y="5176621"/>
          <a:ext cx="6072882" cy="298704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igh</a:t>
                      </a:r>
                      <a:r>
                        <a:rPr lang="en-US" sz="900" b="0" dirty="0">
                          <a:solidFill>
                            <a:schemeClr val="tx1"/>
                          </a:solidFill>
                          <a:latin typeface="KG Miss Kindergarten" panose="02000000000000000000" pitchFamily="2" charset="0"/>
                          <a:ea typeface="HelloAnnie" panose="02000603000000000000" pitchFamily="2" charset="0"/>
                        </a:rPr>
                        <a:t>, _y (long </a:t>
                      </a:r>
                      <a:r>
                        <a:rPr lang="en-US" sz="900" b="0" dirty="0" err="1">
                          <a:solidFill>
                            <a:schemeClr val="tx1"/>
                          </a:solidFill>
                          <a:latin typeface="KG Miss Kindergarten" panose="02000000000000000000" pitchFamily="2" charset="0"/>
                          <a:ea typeface="HelloAnnie" panose="02000603000000000000" pitchFamily="2" charset="0"/>
                        </a:rPr>
                        <a:t>i</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ie</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Sequence, Declarative sentences</a:t>
                      </a:r>
                    </a:p>
                    <a:p>
                      <a:r>
                        <a:rPr lang="en-US" sz="900" b="0" dirty="0">
                          <a:solidFill>
                            <a:schemeClr val="tx1"/>
                          </a:solidFill>
                          <a:latin typeface="KG Miss Kindergarten" panose="02000000000000000000" pitchFamily="2" charset="0"/>
                          <a:ea typeface="HelloAnnie" panose="02000603000000000000" pitchFamily="2" charset="0"/>
                        </a:rPr>
                        <a:t>Vocabulary: attraction, crops, weave, herd, uniform</a:t>
                      </a:r>
                    </a:p>
                    <a:p>
                      <a:r>
                        <a:rPr lang="en-US" sz="800" b="1" dirty="0">
                          <a:solidFill>
                            <a:schemeClr val="tx1"/>
                          </a:solidFill>
                          <a:latin typeface="KG Miss Kindergarten" panose="02000000000000000000" pitchFamily="2" charset="0"/>
                          <a:ea typeface="HelloAnnie" panose="02000603000000000000" pitchFamily="2" charset="0"/>
                        </a:rPr>
                        <a:t> 3/7 Unit 6 Assessment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Adverbs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3/7 Dictation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10: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3/5 Review pages sent home, 3/6 Topic 10Test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a:t>
                      </a:r>
                      <a:r>
                        <a:rPr lang="en-US" sz="1000" b="0">
                          <a:solidFill>
                            <a:schemeClr val="tx1"/>
                          </a:solidFill>
                          <a:latin typeface="KG Miss Kindergarten" panose="02000000000000000000" pitchFamily="2" charset="0"/>
                          <a:ea typeface="HelloAnnie" panose="02000603000000000000" pitchFamily="2" charset="0"/>
                        </a:rPr>
                        <a:t>: Patriotism</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021533"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March 3-7, 2025</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1293</TotalTime>
  <Words>387</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HelloButtons</vt:lpstr>
      <vt:lpstr>HelloAnnie</vt:lpstr>
      <vt:lpstr>HelloBoomerang</vt:lpstr>
      <vt:lpstr>Times New Roman</vt:lpstr>
      <vt:lpstr>KG Miss Kindergarten</vt:lpstr>
      <vt:lpstr>Calibri Light</vt:lpstr>
      <vt:lpstr>HelloEtchASketch</vt:lpstr>
      <vt:lpstr>KG Miss Kindy Chunky</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64</cp:revision>
  <cp:lastPrinted>2025-03-03T13:00:20Z</cp:lastPrinted>
  <dcterms:created xsi:type="dcterms:W3CDTF">2016-10-11T18:59:43Z</dcterms:created>
  <dcterms:modified xsi:type="dcterms:W3CDTF">2025-03-03T13:46:49Z</dcterms:modified>
</cp:coreProperties>
</file>