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404" y="-312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25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9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50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4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9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5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59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09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001ED-BD7F-4232-81B1-976DE7E16FE0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37F0-0F03-47F2-90D1-95F79B6B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45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7591" y="1600230"/>
            <a:ext cx="3887161" cy="7979709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Hive Happenings</a:t>
            </a:r>
            <a:endParaRPr lang="en-US" altLang="en-US" sz="24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Spelling: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Words with long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u, homophones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Reading:</a:t>
            </a:r>
            <a:r>
              <a:rPr lang="en-US" altLang="en-US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Sequence, author’s purpose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Grammar:</a:t>
            </a:r>
            <a:r>
              <a:rPr lang="en-US" altLang="en-US" sz="2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>
                <a:solidFill>
                  <a:srgbClr val="000000"/>
                </a:solidFill>
                <a:latin typeface="Love Ya Like A Sister" panose="02000503000000020004" pitchFamily="2" charset="0"/>
              </a:rPr>
              <a:t>Collective nouns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measuring in cm and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meters, inches, feet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4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Social </a:t>
            </a:r>
            <a:r>
              <a:rPr lang="en-US" altLang="en-US" sz="2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Studies/Science: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U.S. Symbols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in Me: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dirty="0" smtClean="0"/>
              <a:t>Developing relationships</a:t>
            </a:r>
            <a:endParaRPr lang="en-US" dirty="0"/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650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b="1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014016" y="1626161"/>
            <a:ext cx="3620161" cy="219982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/>
                </a:solidFill>
                <a:latin typeface="Love Ya Like A Sister" panose="02000503000000020004" pitchFamily="2" charset="0"/>
              </a:rPr>
              <a:t>Important </a:t>
            </a: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dates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 smtClean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980" dirty="0">
              <a:solidFill>
                <a:srgbClr val="17365D"/>
              </a:solidFill>
              <a:latin typeface="AR CHRISTY" panose="02000000000000000000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166118" y="8252752"/>
            <a:ext cx="3344495" cy="1424766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Busy Bee of the Week</a:t>
            </a:r>
            <a:endParaRPr lang="en-US" altLang="en-US" sz="28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8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No </a:t>
            </a:r>
            <a:r>
              <a:rPr lang="en-US" altLang="en-US" sz="280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leader this week</a:t>
            </a:r>
            <a:r>
              <a:rPr lang="en-US" altLang="en-US" sz="280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endParaRPr lang="en-US" altLang="en-US" sz="28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907" dirty="0">
                <a:solidFill>
                  <a:srgbClr val="17365D"/>
                </a:solidFill>
                <a:latin typeface="Tempus Sans ITC" panose="04020404030D07020202" pitchFamily="82" charset="0"/>
              </a:rPr>
              <a:t>         </a:t>
            </a: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907" dirty="0">
              <a:solidFill>
                <a:srgbClr val="17365D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1155" dirty="0"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591" y="128164"/>
            <a:ext cx="7506586" cy="148833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134112" tIns="67058" rIns="134112" bIns="67058" numCol="1" anchor="t" anchorCtr="0" compatLnSpc="1">
            <a:prstTxWarp prst="textNoShape">
              <a:avLst/>
            </a:prstTxWarp>
          </a:bodyPr>
          <a:lstStyle/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Mrs.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Boshell’s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err="1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Buzzworthy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News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1341188" eaLnBrk="0" fontAlgn="base" hangingPunct="0">
              <a:spcBef>
                <a:spcPct val="0"/>
              </a:spcBef>
              <a:spcAft>
                <a:spcPts val="1173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February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10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, </a:t>
            </a:r>
            <a:r>
              <a:rPr lang="en-US" altLang="en-US" sz="32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2025</a:t>
            </a:r>
            <a:endParaRPr lang="en-US" altLang="en-US" sz="32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ctr" defTabSz="1341188" eaLnBrk="0" fontAlgn="base" hangingPunct="0">
              <a:spcBef>
                <a:spcPct val="0"/>
              </a:spcBef>
              <a:spcAft>
                <a:spcPts val="1173"/>
              </a:spcAft>
            </a:pPr>
            <a:endParaRPr lang="en-US" altLang="en-US" sz="5867" dirty="0">
              <a:solidFill>
                <a:srgbClr val="000000"/>
              </a:solidFill>
              <a:latin typeface="AR CHRISTY" panose="02000000000000000000" pitchFamily="2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014752" y="3815921"/>
            <a:ext cx="3619425" cy="4334366"/>
          </a:xfrm>
          <a:prstGeom prst="rect">
            <a:avLst/>
          </a:prstGeom>
          <a:solidFill>
            <a:srgbClr val="FFFFFF"/>
          </a:solidFill>
          <a:ln w="25400">
            <a:solidFill>
              <a:srgbClr val="205867"/>
            </a:solidFill>
            <a:prstDash val="lgDash"/>
            <a:miter lim="800000"/>
            <a:headEnd/>
            <a:tailEnd/>
          </a:ln>
        </p:spPr>
        <p:txBody>
          <a:bodyPr vert="horz" wrap="square" lIns="75438" tIns="37719" rIns="75438" bIns="37719" numCol="1" anchor="t" anchorCtr="0" compatLnSpc="1">
            <a:prstTxWarp prst="textNoShape">
              <a:avLst/>
            </a:prstTxWarp>
          </a:bodyPr>
          <a:lstStyle/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endParaRPr lang="en-US" altLang="en-US" sz="20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algn="r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20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Sweet Reminders</a:t>
            </a:r>
            <a:endParaRPr lang="en-US" altLang="en-US" sz="2000" b="1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endParaRPr lang="en-US" altLang="en-US" sz="14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Language Arts-</a:t>
            </a:r>
            <a:endParaRPr lang="en-US" altLang="en-US" sz="1400" dirty="0" smtClean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Thursday-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4.2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grammar test and minor grade.</a:t>
            </a:r>
          </a:p>
          <a:p>
            <a:pPr marL="285750" indent="-285750" defTabSz="754380" eaLnBrk="0" fontAlgn="base" hangingPunct="0">
              <a:spcBef>
                <a:spcPct val="0"/>
              </a:spcBef>
              <a:spcAft>
                <a:spcPts val="660"/>
              </a:spcAft>
              <a:buFont typeface="Arial" panose="020B0604020202020204" pitchFamily="34" charset="0"/>
              <a:buChar char="•"/>
            </a:pP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Friday-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4.2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reading comprehension test,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4.2 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spelling test</a:t>
            </a:r>
          </a:p>
          <a:p>
            <a:pPr marL="141446" indent="-141446" defTabSz="754380" eaLnBrk="0" fontAlgn="base" hangingPunct="0">
              <a:spcBef>
                <a:spcPct val="0"/>
              </a:spcBef>
              <a:spcAft>
                <a:spcPts val="660"/>
              </a:spcAft>
            </a:pPr>
            <a:r>
              <a:rPr lang="en-US" altLang="en-US" sz="1400" b="1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Math-</a:t>
            </a:r>
            <a:r>
              <a:rPr lang="en-US" altLang="en-US" sz="14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	</a:t>
            </a: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 smtClean="0">
                <a:solidFill>
                  <a:srgbClr val="000000"/>
                </a:solidFill>
                <a:latin typeface="Simple Summer" pitchFamily="50" charset="0"/>
              </a:rPr>
              <a:t>-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 Measuring in inches, cm, feet,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meters-major </a:t>
            </a:r>
            <a:r>
              <a:rPr lang="en-US" altLang="en-US" sz="1600" dirty="0" smtClean="0">
                <a:solidFill>
                  <a:srgbClr val="000000"/>
                </a:solidFill>
                <a:latin typeface="Love Ya Like A Sister" panose="02000503000000020004" pitchFamily="2" charset="0"/>
              </a:rPr>
              <a:t>grade</a:t>
            </a:r>
            <a:endParaRPr lang="en-US" altLang="en-US" sz="1600" dirty="0">
              <a:solidFill>
                <a:srgbClr val="000000"/>
              </a:solidFill>
              <a:latin typeface="Love Ya Like A Sister" panose="02000503000000020004" pitchFamily="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 b="1" dirty="0">
              <a:solidFill>
                <a:srgbClr val="000000"/>
              </a:solidFill>
              <a:latin typeface="Simple Summer" pitchFamily="50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907" i="1" dirty="0">
              <a:solidFill>
                <a:srgbClr val="000000"/>
              </a:solidFill>
              <a:latin typeface="Tempus Sans ITC" panose="04020404030D07020202" pitchFamily="82" charset="0"/>
            </a:endParaRPr>
          </a:p>
          <a:p>
            <a:pPr defTabSz="75438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485" dirty="0">
              <a:latin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26806">
            <a:off x="4104654" y="284217"/>
            <a:ext cx="3496605" cy="1176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3574" y="3806254"/>
            <a:ext cx="1485636" cy="128346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72"/>
          <a:stretch/>
        </p:blipFill>
        <p:spPr>
          <a:xfrm>
            <a:off x="2841863" y="7685912"/>
            <a:ext cx="1465093" cy="20940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070350" y="2076450"/>
            <a:ext cx="3536033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February </a:t>
            </a:r>
            <a:r>
              <a:rPr lang="en-US" sz="1100" dirty="0" smtClean="0"/>
              <a:t>11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- 2</a:t>
            </a:r>
            <a:r>
              <a:rPr lang="en-US" sz="1100" baseline="30000" dirty="0" smtClean="0"/>
              <a:t>nd</a:t>
            </a:r>
            <a:r>
              <a:rPr lang="en-US" sz="1100" dirty="0" smtClean="0"/>
              <a:t> grade parent workshop 8:30, 12:00, 5:30</a:t>
            </a:r>
          </a:p>
          <a:p>
            <a:r>
              <a:rPr lang="en-US" sz="1100" dirty="0" smtClean="0"/>
              <a:t>February 12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Lady Liberty field </a:t>
            </a:r>
            <a:endParaRPr lang="en-US" sz="1100" dirty="0" smtClean="0"/>
          </a:p>
          <a:p>
            <a:r>
              <a:rPr lang="en-US" sz="1100" dirty="0" smtClean="0"/>
              <a:t>February </a:t>
            </a:r>
            <a:r>
              <a:rPr lang="en-US" sz="1100" dirty="0" smtClean="0"/>
              <a:t>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Valentine party</a:t>
            </a:r>
          </a:p>
          <a:p>
            <a:r>
              <a:rPr lang="en-US" sz="1100" dirty="0" smtClean="0"/>
              <a:t>February 14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Valentine program 11:30</a:t>
            </a:r>
          </a:p>
          <a:p>
            <a:r>
              <a:rPr lang="en-US" sz="1100" dirty="0" smtClean="0"/>
              <a:t>February 17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- no school</a:t>
            </a:r>
          </a:p>
          <a:p>
            <a:r>
              <a:rPr lang="en-US" sz="1100" dirty="0" smtClean="0"/>
              <a:t>February 21</a:t>
            </a:r>
            <a:r>
              <a:rPr lang="en-US" sz="1100" baseline="30000" dirty="0" smtClean="0"/>
              <a:t>st</a:t>
            </a:r>
            <a:r>
              <a:rPr lang="en-US" sz="1100" dirty="0" smtClean="0"/>
              <a:t>- Davis Theater field trip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827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08EC6E2BFCB46AF0F3DBD94CACB47" ma:contentTypeVersion="13" ma:contentTypeDescription="Create a new document." ma:contentTypeScope="" ma:versionID="e90fb64e149755ef877b4cb99dd0428b">
  <xsd:schema xmlns:xsd="http://www.w3.org/2001/XMLSchema" xmlns:xs="http://www.w3.org/2001/XMLSchema" xmlns:p="http://schemas.microsoft.com/office/2006/metadata/properties" xmlns:ns3="80b9745e-708a-4de7-b76f-403203919f70" targetNamespace="http://schemas.microsoft.com/office/2006/metadata/properties" ma:root="true" ma:fieldsID="7a63fac241610791e9a1989120c3590c" ns3:_="">
    <xsd:import namespace="80b9745e-708a-4de7-b76f-403203919f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b9745e-708a-4de7-b76f-403203919f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0b9745e-708a-4de7-b76f-403203919f7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A55287-8633-4B2B-9EAD-5EC491BA91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b9745e-708a-4de7-b76f-403203919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26D1BA-CE3D-43F7-9C6A-291F8574571F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80b9745e-708a-4de7-b76f-403203919f70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2CC3A9E-5528-4A38-9998-998F43645D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2131</TotalTime>
  <Words>136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CHRISTY</vt:lpstr>
      <vt:lpstr>Arial</vt:lpstr>
      <vt:lpstr>Calibri</vt:lpstr>
      <vt:lpstr>Calibri Light</vt:lpstr>
      <vt:lpstr>Love Ya Like A Sister</vt:lpstr>
      <vt:lpstr>Simple Summer</vt:lpstr>
      <vt:lpstr>Tempus Sans ITC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Trahan</dc:creator>
  <cp:lastModifiedBy>Kristen Boshell</cp:lastModifiedBy>
  <cp:revision>63</cp:revision>
  <cp:lastPrinted>2025-02-06T19:49:38Z</cp:lastPrinted>
  <dcterms:created xsi:type="dcterms:W3CDTF">2016-06-16T14:10:06Z</dcterms:created>
  <dcterms:modified xsi:type="dcterms:W3CDTF">2025-02-06T19:49:48Z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0x01010067608EC6E2BFCB46AF0F3DBD94CACB47</vt:lpwstr>
  </property>
</Properties>
</file>