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96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Words with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oo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,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prefix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non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-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and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ew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-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Author’s purpose,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classify and categorize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contractions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Measurement-inches, feet,  yard, cm, meters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Lady liberty lessons, Dr. Seuss Stem activities, Leap Day activities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50" dirty="0" smtClean="0">
                <a:solidFill>
                  <a:srgbClr val="000000"/>
                </a:solidFill>
                <a:latin typeface="Tempus Sans ITC" panose="04020404030D07020202" pitchFamily="82" charset="0"/>
              </a:rPr>
              <a:t>Standing for others</a:t>
            </a: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Jimmi</a:t>
            </a:r>
            <a:r>
              <a:rPr lang="en-US" altLang="en-US" sz="2000" b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Grace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26,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March 6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- 4-4 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March 6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- 4-4 spelling test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12-minor grade on measurement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February </a:t>
            </a:r>
            <a:r>
              <a:rPr lang="en-US" sz="1300" dirty="0" smtClean="0"/>
              <a:t>26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-March 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- Dr. Seuss Week</a:t>
            </a:r>
          </a:p>
          <a:p>
            <a:r>
              <a:rPr lang="en-US" sz="1300" dirty="0" smtClean="0"/>
              <a:t>February 29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Dr. Seuss night</a:t>
            </a:r>
          </a:p>
          <a:p>
            <a:r>
              <a:rPr lang="en-US" sz="1300" dirty="0" smtClean="0"/>
              <a:t>March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- 3</a:t>
            </a:r>
            <a:r>
              <a:rPr lang="en-US" sz="1300" baseline="30000" dirty="0" smtClean="0"/>
              <a:t>rd</a:t>
            </a:r>
            <a:r>
              <a:rPr lang="en-US" sz="1300" dirty="0" smtClean="0"/>
              <a:t> 9 weeks ends</a:t>
            </a:r>
          </a:p>
          <a:p>
            <a:r>
              <a:rPr lang="en-US" sz="1300" dirty="0" smtClean="0"/>
              <a:t>March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early dismissal</a:t>
            </a:r>
          </a:p>
          <a:p>
            <a:endParaRPr lang="en-US" sz="1300" dirty="0" smtClean="0"/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0b9745e-708a-4de7-b76f-403203919f7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2123</TotalTime>
  <Words>124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58</cp:revision>
  <cp:lastPrinted>2024-02-22T17:11:51Z</cp:lastPrinted>
  <dcterms:created xsi:type="dcterms:W3CDTF">2016-06-16T14:10:06Z</dcterms:created>
  <dcterms:modified xsi:type="dcterms:W3CDTF">2024-02-22T17:12:11Z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