
<file path=[Content_Types].xml><?xml version="1.0" encoding="utf-8"?>
<Types xmlns="http://schemas.openxmlformats.org/package/2006/content-types">
  <Default Extension="fntdata" ContentType="application/x-fontdata"/>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4"/>
  </p:notesMasterIdLst>
  <p:sldIdLst>
    <p:sldId id="256" r:id="rId2"/>
    <p:sldId id="257" r:id="rId3"/>
  </p:sldIdLst>
  <p:sldSz cx="7772400" cy="10058400"/>
  <p:notesSz cx="6877050" cy="9656763"/>
  <p:embeddedFontLst>
    <p:embeddedFont>
      <p:font typeface="Comic Sans MS" panose="030F0702030302020204" pitchFamily="66" charset="0"/>
      <p:regular r:id="rId5"/>
      <p:bold r:id="rId6"/>
      <p:italic r:id="rId7"/>
      <p:boldItalic r:id="rId8"/>
    </p:embeddedFont>
    <p:embeddedFont>
      <p:font typeface="Cordia New" panose="020B0304020202020204" pitchFamily="34" charset="-34"/>
      <p:regular r:id="rId9"/>
      <p:bold r:id="rId10"/>
    </p:embeddedFont>
    <p:embeddedFont>
      <p:font typeface="Quicksand" panose="020B0604020202020204" charset="0"/>
      <p:regular r:id="rId11"/>
      <p:bold r:id="rId12"/>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3" roundtripDataSignature="AMtx7mia9lIKbLsKCNxVNsaelRVKJ5Nvw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3" d="100"/>
          <a:sy n="53" d="100"/>
        </p:scale>
        <p:origin x="2539" y="77"/>
      </p:cViewPr>
      <p:guideLst>
        <p:guide orient="horz" pos="3168"/>
        <p:guide pos="244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4.fntdata"/><Relationship Id="rId13" Type="http://customschemas.google.com/relationships/presentationmetadata" Target="metadata"/><Relationship Id="rId3" Type="http://schemas.openxmlformats.org/officeDocument/2006/relationships/slide" Target="slides/slide2.xml"/><Relationship Id="rId7" Type="http://schemas.openxmlformats.org/officeDocument/2006/relationships/font" Target="fonts/font3.fntdata"/><Relationship Id="rId12" Type="http://schemas.openxmlformats.org/officeDocument/2006/relationships/font" Target="fonts/font8.fntdata"/><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font" Target="fonts/font2.fntdata"/><Relationship Id="rId11" Type="http://schemas.openxmlformats.org/officeDocument/2006/relationships/font" Target="fonts/font7.fntdata"/><Relationship Id="rId5" Type="http://schemas.openxmlformats.org/officeDocument/2006/relationships/font" Target="fonts/font1.fntdata"/><Relationship Id="rId15" Type="http://schemas.openxmlformats.org/officeDocument/2006/relationships/viewProps" Target="viewProps.xml"/><Relationship Id="rId10" Type="http://schemas.openxmlformats.org/officeDocument/2006/relationships/font" Target="fonts/font6.fntdata"/><Relationship Id="rId4" Type="http://schemas.openxmlformats.org/officeDocument/2006/relationships/notesMaster" Target="notesMasters/notesMaster1.xml"/><Relationship Id="rId9" Type="http://schemas.openxmlformats.org/officeDocument/2006/relationships/font" Target="fonts/font5.fntdata"/><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6400" y="724250"/>
            <a:ext cx="4584925" cy="362127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7700" y="4586950"/>
            <a:ext cx="5501625" cy="4345525"/>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87700" y="4586950"/>
            <a:ext cx="5501625" cy="434552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2" name="Google Shape;82;p1:notes"/>
          <p:cNvSpPr>
            <a:spLocks noGrp="1" noRot="1" noChangeAspect="1"/>
          </p:cNvSpPr>
          <p:nvPr>
            <p:ph type="sldImg" idx="2"/>
          </p:nvPr>
        </p:nvSpPr>
        <p:spPr>
          <a:xfrm>
            <a:off x="1146400" y="724250"/>
            <a:ext cx="4584925" cy="36212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p2:notes"/>
          <p:cNvSpPr txBox="1">
            <a:spLocks noGrp="1"/>
          </p:cNvSpPr>
          <p:nvPr>
            <p:ph type="body" idx="1"/>
          </p:nvPr>
        </p:nvSpPr>
        <p:spPr>
          <a:xfrm>
            <a:off x="687700" y="4586950"/>
            <a:ext cx="5501625" cy="434552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7" name="Google Shape;97;p2:notes"/>
          <p:cNvSpPr>
            <a:spLocks noGrp="1" noRot="1" noChangeAspect="1"/>
          </p:cNvSpPr>
          <p:nvPr>
            <p:ph type="sldImg" idx="2"/>
          </p:nvPr>
        </p:nvSpPr>
        <p:spPr>
          <a:xfrm>
            <a:off x="1146400" y="724250"/>
            <a:ext cx="4584925" cy="36212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1"/>
        <p:cNvGrpSpPr/>
        <p:nvPr/>
      </p:nvGrpSpPr>
      <p:grpSpPr>
        <a:xfrm>
          <a:off x="0" y="0"/>
          <a:ext cx="0" cy="0"/>
          <a:chOff x="0" y="0"/>
          <a:chExt cx="0" cy="0"/>
        </a:xfrm>
      </p:grpSpPr>
      <p:sp>
        <p:nvSpPr>
          <p:cNvPr id="12" name="Google Shape;12;p4"/>
          <p:cNvSpPr txBox="1">
            <a:spLocks noGrp="1"/>
          </p:cNvSpPr>
          <p:nvPr>
            <p:ph type="title"/>
          </p:nvPr>
        </p:nvSpPr>
        <p:spPr>
          <a:xfrm>
            <a:off x="388620" y="402802"/>
            <a:ext cx="6995160" cy="16764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 name="Google Shape;13;p4"/>
          <p:cNvSpPr txBox="1">
            <a:spLocks noGrp="1"/>
          </p:cNvSpPr>
          <p:nvPr>
            <p:ph type="body" idx="1"/>
          </p:nvPr>
        </p:nvSpPr>
        <p:spPr>
          <a:xfrm>
            <a:off x="388620" y="2346961"/>
            <a:ext cx="6995160" cy="6638079"/>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14" name="Google Shape;14;p4"/>
          <p:cNvSpPr txBox="1">
            <a:spLocks noGrp="1"/>
          </p:cNvSpPr>
          <p:nvPr>
            <p:ph type="dt" idx="10"/>
          </p:nvPr>
        </p:nvSpPr>
        <p:spPr>
          <a:xfrm>
            <a:off x="388620" y="9322647"/>
            <a:ext cx="1813560" cy="535517"/>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 name="Google Shape;15;p4"/>
          <p:cNvSpPr txBox="1">
            <a:spLocks noGrp="1"/>
          </p:cNvSpPr>
          <p:nvPr>
            <p:ph type="ftr" idx="11"/>
          </p:nvPr>
        </p:nvSpPr>
        <p:spPr>
          <a:xfrm>
            <a:off x="2655570" y="9322647"/>
            <a:ext cx="2461260" cy="535517"/>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 name="Google Shape;16;p4"/>
          <p:cNvSpPr txBox="1">
            <a:spLocks noGrp="1"/>
          </p:cNvSpPr>
          <p:nvPr>
            <p:ph type="sldNum" idx="12"/>
          </p:nvPr>
        </p:nvSpPr>
        <p:spPr>
          <a:xfrm>
            <a:off x="5570220" y="9322647"/>
            <a:ext cx="1813560" cy="535517"/>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13"/>
          <p:cNvSpPr txBox="1">
            <a:spLocks noGrp="1"/>
          </p:cNvSpPr>
          <p:nvPr>
            <p:ph type="title"/>
          </p:nvPr>
        </p:nvSpPr>
        <p:spPr>
          <a:xfrm>
            <a:off x="388620" y="402802"/>
            <a:ext cx="6995160" cy="16764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13"/>
          <p:cNvSpPr txBox="1">
            <a:spLocks noGrp="1"/>
          </p:cNvSpPr>
          <p:nvPr>
            <p:ph type="body" idx="1"/>
          </p:nvPr>
        </p:nvSpPr>
        <p:spPr>
          <a:xfrm rot="5400000">
            <a:off x="567161" y="2168420"/>
            <a:ext cx="6638079" cy="699516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71" name="Google Shape;71;p13"/>
          <p:cNvSpPr txBox="1">
            <a:spLocks noGrp="1"/>
          </p:cNvSpPr>
          <p:nvPr>
            <p:ph type="dt" idx="10"/>
          </p:nvPr>
        </p:nvSpPr>
        <p:spPr>
          <a:xfrm>
            <a:off x="388620" y="9322647"/>
            <a:ext cx="1813560" cy="535517"/>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13"/>
          <p:cNvSpPr txBox="1">
            <a:spLocks noGrp="1"/>
          </p:cNvSpPr>
          <p:nvPr>
            <p:ph type="ftr" idx="11"/>
          </p:nvPr>
        </p:nvSpPr>
        <p:spPr>
          <a:xfrm>
            <a:off x="2655570" y="9322647"/>
            <a:ext cx="2461260" cy="535517"/>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13"/>
          <p:cNvSpPr txBox="1">
            <a:spLocks noGrp="1"/>
          </p:cNvSpPr>
          <p:nvPr>
            <p:ph type="sldNum" idx="12"/>
          </p:nvPr>
        </p:nvSpPr>
        <p:spPr>
          <a:xfrm>
            <a:off x="5570220" y="9322647"/>
            <a:ext cx="1813560" cy="535517"/>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14"/>
          <p:cNvSpPr txBox="1">
            <a:spLocks noGrp="1"/>
          </p:cNvSpPr>
          <p:nvPr>
            <p:ph type="title"/>
          </p:nvPr>
        </p:nvSpPr>
        <p:spPr>
          <a:xfrm rot="5400000">
            <a:off x="-760373" y="6142051"/>
            <a:ext cx="12586970" cy="1485662"/>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14"/>
          <p:cNvSpPr txBox="1">
            <a:spLocks noGrp="1"/>
          </p:cNvSpPr>
          <p:nvPr>
            <p:ph type="body" idx="1"/>
          </p:nvPr>
        </p:nvSpPr>
        <p:spPr>
          <a:xfrm rot="5400000">
            <a:off x="-3797815" y="4719810"/>
            <a:ext cx="12586970" cy="4330144"/>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77" name="Google Shape;77;p14"/>
          <p:cNvSpPr txBox="1">
            <a:spLocks noGrp="1"/>
          </p:cNvSpPr>
          <p:nvPr>
            <p:ph type="dt" idx="10"/>
          </p:nvPr>
        </p:nvSpPr>
        <p:spPr>
          <a:xfrm>
            <a:off x="388620" y="9322647"/>
            <a:ext cx="1813560" cy="535517"/>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14"/>
          <p:cNvSpPr txBox="1">
            <a:spLocks noGrp="1"/>
          </p:cNvSpPr>
          <p:nvPr>
            <p:ph type="ftr" idx="11"/>
          </p:nvPr>
        </p:nvSpPr>
        <p:spPr>
          <a:xfrm>
            <a:off x="2655570" y="9322647"/>
            <a:ext cx="2461260" cy="535517"/>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14"/>
          <p:cNvSpPr txBox="1">
            <a:spLocks noGrp="1"/>
          </p:cNvSpPr>
          <p:nvPr>
            <p:ph type="sldNum" idx="12"/>
          </p:nvPr>
        </p:nvSpPr>
        <p:spPr>
          <a:xfrm>
            <a:off x="5570220" y="9322647"/>
            <a:ext cx="1813560" cy="535517"/>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7"/>
        <p:cNvGrpSpPr/>
        <p:nvPr/>
      </p:nvGrpSpPr>
      <p:grpSpPr>
        <a:xfrm>
          <a:off x="0" y="0"/>
          <a:ext cx="0" cy="0"/>
          <a:chOff x="0" y="0"/>
          <a:chExt cx="0" cy="0"/>
        </a:xfrm>
      </p:grpSpPr>
      <p:sp>
        <p:nvSpPr>
          <p:cNvPr id="18" name="Google Shape;18;p5"/>
          <p:cNvSpPr txBox="1">
            <a:spLocks noGrp="1"/>
          </p:cNvSpPr>
          <p:nvPr>
            <p:ph type="ctrTitle"/>
          </p:nvPr>
        </p:nvSpPr>
        <p:spPr>
          <a:xfrm>
            <a:off x="582930" y="3124624"/>
            <a:ext cx="6606540" cy="2156037"/>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5"/>
          <p:cNvSpPr txBox="1">
            <a:spLocks noGrp="1"/>
          </p:cNvSpPr>
          <p:nvPr>
            <p:ph type="subTitle" idx="1"/>
          </p:nvPr>
        </p:nvSpPr>
        <p:spPr>
          <a:xfrm>
            <a:off x="1165860" y="5699760"/>
            <a:ext cx="5440680" cy="2570480"/>
          </a:xfrm>
          <a:prstGeom prst="rect">
            <a:avLst/>
          </a:prstGeom>
          <a:noFill/>
          <a:ln>
            <a:noFill/>
          </a:ln>
        </p:spPr>
        <p:txBody>
          <a:bodyPr spcFirstLastPara="1" wrap="square" lIns="91425" tIns="45700" rIns="91425" bIns="45700" anchor="t" anchorCtr="0">
            <a:norm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a:endParaRPr/>
          </a:p>
        </p:txBody>
      </p:sp>
      <p:sp>
        <p:nvSpPr>
          <p:cNvPr id="20" name="Google Shape;20;p5"/>
          <p:cNvSpPr txBox="1">
            <a:spLocks noGrp="1"/>
          </p:cNvSpPr>
          <p:nvPr>
            <p:ph type="dt" idx="10"/>
          </p:nvPr>
        </p:nvSpPr>
        <p:spPr>
          <a:xfrm>
            <a:off x="388620" y="9322647"/>
            <a:ext cx="1813560" cy="535517"/>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 name="Google Shape;21;p5"/>
          <p:cNvSpPr txBox="1">
            <a:spLocks noGrp="1"/>
          </p:cNvSpPr>
          <p:nvPr>
            <p:ph type="ftr" idx="11"/>
          </p:nvPr>
        </p:nvSpPr>
        <p:spPr>
          <a:xfrm>
            <a:off x="2655570" y="9322647"/>
            <a:ext cx="2461260" cy="535517"/>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 name="Google Shape;22;p5"/>
          <p:cNvSpPr txBox="1">
            <a:spLocks noGrp="1"/>
          </p:cNvSpPr>
          <p:nvPr>
            <p:ph type="sldNum" idx="12"/>
          </p:nvPr>
        </p:nvSpPr>
        <p:spPr>
          <a:xfrm>
            <a:off x="5570220" y="9322647"/>
            <a:ext cx="1813560" cy="535517"/>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3"/>
        <p:cNvGrpSpPr/>
        <p:nvPr/>
      </p:nvGrpSpPr>
      <p:grpSpPr>
        <a:xfrm>
          <a:off x="0" y="0"/>
          <a:ext cx="0" cy="0"/>
          <a:chOff x="0" y="0"/>
          <a:chExt cx="0" cy="0"/>
        </a:xfrm>
      </p:grpSpPr>
      <p:sp>
        <p:nvSpPr>
          <p:cNvPr id="24" name="Google Shape;24;p6"/>
          <p:cNvSpPr txBox="1">
            <a:spLocks noGrp="1"/>
          </p:cNvSpPr>
          <p:nvPr>
            <p:ph type="title"/>
          </p:nvPr>
        </p:nvSpPr>
        <p:spPr>
          <a:xfrm>
            <a:off x="613966" y="6463454"/>
            <a:ext cx="6606540" cy="1997710"/>
          </a:xfrm>
          <a:prstGeom prst="rect">
            <a:avLst/>
          </a:prstGeom>
          <a:noFill/>
          <a:ln>
            <a:noFill/>
          </a:ln>
        </p:spPr>
        <p:txBody>
          <a:bodyPr spcFirstLastPara="1" wrap="square" lIns="91425" tIns="45700" rIns="91425" bIns="45700" anchor="t" anchorCtr="0">
            <a:normAutofit/>
          </a:bodyPr>
          <a:lstStyle>
            <a:lvl1pPr lvl="0" algn="l">
              <a:spcBef>
                <a:spcPts val="0"/>
              </a:spcBef>
              <a:spcAft>
                <a:spcPts val="0"/>
              </a:spcAft>
              <a:buClr>
                <a:schemeClr val="dk1"/>
              </a:buClr>
              <a:buSzPts val="4000"/>
              <a:buFont typeface="Calibri"/>
              <a:buNone/>
              <a:defRPr sz="4000" b="1"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5" name="Google Shape;25;p6"/>
          <p:cNvSpPr txBox="1">
            <a:spLocks noGrp="1"/>
          </p:cNvSpPr>
          <p:nvPr>
            <p:ph type="body" idx="1"/>
          </p:nvPr>
        </p:nvSpPr>
        <p:spPr>
          <a:xfrm>
            <a:off x="613966" y="4263180"/>
            <a:ext cx="6606540" cy="2200274"/>
          </a:xfrm>
          <a:prstGeom prst="rect">
            <a:avLst/>
          </a:prstGeom>
          <a:noFill/>
          <a:ln>
            <a:noFill/>
          </a:ln>
        </p:spPr>
        <p:txBody>
          <a:bodyPr spcFirstLastPara="1" wrap="square" lIns="91425" tIns="45700" rIns="91425" bIns="45700" anchor="b" anchorCtr="0">
            <a:normAutofit/>
          </a:bodyPr>
          <a:lstStyle>
            <a:lvl1pPr marL="457200" lvl="0" indent="-228600" algn="l">
              <a:spcBef>
                <a:spcPts val="400"/>
              </a:spcBef>
              <a:spcAft>
                <a:spcPts val="0"/>
              </a:spcAft>
              <a:buClr>
                <a:srgbClr val="888888"/>
              </a:buClr>
              <a:buSzPts val="2000"/>
              <a:buNone/>
              <a:defRPr sz="2000">
                <a:solidFill>
                  <a:srgbClr val="888888"/>
                </a:solidFill>
              </a:defRPr>
            </a:lvl1pPr>
            <a:lvl2pPr marL="914400" lvl="1" indent="-228600" algn="l">
              <a:spcBef>
                <a:spcPts val="360"/>
              </a:spcBef>
              <a:spcAft>
                <a:spcPts val="0"/>
              </a:spcAft>
              <a:buClr>
                <a:srgbClr val="888888"/>
              </a:buClr>
              <a:buSzPts val="1800"/>
              <a:buNone/>
              <a:defRPr sz="1800">
                <a:solidFill>
                  <a:srgbClr val="888888"/>
                </a:solidFill>
              </a:defRPr>
            </a:lvl2pPr>
            <a:lvl3pPr marL="1371600" lvl="2" indent="-228600" algn="l">
              <a:spcBef>
                <a:spcPts val="320"/>
              </a:spcBef>
              <a:spcAft>
                <a:spcPts val="0"/>
              </a:spcAft>
              <a:buClr>
                <a:srgbClr val="888888"/>
              </a:buClr>
              <a:buSzPts val="1600"/>
              <a:buNone/>
              <a:defRPr sz="1600">
                <a:solidFill>
                  <a:srgbClr val="888888"/>
                </a:solidFill>
              </a:defRPr>
            </a:lvl3pPr>
            <a:lvl4pPr marL="1828800" lvl="3" indent="-228600" algn="l">
              <a:spcBef>
                <a:spcPts val="280"/>
              </a:spcBef>
              <a:spcAft>
                <a:spcPts val="0"/>
              </a:spcAft>
              <a:buClr>
                <a:srgbClr val="888888"/>
              </a:buClr>
              <a:buSzPts val="1400"/>
              <a:buNone/>
              <a:defRPr sz="1400">
                <a:solidFill>
                  <a:srgbClr val="888888"/>
                </a:solidFill>
              </a:defRPr>
            </a:lvl4pPr>
            <a:lvl5pPr marL="2286000" lvl="4" indent="-228600" algn="l">
              <a:spcBef>
                <a:spcPts val="280"/>
              </a:spcBef>
              <a:spcAft>
                <a:spcPts val="0"/>
              </a:spcAft>
              <a:buClr>
                <a:srgbClr val="888888"/>
              </a:buClr>
              <a:buSzPts val="1400"/>
              <a:buNone/>
              <a:defRPr sz="1400">
                <a:solidFill>
                  <a:srgbClr val="888888"/>
                </a:solidFill>
              </a:defRPr>
            </a:lvl5pPr>
            <a:lvl6pPr marL="2743200" lvl="5" indent="-228600" algn="l">
              <a:spcBef>
                <a:spcPts val="280"/>
              </a:spcBef>
              <a:spcAft>
                <a:spcPts val="0"/>
              </a:spcAft>
              <a:buClr>
                <a:srgbClr val="888888"/>
              </a:buClr>
              <a:buSzPts val="1400"/>
              <a:buNone/>
              <a:defRPr sz="1400">
                <a:solidFill>
                  <a:srgbClr val="888888"/>
                </a:solidFill>
              </a:defRPr>
            </a:lvl6pPr>
            <a:lvl7pPr marL="3200400" lvl="6" indent="-228600" algn="l">
              <a:spcBef>
                <a:spcPts val="280"/>
              </a:spcBef>
              <a:spcAft>
                <a:spcPts val="0"/>
              </a:spcAft>
              <a:buClr>
                <a:srgbClr val="888888"/>
              </a:buClr>
              <a:buSzPts val="1400"/>
              <a:buNone/>
              <a:defRPr sz="1400">
                <a:solidFill>
                  <a:srgbClr val="888888"/>
                </a:solidFill>
              </a:defRPr>
            </a:lvl7pPr>
            <a:lvl8pPr marL="3657600" lvl="7" indent="-228600" algn="l">
              <a:spcBef>
                <a:spcPts val="280"/>
              </a:spcBef>
              <a:spcAft>
                <a:spcPts val="0"/>
              </a:spcAft>
              <a:buClr>
                <a:srgbClr val="888888"/>
              </a:buClr>
              <a:buSzPts val="1400"/>
              <a:buNone/>
              <a:defRPr sz="1400">
                <a:solidFill>
                  <a:srgbClr val="888888"/>
                </a:solidFill>
              </a:defRPr>
            </a:lvl8pPr>
            <a:lvl9pPr marL="4114800" lvl="8" indent="-228600" algn="l">
              <a:spcBef>
                <a:spcPts val="280"/>
              </a:spcBef>
              <a:spcAft>
                <a:spcPts val="0"/>
              </a:spcAft>
              <a:buClr>
                <a:srgbClr val="888888"/>
              </a:buClr>
              <a:buSzPts val="1400"/>
              <a:buNone/>
              <a:defRPr sz="1400">
                <a:solidFill>
                  <a:srgbClr val="888888"/>
                </a:solidFill>
              </a:defRPr>
            </a:lvl9pPr>
          </a:lstStyle>
          <a:p>
            <a:endParaRPr/>
          </a:p>
        </p:txBody>
      </p:sp>
      <p:sp>
        <p:nvSpPr>
          <p:cNvPr id="26" name="Google Shape;26;p6"/>
          <p:cNvSpPr txBox="1">
            <a:spLocks noGrp="1"/>
          </p:cNvSpPr>
          <p:nvPr>
            <p:ph type="dt" idx="10"/>
          </p:nvPr>
        </p:nvSpPr>
        <p:spPr>
          <a:xfrm>
            <a:off x="388620" y="9322647"/>
            <a:ext cx="1813560" cy="535517"/>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 name="Google Shape;27;p6"/>
          <p:cNvSpPr txBox="1">
            <a:spLocks noGrp="1"/>
          </p:cNvSpPr>
          <p:nvPr>
            <p:ph type="ftr" idx="11"/>
          </p:nvPr>
        </p:nvSpPr>
        <p:spPr>
          <a:xfrm>
            <a:off x="2655570" y="9322647"/>
            <a:ext cx="2461260" cy="535517"/>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 name="Google Shape;28;p6"/>
          <p:cNvSpPr txBox="1">
            <a:spLocks noGrp="1"/>
          </p:cNvSpPr>
          <p:nvPr>
            <p:ph type="sldNum" idx="12"/>
          </p:nvPr>
        </p:nvSpPr>
        <p:spPr>
          <a:xfrm>
            <a:off x="5570220" y="9322647"/>
            <a:ext cx="1813560" cy="535517"/>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9"/>
        <p:cNvGrpSpPr/>
        <p:nvPr/>
      </p:nvGrpSpPr>
      <p:grpSpPr>
        <a:xfrm>
          <a:off x="0" y="0"/>
          <a:ext cx="0" cy="0"/>
          <a:chOff x="0" y="0"/>
          <a:chExt cx="0" cy="0"/>
        </a:xfrm>
      </p:grpSpPr>
      <p:sp>
        <p:nvSpPr>
          <p:cNvPr id="30" name="Google Shape;30;p7"/>
          <p:cNvSpPr txBox="1">
            <a:spLocks noGrp="1"/>
          </p:cNvSpPr>
          <p:nvPr>
            <p:ph type="title"/>
          </p:nvPr>
        </p:nvSpPr>
        <p:spPr>
          <a:xfrm>
            <a:off x="388620" y="402802"/>
            <a:ext cx="6995160" cy="16764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1" name="Google Shape;31;p7"/>
          <p:cNvSpPr txBox="1">
            <a:spLocks noGrp="1"/>
          </p:cNvSpPr>
          <p:nvPr>
            <p:ph type="body" idx="1"/>
          </p:nvPr>
        </p:nvSpPr>
        <p:spPr>
          <a:xfrm>
            <a:off x="330597" y="3441277"/>
            <a:ext cx="2907903" cy="9737090"/>
          </a:xfrm>
          <a:prstGeom prst="rect">
            <a:avLst/>
          </a:prstGeom>
          <a:noFill/>
          <a:ln>
            <a:noFill/>
          </a:ln>
        </p:spPr>
        <p:txBody>
          <a:bodyPr spcFirstLastPara="1" wrap="square" lIns="91425" tIns="45700" rIns="91425" bIns="45700" anchor="t" anchorCtr="0">
            <a:norm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32" name="Google Shape;32;p7"/>
          <p:cNvSpPr txBox="1">
            <a:spLocks noGrp="1"/>
          </p:cNvSpPr>
          <p:nvPr>
            <p:ph type="body" idx="2"/>
          </p:nvPr>
        </p:nvSpPr>
        <p:spPr>
          <a:xfrm>
            <a:off x="3368040" y="3441277"/>
            <a:ext cx="2907904" cy="9737090"/>
          </a:xfrm>
          <a:prstGeom prst="rect">
            <a:avLst/>
          </a:prstGeom>
          <a:noFill/>
          <a:ln>
            <a:noFill/>
          </a:ln>
        </p:spPr>
        <p:txBody>
          <a:bodyPr spcFirstLastPara="1" wrap="square" lIns="91425" tIns="45700" rIns="91425" bIns="45700" anchor="t" anchorCtr="0">
            <a:norm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33" name="Google Shape;33;p7"/>
          <p:cNvSpPr txBox="1">
            <a:spLocks noGrp="1"/>
          </p:cNvSpPr>
          <p:nvPr>
            <p:ph type="dt" idx="10"/>
          </p:nvPr>
        </p:nvSpPr>
        <p:spPr>
          <a:xfrm>
            <a:off x="388620" y="9322647"/>
            <a:ext cx="1813560" cy="535517"/>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 name="Google Shape;34;p7"/>
          <p:cNvSpPr txBox="1">
            <a:spLocks noGrp="1"/>
          </p:cNvSpPr>
          <p:nvPr>
            <p:ph type="ftr" idx="11"/>
          </p:nvPr>
        </p:nvSpPr>
        <p:spPr>
          <a:xfrm>
            <a:off x="2655570" y="9322647"/>
            <a:ext cx="2461260" cy="535517"/>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7"/>
          <p:cNvSpPr txBox="1">
            <a:spLocks noGrp="1"/>
          </p:cNvSpPr>
          <p:nvPr>
            <p:ph type="sldNum" idx="12"/>
          </p:nvPr>
        </p:nvSpPr>
        <p:spPr>
          <a:xfrm>
            <a:off x="5570220" y="9322647"/>
            <a:ext cx="1813560" cy="535517"/>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6"/>
        <p:cNvGrpSpPr/>
        <p:nvPr/>
      </p:nvGrpSpPr>
      <p:grpSpPr>
        <a:xfrm>
          <a:off x="0" y="0"/>
          <a:ext cx="0" cy="0"/>
          <a:chOff x="0" y="0"/>
          <a:chExt cx="0" cy="0"/>
        </a:xfrm>
      </p:grpSpPr>
      <p:sp>
        <p:nvSpPr>
          <p:cNvPr id="37" name="Google Shape;37;p8"/>
          <p:cNvSpPr txBox="1">
            <a:spLocks noGrp="1"/>
          </p:cNvSpPr>
          <p:nvPr>
            <p:ph type="title"/>
          </p:nvPr>
        </p:nvSpPr>
        <p:spPr>
          <a:xfrm>
            <a:off x="388620" y="402802"/>
            <a:ext cx="6995160" cy="16764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8" name="Google Shape;38;p8"/>
          <p:cNvSpPr txBox="1">
            <a:spLocks noGrp="1"/>
          </p:cNvSpPr>
          <p:nvPr>
            <p:ph type="body" idx="1"/>
          </p:nvPr>
        </p:nvSpPr>
        <p:spPr>
          <a:xfrm>
            <a:off x="388620" y="2251499"/>
            <a:ext cx="3434160" cy="938318"/>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39" name="Google Shape;39;p8"/>
          <p:cNvSpPr txBox="1">
            <a:spLocks noGrp="1"/>
          </p:cNvSpPr>
          <p:nvPr>
            <p:ph type="body" idx="2"/>
          </p:nvPr>
        </p:nvSpPr>
        <p:spPr>
          <a:xfrm>
            <a:off x="388620" y="3189817"/>
            <a:ext cx="3434160" cy="5795222"/>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40" name="Google Shape;40;p8"/>
          <p:cNvSpPr txBox="1">
            <a:spLocks noGrp="1"/>
          </p:cNvSpPr>
          <p:nvPr>
            <p:ph type="body" idx="3"/>
          </p:nvPr>
        </p:nvSpPr>
        <p:spPr>
          <a:xfrm>
            <a:off x="3948272" y="2251499"/>
            <a:ext cx="3435509" cy="938318"/>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41" name="Google Shape;41;p8"/>
          <p:cNvSpPr txBox="1">
            <a:spLocks noGrp="1"/>
          </p:cNvSpPr>
          <p:nvPr>
            <p:ph type="body" idx="4"/>
          </p:nvPr>
        </p:nvSpPr>
        <p:spPr>
          <a:xfrm>
            <a:off x="3948272" y="3189817"/>
            <a:ext cx="3435509" cy="5795222"/>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42" name="Google Shape;42;p8"/>
          <p:cNvSpPr txBox="1">
            <a:spLocks noGrp="1"/>
          </p:cNvSpPr>
          <p:nvPr>
            <p:ph type="dt" idx="10"/>
          </p:nvPr>
        </p:nvSpPr>
        <p:spPr>
          <a:xfrm>
            <a:off x="388620" y="9322647"/>
            <a:ext cx="1813560" cy="535517"/>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8"/>
          <p:cNvSpPr txBox="1">
            <a:spLocks noGrp="1"/>
          </p:cNvSpPr>
          <p:nvPr>
            <p:ph type="ftr" idx="11"/>
          </p:nvPr>
        </p:nvSpPr>
        <p:spPr>
          <a:xfrm>
            <a:off x="2655570" y="9322647"/>
            <a:ext cx="2461260" cy="535517"/>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4" name="Google Shape;44;p8"/>
          <p:cNvSpPr txBox="1">
            <a:spLocks noGrp="1"/>
          </p:cNvSpPr>
          <p:nvPr>
            <p:ph type="sldNum" idx="12"/>
          </p:nvPr>
        </p:nvSpPr>
        <p:spPr>
          <a:xfrm>
            <a:off x="5570220" y="9322647"/>
            <a:ext cx="1813560" cy="535517"/>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5"/>
        <p:cNvGrpSpPr/>
        <p:nvPr/>
      </p:nvGrpSpPr>
      <p:grpSpPr>
        <a:xfrm>
          <a:off x="0" y="0"/>
          <a:ext cx="0" cy="0"/>
          <a:chOff x="0" y="0"/>
          <a:chExt cx="0" cy="0"/>
        </a:xfrm>
      </p:grpSpPr>
      <p:sp>
        <p:nvSpPr>
          <p:cNvPr id="46" name="Google Shape;46;p9"/>
          <p:cNvSpPr txBox="1">
            <a:spLocks noGrp="1"/>
          </p:cNvSpPr>
          <p:nvPr>
            <p:ph type="title"/>
          </p:nvPr>
        </p:nvSpPr>
        <p:spPr>
          <a:xfrm>
            <a:off x="388620" y="402802"/>
            <a:ext cx="6995160" cy="16764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7" name="Google Shape;47;p9"/>
          <p:cNvSpPr txBox="1">
            <a:spLocks noGrp="1"/>
          </p:cNvSpPr>
          <p:nvPr>
            <p:ph type="dt" idx="10"/>
          </p:nvPr>
        </p:nvSpPr>
        <p:spPr>
          <a:xfrm>
            <a:off x="388620" y="9322647"/>
            <a:ext cx="1813560" cy="535517"/>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9"/>
          <p:cNvSpPr txBox="1">
            <a:spLocks noGrp="1"/>
          </p:cNvSpPr>
          <p:nvPr>
            <p:ph type="ftr" idx="11"/>
          </p:nvPr>
        </p:nvSpPr>
        <p:spPr>
          <a:xfrm>
            <a:off x="2655570" y="9322647"/>
            <a:ext cx="2461260" cy="535517"/>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 name="Google Shape;49;p9"/>
          <p:cNvSpPr txBox="1">
            <a:spLocks noGrp="1"/>
          </p:cNvSpPr>
          <p:nvPr>
            <p:ph type="sldNum" idx="12"/>
          </p:nvPr>
        </p:nvSpPr>
        <p:spPr>
          <a:xfrm>
            <a:off x="5570220" y="9322647"/>
            <a:ext cx="1813560" cy="535517"/>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0"/>
        <p:cNvGrpSpPr/>
        <p:nvPr/>
      </p:nvGrpSpPr>
      <p:grpSpPr>
        <a:xfrm>
          <a:off x="0" y="0"/>
          <a:ext cx="0" cy="0"/>
          <a:chOff x="0" y="0"/>
          <a:chExt cx="0" cy="0"/>
        </a:xfrm>
      </p:grpSpPr>
      <p:sp>
        <p:nvSpPr>
          <p:cNvPr id="51" name="Google Shape;51;p10"/>
          <p:cNvSpPr txBox="1">
            <a:spLocks noGrp="1"/>
          </p:cNvSpPr>
          <p:nvPr>
            <p:ph type="dt" idx="10"/>
          </p:nvPr>
        </p:nvSpPr>
        <p:spPr>
          <a:xfrm>
            <a:off x="388620" y="9322647"/>
            <a:ext cx="1813560" cy="535517"/>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10"/>
          <p:cNvSpPr txBox="1">
            <a:spLocks noGrp="1"/>
          </p:cNvSpPr>
          <p:nvPr>
            <p:ph type="ftr" idx="11"/>
          </p:nvPr>
        </p:nvSpPr>
        <p:spPr>
          <a:xfrm>
            <a:off x="2655570" y="9322647"/>
            <a:ext cx="2461260" cy="535517"/>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10"/>
          <p:cNvSpPr txBox="1">
            <a:spLocks noGrp="1"/>
          </p:cNvSpPr>
          <p:nvPr>
            <p:ph type="sldNum" idx="12"/>
          </p:nvPr>
        </p:nvSpPr>
        <p:spPr>
          <a:xfrm>
            <a:off x="5570220" y="9322647"/>
            <a:ext cx="1813560" cy="535517"/>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Google Shape;55;p11"/>
          <p:cNvSpPr txBox="1">
            <a:spLocks noGrp="1"/>
          </p:cNvSpPr>
          <p:nvPr>
            <p:ph type="title"/>
          </p:nvPr>
        </p:nvSpPr>
        <p:spPr>
          <a:xfrm>
            <a:off x="388620" y="400473"/>
            <a:ext cx="2557066" cy="1704340"/>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1"/>
              </a:buClr>
              <a:buSzPts val="2000"/>
              <a:buFont typeface="Calibri"/>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11"/>
          <p:cNvSpPr txBox="1">
            <a:spLocks noGrp="1"/>
          </p:cNvSpPr>
          <p:nvPr>
            <p:ph type="body" idx="1"/>
          </p:nvPr>
        </p:nvSpPr>
        <p:spPr>
          <a:xfrm>
            <a:off x="3038792" y="400474"/>
            <a:ext cx="4344988" cy="8584566"/>
          </a:xfrm>
          <a:prstGeom prst="rect">
            <a:avLst/>
          </a:prstGeom>
          <a:noFill/>
          <a:ln>
            <a:noFill/>
          </a:ln>
        </p:spPr>
        <p:txBody>
          <a:bodyPr spcFirstLastPara="1" wrap="square" lIns="91425" tIns="45700" rIns="91425" bIns="45700" anchor="t" anchorCtr="0">
            <a:normAutofit/>
          </a:bodyPr>
          <a:lstStyle>
            <a:lvl1pPr marL="457200" lvl="0" indent="-431800" algn="l">
              <a:spcBef>
                <a:spcPts val="640"/>
              </a:spcBef>
              <a:spcAft>
                <a:spcPts val="0"/>
              </a:spcAft>
              <a:buClr>
                <a:schemeClr val="dk1"/>
              </a:buClr>
              <a:buSzPts val="3200"/>
              <a:buChar char="•"/>
              <a:defRPr sz="3200"/>
            </a:lvl1pPr>
            <a:lvl2pPr marL="914400" lvl="1" indent="-406400" algn="l">
              <a:spcBef>
                <a:spcPts val="560"/>
              </a:spcBef>
              <a:spcAft>
                <a:spcPts val="0"/>
              </a:spcAft>
              <a:buClr>
                <a:schemeClr val="dk1"/>
              </a:buClr>
              <a:buSzPts val="2800"/>
              <a:buChar char="–"/>
              <a:defRPr sz="2800"/>
            </a:lvl2pPr>
            <a:lvl3pPr marL="1371600" lvl="2" indent="-381000" algn="l">
              <a:spcBef>
                <a:spcPts val="480"/>
              </a:spcBef>
              <a:spcAft>
                <a:spcPts val="0"/>
              </a:spcAft>
              <a:buClr>
                <a:schemeClr val="dk1"/>
              </a:buClr>
              <a:buSzPts val="2400"/>
              <a:buChar char="•"/>
              <a:defRPr sz="2400"/>
            </a:lvl3pPr>
            <a:lvl4pPr marL="1828800" lvl="3" indent="-355600" algn="l">
              <a:spcBef>
                <a:spcPts val="400"/>
              </a:spcBef>
              <a:spcAft>
                <a:spcPts val="0"/>
              </a:spcAft>
              <a:buClr>
                <a:schemeClr val="dk1"/>
              </a:buClr>
              <a:buSzPts val="2000"/>
              <a:buChar char="–"/>
              <a:defRPr sz="2000"/>
            </a:lvl4pPr>
            <a:lvl5pPr marL="2286000" lvl="4" indent="-355600" algn="l">
              <a:spcBef>
                <a:spcPts val="400"/>
              </a:spcBef>
              <a:spcAft>
                <a:spcPts val="0"/>
              </a:spcAft>
              <a:buClr>
                <a:schemeClr val="dk1"/>
              </a:buClr>
              <a:buSzPts val="2000"/>
              <a:buChar char="»"/>
              <a:defRPr sz="2000"/>
            </a:lvl5pPr>
            <a:lvl6pPr marL="2743200" lvl="5" indent="-355600" algn="l">
              <a:spcBef>
                <a:spcPts val="400"/>
              </a:spcBef>
              <a:spcAft>
                <a:spcPts val="0"/>
              </a:spcAft>
              <a:buClr>
                <a:schemeClr val="dk1"/>
              </a:buClr>
              <a:buSzPts val="2000"/>
              <a:buChar char="•"/>
              <a:defRPr sz="2000"/>
            </a:lvl6pPr>
            <a:lvl7pPr marL="3200400" lvl="6" indent="-355600" algn="l">
              <a:spcBef>
                <a:spcPts val="400"/>
              </a:spcBef>
              <a:spcAft>
                <a:spcPts val="0"/>
              </a:spcAft>
              <a:buClr>
                <a:schemeClr val="dk1"/>
              </a:buClr>
              <a:buSzPts val="2000"/>
              <a:buChar char="•"/>
              <a:defRPr sz="2000"/>
            </a:lvl7pPr>
            <a:lvl8pPr marL="3657600" lvl="7" indent="-355600" algn="l">
              <a:spcBef>
                <a:spcPts val="400"/>
              </a:spcBef>
              <a:spcAft>
                <a:spcPts val="0"/>
              </a:spcAft>
              <a:buClr>
                <a:schemeClr val="dk1"/>
              </a:buClr>
              <a:buSzPts val="2000"/>
              <a:buChar char="•"/>
              <a:defRPr sz="2000"/>
            </a:lvl8pPr>
            <a:lvl9pPr marL="4114800" lvl="8" indent="-355600" algn="l">
              <a:spcBef>
                <a:spcPts val="400"/>
              </a:spcBef>
              <a:spcAft>
                <a:spcPts val="0"/>
              </a:spcAft>
              <a:buClr>
                <a:schemeClr val="dk1"/>
              </a:buClr>
              <a:buSzPts val="2000"/>
              <a:buChar char="•"/>
              <a:defRPr sz="2000"/>
            </a:lvl9pPr>
          </a:lstStyle>
          <a:p>
            <a:endParaRPr/>
          </a:p>
        </p:txBody>
      </p:sp>
      <p:sp>
        <p:nvSpPr>
          <p:cNvPr id="57" name="Google Shape;57;p11"/>
          <p:cNvSpPr txBox="1">
            <a:spLocks noGrp="1"/>
          </p:cNvSpPr>
          <p:nvPr>
            <p:ph type="body" idx="2"/>
          </p:nvPr>
        </p:nvSpPr>
        <p:spPr>
          <a:xfrm>
            <a:off x="388620" y="2104814"/>
            <a:ext cx="2557066" cy="6880226"/>
          </a:xfrm>
          <a:prstGeom prst="rect">
            <a:avLst/>
          </a:prstGeom>
          <a:noFill/>
          <a:ln>
            <a:noFill/>
          </a:ln>
        </p:spPr>
        <p:txBody>
          <a:bodyPr spcFirstLastPara="1" wrap="square" lIns="91425" tIns="45700" rIns="91425" bIns="45700" anchor="t" anchorCtr="0">
            <a:norm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58" name="Google Shape;58;p11"/>
          <p:cNvSpPr txBox="1">
            <a:spLocks noGrp="1"/>
          </p:cNvSpPr>
          <p:nvPr>
            <p:ph type="dt" idx="10"/>
          </p:nvPr>
        </p:nvSpPr>
        <p:spPr>
          <a:xfrm>
            <a:off x="388620" y="9322647"/>
            <a:ext cx="1813560" cy="535517"/>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11"/>
          <p:cNvSpPr txBox="1">
            <a:spLocks noGrp="1"/>
          </p:cNvSpPr>
          <p:nvPr>
            <p:ph type="ftr" idx="11"/>
          </p:nvPr>
        </p:nvSpPr>
        <p:spPr>
          <a:xfrm>
            <a:off x="2655570" y="9322647"/>
            <a:ext cx="2461260" cy="535517"/>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11"/>
          <p:cNvSpPr txBox="1">
            <a:spLocks noGrp="1"/>
          </p:cNvSpPr>
          <p:nvPr>
            <p:ph type="sldNum" idx="12"/>
          </p:nvPr>
        </p:nvSpPr>
        <p:spPr>
          <a:xfrm>
            <a:off x="5570220" y="9322647"/>
            <a:ext cx="1813560" cy="535517"/>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Google Shape;62;p12"/>
          <p:cNvSpPr txBox="1">
            <a:spLocks noGrp="1"/>
          </p:cNvSpPr>
          <p:nvPr>
            <p:ph type="title"/>
          </p:nvPr>
        </p:nvSpPr>
        <p:spPr>
          <a:xfrm>
            <a:off x="1523445" y="7040880"/>
            <a:ext cx="4663440" cy="831216"/>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1"/>
              </a:buClr>
              <a:buSzPts val="2000"/>
              <a:buFont typeface="Calibri"/>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12"/>
          <p:cNvSpPr>
            <a:spLocks noGrp="1"/>
          </p:cNvSpPr>
          <p:nvPr>
            <p:ph type="pic" idx="2"/>
          </p:nvPr>
        </p:nvSpPr>
        <p:spPr>
          <a:xfrm>
            <a:off x="1523445" y="898737"/>
            <a:ext cx="4663440" cy="6035040"/>
          </a:xfrm>
          <a:prstGeom prst="rect">
            <a:avLst/>
          </a:prstGeom>
          <a:noFill/>
          <a:ln>
            <a:noFill/>
          </a:ln>
        </p:spPr>
      </p:sp>
      <p:sp>
        <p:nvSpPr>
          <p:cNvPr id="64" name="Google Shape;64;p12"/>
          <p:cNvSpPr txBox="1">
            <a:spLocks noGrp="1"/>
          </p:cNvSpPr>
          <p:nvPr>
            <p:ph type="body" idx="1"/>
          </p:nvPr>
        </p:nvSpPr>
        <p:spPr>
          <a:xfrm>
            <a:off x="1523445" y="7872096"/>
            <a:ext cx="4663440" cy="1180464"/>
          </a:xfrm>
          <a:prstGeom prst="rect">
            <a:avLst/>
          </a:prstGeom>
          <a:noFill/>
          <a:ln>
            <a:noFill/>
          </a:ln>
        </p:spPr>
        <p:txBody>
          <a:bodyPr spcFirstLastPara="1" wrap="square" lIns="91425" tIns="45700" rIns="91425" bIns="45700" anchor="t" anchorCtr="0">
            <a:norm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65" name="Google Shape;65;p12"/>
          <p:cNvSpPr txBox="1">
            <a:spLocks noGrp="1"/>
          </p:cNvSpPr>
          <p:nvPr>
            <p:ph type="dt" idx="10"/>
          </p:nvPr>
        </p:nvSpPr>
        <p:spPr>
          <a:xfrm>
            <a:off x="388620" y="9322647"/>
            <a:ext cx="1813560" cy="535517"/>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12"/>
          <p:cNvSpPr txBox="1">
            <a:spLocks noGrp="1"/>
          </p:cNvSpPr>
          <p:nvPr>
            <p:ph type="ftr" idx="11"/>
          </p:nvPr>
        </p:nvSpPr>
        <p:spPr>
          <a:xfrm>
            <a:off x="2655570" y="9322647"/>
            <a:ext cx="2461260" cy="535517"/>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12"/>
          <p:cNvSpPr txBox="1">
            <a:spLocks noGrp="1"/>
          </p:cNvSpPr>
          <p:nvPr>
            <p:ph type="sldNum" idx="12"/>
          </p:nvPr>
        </p:nvSpPr>
        <p:spPr>
          <a:xfrm>
            <a:off x="5570220" y="9322647"/>
            <a:ext cx="1813560" cy="535517"/>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3"/>
          <p:cNvSpPr txBox="1">
            <a:spLocks noGrp="1"/>
          </p:cNvSpPr>
          <p:nvPr>
            <p:ph type="title"/>
          </p:nvPr>
        </p:nvSpPr>
        <p:spPr>
          <a:xfrm>
            <a:off x="388620" y="402802"/>
            <a:ext cx="6995160" cy="1676400"/>
          </a:xfrm>
          <a:prstGeom prst="rect">
            <a:avLst/>
          </a:prstGeom>
          <a:noFill/>
          <a:ln>
            <a:noFill/>
          </a:ln>
        </p:spPr>
        <p:txBody>
          <a:bodyPr spcFirstLastPara="1" wrap="square" lIns="91425" tIns="45700" rIns="91425" bIns="45700" anchor="ctr" anchorCtr="0">
            <a:normAutofit/>
          </a:bodyPr>
          <a:lstStyle>
            <a:lvl1pPr marR="0" lvl="0" algn="ctr" rtl="0">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3"/>
          <p:cNvSpPr txBox="1">
            <a:spLocks noGrp="1"/>
          </p:cNvSpPr>
          <p:nvPr>
            <p:ph type="body" idx="1"/>
          </p:nvPr>
        </p:nvSpPr>
        <p:spPr>
          <a:xfrm>
            <a:off x="388620" y="2346961"/>
            <a:ext cx="6995160" cy="6638079"/>
          </a:xfrm>
          <a:prstGeom prst="rect">
            <a:avLst/>
          </a:prstGeom>
          <a:noFill/>
          <a:ln>
            <a:noFill/>
          </a:ln>
        </p:spPr>
        <p:txBody>
          <a:bodyPr spcFirstLastPara="1" wrap="square" lIns="91425" tIns="45700" rIns="91425" bIns="45700" anchor="t" anchorCtr="0">
            <a:norm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8" name="Google Shape;8;p3"/>
          <p:cNvSpPr txBox="1">
            <a:spLocks noGrp="1"/>
          </p:cNvSpPr>
          <p:nvPr>
            <p:ph type="dt" idx="10"/>
          </p:nvPr>
        </p:nvSpPr>
        <p:spPr>
          <a:xfrm>
            <a:off x="388620" y="9322647"/>
            <a:ext cx="1813560" cy="535517"/>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3"/>
          <p:cNvSpPr txBox="1">
            <a:spLocks noGrp="1"/>
          </p:cNvSpPr>
          <p:nvPr>
            <p:ph type="ftr" idx="11"/>
          </p:nvPr>
        </p:nvSpPr>
        <p:spPr>
          <a:xfrm>
            <a:off x="2655570" y="9322647"/>
            <a:ext cx="2461260" cy="535517"/>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3"/>
          <p:cNvSpPr txBox="1">
            <a:spLocks noGrp="1"/>
          </p:cNvSpPr>
          <p:nvPr>
            <p:ph type="sldNum" idx="12"/>
          </p:nvPr>
        </p:nvSpPr>
        <p:spPr>
          <a:xfrm>
            <a:off x="5570220" y="9322647"/>
            <a:ext cx="1813560" cy="535517"/>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83"/>
        <p:cNvGrpSpPr/>
        <p:nvPr/>
      </p:nvGrpSpPr>
      <p:grpSpPr>
        <a:xfrm>
          <a:off x="0" y="0"/>
          <a:ext cx="0" cy="0"/>
          <a:chOff x="0" y="0"/>
          <a:chExt cx="0" cy="0"/>
        </a:xfrm>
      </p:grpSpPr>
      <p:sp>
        <p:nvSpPr>
          <p:cNvPr id="84" name="Google Shape;84;p1"/>
          <p:cNvSpPr txBox="1"/>
          <p:nvPr/>
        </p:nvSpPr>
        <p:spPr>
          <a:xfrm>
            <a:off x="691088" y="967224"/>
            <a:ext cx="4576120" cy="630942"/>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3500" b="1">
                <a:solidFill>
                  <a:schemeClr val="dk1"/>
                </a:solidFill>
                <a:latin typeface="Quicksand"/>
                <a:ea typeface="Quicksand"/>
                <a:cs typeface="Quicksand"/>
                <a:sym typeface="Quicksand"/>
              </a:rPr>
              <a:t>Mrs. Walters</a:t>
            </a:r>
            <a:endParaRPr>
              <a:latin typeface="Quicksand"/>
              <a:ea typeface="Quicksand"/>
              <a:cs typeface="Quicksand"/>
              <a:sym typeface="Quicksand"/>
            </a:endParaRPr>
          </a:p>
        </p:txBody>
      </p:sp>
      <p:sp>
        <p:nvSpPr>
          <p:cNvPr id="85" name="Google Shape;85;p1"/>
          <p:cNvSpPr txBox="1"/>
          <p:nvPr/>
        </p:nvSpPr>
        <p:spPr>
          <a:xfrm>
            <a:off x="-702866" y="1646559"/>
            <a:ext cx="6559500" cy="4926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600">
                <a:solidFill>
                  <a:schemeClr val="lt1"/>
                </a:solidFill>
                <a:latin typeface="Quicksand"/>
                <a:ea typeface="Quicksand"/>
                <a:cs typeface="Quicksand"/>
                <a:sym typeface="Quicksand"/>
              </a:rPr>
              <a:t>           November 17 - November 21</a:t>
            </a:r>
            <a:endParaRPr>
              <a:latin typeface="Quicksand"/>
              <a:ea typeface="Quicksand"/>
              <a:cs typeface="Quicksand"/>
              <a:sym typeface="Quicksand"/>
            </a:endParaRPr>
          </a:p>
        </p:txBody>
      </p:sp>
      <p:sp>
        <p:nvSpPr>
          <p:cNvPr id="86" name="Google Shape;86;p1"/>
          <p:cNvSpPr txBox="1"/>
          <p:nvPr/>
        </p:nvSpPr>
        <p:spPr>
          <a:xfrm>
            <a:off x="4429031" y="2759252"/>
            <a:ext cx="2855400" cy="49872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br>
              <a:rPr lang="en-US" sz="1800" b="1">
                <a:solidFill>
                  <a:schemeClr val="dk1"/>
                </a:solidFill>
                <a:latin typeface="Calibri"/>
                <a:ea typeface="Calibri"/>
                <a:cs typeface="Calibri"/>
                <a:sym typeface="Calibri"/>
              </a:rPr>
            </a:br>
            <a:r>
              <a:rPr lang="en-US" sz="1200" b="1" u="sng">
                <a:solidFill>
                  <a:schemeClr val="dk1"/>
                </a:solidFill>
                <a:latin typeface="Quicksand"/>
                <a:ea typeface="Quicksand"/>
                <a:cs typeface="Quicksand"/>
                <a:sym typeface="Quicksand"/>
              </a:rPr>
              <a:t>Story of the Week:</a:t>
            </a:r>
            <a:endParaRPr sz="1200" b="1" u="sng">
              <a:solidFill>
                <a:schemeClr val="dk1"/>
              </a:solidFill>
              <a:latin typeface="Quicksand"/>
              <a:ea typeface="Quicksand"/>
              <a:cs typeface="Quicksand"/>
              <a:sym typeface="Quicksand"/>
            </a:endParaRPr>
          </a:p>
          <a:p>
            <a:pPr marL="0" marR="0" lvl="0" indent="0" algn="l" rtl="0">
              <a:spcBef>
                <a:spcPts val="0"/>
              </a:spcBef>
              <a:spcAft>
                <a:spcPts val="0"/>
              </a:spcAft>
              <a:buNone/>
            </a:pPr>
            <a:r>
              <a:rPr lang="en-US" sz="1200" i="1">
                <a:solidFill>
                  <a:schemeClr val="dk1"/>
                </a:solidFill>
                <a:latin typeface="Quicksand"/>
                <a:ea typeface="Quicksand"/>
                <a:cs typeface="Quicksand"/>
                <a:sym typeface="Quicksand"/>
              </a:rPr>
              <a:t>Gross Jobs</a:t>
            </a:r>
            <a:endParaRPr sz="1200" i="1">
              <a:solidFill>
                <a:schemeClr val="dk1"/>
              </a:solidFill>
              <a:latin typeface="Quicksand"/>
              <a:ea typeface="Quicksand"/>
              <a:cs typeface="Quicksand"/>
              <a:sym typeface="Quicksand"/>
            </a:endParaRPr>
          </a:p>
          <a:p>
            <a:pPr marL="0" marR="0" lvl="0" indent="0" algn="l" rtl="0">
              <a:spcBef>
                <a:spcPts val="0"/>
              </a:spcBef>
              <a:spcAft>
                <a:spcPts val="0"/>
              </a:spcAft>
              <a:buNone/>
            </a:pPr>
            <a:endParaRPr sz="1200" b="1" u="sng">
              <a:solidFill>
                <a:schemeClr val="dk1"/>
              </a:solidFill>
              <a:latin typeface="Quicksand"/>
              <a:ea typeface="Quicksand"/>
              <a:cs typeface="Quicksand"/>
              <a:sym typeface="Quicksand"/>
            </a:endParaRPr>
          </a:p>
          <a:p>
            <a:pPr marL="0" marR="0" lvl="0" indent="0" algn="l" rtl="0">
              <a:spcBef>
                <a:spcPts val="0"/>
              </a:spcBef>
              <a:spcAft>
                <a:spcPts val="0"/>
              </a:spcAft>
              <a:buNone/>
            </a:pPr>
            <a:r>
              <a:rPr lang="en-US" sz="1200" b="1" u="sng">
                <a:solidFill>
                  <a:schemeClr val="dk1"/>
                </a:solidFill>
                <a:latin typeface="Quicksand"/>
                <a:ea typeface="Quicksand"/>
                <a:cs typeface="Quicksand"/>
                <a:sym typeface="Quicksand"/>
              </a:rPr>
              <a:t>Comprehension Skills:</a:t>
            </a:r>
            <a:r>
              <a:rPr lang="en-US" sz="1200">
                <a:solidFill>
                  <a:schemeClr val="dk1"/>
                </a:solidFill>
                <a:latin typeface="Quicksand"/>
                <a:ea typeface="Quicksand"/>
                <a:cs typeface="Quicksand"/>
                <a:sym typeface="Quicksand"/>
              </a:rPr>
              <a:t> </a:t>
            </a:r>
            <a:endParaRPr sz="1200">
              <a:solidFill>
                <a:schemeClr val="dk1"/>
              </a:solidFill>
              <a:latin typeface="Quicksand"/>
              <a:ea typeface="Quicksand"/>
              <a:cs typeface="Quicksand"/>
              <a:sym typeface="Quicksand"/>
            </a:endParaRPr>
          </a:p>
          <a:p>
            <a:pPr marL="0" marR="0" lvl="0" indent="0" algn="l" rtl="0">
              <a:spcBef>
                <a:spcPts val="0"/>
              </a:spcBef>
              <a:spcAft>
                <a:spcPts val="0"/>
              </a:spcAft>
              <a:buNone/>
            </a:pPr>
            <a:r>
              <a:rPr lang="en-US" sz="1200">
                <a:solidFill>
                  <a:schemeClr val="dk1"/>
                </a:solidFill>
                <a:latin typeface="Quicksand"/>
                <a:ea typeface="Quicksand"/>
                <a:cs typeface="Quicksand"/>
                <a:sym typeface="Quicksand"/>
              </a:rPr>
              <a:t>– classify and categorize in a text</a:t>
            </a:r>
            <a:br>
              <a:rPr lang="en-US" sz="1200">
                <a:solidFill>
                  <a:schemeClr val="dk1"/>
                </a:solidFill>
                <a:latin typeface="Quicksand"/>
                <a:ea typeface="Quicksand"/>
                <a:cs typeface="Quicksand"/>
                <a:sym typeface="Quicksand"/>
              </a:rPr>
            </a:br>
            <a:r>
              <a:rPr lang="en-US" sz="1200">
                <a:solidFill>
                  <a:schemeClr val="dk1"/>
                </a:solidFill>
                <a:latin typeface="Quicksand"/>
                <a:ea typeface="Quicksand"/>
                <a:cs typeface="Quicksand"/>
                <a:sym typeface="Quicksand"/>
              </a:rPr>
              <a:t>- identify main idea and details within </a:t>
            </a:r>
            <a:br>
              <a:rPr lang="en-US" sz="1200">
                <a:solidFill>
                  <a:schemeClr val="dk1"/>
                </a:solidFill>
                <a:latin typeface="Quicksand"/>
                <a:ea typeface="Quicksand"/>
                <a:cs typeface="Quicksand"/>
                <a:sym typeface="Quicksand"/>
              </a:rPr>
            </a:br>
            <a:r>
              <a:rPr lang="en-US" sz="1200">
                <a:solidFill>
                  <a:schemeClr val="dk1"/>
                </a:solidFill>
                <a:latin typeface="Quicksand"/>
                <a:ea typeface="Quicksand"/>
                <a:cs typeface="Quicksand"/>
                <a:sym typeface="Quicksand"/>
              </a:rPr>
              <a:t>  a paragraph and section</a:t>
            </a:r>
            <a:br>
              <a:rPr lang="en-US" sz="1200">
                <a:solidFill>
                  <a:schemeClr val="dk1"/>
                </a:solidFill>
                <a:latin typeface="Quicksand"/>
                <a:ea typeface="Quicksand"/>
                <a:cs typeface="Quicksand"/>
                <a:sym typeface="Quicksand"/>
              </a:rPr>
            </a:br>
            <a:endParaRPr sz="1200">
              <a:solidFill>
                <a:schemeClr val="dk1"/>
              </a:solidFill>
              <a:latin typeface="Quicksand"/>
              <a:ea typeface="Quicksand"/>
              <a:cs typeface="Quicksand"/>
              <a:sym typeface="Quicksand"/>
            </a:endParaRPr>
          </a:p>
          <a:p>
            <a:pPr marL="0" marR="0" lvl="0" indent="0" algn="l" rtl="0">
              <a:spcBef>
                <a:spcPts val="0"/>
              </a:spcBef>
              <a:spcAft>
                <a:spcPts val="0"/>
              </a:spcAft>
              <a:buNone/>
            </a:pPr>
            <a:r>
              <a:rPr lang="en-US" sz="1200" b="1" u="sng">
                <a:solidFill>
                  <a:schemeClr val="dk1"/>
                </a:solidFill>
                <a:latin typeface="Quicksand"/>
                <a:ea typeface="Quicksand"/>
                <a:cs typeface="Quicksand"/>
                <a:sym typeface="Quicksand"/>
              </a:rPr>
              <a:t>Phonics </a:t>
            </a:r>
            <a:r>
              <a:rPr lang="en-US" sz="1200">
                <a:solidFill>
                  <a:schemeClr val="dk1"/>
                </a:solidFill>
                <a:latin typeface="Quicksand"/>
                <a:ea typeface="Quicksand"/>
                <a:cs typeface="Quicksand"/>
                <a:sym typeface="Quicksand"/>
              </a:rPr>
              <a:t>:</a:t>
            </a:r>
            <a:br>
              <a:rPr lang="en-US" sz="1200">
                <a:solidFill>
                  <a:schemeClr val="dk1"/>
                </a:solidFill>
                <a:latin typeface="Quicksand"/>
                <a:ea typeface="Quicksand"/>
                <a:cs typeface="Quicksand"/>
                <a:sym typeface="Quicksand"/>
              </a:rPr>
            </a:br>
            <a:r>
              <a:rPr lang="en-US" sz="1200">
                <a:solidFill>
                  <a:schemeClr val="dk1"/>
                </a:solidFill>
                <a:latin typeface="Quicksand"/>
                <a:ea typeface="Quicksand"/>
                <a:cs typeface="Quicksand"/>
                <a:sym typeface="Quicksand"/>
              </a:rPr>
              <a:t>-  /a/ spelled ai_, _ay, a and a_e                       </a:t>
            </a:r>
            <a:endParaRPr sz="1200" i="1">
              <a:solidFill>
                <a:schemeClr val="dk1"/>
              </a:solidFill>
              <a:latin typeface="Quicksand"/>
              <a:ea typeface="Quicksand"/>
              <a:cs typeface="Quicksand"/>
              <a:sym typeface="Quicksand"/>
            </a:endParaRPr>
          </a:p>
          <a:p>
            <a:pPr marL="0" marR="0" lvl="0" indent="0" algn="l" rtl="0">
              <a:spcBef>
                <a:spcPts val="0"/>
              </a:spcBef>
              <a:spcAft>
                <a:spcPts val="0"/>
              </a:spcAft>
              <a:buNone/>
            </a:pPr>
            <a:r>
              <a:rPr lang="en-US" sz="1200">
                <a:solidFill>
                  <a:schemeClr val="dk1"/>
                </a:solidFill>
                <a:latin typeface="Quicksand"/>
                <a:ea typeface="Quicksand"/>
                <a:cs typeface="Quicksand"/>
                <a:sym typeface="Quicksand"/>
              </a:rPr>
              <a:t>         </a:t>
            </a:r>
            <a:br>
              <a:rPr lang="en-US" sz="1200">
                <a:solidFill>
                  <a:schemeClr val="dk1"/>
                </a:solidFill>
                <a:latin typeface="Quicksand"/>
                <a:ea typeface="Quicksand"/>
                <a:cs typeface="Quicksand"/>
                <a:sym typeface="Quicksand"/>
              </a:rPr>
            </a:br>
            <a:r>
              <a:rPr lang="en-US" sz="1200" b="1" u="sng">
                <a:solidFill>
                  <a:schemeClr val="dk1"/>
                </a:solidFill>
                <a:latin typeface="Quicksand"/>
                <a:ea typeface="Quicksand"/>
                <a:cs typeface="Quicksand"/>
                <a:sym typeface="Quicksand"/>
              </a:rPr>
              <a:t>Spelling words</a:t>
            </a:r>
            <a:r>
              <a:rPr lang="en-US" sz="1200" u="sng">
                <a:solidFill>
                  <a:schemeClr val="dk1"/>
                </a:solidFill>
                <a:latin typeface="Quicksand"/>
                <a:ea typeface="Quicksand"/>
                <a:cs typeface="Quicksand"/>
                <a:sym typeface="Quicksand"/>
              </a:rPr>
              <a:t>:</a:t>
            </a:r>
            <a:endParaRPr sz="1200" u="sng">
              <a:latin typeface="Quicksand"/>
              <a:ea typeface="Quicksand"/>
              <a:cs typeface="Quicksand"/>
              <a:sym typeface="Quicksand"/>
            </a:endParaRPr>
          </a:p>
          <a:p>
            <a:pPr marL="0" marR="0" lvl="0" indent="0" algn="l" rtl="0">
              <a:spcBef>
                <a:spcPts val="0"/>
              </a:spcBef>
              <a:spcAft>
                <a:spcPts val="0"/>
              </a:spcAft>
              <a:buNone/>
            </a:pPr>
            <a:r>
              <a:rPr lang="en-US" sz="1200">
                <a:solidFill>
                  <a:schemeClr val="dk1"/>
                </a:solidFill>
                <a:latin typeface="Quicksand"/>
                <a:ea typeface="Quicksand"/>
                <a:cs typeface="Quicksand"/>
                <a:sym typeface="Quicksand"/>
              </a:rPr>
              <a:t>1. stay                   6. chain  </a:t>
            </a:r>
            <a:br>
              <a:rPr lang="en-US" sz="1200">
                <a:solidFill>
                  <a:schemeClr val="dk1"/>
                </a:solidFill>
                <a:latin typeface="Quicksand"/>
                <a:ea typeface="Quicksand"/>
                <a:cs typeface="Quicksand"/>
                <a:sym typeface="Quicksand"/>
              </a:rPr>
            </a:br>
            <a:r>
              <a:rPr lang="en-US" sz="1200">
                <a:solidFill>
                  <a:schemeClr val="dk1"/>
                </a:solidFill>
                <a:latin typeface="Quicksand"/>
                <a:ea typeface="Quicksand"/>
                <a:cs typeface="Quicksand"/>
                <a:sym typeface="Quicksand"/>
              </a:rPr>
              <a:t>2. rain                   7. trace</a:t>
            </a:r>
            <a:br>
              <a:rPr lang="en-US" sz="1200">
                <a:solidFill>
                  <a:schemeClr val="dk1"/>
                </a:solidFill>
                <a:latin typeface="Quicksand"/>
                <a:ea typeface="Quicksand"/>
                <a:cs typeface="Quicksand"/>
                <a:sym typeface="Quicksand"/>
              </a:rPr>
            </a:br>
            <a:r>
              <a:rPr lang="en-US" sz="1200">
                <a:solidFill>
                  <a:schemeClr val="dk1"/>
                </a:solidFill>
                <a:latin typeface="Quicksand"/>
                <a:ea typeface="Quicksand"/>
                <a:cs typeface="Quicksand"/>
                <a:sym typeface="Quicksand"/>
              </a:rPr>
              <a:t>3. base                 8. play</a:t>
            </a:r>
            <a:br>
              <a:rPr lang="en-US" sz="1200">
                <a:solidFill>
                  <a:schemeClr val="dk1"/>
                </a:solidFill>
                <a:latin typeface="Quicksand"/>
                <a:ea typeface="Quicksand"/>
                <a:cs typeface="Quicksand"/>
                <a:sym typeface="Quicksand"/>
              </a:rPr>
            </a:br>
            <a:r>
              <a:rPr lang="en-US" sz="1200">
                <a:solidFill>
                  <a:schemeClr val="dk1"/>
                </a:solidFill>
                <a:latin typeface="Quicksand"/>
                <a:ea typeface="Quicksand"/>
                <a:cs typeface="Quicksand"/>
                <a:sym typeface="Quicksand"/>
              </a:rPr>
              <a:t>4. April                 9. paid</a:t>
            </a:r>
            <a:br>
              <a:rPr lang="en-US" sz="1200">
                <a:solidFill>
                  <a:schemeClr val="dk1"/>
                </a:solidFill>
                <a:latin typeface="Quicksand"/>
                <a:ea typeface="Quicksand"/>
                <a:cs typeface="Quicksand"/>
                <a:sym typeface="Quicksand"/>
              </a:rPr>
            </a:br>
            <a:r>
              <a:rPr lang="en-US" sz="1200">
                <a:solidFill>
                  <a:schemeClr val="dk1"/>
                </a:solidFill>
                <a:latin typeface="Quicksand"/>
                <a:ea typeface="Quicksand"/>
                <a:cs typeface="Quicksand"/>
                <a:sym typeface="Quicksand"/>
              </a:rPr>
              <a:t>5. May                10. fable</a:t>
            </a:r>
            <a:br>
              <a:rPr lang="en-US" sz="1200">
                <a:solidFill>
                  <a:schemeClr val="dk1"/>
                </a:solidFill>
                <a:latin typeface="Quicksand"/>
                <a:ea typeface="Quicksand"/>
                <a:cs typeface="Quicksand"/>
                <a:sym typeface="Quicksand"/>
              </a:rPr>
            </a:br>
            <a:endParaRPr sz="1200">
              <a:solidFill>
                <a:schemeClr val="dk1"/>
              </a:solidFill>
              <a:latin typeface="Quicksand"/>
              <a:ea typeface="Quicksand"/>
              <a:cs typeface="Quicksand"/>
              <a:sym typeface="Quicksand"/>
            </a:endParaRPr>
          </a:p>
          <a:p>
            <a:pPr marL="0" marR="0" lvl="0" indent="0" algn="l" rtl="0">
              <a:spcBef>
                <a:spcPts val="0"/>
              </a:spcBef>
              <a:spcAft>
                <a:spcPts val="0"/>
              </a:spcAft>
              <a:buNone/>
            </a:pPr>
            <a:r>
              <a:rPr lang="en-US" sz="1200" b="1" u="sng">
                <a:solidFill>
                  <a:schemeClr val="dk1"/>
                </a:solidFill>
                <a:latin typeface="Quicksand"/>
                <a:ea typeface="Quicksand"/>
                <a:cs typeface="Quicksand"/>
                <a:sym typeface="Quicksand"/>
              </a:rPr>
              <a:t>Grammar</a:t>
            </a:r>
            <a:r>
              <a:rPr lang="en-US" sz="1200" u="sng">
                <a:solidFill>
                  <a:schemeClr val="dk1"/>
                </a:solidFill>
                <a:latin typeface="Quicksand"/>
                <a:ea typeface="Quicksand"/>
                <a:cs typeface="Quicksand"/>
                <a:sym typeface="Quicksand"/>
              </a:rPr>
              <a:t> </a:t>
            </a:r>
            <a:r>
              <a:rPr lang="en-US" sz="1200">
                <a:solidFill>
                  <a:schemeClr val="dk1"/>
                </a:solidFill>
                <a:latin typeface="Quicksand"/>
                <a:ea typeface="Quicksand"/>
                <a:cs typeface="Quicksand"/>
                <a:sym typeface="Quicksand"/>
              </a:rPr>
              <a:t>– quotation marks and commas in dialogue</a:t>
            </a:r>
            <a:br>
              <a:rPr lang="en-US" sz="1200">
                <a:solidFill>
                  <a:schemeClr val="dk1"/>
                </a:solidFill>
                <a:latin typeface="Quicksand"/>
                <a:ea typeface="Quicksand"/>
                <a:cs typeface="Quicksand"/>
                <a:sym typeface="Quicksand"/>
              </a:rPr>
            </a:br>
            <a:endParaRPr sz="1200" b="1" u="sng">
              <a:solidFill>
                <a:schemeClr val="dk1"/>
              </a:solidFill>
              <a:latin typeface="Quicksand"/>
              <a:ea typeface="Quicksand"/>
              <a:cs typeface="Quicksand"/>
              <a:sym typeface="Quicksand"/>
            </a:endParaRPr>
          </a:p>
          <a:p>
            <a:pPr marL="0" marR="0" lvl="0" indent="0" algn="l" rtl="0">
              <a:spcBef>
                <a:spcPts val="0"/>
              </a:spcBef>
              <a:spcAft>
                <a:spcPts val="0"/>
              </a:spcAft>
              <a:buNone/>
            </a:pPr>
            <a:r>
              <a:rPr lang="en-US" sz="1200" b="1" u="sng">
                <a:solidFill>
                  <a:schemeClr val="dk1"/>
                </a:solidFill>
                <a:latin typeface="Quicksand"/>
                <a:ea typeface="Quicksand"/>
                <a:cs typeface="Quicksand"/>
                <a:sym typeface="Quicksand"/>
              </a:rPr>
              <a:t>Math</a:t>
            </a:r>
            <a:r>
              <a:rPr lang="en-US" sz="1200">
                <a:solidFill>
                  <a:schemeClr val="dk1"/>
                </a:solidFill>
                <a:latin typeface="Quicksand"/>
                <a:ea typeface="Quicksand"/>
                <a:cs typeface="Quicksand"/>
                <a:sym typeface="Quicksand"/>
              </a:rPr>
              <a:t>: Topic 8 </a:t>
            </a:r>
            <a:br>
              <a:rPr lang="en-US" sz="1200">
                <a:solidFill>
                  <a:schemeClr val="dk1"/>
                </a:solidFill>
                <a:latin typeface="Quicksand"/>
                <a:ea typeface="Quicksand"/>
                <a:cs typeface="Quicksand"/>
                <a:sym typeface="Quicksand"/>
              </a:rPr>
            </a:br>
            <a:r>
              <a:rPr lang="en-US" sz="1200">
                <a:solidFill>
                  <a:schemeClr val="dk1"/>
                </a:solidFill>
                <a:latin typeface="Quicksand"/>
                <a:ea typeface="Quicksand"/>
                <a:cs typeface="Quicksand"/>
                <a:sym typeface="Quicksand"/>
              </a:rPr>
              <a:t>Money and Time</a:t>
            </a:r>
            <a:br>
              <a:rPr lang="en-US" sz="1200">
                <a:solidFill>
                  <a:schemeClr val="dk1"/>
                </a:solidFill>
                <a:latin typeface="Quicksand"/>
                <a:ea typeface="Quicksand"/>
                <a:cs typeface="Quicksand"/>
                <a:sym typeface="Quicksand"/>
              </a:rPr>
            </a:br>
            <a:endParaRPr sz="1200" u="sng">
              <a:solidFill>
                <a:schemeClr val="dk1"/>
              </a:solidFill>
              <a:latin typeface="Quicksand"/>
              <a:ea typeface="Quicksand"/>
              <a:cs typeface="Quicksand"/>
              <a:sym typeface="Quicksand"/>
            </a:endParaRPr>
          </a:p>
          <a:p>
            <a:pPr marL="0" marR="0" lvl="0" indent="0" algn="l" rtl="0">
              <a:spcBef>
                <a:spcPts val="0"/>
              </a:spcBef>
              <a:spcAft>
                <a:spcPts val="0"/>
              </a:spcAft>
              <a:buNone/>
            </a:pPr>
            <a:endParaRPr sz="1200">
              <a:solidFill>
                <a:schemeClr val="dk1"/>
              </a:solidFill>
              <a:latin typeface="Quicksand"/>
              <a:ea typeface="Quicksand"/>
              <a:cs typeface="Quicksand"/>
              <a:sym typeface="Quicksand"/>
            </a:endParaRPr>
          </a:p>
        </p:txBody>
      </p:sp>
      <p:sp>
        <p:nvSpPr>
          <p:cNvPr id="87" name="Google Shape;87;p1"/>
          <p:cNvSpPr txBox="1"/>
          <p:nvPr/>
        </p:nvSpPr>
        <p:spPr>
          <a:xfrm>
            <a:off x="410917" y="8362411"/>
            <a:ext cx="6745800" cy="10158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200">
                <a:solidFill>
                  <a:schemeClr val="dk1"/>
                </a:solidFill>
                <a:latin typeface="Quicksand"/>
                <a:ea typeface="Quicksand"/>
                <a:cs typeface="Quicksand"/>
                <a:sym typeface="Quicksand"/>
              </a:rPr>
              <a:t>stephanie.rowell@acboe.net</a:t>
            </a:r>
            <a:br>
              <a:rPr lang="en-US" sz="1200">
                <a:solidFill>
                  <a:schemeClr val="dk1"/>
                </a:solidFill>
                <a:latin typeface="Quicksand"/>
                <a:ea typeface="Quicksand"/>
                <a:cs typeface="Quicksand"/>
                <a:sym typeface="Quicksand"/>
              </a:rPr>
            </a:br>
            <a:r>
              <a:rPr lang="en-US" sz="1200">
                <a:solidFill>
                  <a:schemeClr val="dk1"/>
                </a:solidFill>
                <a:latin typeface="Quicksand"/>
                <a:ea typeface="Quicksand"/>
                <a:cs typeface="Quicksand"/>
                <a:sym typeface="Quicksand"/>
              </a:rPr>
              <a:t>parentsquare– Ms. Walters’ Class 2025-2026    </a:t>
            </a:r>
            <a:r>
              <a:rPr lang="en-US" sz="1200" b="1">
                <a:solidFill>
                  <a:schemeClr val="dk1"/>
                </a:solidFill>
                <a:latin typeface="Quicksand"/>
                <a:ea typeface="Quicksand"/>
                <a:cs typeface="Quicksand"/>
                <a:sym typeface="Quicksand"/>
              </a:rPr>
              <a:t>Parent Square Hours: 3:15 – 4:00   </a:t>
            </a:r>
            <a:br>
              <a:rPr lang="en-US" sz="1200" b="1">
                <a:solidFill>
                  <a:schemeClr val="dk1"/>
                </a:solidFill>
                <a:latin typeface="Quicksand"/>
                <a:ea typeface="Quicksand"/>
                <a:cs typeface="Quicksand"/>
                <a:sym typeface="Quicksand"/>
              </a:rPr>
            </a:br>
            <a:r>
              <a:rPr lang="en-US" sz="1200">
                <a:solidFill>
                  <a:schemeClr val="dk1"/>
                </a:solidFill>
                <a:latin typeface="Quicksand"/>
                <a:ea typeface="Quicksand"/>
                <a:cs typeface="Quicksand"/>
                <a:sym typeface="Quicksand"/>
              </a:rPr>
              <a:t>Please do not message me throughout the school day. Messages that need to get to me throughout the school day must go through the front office. Please only message me with the most urgent concerns. Thank you!</a:t>
            </a:r>
            <a:endParaRPr sz="1200">
              <a:latin typeface="Quicksand"/>
              <a:ea typeface="Quicksand"/>
              <a:cs typeface="Quicksand"/>
              <a:sym typeface="Quicksand"/>
            </a:endParaRPr>
          </a:p>
        </p:txBody>
      </p:sp>
      <p:sp>
        <p:nvSpPr>
          <p:cNvPr id="88" name="Google Shape;88;p1"/>
          <p:cNvSpPr txBox="1"/>
          <p:nvPr/>
        </p:nvSpPr>
        <p:spPr>
          <a:xfrm>
            <a:off x="472239" y="7895578"/>
            <a:ext cx="4490286" cy="46166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b="1" cap="none">
                <a:solidFill>
                  <a:schemeClr val="dk1"/>
                </a:solidFill>
                <a:latin typeface="Arial"/>
                <a:ea typeface="Arial"/>
                <a:cs typeface="Arial"/>
                <a:sym typeface="Arial"/>
              </a:rPr>
              <a:t>CONTACT INFORMATION</a:t>
            </a:r>
            <a:r>
              <a:rPr lang="en-US" sz="2400" b="1" cap="none">
                <a:solidFill>
                  <a:schemeClr val="dk1"/>
                </a:solidFill>
                <a:latin typeface="Comic Sans MS"/>
                <a:ea typeface="Comic Sans MS"/>
                <a:cs typeface="Comic Sans MS"/>
                <a:sym typeface="Comic Sans MS"/>
              </a:rPr>
              <a:t>:</a:t>
            </a:r>
            <a:endParaRPr/>
          </a:p>
        </p:txBody>
      </p:sp>
      <p:sp>
        <p:nvSpPr>
          <p:cNvPr id="89" name="Google Shape;89;p1"/>
          <p:cNvSpPr txBox="1"/>
          <p:nvPr/>
        </p:nvSpPr>
        <p:spPr>
          <a:xfrm>
            <a:off x="410917" y="2420066"/>
            <a:ext cx="4018114" cy="40011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000" b="1">
                <a:solidFill>
                  <a:schemeClr val="dk1"/>
                </a:solidFill>
                <a:latin typeface="Quicksand"/>
                <a:ea typeface="Quicksand"/>
                <a:cs typeface="Quicksand"/>
                <a:sym typeface="Quicksand"/>
              </a:rPr>
              <a:t>Special Dates</a:t>
            </a:r>
            <a:endParaRPr>
              <a:latin typeface="Quicksand"/>
              <a:ea typeface="Quicksand"/>
              <a:cs typeface="Quicksand"/>
              <a:sym typeface="Quicksand"/>
            </a:endParaRPr>
          </a:p>
        </p:txBody>
      </p:sp>
      <p:sp>
        <p:nvSpPr>
          <p:cNvPr id="90" name="Google Shape;90;p1"/>
          <p:cNvSpPr txBox="1"/>
          <p:nvPr/>
        </p:nvSpPr>
        <p:spPr>
          <a:xfrm>
            <a:off x="4429031" y="2420066"/>
            <a:ext cx="2783668" cy="369332"/>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800" b="1">
                <a:solidFill>
                  <a:schemeClr val="dk1"/>
                </a:solidFill>
                <a:latin typeface="Quicksand"/>
                <a:ea typeface="Quicksand"/>
                <a:cs typeface="Quicksand"/>
                <a:sym typeface="Quicksand"/>
              </a:rPr>
              <a:t>What We’re Learning</a:t>
            </a:r>
            <a:endParaRPr>
              <a:latin typeface="Quicksand"/>
              <a:ea typeface="Quicksand"/>
              <a:cs typeface="Quicksand"/>
              <a:sym typeface="Quicksand"/>
            </a:endParaRPr>
          </a:p>
        </p:txBody>
      </p:sp>
      <p:sp>
        <p:nvSpPr>
          <p:cNvPr id="91" name="Google Shape;91;p1"/>
          <p:cNvSpPr txBox="1"/>
          <p:nvPr/>
        </p:nvSpPr>
        <p:spPr>
          <a:xfrm>
            <a:off x="410917" y="218661"/>
            <a:ext cx="4856291" cy="1015663"/>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6000">
                <a:solidFill>
                  <a:schemeClr val="dk1"/>
                </a:solidFill>
                <a:latin typeface="Quicksand"/>
                <a:ea typeface="Quicksand"/>
                <a:cs typeface="Quicksand"/>
                <a:sym typeface="Quicksand"/>
              </a:rPr>
              <a:t>Class News</a:t>
            </a:r>
            <a:endParaRPr>
              <a:latin typeface="Quicksand"/>
              <a:ea typeface="Quicksand"/>
              <a:cs typeface="Quicksand"/>
              <a:sym typeface="Quicksand"/>
            </a:endParaRPr>
          </a:p>
        </p:txBody>
      </p:sp>
      <p:sp>
        <p:nvSpPr>
          <p:cNvPr id="92" name="Google Shape;92;p1"/>
          <p:cNvSpPr txBox="1"/>
          <p:nvPr/>
        </p:nvSpPr>
        <p:spPr>
          <a:xfrm>
            <a:off x="410917" y="5705061"/>
            <a:ext cx="3763518" cy="400110"/>
          </a:xfrm>
          <a:prstGeom prst="rect">
            <a:avLst/>
          </a:prstGeom>
          <a:solidFill>
            <a:srgbClr val="B6E6E0"/>
          </a:solidFill>
          <a:ln w="31750" cap="flat" cmpd="sng">
            <a:solidFill>
              <a:schemeClr val="dk1"/>
            </a:solidFill>
            <a:prstDash val="solid"/>
            <a:round/>
            <a:headEnd type="none" w="sm" len="sm"/>
            <a:tailEnd type="none" w="sm" len="sm"/>
          </a:ln>
        </p:spPr>
        <p:txBody>
          <a:bodyPr spcFirstLastPara="1" wrap="square" lIns="91425" tIns="45700" rIns="91425" bIns="45700" anchor="t" anchorCtr="0">
            <a:spAutoFit/>
          </a:bodyPr>
          <a:lstStyle/>
          <a:p>
            <a:pPr marL="0" marR="0" lvl="0" indent="0" algn="l" rtl="0">
              <a:spcBef>
                <a:spcPts val="0"/>
              </a:spcBef>
              <a:spcAft>
                <a:spcPts val="0"/>
              </a:spcAft>
              <a:buNone/>
            </a:pPr>
            <a:r>
              <a:rPr lang="en-US" sz="2000" b="1">
                <a:solidFill>
                  <a:schemeClr val="dk1"/>
                </a:solidFill>
                <a:latin typeface="Quicksand"/>
                <a:ea typeface="Quicksand"/>
                <a:cs typeface="Quicksand"/>
                <a:sym typeface="Quicksand"/>
              </a:rPr>
              <a:t>Assessments</a:t>
            </a:r>
            <a:endParaRPr>
              <a:latin typeface="Quicksand"/>
              <a:ea typeface="Quicksand"/>
              <a:cs typeface="Quicksand"/>
              <a:sym typeface="Quicksand"/>
            </a:endParaRPr>
          </a:p>
        </p:txBody>
      </p:sp>
      <p:sp>
        <p:nvSpPr>
          <p:cNvPr id="93" name="Google Shape;93;p1"/>
          <p:cNvSpPr txBox="1"/>
          <p:nvPr/>
        </p:nvSpPr>
        <p:spPr>
          <a:xfrm>
            <a:off x="472239" y="6105171"/>
            <a:ext cx="3702300" cy="22935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500" b="1">
                <a:solidFill>
                  <a:schemeClr val="dk1"/>
                </a:solidFill>
                <a:latin typeface="Quicksand"/>
                <a:ea typeface="Quicksand"/>
                <a:cs typeface="Quicksand"/>
                <a:sym typeface="Quicksand"/>
              </a:rPr>
              <a:t>Friday, November 21 - </a:t>
            </a:r>
            <a:r>
              <a:rPr lang="en-US" sz="1500">
                <a:solidFill>
                  <a:schemeClr val="dk1"/>
                </a:solidFill>
                <a:latin typeface="Quicksand"/>
                <a:ea typeface="Quicksand"/>
                <a:cs typeface="Quicksand"/>
                <a:sym typeface="Quicksand"/>
              </a:rPr>
              <a:t>Unit 3 Lesson 1 </a:t>
            </a:r>
            <a:br>
              <a:rPr lang="en-US" sz="1500">
                <a:solidFill>
                  <a:schemeClr val="dk1"/>
                </a:solidFill>
                <a:latin typeface="Quicksand"/>
                <a:ea typeface="Quicksand"/>
                <a:cs typeface="Quicksand"/>
                <a:sym typeface="Quicksand"/>
              </a:rPr>
            </a:br>
            <a:r>
              <a:rPr lang="en-US" sz="1500">
                <a:solidFill>
                  <a:schemeClr val="dk1"/>
                </a:solidFill>
                <a:latin typeface="Quicksand"/>
                <a:ea typeface="Quicksand"/>
                <a:cs typeface="Quicksand"/>
                <a:sym typeface="Quicksand"/>
              </a:rPr>
              <a:t>ELA Assessments</a:t>
            </a:r>
            <a:endParaRPr sz="1500">
              <a:solidFill>
                <a:schemeClr val="dk1"/>
              </a:solidFill>
              <a:latin typeface="Quicksand"/>
              <a:ea typeface="Quicksand"/>
              <a:cs typeface="Quicksand"/>
              <a:sym typeface="Quicksand"/>
            </a:endParaRPr>
          </a:p>
          <a:p>
            <a:pPr marL="0" marR="0" lvl="0" indent="0" algn="l" rtl="0">
              <a:spcBef>
                <a:spcPts val="0"/>
              </a:spcBef>
              <a:spcAft>
                <a:spcPts val="0"/>
              </a:spcAft>
              <a:buNone/>
            </a:pPr>
            <a:endParaRPr sz="1500" b="1">
              <a:solidFill>
                <a:schemeClr val="dk1"/>
              </a:solidFill>
              <a:latin typeface="Cordia New"/>
              <a:ea typeface="Cordia New"/>
              <a:cs typeface="Cordia New"/>
              <a:sym typeface="Cordia New"/>
            </a:endParaRPr>
          </a:p>
          <a:p>
            <a:pPr marL="0" marR="0" lvl="0" indent="0" algn="l" rtl="0">
              <a:spcBef>
                <a:spcPts val="0"/>
              </a:spcBef>
              <a:spcAft>
                <a:spcPts val="0"/>
              </a:spcAft>
              <a:buNone/>
            </a:pPr>
            <a:br>
              <a:rPr lang="en-US" sz="1500">
                <a:solidFill>
                  <a:schemeClr val="dk1"/>
                </a:solidFill>
                <a:latin typeface="Cordia New"/>
                <a:ea typeface="Cordia New"/>
                <a:cs typeface="Cordia New"/>
                <a:sym typeface="Cordia New"/>
              </a:rPr>
            </a:br>
            <a:r>
              <a:rPr lang="en-US" sz="1500">
                <a:solidFill>
                  <a:schemeClr val="dk1"/>
                </a:solidFill>
                <a:latin typeface="Cordia New"/>
                <a:ea typeface="Cordia New"/>
                <a:cs typeface="Cordia New"/>
                <a:sym typeface="Cordia New"/>
              </a:rPr>
              <a:t>                            </a:t>
            </a:r>
            <a:endParaRPr/>
          </a:p>
          <a:p>
            <a:pPr marL="0" marR="0" lvl="0" indent="0" algn="l" rtl="0">
              <a:spcBef>
                <a:spcPts val="0"/>
              </a:spcBef>
              <a:spcAft>
                <a:spcPts val="0"/>
              </a:spcAft>
              <a:buNone/>
            </a:pPr>
            <a:br>
              <a:rPr lang="en-US" sz="1600">
                <a:solidFill>
                  <a:schemeClr val="dk1"/>
                </a:solidFill>
                <a:latin typeface="Cordia New"/>
                <a:ea typeface="Cordia New"/>
                <a:cs typeface="Cordia New"/>
                <a:sym typeface="Cordia New"/>
              </a:rPr>
            </a:br>
            <a:r>
              <a:rPr lang="en-US" sz="1600">
                <a:solidFill>
                  <a:schemeClr val="dk1"/>
                </a:solidFill>
                <a:latin typeface="Cordia New"/>
                <a:ea typeface="Cordia New"/>
                <a:cs typeface="Cordia New"/>
                <a:sym typeface="Cordia New"/>
              </a:rPr>
              <a:t>                                   </a:t>
            </a:r>
            <a:br>
              <a:rPr lang="en-US" sz="1600" b="1">
                <a:solidFill>
                  <a:schemeClr val="dk1"/>
                </a:solidFill>
                <a:latin typeface="Cordia New"/>
                <a:ea typeface="Cordia New"/>
                <a:cs typeface="Cordia New"/>
                <a:sym typeface="Cordia New"/>
              </a:rPr>
            </a:br>
            <a:br>
              <a:rPr lang="en-US" sz="1800" b="1">
                <a:solidFill>
                  <a:schemeClr val="dk1"/>
                </a:solidFill>
                <a:latin typeface="Cordia New"/>
                <a:ea typeface="Cordia New"/>
                <a:cs typeface="Cordia New"/>
                <a:sym typeface="Cordia New"/>
              </a:rPr>
            </a:br>
            <a:r>
              <a:rPr lang="en-US" sz="1800" b="1">
                <a:solidFill>
                  <a:schemeClr val="dk1"/>
                </a:solidFill>
                <a:latin typeface="Cordia New"/>
                <a:ea typeface="Cordia New"/>
                <a:cs typeface="Cordia New"/>
                <a:sym typeface="Cordia New"/>
              </a:rPr>
              <a:t>                                </a:t>
            </a:r>
            <a:endParaRPr sz="1800">
              <a:solidFill>
                <a:schemeClr val="dk1"/>
              </a:solidFill>
              <a:latin typeface="Cordia New"/>
              <a:ea typeface="Cordia New"/>
              <a:cs typeface="Cordia New"/>
              <a:sym typeface="Cordia New"/>
            </a:endParaRPr>
          </a:p>
        </p:txBody>
      </p:sp>
      <p:sp>
        <p:nvSpPr>
          <p:cNvPr id="94" name="Google Shape;94;p1"/>
          <p:cNvSpPr txBox="1"/>
          <p:nvPr/>
        </p:nvSpPr>
        <p:spPr>
          <a:xfrm>
            <a:off x="472239" y="3133725"/>
            <a:ext cx="3518700" cy="24012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500" b="1">
                <a:solidFill>
                  <a:schemeClr val="dk1"/>
                </a:solidFill>
                <a:latin typeface="Quicksand"/>
                <a:ea typeface="Quicksand"/>
                <a:cs typeface="Quicksand"/>
                <a:sym typeface="Quicksand"/>
              </a:rPr>
              <a:t>Monday, November 17th - </a:t>
            </a:r>
            <a:r>
              <a:rPr lang="en-US" sz="1500">
                <a:solidFill>
                  <a:schemeClr val="dk1"/>
                </a:solidFill>
                <a:latin typeface="Quicksand"/>
                <a:ea typeface="Quicksand"/>
                <a:cs typeface="Quicksand"/>
                <a:sym typeface="Quicksand"/>
              </a:rPr>
              <a:t>Progress Reports</a:t>
            </a:r>
            <a:endParaRPr sz="1500">
              <a:solidFill>
                <a:schemeClr val="dk1"/>
              </a:solidFill>
              <a:latin typeface="Quicksand"/>
              <a:ea typeface="Quicksand"/>
              <a:cs typeface="Quicksand"/>
              <a:sym typeface="Quicksand"/>
            </a:endParaRPr>
          </a:p>
          <a:p>
            <a:pPr marL="0" marR="0" lvl="0" indent="0" algn="l" rtl="0">
              <a:spcBef>
                <a:spcPts val="0"/>
              </a:spcBef>
              <a:spcAft>
                <a:spcPts val="0"/>
              </a:spcAft>
              <a:buNone/>
            </a:pPr>
            <a:r>
              <a:rPr lang="en-US" sz="1500" b="1">
                <a:solidFill>
                  <a:schemeClr val="dk1"/>
                </a:solidFill>
                <a:latin typeface="Quicksand"/>
                <a:ea typeface="Quicksand"/>
                <a:cs typeface="Quicksand"/>
                <a:sym typeface="Quicksand"/>
              </a:rPr>
              <a:t>Wednesday, November 19th</a:t>
            </a:r>
            <a:r>
              <a:rPr lang="en-US" sz="1500">
                <a:solidFill>
                  <a:schemeClr val="dk1"/>
                </a:solidFill>
                <a:latin typeface="Quicksand"/>
                <a:ea typeface="Quicksand"/>
                <a:cs typeface="Quicksand"/>
                <a:sym typeface="Quicksand"/>
              </a:rPr>
              <a:t> - Book Fair</a:t>
            </a:r>
            <a:endParaRPr sz="1500">
              <a:solidFill>
                <a:schemeClr val="dk1"/>
              </a:solidFill>
              <a:latin typeface="Quicksand"/>
              <a:ea typeface="Quicksand"/>
              <a:cs typeface="Quicksand"/>
              <a:sym typeface="Quicksand"/>
            </a:endParaRPr>
          </a:p>
          <a:p>
            <a:pPr marL="0" marR="0" lvl="0" indent="0" algn="l" rtl="0">
              <a:spcBef>
                <a:spcPts val="0"/>
              </a:spcBef>
              <a:spcAft>
                <a:spcPts val="0"/>
              </a:spcAft>
              <a:buNone/>
            </a:pPr>
            <a:r>
              <a:rPr lang="en-US" sz="1500" b="1">
                <a:solidFill>
                  <a:schemeClr val="dk1"/>
                </a:solidFill>
                <a:latin typeface="Quicksand"/>
                <a:ea typeface="Quicksand"/>
                <a:cs typeface="Quicksand"/>
                <a:sym typeface="Quicksand"/>
              </a:rPr>
              <a:t>November 24th- 28th </a:t>
            </a:r>
            <a:r>
              <a:rPr lang="en-US" sz="1500">
                <a:solidFill>
                  <a:schemeClr val="dk1"/>
                </a:solidFill>
                <a:latin typeface="Quicksand"/>
                <a:ea typeface="Quicksand"/>
                <a:cs typeface="Quicksand"/>
                <a:sym typeface="Quicksand"/>
              </a:rPr>
              <a:t>- Thanksgiving Holidays</a:t>
            </a:r>
            <a:endParaRPr sz="1500">
              <a:solidFill>
                <a:schemeClr val="dk1"/>
              </a:solidFill>
              <a:latin typeface="Quicksand"/>
              <a:ea typeface="Quicksand"/>
              <a:cs typeface="Quicksand"/>
              <a:sym typeface="Quicksand"/>
            </a:endParaRPr>
          </a:p>
          <a:p>
            <a:pPr marL="0" marR="0" lvl="0" indent="0" algn="l" rtl="0">
              <a:spcBef>
                <a:spcPts val="0"/>
              </a:spcBef>
              <a:spcAft>
                <a:spcPts val="0"/>
              </a:spcAft>
              <a:buNone/>
            </a:pPr>
            <a:r>
              <a:rPr lang="en-US" sz="1500" b="1">
                <a:solidFill>
                  <a:schemeClr val="dk1"/>
                </a:solidFill>
                <a:latin typeface="Quicksand"/>
                <a:ea typeface="Quicksand"/>
                <a:cs typeface="Quicksand"/>
                <a:sym typeface="Quicksand"/>
              </a:rPr>
              <a:t>Friday, December 5th - </a:t>
            </a:r>
            <a:r>
              <a:rPr lang="en-US" sz="1500">
                <a:solidFill>
                  <a:schemeClr val="dk1"/>
                </a:solidFill>
                <a:latin typeface="Quicksand"/>
                <a:ea typeface="Quicksand"/>
                <a:cs typeface="Quicksand"/>
                <a:sym typeface="Quicksand"/>
              </a:rPr>
              <a:t>Wear Red and White</a:t>
            </a:r>
            <a:endParaRPr sz="1500">
              <a:solidFill>
                <a:schemeClr val="dk1"/>
              </a:solidFill>
              <a:latin typeface="Quicksand"/>
              <a:ea typeface="Quicksand"/>
              <a:cs typeface="Quicksand"/>
              <a:sym typeface="Quicksand"/>
            </a:endParaRPr>
          </a:p>
          <a:p>
            <a:pPr marL="0" marR="0" lvl="0" indent="0" algn="l" rtl="0">
              <a:spcBef>
                <a:spcPts val="0"/>
              </a:spcBef>
              <a:spcAft>
                <a:spcPts val="0"/>
              </a:spcAft>
              <a:buNone/>
            </a:pPr>
            <a:r>
              <a:rPr lang="en-US" sz="1500" b="1">
                <a:solidFill>
                  <a:schemeClr val="dk1"/>
                </a:solidFill>
                <a:latin typeface="Quicksand"/>
                <a:ea typeface="Quicksand"/>
                <a:cs typeface="Quicksand"/>
                <a:sym typeface="Quicksand"/>
              </a:rPr>
              <a:t>Friday, December 5th - </a:t>
            </a:r>
            <a:r>
              <a:rPr lang="en-US" sz="1500">
                <a:solidFill>
                  <a:schemeClr val="dk1"/>
                </a:solidFill>
                <a:latin typeface="Quicksand"/>
                <a:ea typeface="Quicksand"/>
                <a:cs typeface="Quicksand"/>
                <a:sym typeface="Quicksand"/>
              </a:rPr>
              <a:t>Special Snack</a:t>
            </a:r>
            <a:endParaRPr sz="1500">
              <a:solidFill>
                <a:schemeClr val="dk1"/>
              </a:solidFill>
              <a:latin typeface="Quicksand"/>
              <a:ea typeface="Quicksand"/>
              <a:cs typeface="Quicksand"/>
              <a:sym typeface="Quicksand"/>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99" name="Google Shape;99;p2"/>
          <p:cNvSpPr txBox="1">
            <a:spLocks noGrp="1"/>
          </p:cNvSpPr>
          <p:nvPr>
            <p:ph type="ctrTitle"/>
          </p:nvPr>
        </p:nvSpPr>
        <p:spPr>
          <a:xfrm>
            <a:off x="392430" y="3169920"/>
            <a:ext cx="6606540" cy="2495125"/>
          </a:xfrm>
          <a:prstGeom prst="rect">
            <a:avLst/>
          </a:prstGeom>
          <a:noFill/>
          <a:ln>
            <a:noFill/>
          </a:ln>
        </p:spPr>
        <p:txBody>
          <a:bodyPr spcFirstLastPara="1" wrap="square" lIns="91425" tIns="45700" rIns="91425" bIns="45700" anchor="ctr" anchorCtr="0">
            <a:normAutofit fontScale="90000"/>
          </a:bodyPr>
          <a:lstStyle/>
          <a:p>
            <a:pPr marL="0" lvl="0" indent="0" algn="l" rtl="0">
              <a:spcBef>
                <a:spcPts val="0"/>
              </a:spcBef>
              <a:spcAft>
                <a:spcPts val="0"/>
              </a:spcAft>
              <a:buClr>
                <a:schemeClr val="dk1"/>
              </a:buClr>
              <a:buSzPct val="100000"/>
              <a:buFont typeface="Comic Sans MS"/>
              <a:buNone/>
            </a:pPr>
            <a:r>
              <a:rPr lang="en-US" sz="1800" b="1">
                <a:latin typeface="Quicksand"/>
                <a:ea typeface="Quicksand"/>
                <a:cs typeface="Quicksand"/>
                <a:sym typeface="Quicksand"/>
              </a:rPr>
              <a:t>Vocabulary    </a:t>
            </a:r>
            <a:r>
              <a:rPr lang="en-US" sz="1800" b="1" i="1">
                <a:latin typeface="Quicksand"/>
                <a:ea typeface="Quicksand"/>
                <a:cs typeface="Quicksand"/>
                <a:sym typeface="Quicksand"/>
              </a:rPr>
              <a:t>Gross Jobs</a:t>
            </a:r>
            <a:endParaRPr sz="1800" b="1" i="1">
              <a:latin typeface="Quicksand"/>
              <a:ea typeface="Quicksand"/>
              <a:cs typeface="Quicksand"/>
              <a:sym typeface="Quicksand"/>
            </a:endParaRPr>
          </a:p>
          <a:p>
            <a:pPr marL="0" lvl="0" indent="0" algn="l" rtl="0">
              <a:spcBef>
                <a:spcPts val="0"/>
              </a:spcBef>
              <a:spcAft>
                <a:spcPts val="0"/>
              </a:spcAft>
              <a:buClr>
                <a:schemeClr val="dk1"/>
              </a:buClr>
              <a:buSzPct val="100000"/>
              <a:buFont typeface="Comic Sans MS"/>
              <a:buNone/>
            </a:pPr>
            <a:endParaRPr sz="1800">
              <a:latin typeface="Quicksand"/>
              <a:ea typeface="Quicksand"/>
              <a:cs typeface="Quicksand"/>
              <a:sym typeface="Quicksand"/>
            </a:endParaRPr>
          </a:p>
          <a:p>
            <a:pPr marL="0" lvl="0" indent="0" algn="l" rtl="0">
              <a:spcBef>
                <a:spcPts val="0"/>
              </a:spcBef>
              <a:spcAft>
                <a:spcPts val="0"/>
              </a:spcAft>
              <a:buClr>
                <a:schemeClr val="dk1"/>
              </a:buClr>
              <a:buSzPct val="100000"/>
              <a:buFont typeface="Comic Sans MS"/>
              <a:buNone/>
            </a:pPr>
            <a:r>
              <a:rPr lang="en-US" sz="1800">
                <a:latin typeface="Quicksand"/>
                <a:ea typeface="Quicksand"/>
                <a:cs typeface="Quicksand"/>
                <a:sym typeface="Quicksand"/>
              </a:rPr>
              <a:t>1. </a:t>
            </a:r>
            <a:r>
              <a:rPr lang="en-US" sz="1800" b="1">
                <a:latin typeface="Quicksand"/>
                <a:ea typeface="Quicksand"/>
                <a:cs typeface="Quicksand"/>
                <a:sym typeface="Quicksand"/>
              </a:rPr>
              <a:t>vital</a:t>
            </a:r>
            <a:r>
              <a:rPr lang="en-US" sz="1800">
                <a:latin typeface="Quicksand"/>
                <a:ea typeface="Quicksand"/>
                <a:cs typeface="Quicksand"/>
                <a:sym typeface="Quicksand"/>
              </a:rPr>
              <a:t>: very important; necessary </a:t>
            </a:r>
            <a:endParaRPr sz="1800">
              <a:latin typeface="Quicksand"/>
              <a:ea typeface="Quicksand"/>
              <a:cs typeface="Quicksand"/>
              <a:sym typeface="Quicksand"/>
            </a:endParaRPr>
          </a:p>
          <a:p>
            <a:pPr marL="0" lvl="0" indent="0" algn="l" rtl="0">
              <a:spcBef>
                <a:spcPts val="0"/>
              </a:spcBef>
              <a:spcAft>
                <a:spcPts val="0"/>
              </a:spcAft>
              <a:buClr>
                <a:schemeClr val="dk1"/>
              </a:buClr>
              <a:buSzPct val="100000"/>
              <a:buFont typeface="Comic Sans MS"/>
              <a:buNone/>
            </a:pPr>
            <a:br>
              <a:rPr lang="en-US" sz="1800">
                <a:latin typeface="Quicksand"/>
                <a:ea typeface="Quicksand"/>
                <a:cs typeface="Quicksand"/>
                <a:sym typeface="Quicksand"/>
              </a:rPr>
            </a:br>
            <a:r>
              <a:rPr lang="en-US" sz="1800">
                <a:latin typeface="Quicksand"/>
                <a:ea typeface="Quicksand"/>
                <a:cs typeface="Quicksand"/>
                <a:sym typeface="Quicksand"/>
              </a:rPr>
              <a:t>2. </a:t>
            </a:r>
            <a:r>
              <a:rPr lang="en-US" sz="1800" b="1">
                <a:latin typeface="Quicksand"/>
                <a:ea typeface="Quicksand"/>
                <a:cs typeface="Quicksand"/>
                <a:sym typeface="Quicksand"/>
              </a:rPr>
              <a:t>clogged:</a:t>
            </a:r>
            <a:r>
              <a:rPr lang="en-US" sz="1800">
                <a:latin typeface="Quicksand"/>
                <a:ea typeface="Quicksand"/>
                <a:cs typeface="Quicksand"/>
                <a:sym typeface="Quicksand"/>
              </a:rPr>
              <a:t>: blocked or filled up</a:t>
            </a:r>
            <a:endParaRPr sz="1800">
              <a:latin typeface="Quicksand"/>
              <a:ea typeface="Quicksand"/>
              <a:cs typeface="Quicksand"/>
              <a:sym typeface="Quicksand"/>
            </a:endParaRPr>
          </a:p>
          <a:p>
            <a:pPr marL="0" lvl="0" indent="0" algn="l" rtl="0">
              <a:spcBef>
                <a:spcPts val="0"/>
              </a:spcBef>
              <a:spcAft>
                <a:spcPts val="0"/>
              </a:spcAft>
              <a:buClr>
                <a:schemeClr val="dk1"/>
              </a:buClr>
              <a:buSzPct val="100000"/>
              <a:buFont typeface="Comic Sans MS"/>
              <a:buNone/>
            </a:pPr>
            <a:br>
              <a:rPr lang="en-US" sz="1800" b="1">
                <a:latin typeface="Quicksand"/>
                <a:ea typeface="Quicksand"/>
                <a:cs typeface="Quicksand"/>
                <a:sym typeface="Quicksand"/>
              </a:rPr>
            </a:br>
            <a:r>
              <a:rPr lang="en-US" sz="1800">
                <a:latin typeface="Quicksand"/>
                <a:ea typeface="Quicksand"/>
                <a:cs typeface="Quicksand"/>
                <a:sym typeface="Quicksand"/>
              </a:rPr>
              <a:t>3. </a:t>
            </a:r>
            <a:r>
              <a:rPr lang="en-US" sz="1800" b="1">
                <a:latin typeface="Quicksand"/>
                <a:ea typeface="Quicksand"/>
                <a:cs typeface="Quicksand"/>
                <a:sym typeface="Quicksand"/>
              </a:rPr>
              <a:t>waste</a:t>
            </a:r>
            <a:r>
              <a:rPr lang="en-US" sz="1800">
                <a:latin typeface="Quicksand"/>
                <a:ea typeface="Quicksand"/>
                <a:cs typeface="Quicksand"/>
                <a:sym typeface="Quicksand"/>
              </a:rPr>
              <a:t>: material that is thrown away; leftover </a:t>
            </a:r>
            <a:endParaRPr sz="1800">
              <a:latin typeface="Quicksand"/>
              <a:ea typeface="Quicksand"/>
              <a:cs typeface="Quicksand"/>
              <a:sym typeface="Quicksand"/>
            </a:endParaRPr>
          </a:p>
          <a:p>
            <a:pPr marL="0" lvl="0" indent="0" algn="l" rtl="0">
              <a:spcBef>
                <a:spcPts val="0"/>
              </a:spcBef>
              <a:spcAft>
                <a:spcPts val="0"/>
              </a:spcAft>
              <a:buClr>
                <a:schemeClr val="dk1"/>
              </a:buClr>
              <a:buSzPct val="100000"/>
              <a:buFont typeface="Comic Sans MS"/>
              <a:buNone/>
            </a:pPr>
            <a:br>
              <a:rPr lang="en-US" sz="1800">
                <a:latin typeface="Quicksand"/>
                <a:ea typeface="Quicksand"/>
                <a:cs typeface="Quicksand"/>
                <a:sym typeface="Quicksand"/>
              </a:rPr>
            </a:br>
            <a:r>
              <a:rPr lang="en-US" sz="1800">
                <a:latin typeface="Quicksand"/>
                <a:ea typeface="Quicksand"/>
                <a:cs typeface="Quicksand"/>
                <a:sym typeface="Quicksand"/>
              </a:rPr>
              <a:t>4. </a:t>
            </a:r>
            <a:r>
              <a:rPr lang="en-US" sz="1800" b="1">
                <a:latin typeface="Quicksand"/>
                <a:ea typeface="Quicksand"/>
                <a:cs typeface="Quicksand"/>
                <a:sym typeface="Quicksand"/>
              </a:rPr>
              <a:t>plant</a:t>
            </a:r>
            <a:r>
              <a:rPr lang="en-US" sz="1800">
                <a:latin typeface="Quicksand"/>
                <a:ea typeface="Quicksand"/>
                <a:cs typeface="Quicksand"/>
                <a:sym typeface="Quicksand"/>
              </a:rPr>
              <a:t>: a building or factory</a:t>
            </a:r>
            <a:endParaRPr sz="1800">
              <a:latin typeface="Quicksand"/>
              <a:ea typeface="Quicksand"/>
              <a:cs typeface="Quicksand"/>
              <a:sym typeface="Quicksand"/>
            </a:endParaRPr>
          </a:p>
          <a:p>
            <a:pPr marL="0" lvl="0" indent="0" algn="l" rtl="0">
              <a:spcBef>
                <a:spcPts val="0"/>
              </a:spcBef>
              <a:spcAft>
                <a:spcPts val="0"/>
              </a:spcAft>
              <a:buClr>
                <a:schemeClr val="dk1"/>
              </a:buClr>
              <a:buSzPct val="100000"/>
              <a:buFont typeface="Comic Sans MS"/>
              <a:buNone/>
            </a:pPr>
            <a:br>
              <a:rPr lang="en-US" sz="1800">
                <a:latin typeface="Quicksand"/>
                <a:ea typeface="Quicksand"/>
                <a:cs typeface="Quicksand"/>
                <a:sym typeface="Quicksand"/>
              </a:rPr>
            </a:br>
            <a:r>
              <a:rPr lang="en-US" sz="1800">
                <a:latin typeface="Quicksand"/>
                <a:ea typeface="Quicksand"/>
                <a:cs typeface="Quicksand"/>
                <a:sym typeface="Quicksand"/>
              </a:rPr>
              <a:t>5. </a:t>
            </a:r>
            <a:r>
              <a:rPr lang="en-US" sz="1800" b="1">
                <a:latin typeface="Quicksand"/>
                <a:ea typeface="Quicksand"/>
                <a:cs typeface="Quicksand"/>
                <a:sym typeface="Quicksand"/>
              </a:rPr>
              <a:t>install: </a:t>
            </a:r>
            <a:r>
              <a:rPr lang="en-US" sz="1800">
                <a:latin typeface="Quicksand"/>
                <a:ea typeface="Quicksand"/>
                <a:cs typeface="Quicksand"/>
                <a:sym typeface="Quicksand"/>
              </a:rPr>
              <a:t>to put in place for use or service</a:t>
            </a:r>
            <a:endParaRPr sz="1800">
              <a:latin typeface="Quicksand"/>
              <a:ea typeface="Quicksand"/>
              <a:cs typeface="Quicksand"/>
              <a:sym typeface="Quicksand"/>
            </a:endParaRPr>
          </a:p>
          <a:p>
            <a:pPr marL="0" lvl="0" indent="0" algn="l" rtl="0">
              <a:spcBef>
                <a:spcPts val="0"/>
              </a:spcBef>
              <a:spcAft>
                <a:spcPts val="0"/>
              </a:spcAft>
              <a:buClr>
                <a:schemeClr val="dk1"/>
              </a:buClr>
              <a:buSzPct val="100000"/>
              <a:buFont typeface="Comic Sans MS"/>
              <a:buNone/>
            </a:pPr>
            <a:br>
              <a:rPr lang="en-US" sz="1800">
                <a:latin typeface="Quicksand"/>
                <a:ea typeface="Quicksand"/>
                <a:cs typeface="Quicksand"/>
                <a:sym typeface="Quicksand"/>
              </a:rPr>
            </a:br>
            <a:r>
              <a:rPr lang="en-US" sz="1800">
                <a:latin typeface="Quicksand"/>
                <a:ea typeface="Quicksand"/>
                <a:cs typeface="Quicksand"/>
                <a:sym typeface="Quicksand"/>
              </a:rPr>
              <a:t>6. </a:t>
            </a:r>
            <a:r>
              <a:rPr lang="en-US" sz="1800" b="1">
                <a:latin typeface="Quicksand"/>
                <a:ea typeface="Quicksand"/>
                <a:cs typeface="Quicksand"/>
                <a:sym typeface="Quicksand"/>
              </a:rPr>
              <a:t>flexible</a:t>
            </a:r>
            <a:r>
              <a:rPr lang="en-US" sz="1800">
                <a:latin typeface="Quicksand"/>
                <a:ea typeface="Quicksand"/>
                <a:cs typeface="Quicksand"/>
                <a:sym typeface="Quicksand"/>
              </a:rPr>
              <a:t>: able to bend without breaking; not stiff</a:t>
            </a:r>
            <a:endParaRPr sz="1800">
              <a:latin typeface="Quicksand"/>
              <a:ea typeface="Quicksand"/>
              <a:cs typeface="Quicksand"/>
              <a:sym typeface="Quicksand"/>
            </a:endParaRPr>
          </a:p>
          <a:p>
            <a:pPr marL="0" lvl="0" indent="0" algn="l" rtl="0">
              <a:spcBef>
                <a:spcPts val="0"/>
              </a:spcBef>
              <a:spcAft>
                <a:spcPts val="0"/>
              </a:spcAft>
              <a:buClr>
                <a:schemeClr val="dk1"/>
              </a:buClr>
              <a:buSzPct val="100000"/>
              <a:buFont typeface="Comic Sans MS"/>
              <a:buNone/>
            </a:pPr>
            <a:endParaRPr sz="1800">
              <a:latin typeface="Quicksand"/>
              <a:ea typeface="Quicksand"/>
              <a:cs typeface="Quicksand"/>
              <a:sym typeface="Quicksand"/>
            </a:endParaRPr>
          </a:p>
          <a:p>
            <a:pPr marL="0" lvl="0" indent="0" algn="l" rtl="0">
              <a:spcBef>
                <a:spcPts val="0"/>
              </a:spcBef>
              <a:spcAft>
                <a:spcPts val="0"/>
              </a:spcAft>
              <a:buClr>
                <a:schemeClr val="dk1"/>
              </a:buClr>
              <a:buSzPct val="100000"/>
              <a:buFont typeface="Comic Sans MS"/>
              <a:buNone/>
            </a:pPr>
            <a:r>
              <a:rPr lang="en-US" sz="1800">
                <a:latin typeface="Quicksand"/>
                <a:ea typeface="Quicksand"/>
                <a:cs typeface="Quicksand"/>
                <a:sym typeface="Quicksand"/>
              </a:rPr>
              <a:t>7. </a:t>
            </a:r>
            <a:r>
              <a:rPr lang="en-US" sz="1800" b="1">
                <a:latin typeface="Quicksand"/>
                <a:ea typeface="Quicksand"/>
                <a:cs typeface="Quicksand"/>
                <a:sym typeface="Quicksand"/>
              </a:rPr>
              <a:t>expired</a:t>
            </a:r>
            <a:r>
              <a:rPr lang="en-US" sz="1800">
                <a:latin typeface="Quicksand"/>
                <a:ea typeface="Quicksand"/>
                <a:cs typeface="Quicksand"/>
                <a:sym typeface="Quicksand"/>
              </a:rPr>
              <a:t>: no longer usable</a:t>
            </a:r>
            <a:endParaRPr sz="1800">
              <a:latin typeface="Quicksand"/>
              <a:ea typeface="Quicksand"/>
              <a:cs typeface="Quicksand"/>
              <a:sym typeface="Quicksand"/>
            </a:endParaRPr>
          </a:p>
          <a:p>
            <a:pPr marL="0" lvl="0" indent="0" algn="l" rtl="0">
              <a:spcBef>
                <a:spcPts val="0"/>
              </a:spcBef>
              <a:spcAft>
                <a:spcPts val="0"/>
              </a:spcAft>
              <a:buClr>
                <a:schemeClr val="dk1"/>
              </a:buClr>
              <a:buSzPct val="100000"/>
              <a:buFont typeface="Comic Sans MS"/>
              <a:buNone/>
            </a:pPr>
            <a:r>
              <a:rPr lang="en-US" sz="1800">
                <a:latin typeface="Quicksand"/>
                <a:ea typeface="Quicksand"/>
                <a:cs typeface="Quicksand"/>
                <a:sym typeface="Quicksand"/>
              </a:rPr>
              <a:t> </a:t>
            </a:r>
            <a:endParaRPr sz="1800">
              <a:latin typeface="Quicksand"/>
              <a:ea typeface="Quicksand"/>
              <a:cs typeface="Quicksand"/>
              <a:sym typeface="Quicksand"/>
            </a:endParaRPr>
          </a:p>
          <a:p>
            <a:pPr marL="0" lvl="0" indent="0" algn="l" rtl="0">
              <a:spcBef>
                <a:spcPts val="0"/>
              </a:spcBef>
              <a:spcAft>
                <a:spcPts val="0"/>
              </a:spcAft>
              <a:buClr>
                <a:schemeClr val="dk1"/>
              </a:buClr>
              <a:buSzPct val="100000"/>
              <a:buFont typeface="Comic Sans MS"/>
              <a:buNone/>
            </a:pPr>
            <a:r>
              <a:rPr lang="en-US" sz="1800">
                <a:latin typeface="Quicksand"/>
                <a:ea typeface="Quicksand"/>
                <a:cs typeface="Quicksand"/>
                <a:sym typeface="Quicksand"/>
              </a:rPr>
              <a:t>8. </a:t>
            </a:r>
            <a:r>
              <a:rPr lang="en-US" sz="1800" b="1">
                <a:latin typeface="Quicksand"/>
                <a:ea typeface="Quicksand"/>
                <a:cs typeface="Quicksand"/>
                <a:sym typeface="Quicksand"/>
              </a:rPr>
              <a:t>landfill: </a:t>
            </a:r>
            <a:r>
              <a:rPr lang="en-US" sz="1800">
                <a:latin typeface="Quicksand"/>
                <a:ea typeface="Quicksand"/>
                <a:cs typeface="Quicksand"/>
                <a:sym typeface="Quicksand"/>
              </a:rPr>
              <a:t>an area of land where garbage is covered by soil</a:t>
            </a:r>
            <a:endParaRPr sz="1800">
              <a:latin typeface="Quicksand"/>
              <a:ea typeface="Quicksand"/>
              <a:cs typeface="Quicksand"/>
              <a:sym typeface="Quicksand"/>
            </a:endParaRPr>
          </a:p>
          <a:p>
            <a:pPr marL="0" lvl="0" indent="0" algn="l" rtl="0">
              <a:spcBef>
                <a:spcPts val="0"/>
              </a:spcBef>
              <a:spcAft>
                <a:spcPts val="0"/>
              </a:spcAft>
              <a:buClr>
                <a:schemeClr val="dk1"/>
              </a:buClr>
              <a:buSzPct val="100000"/>
              <a:buFont typeface="Comic Sans MS"/>
              <a:buNone/>
            </a:pPr>
            <a:endParaRPr sz="1800">
              <a:latin typeface="Quicksand"/>
              <a:ea typeface="Quicksand"/>
              <a:cs typeface="Quicksand"/>
              <a:sym typeface="Quicksand"/>
            </a:endParaRPr>
          </a:p>
          <a:p>
            <a:pPr marL="0" lvl="0" indent="0" algn="l" rtl="0">
              <a:spcBef>
                <a:spcPts val="0"/>
              </a:spcBef>
              <a:spcAft>
                <a:spcPts val="0"/>
              </a:spcAft>
              <a:buClr>
                <a:schemeClr val="dk1"/>
              </a:buClr>
              <a:buSzPct val="100000"/>
              <a:buFont typeface="Comic Sans MS"/>
              <a:buNone/>
            </a:pPr>
            <a:r>
              <a:rPr lang="en-US" sz="1800">
                <a:latin typeface="Quicksand"/>
                <a:ea typeface="Quicksand"/>
                <a:cs typeface="Quicksand"/>
                <a:sym typeface="Quicksand"/>
              </a:rPr>
              <a:t>9. </a:t>
            </a:r>
            <a:r>
              <a:rPr lang="en-US" sz="1800" b="1">
                <a:latin typeface="Quicksand"/>
                <a:ea typeface="Quicksand"/>
                <a:cs typeface="Quicksand"/>
                <a:sym typeface="Quicksand"/>
              </a:rPr>
              <a:t>flee: </a:t>
            </a:r>
            <a:r>
              <a:rPr lang="en-US" sz="1800">
                <a:latin typeface="Quicksand"/>
                <a:ea typeface="Quicksand"/>
                <a:cs typeface="Quicksand"/>
                <a:sym typeface="Quicksand"/>
              </a:rPr>
              <a:t>to run away</a:t>
            </a:r>
            <a:endParaRPr sz="1800">
              <a:latin typeface="Quicksand"/>
              <a:ea typeface="Quicksand"/>
              <a:cs typeface="Quicksand"/>
              <a:sym typeface="Quicksand"/>
            </a:endParaRPr>
          </a:p>
          <a:p>
            <a:pPr marL="0" lvl="0" indent="0" algn="l" rtl="0">
              <a:spcBef>
                <a:spcPts val="0"/>
              </a:spcBef>
              <a:spcAft>
                <a:spcPts val="0"/>
              </a:spcAft>
              <a:buClr>
                <a:schemeClr val="dk1"/>
              </a:buClr>
              <a:buSzPct val="100000"/>
              <a:buFont typeface="Comic Sans MS"/>
              <a:buNone/>
            </a:pPr>
            <a:br>
              <a:rPr lang="en-US" sz="1800">
                <a:latin typeface="Quicksand"/>
                <a:ea typeface="Quicksand"/>
                <a:cs typeface="Quicksand"/>
                <a:sym typeface="Quicksand"/>
              </a:rPr>
            </a:br>
            <a:r>
              <a:rPr lang="en-US" sz="1800">
                <a:latin typeface="Quicksand"/>
                <a:ea typeface="Quicksand"/>
                <a:cs typeface="Quicksand"/>
                <a:sym typeface="Quicksand"/>
              </a:rPr>
              <a:t>10. </a:t>
            </a:r>
            <a:r>
              <a:rPr lang="en-US" sz="1800" b="1">
                <a:latin typeface="Quicksand"/>
                <a:ea typeface="Quicksand"/>
                <a:cs typeface="Quicksand"/>
                <a:sym typeface="Quicksand"/>
              </a:rPr>
              <a:t>ensure:</a:t>
            </a:r>
            <a:r>
              <a:rPr lang="en-US" sz="1800">
                <a:latin typeface="Quicksand"/>
                <a:ea typeface="Quicksand"/>
                <a:cs typeface="Quicksand"/>
                <a:sym typeface="Quicksand"/>
              </a:rPr>
              <a:t> to make sure of something; guarantee </a:t>
            </a:r>
            <a:br>
              <a:rPr lang="en-US" sz="1800">
                <a:latin typeface="Quicksand"/>
                <a:ea typeface="Quicksand"/>
                <a:cs typeface="Quicksand"/>
                <a:sym typeface="Quicksand"/>
              </a:rPr>
            </a:br>
            <a:endParaRPr sz="1400" b="1" i="1">
              <a:latin typeface="Quicksand"/>
              <a:ea typeface="Quicksand"/>
              <a:cs typeface="Quicksand"/>
              <a:sym typeface="Quicksand"/>
            </a:endParaRPr>
          </a:p>
        </p:txBody>
      </p:sp>
      <p:sp>
        <p:nvSpPr>
          <p:cNvPr id="100" name="Google Shape;100;p2"/>
          <p:cNvSpPr txBox="1"/>
          <p:nvPr/>
        </p:nvSpPr>
        <p:spPr>
          <a:xfrm>
            <a:off x="457245" y="6773455"/>
            <a:ext cx="6606600" cy="24951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chemeClr val="dk1"/>
              </a:buClr>
              <a:buSzPts val="1600"/>
              <a:buFont typeface="Calibri"/>
              <a:buNone/>
            </a:pPr>
            <a:endParaRPr sz="1600" i="1">
              <a:solidFill>
                <a:schemeClr val="dk1"/>
              </a:solidFill>
              <a:latin typeface="Comic Sans MS"/>
              <a:ea typeface="Comic Sans MS"/>
              <a:cs typeface="Comic Sans MS"/>
              <a:sym typeface="Comic Sans MS"/>
            </a:endParaRPr>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358</Words>
  <Application>Microsoft Office PowerPoint</Application>
  <PresentationFormat>Custom</PresentationFormat>
  <Paragraphs>42</Paragraphs>
  <Slides>2</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Quicksand</vt:lpstr>
      <vt:lpstr>Comic Sans MS</vt:lpstr>
      <vt:lpstr>Cordia New</vt:lpstr>
      <vt:lpstr>Calibri</vt:lpstr>
      <vt:lpstr>Arial</vt:lpstr>
      <vt:lpstr>Office Theme</vt:lpstr>
      <vt:lpstr>PowerPoint Presentation</vt:lpstr>
      <vt:lpstr>Vocabulary    Gross Jobs  1. vital: very important; necessary   2. clogged:: blocked or filled up  3. waste: material that is thrown away; leftover   4. plant: a building or factory  5. install: to put in place for use or service  6. flexible: able to bend without breaking; not stiff  7. expired: no longer usable   8. landfill: an area of land where garbage is covered by soil  9. flee: to run away  10. ensure: to make sure of something; guarantee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Briana Barnett</dc:creator>
  <cp:lastModifiedBy>Stephanie Rowell</cp:lastModifiedBy>
  <cp:revision>1</cp:revision>
  <dcterms:created xsi:type="dcterms:W3CDTF">2020-07-20T18:54:56Z</dcterms:created>
  <dcterms:modified xsi:type="dcterms:W3CDTF">2025-11-17T01:22:59Z</dcterms:modified>
</cp:coreProperties>
</file>