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31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Words with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silent letters, long a, and long e.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Fact and opinion, setting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Capitalization of days, months, holidays, cities, and states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Money-counting and identifying coins 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Penguins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Martin Luther King Jr.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Accountability Partners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Fynn 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January 8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January 11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- 3-3 reading comprehension test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January 11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- 3-3 spelling test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8-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money daily </a:t>
            </a:r>
            <a:r>
              <a:rPr lang="en-US" altLang="en-US" sz="14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grade this week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January 10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Report Cards go home</a:t>
            </a:r>
          </a:p>
          <a:p>
            <a:r>
              <a:rPr lang="en-US" sz="1300" dirty="0" smtClean="0"/>
              <a:t>January 12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special snack-ring pops</a:t>
            </a:r>
          </a:p>
          <a:p>
            <a:r>
              <a:rPr lang="en-US" sz="1300" dirty="0" smtClean="0"/>
              <a:t>January 15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Out of School</a:t>
            </a:r>
          </a:p>
          <a:p>
            <a:r>
              <a:rPr lang="en-US" sz="1300" dirty="0" smtClean="0"/>
              <a:t>January 23</a:t>
            </a:r>
            <a:r>
              <a:rPr lang="en-US" sz="1300" baseline="30000" dirty="0" smtClean="0"/>
              <a:t>rd</a:t>
            </a:r>
            <a:r>
              <a:rPr lang="en-US" sz="1300" dirty="0" smtClean="0"/>
              <a:t>- 100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 day of school</a:t>
            </a:r>
          </a:p>
          <a:p>
            <a:r>
              <a:rPr lang="en-US" sz="1300" dirty="0" smtClean="0"/>
              <a:t>January 26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special snack-slushy</a:t>
            </a:r>
          </a:p>
          <a:p>
            <a:r>
              <a:rPr lang="en-US" sz="1300" dirty="0" smtClean="0"/>
              <a:t>January 26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spirit day-workout day</a:t>
            </a:r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2014</TotalTime>
  <Words>136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50</cp:revision>
  <cp:lastPrinted>2024-01-05T15:25:26Z</cp:lastPrinted>
  <dcterms:created xsi:type="dcterms:W3CDTF">2016-06-16T14:10:06Z</dcterms:created>
  <dcterms:modified xsi:type="dcterms:W3CDTF">2024-01-05T15:25:43Z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