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296400" cy="70104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77" d="100"/>
          <a:sy n="77" d="100"/>
        </p:scale>
        <p:origin x="1518" y="5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1/23/2026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415330" y="2446272"/>
            <a:ext cx="3370297" cy="2077492"/>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r>
              <a:rPr lang="en-US" sz="800" dirty="0">
                <a:latin typeface="KG Miss Kindergarten" panose="02000000000000000000" pitchFamily="2" charset="0"/>
                <a:ea typeface="HelloAnnie" panose="02000603000000000000" pitchFamily="2" charset="0"/>
              </a:rPr>
              <a:t>Thank you for sending in items for our 100</a:t>
            </a:r>
            <a:r>
              <a:rPr lang="en-US" sz="800" baseline="30000" dirty="0">
                <a:latin typeface="KG Miss Kindergarten" panose="02000000000000000000" pitchFamily="2" charset="0"/>
                <a:ea typeface="HelloAnnie" panose="02000603000000000000" pitchFamily="2" charset="0"/>
              </a:rPr>
              <a:t>th</a:t>
            </a:r>
            <a:r>
              <a:rPr lang="en-US" sz="800" dirty="0">
                <a:latin typeface="KG Miss Kindergarten" panose="02000000000000000000" pitchFamily="2" charset="0"/>
                <a:ea typeface="HelloAnnie" panose="02000603000000000000" pitchFamily="2" charset="0"/>
              </a:rPr>
              <a:t> Day Snack.</a:t>
            </a:r>
          </a:p>
          <a:p>
            <a:r>
              <a:rPr lang="en-US" sz="800" dirty="0">
                <a:latin typeface="KG Miss Kindergarten" panose="02000000000000000000" pitchFamily="2" charset="0"/>
                <a:ea typeface="HelloAnnie" panose="02000603000000000000" pitchFamily="2" charset="0"/>
              </a:rPr>
              <a:t>Tuesday Folders will be sent home Tuesday. Please sign &amp;       return</a:t>
            </a:r>
          </a:p>
          <a:p>
            <a:r>
              <a:rPr lang="en-US" sz="700" dirty="0">
                <a:latin typeface="KG Miss Kindergarten" panose="02000000000000000000" pitchFamily="2" charset="0"/>
                <a:ea typeface="HelloAnnie" panose="02000603000000000000" pitchFamily="2" charset="0"/>
              </a:rPr>
              <a:t>The cost for snack is $1.00 each. </a:t>
            </a:r>
          </a:p>
          <a:p>
            <a:r>
              <a:rPr lang="en-US" sz="700" dirty="0">
                <a:latin typeface="KG Miss Kindergarten" panose="02000000000000000000" pitchFamily="2" charset="0"/>
                <a:ea typeface="HelloAnnie" panose="02000603000000000000" pitchFamily="2" charset="0"/>
              </a:rPr>
              <a:t> A Weekly Reading Overview page will be sent home each week    to    help you practice skills and vocabulary words with your child. 	Also, nightly reading homework will be assigned in your child’s Take Home Binder. Please don’t remove pages. </a:t>
            </a:r>
          </a:p>
          <a:p>
            <a:r>
              <a:rPr lang="en-US" sz="700" dirty="0">
                <a:latin typeface="KG Miss Kindergarten" panose="02000000000000000000" pitchFamily="2" charset="0"/>
                <a:ea typeface="HelloAnnie" panose="02000603000000000000" pitchFamily="2" charset="0"/>
              </a:rPr>
              <a:t>We are taking A.R. tests to meet the school wide challenge. Library books must be returned to school each day. A Reading Log was placed in your child’s Take Home Binder. Please sign the log when your child has read the book 3 times and is ready to test. Thank you for helping your child.</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886200" y="2693082"/>
            <a:ext cx="3368784" cy="1877437"/>
          </a:xfrm>
          <a:prstGeom prst="rect">
            <a:avLst/>
          </a:prstGeom>
          <a:noFill/>
        </p:spPr>
        <p:txBody>
          <a:bodyPr wrap="square" rtlCol="0">
            <a:spAutoFit/>
          </a:bodyPr>
          <a:lstStyle/>
          <a:p>
            <a:pPr marL="285750" indent="-285750">
              <a:buFont typeface="Arial" panose="020B0604020202020204" pitchFamily="34" charset="0"/>
              <a:buChar char="•"/>
            </a:pPr>
            <a:r>
              <a:rPr lang="en-US" sz="900" dirty="0">
                <a:latin typeface="KG Miss Kindergarten" panose="020B0604020202020204" charset="0"/>
              </a:rPr>
              <a:t>Jan. 28:  Davis Theatre Field Trip/</a:t>
            </a:r>
            <a:r>
              <a:rPr lang="en-US" sz="900" dirty="0" err="1">
                <a:latin typeface="KG Miss Kindergarten" panose="020B0604020202020204" charset="0"/>
              </a:rPr>
              <a:t>CiCi’s</a:t>
            </a:r>
            <a:r>
              <a:rPr lang="en-US" sz="900" dirty="0">
                <a:latin typeface="KG Miss Kindergarten" panose="020B0604020202020204" charset="0"/>
              </a:rPr>
              <a:t> Pizza</a:t>
            </a:r>
          </a:p>
          <a:p>
            <a:pPr marL="285750" indent="-285750">
              <a:buFont typeface="Arial" panose="020B0604020202020204" pitchFamily="34" charset="0"/>
              <a:buChar char="•"/>
            </a:pPr>
            <a:r>
              <a:rPr lang="en-US" sz="900" dirty="0">
                <a:latin typeface="KG Miss Kindergarten" panose="020B0604020202020204" charset="0"/>
              </a:rPr>
              <a:t>Jan. 30: PPS Spirit Day: “Around the World Day”</a:t>
            </a:r>
            <a:endParaRPr lang="en-US" sz="900" dirty="0">
              <a:latin typeface="KG Miss Kindergarten" panose="020B0604020202020204" charset="0"/>
              <a:ea typeface="HelloAnnie" panose="02000603000000000000" pitchFamily="2" charset="0"/>
            </a:endParaRP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3797286286"/>
              </p:ext>
            </p:extLst>
          </p:nvPr>
        </p:nvGraphicFramePr>
        <p:xfrm>
          <a:off x="1323446" y="5244492"/>
          <a:ext cx="6004140" cy="2776730"/>
        </p:xfrm>
        <a:graphic>
          <a:graphicData uri="http://schemas.openxmlformats.org/drawingml/2006/table">
            <a:tbl>
              <a:tblPr firstRow="1" bandRow="1">
                <a:tableStyleId>{5C22544A-7EE6-4342-B048-85BDC9FD1C3A}</a:tableStyleId>
              </a:tblPr>
              <a:tblGrid>
                <a:gridCol w="1197909">
                  <a:extLst>
                    <a:ext uri="{9D8B030D-6E8A-4147-A177-3AD203B41FA5}">
                      <a16:colId xmlns:a16="http://schemas.microsoft.com/office/drawing/2014/main" val="790954970"/>
                    </a:ext>
                  </a:extLst>
                </a:gridCol>
                <a:gridCol w="4806231">
                  <a:extLst>
                    <a:ext uri="{9D8B030D-6E8A-4147-A177-3AD203B41FA5}">
                      <a16:colId xmlns:a16="http://schemas.microsoft.com/office/drawing/2014/main" val="2314856713"/>
                    </a:ext>
                  </a:extLst>
                </a:gridCol>
              </a:tblGrid>
              <a:tr h="65837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a:t>
                      </a:r>
                      <a:r>
                        <a:rPr lang="en-US" sz="900" b="0" dirty="0" err="1">
                          <a:solidFill>
                            <a:schemeClr val="tx1"/>
                          </a:solidFill>
                          <a:latin typeface="KG Miss Kindergarten" panose="02000000000000000000" pitchFamily="2" charset="0"/>
                          <a:ea typeface="HelloAnnie" panose="02000603000000000000" pitchFamily="2" charset="0"/>
                        </a:rPr>
                        <a:t>e_e</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ee</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ea</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Main idea and details, setting</a:t>
                      </a:r>
                    </a:p>
                    <a:p>
                      <a:r>
                        <a:rPr lang="en-US" sz="900" b="0" dirty="0">
                          <a:solidFill>
                            <a:schemeClr val="tx1"/>
                          </a:solidFill>
                          <a:latin typeface="KG Miss Kindergarten" panose="02000000000000000000" pitchFamily="2" charset="0"/>
                          <a:ea typeface="HelloAnnie" panose="02000603000000000000" pitchFamily="2" charset="0"/>
                        </a:rPr>
                        <a:t>Vocabulary: check, equipment, station, spread, worry</a:t>
                      </a:r>
                    </a:p>
                    <a:p>
                      <a:r>
                        <a:rPr lang="en-US" sz="9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630801">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Persuasive Poster</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Lowercase letters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1/30 Dictation &amp; Persuasive Writing</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Topic 8 Tens and Ones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1/30 minor grade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We rotate </a:t>
                      </a:r>
                      <a:r>
                        <a:rPr lang="en-US" sz="1000" b="1" dirty="0">
                          <a:solidFill>
                            <a:schemeClr val="tx1"/>
                          </a:solidFill>
                          <a:latin typeface="KG Miss Kindergarten" panose="02000000000000000000" pitchFamily="2" charset="0"/>
                          <a:ea typeface="HelloAnnie" panose="02000603000000000000" pitchFamily="2" charset="0"/>
                        </a:rPr>
                        <a:t>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Social Studies Weekly: Citizens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94699" y="1945209"/>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687450" y="5000224"/>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3528466"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January 26-30, 2026</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1201</TotalTime>
  <Words>343</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HelloEtchASketch</vt:lpstr>
      <vt:lpstr>KG Miss Kindergarten</vt:lpstr>
      <vt:lpstr>Times New Roman</vt:lpstr>
      <vt:lpstr>Calibri Light</vt:lpstr>
      <vt:lpstr>KG Miss Kindy Chunky</vt:lpstr>
      <vt:lpstr>Calibri</vt:lpstr>
      <vt:lpstr>Arial</vt:lpstr>
      <vt:lpstr>HelloButtons</vt:lpstr>
      <vt:lpstr>HelloAnnie</vt:lpstr>
      <vt:lpstr>HelloBoomerang</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62</cp:revision>
  <cp:lastPrinted>2026-01-23T19:54:51Z</cp:lastPrinted>
  <dcterms:created xsi:type="dcterms:W3CDTF">2016-10-11T18:59:43Z</dcterms:created>
  <dcterms:modified xsi:type="dcterms:W3CDTF">2026-01-23T20:53:51Z</dcterms:modified>
</cp:coreProperties>
</file>