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772400" cy="100584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36976"/>
    <a:srgbClr val="F0A2B5"/>
    <a:srgbClr val="E94560"/>
    <a:srgbClr val="E8728E"/>
    <a:srgbClr val="F14D5D"/>
    <a:srgbClr val="EF7586"/>
    <a:srgbClr val="FFD9FF"/>
    <a:srgbClr val="FFCCFF"/>
    <a:srgbClr val="F5C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2790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20CFD1C2-718A-4C09-9FAD-45D5786E13AD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54113"/>
            <a:ext cx="2409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BD02E636-FBA1-48BD-9997-3E49CD1B2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0125" y="1154113"/>
            <a:ext cx="240982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http://www.teacherspayteachers.com/Store/The-Enlightened-Elephant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E636-FBA1-48BD-9997-3E49CD1B2B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2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5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0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0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0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0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00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60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20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8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6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0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01" indent="0">
              <a:buNone/>
              <a:defRPr sz="2380"/>
            </a:lvl2pPr>
            <a:lvl3pPr marL="777202" indent="0">
              <a:buNone/>
              <a:defRPr sz="2040"/>
            </a:lvl3pPr>
            <a:lvl4pPr marL="1165803" indent="0">
              <a:buNone/>
              <a:defRPr sz="1700"/>
            </a:lvl4pPr>
            <a:lvl5pPr marL="1554404" indent="0">
              <a:buNone/>
              <a:defRPr sz="1700"/>
            </a:lvl5pPr>
            <a:lvl6pPr marL="1943005" indent="0">
              <a:buNone/>
              <a:defRPr sz="1700"/>
            </a:lvl6pPr>
            <a:lvl7pPr marL="2331606" indent="0">
              <a:buNone/>
              <a:defRPr sz="1700"/>
            </a:lvl7pPr>
            <a:lvl8pPr marL="2720207" indent="0">
              <a:buNone/>
              <a:defRPr sz="1700"/>
            </a:lvl8pPr>
            <a:lvl9pPr marL="3108808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AA681-7A96-421B-822F-FED1BD293E80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4B97-5543-4673-8C5D-D08CFC1F1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1" indent="-194301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2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5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8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5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8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mailto:Tricia.rountree@carrollcounty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Villa Rica High School (@VillaRicaHigh) / X">
            <a:extLst>
              <a:ext uri="{FF2B5EF4-FFF2-40B4-BE49-F238E27FC236}">
                <a16:creationId xmlns:a16="http://schemas.microsoft.com/office/drawing/2014/main" id="{09239DAC-B996-4B96-A89F-E48FA9E78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423" y="2008195"/>
            <a:ext cx="1517747" cy="151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96259" y="4706292"/>
            <a:ext cx="3162300" cy="3153844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GRADING POLICY</a:t>
            </a:r>
            <a:endParaRPr lang="en-US" sz="16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"/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60% Tests and Quizzes</a:t>
            </a:r>
            <a:endParaRPr lang="en-US" sz="16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"/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40% Daily Grade (Topic quizzes, Textbook problems)</a:t>
            </a: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"/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work that is not turned in by the due date/time will incur a 30 point penalty per day </a:t>
            </a:r>
            <a:r>
              <a:rPr lang="en-US" sz="12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 EXCUSES take a picture and email it)</a:t>
            </a:r>
          </a:p>
          <a:p>
            <a:pPr marL="342900" marR="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"/>
            </a:pPr>
            <a:endParaRPr lang="en-US" sz="16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  <a:effectLst/>
              <a:latin typeface="Playbill" panose="040506030A06020202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6259" y="369941"/>
            <a:ext cx="2700020" cy="2215444"/>
          </a:xfrm>
          <a:prstGeom prst="round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SUPPLY LIST</a:t>
            </a:r>
            <a:endParaRPr lang="en-US" sz="2000" dirty="0">
              <a:effectLst/>
              <a:latin typeface="Broadway" panose="04040905080B020205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000000"/>
                </a:solidFill>
                <a:effectLst/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Charged Chromebook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000000"/>
                </a:solidFill>
                <a:effectLst/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TI-84+ Calculator</a:t>
            </a:r>
            <a:endParaRPr lang="en-US" sz="1400" dirty="0">
              <a:effectLst/>
              <a:latin typeface="Broadway" panose="04040905080B020205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000000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en-US" sz="1400" dirty="0">
              <a:effectLst/>
              <a:latin typeface="Broadway" panose="04040905080B020205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000000"/>
                </a:solidFill>
                <a:effectLst/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400" dirty="0">
                <a:solidFill>
                  <a:srgbClr val="000000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Ring Binder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solidFill>
                  <a:srgbClr val="000000"/>
                </a:solidFill>
                <a:effectLst/>
                <a:latin typeface="Broadway" panose="04040905080B020205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Colored pencils </a:t>
            </a:r>
            <a:endParaRPr lang="en-US" sz="1400" dirty="0">
              <a:effectLst/>
              <a:latin typeface="Broadway" panose="04040905080B020205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4541" y="426691"/>
            <a:ext cx="3694445" cy="1183746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57150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/>
              <a:t>b3rw5bu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54486" y="2778092"/>
            <a:ext cx="2980055" cy="1639397"/>
            <a:chOff x="-1112573" y="23622"/>
            <a:chExt cx="2980055" cy="1457325"/>
          </a:xfrm>
        </p:grpSpPr>
        <p:pic>
          <p:nvPicPr>
            <p:cNvPr id="9" name="Picture 8" descr="C:\Users\Jean\Documents\CLIP ART\Dancing Crayon\Basic_Text_Frames_Dancing_Crayon\Frames_no_fill\frames_0031_194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2573" y="23622"/>
              <a:ext cx="2980055" cy="1457325"/>
            </a:xfrm>
            <a:prstGeom prst="rect">
              <a:avLst/>
            </a:prstGeom>
            <a:ln/>
          </p:spPr>
        </p:pic>
        <p:sp>
          <p:nvSpPr>
            <p:cNvPr id="10" name="Rectangle 9"/>
            <p:cNvSpPr/>
            <p:nvPr/>
          </p:nvSpPr>
          <p:spPr>
            <a:xfrm>
              <a:off x="-956804" y="176953"/>
              <a:ext cx="2698180" cy="10557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effectLst/>
                  <a:latin typeface="Segoe Script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AP STATISTICS</a:t>
              </a:r>
              <a:endParaRPr lang="en-US" sz="900" dirty="0">
                <a:effectLst/>
                <a:latin typeface="Segoe Script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marR="85725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Segoe Script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Mrs. </a:t>
              </a:r>
              <a:r>
                <a:rPr lang="en-US" sz="1400" dirty="0">
                  <a:latin typeface="Segoe Script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Jennifer Arnold</a:t>
              </a:r>
              <a:endParaRPr lang="en-US" sz="1050" dirty="0">
                <a:effectLst/>
                <a:latin typeface="Segoe Script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marR="85725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Segoe Script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Room </a:t>
              </a:r>
              <a:r>
                <a:rPr lang="en-US" sz="1400" dirty="0">
                  <a:latin typeface="Segoe Script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801</a:t>
              </a:r>
              <a:endParaRPr lang="en-US" sz="1050" dirty="0">
                <a:effectLst/>
                <a:latin typeface="Segoe Script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marR="85725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u="sng" dirty="0" err="1">
                  <a:solidFill>
                    <a:srgbClr val="0563C1"/>
                  </a:solidFill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  <a:hlinkClick r:id="rId5"/>
                </a:rPr>
                <a:t>Jenniferm.arnold</a:t>
              </a:r>
              <a:r>
                <a:rPr lang="en-US" sz="1400" u="sng" dirty="0" err="1">
                  <a:solidFill>
                    <a:srgbClr val="0563C1"/>
                  </a:solidFill>
                  <a:effectLst/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  <a:hlinkClick r:id="rId5"/>
                </a:rPr>
                <a:t>@carrollcounty</a:t>
              </a:r>
              <a:r>
                <a:rPr lang="en-US" sz="1400" u="sng" dirty="0">
                  <a:solidFill>
                    <a:srgbClr val="0563C1"/>
                  </a:solidFill>
                  <a:effectLst/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schools.com</a:t>
              </a:r>
              <a:endPara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1" name="Text Box 12"/>
          <p:cNvSpPr txBox="1"/>
          <p:nvPr/>
        </p:nvSpPr>
        <p:spPr>
          <a:xfrm>
            <a:off x="3822418" y="1745100"/>
            <a:ext cx="2171700" cy="2287829"/>
          </a:xfrm>
          <a:prstGeom prst="rect">
            <a:avLst/>
          </a:prstGeom>
          <a:solidFill>
            <a:schemeClr val="lt1"/>
          </a:solidFill>
          <a:ln w="41275" cmpd="tri">
            <a:solidFill>
              <a:prstClr val="black"/>
            </a:solidFill>
            <a:prstDash val="sysDot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Textbook: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  </a:t>
            </a:r>
            <a:r>
              <a:rPr lang="en-US" sz="1200" u="sng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The Practice of Statistics</a:t>
            </a:r>
            <a:r>
              <a:rPr lang="en-US" sz="12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,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Starnes, Tabor, Yates, &amp; Moore</a:t>
            </a:r>
            <a:endParaRPr lang="en-US" sz="1100" dirty="0">
              <a:effectLst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87623" y="4706292"/>
            <a:ext cx="3514725" cy="249027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rriesfont" panose="02000603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CLASSROOM EXPECTATIONS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Self-motivated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Work independently and cooperatively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Read and write technical mathematics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Persistent practice of concepts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Keep up with the pace of each chapter schedule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Near perfect attendance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Adherence to </a:t>
            </a:r>
            <a: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 and classroom policies</a:t>
            </a:r>
            <a:endParaRPr lang="en-US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6259" y="8198786"/>
            <a:ext cx="3416864" cy="1081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ooper Black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 Exam:</a:t>
            </a: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ooper Black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8</a:t>
            </a:r>
            <a:r>
              <a:rPr lang="en-US" sz="2000" b="1" baseline="30000" dirty="0">
                <a:solidFill>
                  <a:srgbClr val="000000"/>
                </a:solidFill>
                <a:effectLst/>
                <a:latin typeface="Cooper Black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solidFill>
                  <a:srgbClr val="000000"/>
                </a:solidFill>
                <a:effectLst/>
                <a:latin typeface="Cooper Black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2025</a:t>
            </a:r>
            <a:endParaRPr lang="en-US" sz="2000" dirty="0">
              <a:effectLst/>
              <a:latin typeface="Cooper Black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80617" y="7403698"/>
            <a:ext cx="3021731" cy="2336800"/>
          </a:xfrm>
          <a:prstGeom prst="roundRect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RETAKES</a:t>
            </a:r>
            <a:endParaRPr lang="en-US" sz="11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may retake a chapter test given the following conditions have been met:</a:t>
            </a:r>
            <a:endParaRPr lang="en-US" sz="11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1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textbook problems</a:t>
            </a:r>
            <a:r>
              <a:rPr lang="en-US" sz="11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completed and turned in ON TIME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AP Daily videos have been completed for the Unit</a:t>
            </a:r>
          </a:p>
        </p:txBody>
      </p:sp>
      <p:sp>
        <p:nvSpPr>
          <p:cNvPr id="2050" name="AutoShape 2" descr="Image result for 97814641087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Image result for 97814641087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42066" y="369941"/>
            <a:ext cx="3386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rench Script MT" panose="03020402040607040605" pitchFamily="66" charset="0"/>
              </a:rPr>
              <a:t>Google Classroom Code</a:t>
            </a:r>
            <a:r>
              <a:rPr lang="en-US" sz="3600" dirty="0">
                <a:latin typeface="Freestyle Script" panose="030804020302050B0404" pitchFamily="66" charset="0"/>
              </a:rPr>
              <a:t>:</a:t>
            </a:r>
            <a:br>
              <a:rPr lang="en-US" dirty="0"/>
            </a:br>
            <a:r>
              <a:rPr lang="en-US" sz="3600" dirty="0" err="1"/>
              <a:t>xosguwn</a:t>
            </a:r>
            <a:endParaRPr lang="en-US" sz="3600" dirty="0">
              <a:latin typeface="Freestyle Script" panose="030804020302050B0404" pitchFamily="66" charset="0"/>
            </a:endParaRPr>
          </a:p>
        </p:txBody>
      </p:sp>
      <p:pic>
        <p:nvPicPr>
          <p:cNvPr id="1032" name="Picture 8" descr="UPDATED Version of The Practice of Statistics by Daren S. Starnes; Josh Tabor - Sixth Edition, 2020 from Macmillan Student Store">
            <a:extLst>
              <a:ext uri="{FF2B5EF4-FFF2-40B4-BE49-F238E27FC236}">
                <a16:creationId xmlns:a16="http://schemas.microsoft.com/office/drawing/2014/main" id="{37EC8036-AC7D-490E-8D96-122E566F6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469" y="2707434"/>
            <a:ext cx="937985" cy="119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>
            <a:extLst>
              <a:ext uri="{FF2B5EF4-FFF2-40B4-BE49-F238E27FC236}">
                <a16:creationId xmlns:a16="http://schemas.microsoft.com/office/drawing/2014/main" id="{6FA0640B-57A7-45A7-A2D7-12E24ADF5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30F0089-8B1F-47A9-8C3C-D23606252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200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9" baseType="lpstr">
      <vt:lpstr>Aharoni</vt:lpstr>
      <vt:lpstr>Arial</vt:lpstr>
      <vt:lpstr>Arial Rounded MT Bold</vt:lpstr>
      <vt:lpstr>Broadway</vt:lpstr>
      <vt:lpstr>Calibri</vt:lpstr>
      <vt:lpstr>Calibri Light</vt:lpstr>
      <vt:lpstr>Carriesfont</vt:lpstr>
      <vt:lpstr>Century Gothic</vt:lpstr>
      <vt:lpstr>Cooper Black</vt:lpstr>
      <vt:lpstr>Courier New</vt:lpstr>
      <vt:lpstr>Freestyle Script</vt:lpstr>
      <vt:lpstr>French Script MT</vt:lpstr>
      <vt:lpstr>Playbill</vt:lpstr>
      <vt:lpstr>Segoe Script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Adams</dc:creator>
  <cp:lastModifiedBy>Jenniferm Arnold</cp:lastModifiedBy>
  <cp:revision>117</cp:revision>
  <cp:lastPrinted>2023-08-01T16:04:47Z</cp:lastPrinted>
  <dcterms:created xsi:type="dcterms:W3CDTF">2014-04-27T15:06:53Z</dcterms:created>
  <dcterms:modified xsi:type="dcterms:W3CDTF">2024-07-29T15:18:00Z</dcterms:modified>
</cp:coreProperties>
</file>