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2" r:id="rId3"/>
    <p:sldId id="261" r:id="rId4"/>
    <p:sldId id="256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59" r:id="rId15"/>
    <p:sldId id="258" r:id="rId16"/>
    <p:sldId id="257" r:id="rId17"/>
    <p:sldId id="276" r:id="rId18"/>
    <p:sldId id="272" r:id="rId19"/>
    <p:sldId id="274" r:id="rId20"/>
    <p:sldId id="260" r:id="rId21"/>
    <p:sldId id="277" r:id="rId22"/>
    <p:sldId id="279" r:id="rId23"/>
    <p:sldId id="280" r:id="rId24"/>
    <p:sldId id="278" r:id="rId2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10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06B8-17FF-4FED-A56B-0DD96F874831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D30-B6BF-4237-9875-E0557E416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06B8-17FF-4FED-A56B-0DD96F874831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D30-B6BF-4237-9875-E0557E416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06B8-17FF-4FED-A56B-0DD96F874831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D30-B6BF-4237-9875-E0557E416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06B8-17FF-4FED-A56B-0DD96F874831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D30-B6BF-4237-9875-E0557E416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06B8-17FF-4FED-A56B-0DD96F874831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D30-B6BF-4237-9875-E0557E416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06B8-17FF-4FED-A56B-0DD96F874831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D30-B6BF-4237-9875-E0557E416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06B8-17FF-4FED-A56B-0DD96F874831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D30-B6BF-4237-9875-E0557E416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06B8-17FF-4FED-A56B-0DD96F874831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D30-B6BF-4237-9875-E0557E416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06B8-17FF-4FED-A56B-0DD96F874831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D30-B6BF-4237-9875-E0557E416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06B8-17FF-4FED-A56B-0DD96F874831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D30-B6BF-4237-9875-E0557E416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06B8-17FF-4FED-A56B-0DD96F874831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D30-B6BF-4237-9875-E0557E416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06B8-17FF-4FED-A56B-0DD96F874831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3D30-B6BF-4237-9875-E0557E416F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Pos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Morning Greet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686050"/>
            <a:ext cx="5029200" cy="37719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Morning Greet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95600"/>
            <a:ext cx="5029200" cy="3352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Morning Greet 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95600"/>
            <a:ext cx="5029200" cy="3352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Morning Greet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95600"/>
            <a:ext cx="5029200" cy="3352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Green Eggs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95600"/>
            <a:ext cx="5029200" cy="3352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Green Eggs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921000"/>
            <a:ext cx="4953000" cy="33020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Green Eggs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95600"/>
            <a:ext cx="5029200" cy="3352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Green Eggs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95600"/>
            <a:ext cx="5029200" cy="3352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Green Eggs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95600"/>
            <a:ext cx="5029200" cy="3352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Green Eggs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95600"/>
            <a:ext cx="5029200" cy="3352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6" name="Picture 5" descr="March 2 Morning Greet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95600"/>
            <a:ext cx="5029200" cy="3352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Reading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705100"/>
            <a:ext cx="4978400" cy="3733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6" name="Picture 5" descr="7th_graders_at_R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689582"/>
            <a:ext cx="5029200" cy="3764837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8th_grader_crazy_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632539"/>
            <a:ext cx="5181600" cy="3878922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8th_graders_at_R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689582"/>
            <a:ext cx="5029200" cy="3764837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905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to  come….  </a:t>
            </a:r>
          </a:p>
          <a:p>
            <a:endParaRPr lang="en-US" dirty="0"/>
          </a:p>
          <a:p>
            <a:r>
              <a:rPr lang="en-US" dirty="0" smtClean="0"/>
              <a:t>Look for pictures of March 1</a:t>
            </a:r>
            <a:r>
              <a:rPr lang="en-US" baseline="30000" dirty="0" smtClean="0"/>
              <a:t>st</a:t>
            </a:r>
            <a:r>
              <a:rPr lang="en-US" dirty="0" smtClean="0"/>
              <a:t>  Family </a:t>
            </a:r>
          </a:p>
          <a:p>
            <a:r>
              <a:rPr lang="en-US" dirty="0" smtClean="0"/>
              <a:t>Reading under “Library” (Photo Album)</a:t>
            </a:r>
            <a:endParaRPr lang="en-US" dirty="0"/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Morning Greet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95600"/>
            <a:ext cx="5029200" cy="3352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Morning Greet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0" y="2882900"/>
            <a:ext cx="5067300" cy="33782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Morning Greet 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908300"/>
            <a:ext cx="4991100" cy="33274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Morning Greet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200" y="2705100"/>
            <a:ext cx="5054600" cy="3733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Morning Greet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705100"/>
            <a:ext cx="4978400" cy="3733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Morning Greet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724150"/>
            <a:ext cx="4978400" cy="3733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A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92"/>
            <a:ext cx="6858000" cy="8957816"/>
          </a:xfrm>
          <a:prstGeom prst="rect">
            <a:avLst/>
          </a:prstGeom>
        </p:spPr>
      </p:pic>
      <p:pic>
        <p:nvPicPr>
          <p:cNvPr id="5" name="Picture 4" descr="March 2 Morning Greet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743200"/>
            <a:ext cx="4978400" cy="3733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20</Words>
  <Application>Microsoft Office PowerPoint</Application>
  <PresentationFormat>On-screen Show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edlinc</dc:creator>
  <cp:lastModifiedBy>edlinc</cp:lastModifiedBy>
  <cp:revision>16</cp:revision>
  <dcterms:created xsi:type="dcterms:W3CDTF">2011-03-02T16:24:46Z</dcterms:created>
  <dcterms:modified xsi:type="dcterms:W3CDTF">2011-03-02T18:34:02Z</dcterms:modified>
</cp:coreProperties>
</file>