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53"/>
  </p:notesMasterIdLst>
  <p:sldIdLst>
    <p:sldId id="256" r:id="rId2"/>
    <p:sldId id="257" r:id="rId3"/>
    <p:sldId id="259" r:id="rId4"/>
    <p:sldId id="261" r:id="rId5"/>
    <p:sldId id="263" r:id="rId6"/>
    <p:sldId id="265" r:id="rId7"/>
    <p:sldId id="267" r:id="rId8"/>
    <p:sldId id="269" r:id="rId9"/>
    <p:sldId id="271" r:id="rId10"/>
    <p:sldId id="273" r:id="rId11"/>
    <p:sldId id="275" r:id="rId12"/>
    <p:sldId id="277" r:id="rId13"/>
    <p:sldId id="279" r:id="rId14"/>
    <p:sldId id="281" r:id="rId15"/>
    <p:sldId id="283" r:id="rId16"/>
    <p:sldId id="285" r:id="rId17"/>
    <p:sldId id="287" r:id="rId18"/>
    <p:sldId id="289" r:id="rId19"/>
    <p:sldId id="291" r:id="rId20"/>
    <p:sldId id="293" r:id="rId21"/>
    <p:sldId id="295" r:id="rId22"/>
    <p:sldId id="297" r:id="rId23"/>
    <p:sldId id="299" r:id="rId24"/>
    <p:sldId id="301" r:id="rId25"/>
    <p:sldId id="303" r:id="rId26"/>
    <p:sldId id="305" r:id="rId27"/>
    <p:sldId id="307" r:id="rId28"/>
    <p:sldId id="309" r:id="rId29"/>
    <p:sldId id="311" r:id="rId30"/>
    <p:sldId id="313" r:id="rId31"/>
    <p:sldId id="315" r:id="rId32"/>
    <p:sldId id="317" r:id="rId33"/>
    <p:sldId id="319" r:id="rId34"/>
    <p:sldId id="321" r:id="rId35"/>
    <p:sldId id="323" r:id="rId36"/>
    <p:sldId id="325" r:id="rId37"/>
    <p:sldId id="327" r:id="rId38"/>
    <p:sldId id="329" r:id="rId39"/>
    <p:sldId id="331" r:id="rId40"/>
    <p:sldId id="333" r:id="rId41"/>
    <p:sldId id="335" r:id="rId42"/>
    <p:sldId id="337" r:id="rId43"/>
    <p:sldId id="339" r:id="rId44"/>
    <p:sldId id="341" r:id="rId45"/>
    <p:sldId id="343" r:id="rId46"/>
    <p:sldId id="345" r:id="rId47"/>
    <p:sldId id="347" r:id="rId48"/>
    <p:sldId id="349" r:id="rId49"/>
    <p:sldId id="351" r:id="rId50"/>
    <p:sldId id="353" r:id="rId51"/>
    <p:sldId id="355" r:id="rId52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516"/>
    <p:restoredTop sz="94664"/>
  </p:normalViewPr>
  <p:slideViewPr>
    <p:cSldViewPr snapToGrid="0">
      <p:cViewPr>
        <p:scale>
          <a:sx n="157" d="100"/>
          <a:sy n="157" d="100"/>
        </p:scale>
        <p:origin x="-282" y="-12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bleStyles" Target="tableStyle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508563216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g5b19297907_0_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4" name="Google Shape;154;g5b19297907_0_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g5b19297907_0_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6" name="Google Shape;166;g5b19297907_0_3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g5b19297907_0_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8" name="Google Shape;178;g5b19297907_0_4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g5b19297907_0_5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0" name="Google Shape;190;g5b19297907_0_5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g5b19297907_0_6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2" name="Google Shape;202;g5b19297907_0_6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g5b19297907_0_7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4" name="Google Shape;214;g5b19297907_0_7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g5b19297907_0_8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6" name="Google Shape;226;g5b19297907_0_8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g5b19297907_0_9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8" name="Google Shape;238;g5b19297907_0_9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Google Shape;249;g5b19297907_0_10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0" name="Google Shape;250;g5b19297907_0_10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Google Shape;261;g5b19297907_0_1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2" name="Google Shape;262;g5b19297907_0_1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5a3056c84d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5a3056c84d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g5b19297907_0_1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4" name="Google Shape;274;g5b19297907_0_1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Google Shape;285;g5b19297907_0_1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6" name="Google Shape;286;g5b19297907_0_13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Google Shape;297;g5b19297907_0_1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8" name="Google Shape;298;g5b19297907_0_14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Google Shape;309;g5b19297907_0_15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0" name="Google Shape;310;g5b19297907_0_15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" name="Google Shape;321;g5b2f7e8c21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2" name="Google Shape;322;g5b2f7e8c21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" name="Google Shape;333;g5b2f7e8c21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4" name="Google Shape;334;g5b2f7e8c21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" name="Google Shape;345;g5b2f7e8c21_0_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6" name="Google Shape;346;g5b2f7e8c21_0_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" name="Google Shape;357;g5b2f7e8c21_0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8" name="Google Shape;358;g5b2f7e8c21_0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" name="Google Shape;369;g5bda302f4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70" name="Google Shape;370;g5bda302f49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" name="Google Shape;381;g5bda302f49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2" name="Google Shape;382;g5bda302f49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5b05bf2cae_0_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5b05bf2cae_0_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" name="Google Shape;393;g5bda302f49_0_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4" name="Google Shape;394;g5bda302f49_0_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5" name="Google Shape;405;g5bda302f49_0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06" name="Google Shape;406;g5bda302f49_0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" name="Google Shape;417;g5bda302f49_0_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8" name="Google Shape;418;g5bda302f49_0_4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9" name="Google Shape;429;g5bda302f49_0_5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30" name="Google Shape;430;g5bda302f49_0_5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1" name="Google Shape;441;g5bda302f49_0_6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42" name="Google Shape;442;g5bda302f49_0_6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3" name="Google Shape;453;g5bda302f49_0_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54" name="Google Shape;454;g5bda302f49_0_7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5" name="Google Shape;465;g5bda302f49_0_8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6" name="Google Shape;466;g5bda302f49_0_8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7" name="Google Shape;477;g5bda302f49_0_9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78" name="Google Shape;478;g5bda302f49_0_9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9" name="Google Shape;489;g5bda302f49_0_1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90" name="Google Shape;490;g5bda302f49_0_1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" name="Google Shape;501;g5bda302f49_0_1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02" name="Google Shape;502;g5bda302f49_0_1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5b05bf2cae_0_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5b05bf2cae_0_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" name="Google Shape;513;g5bda302f49_0_1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14" name="Google Shape;514;g5bda302f49_0_1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5" name="Google Shape;525;g5bda302f49_0_1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6" name="Google Shape;526;g5bda302f49_0_1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Google Shape;537;g5bda302f49_0_1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8" name="Google Shape;538;g5bda302f49_0_14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9" name="Google Shape;549;g5bda302f49_0_15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50" name="Google Shape;550;g5bda302f49_0_15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1" name="Google Shape;561;g5c3879c8c0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2" name="Google Shape;562;g5c3879c8c0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" name="Google Shape;573;g5c3879c8c0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4" name="Google Shape;574;g5c3879c8c0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5" name="Google Shape;585;g5c3879c8c0_0_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6" name="Google Shape;586;g5c3879c8c0_0_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7" name="Google Shape;597;g5c3879c8c0_0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8" name="Google Shape;598;g5c3879c8c0_0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9" name="Google Shape;609;g5c3879c8c0_0_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0" name="Google Shape;610;g5c3879c8c0_0_4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1" name="Google Shape;621;g5c3879c8c0_0_5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2" name="Google Shape;622;g5c3879c8c0_0_5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5b05bf2cae_0_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5b05bf2cae_0_3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3" name="Google Shape;633;g5c3879c8c0_0_6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4" name="Google Shape;634;g5c3879c8c0_0_6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" name="Google Shape;645;g5c3879c8c0_0_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6" name="Google Shape;646;g5c3879c8c0_0_7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5b05bf2cae_0_4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5b05bf2cae_0_4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5b05bf2cae_0_5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Google Shape;118;g5b05bf2cae_0_5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5b19297907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0" name="Google Shape;130;g5b19297907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g5b19297907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2" name="Google Shape;142;g5b19297907_0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3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3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3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3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3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3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3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3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3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3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3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Daily ELA Review</a:t>
            </a:r>
            <a:endParaRPr/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Grade 2</a:t>
            </a:r>
            <a:endParaRPr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Quarter 1 </a:t>
            </a:r>
            <a:endParaRPr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Week 1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3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 b="1">
                <a:latin typeface="Times New Roman"/>
                <a:ea typeface="Times New Roman"/>
                <a:cs typeface="Times New Roman"/>
                <a:sym typeface="Times New Roman"/>
              </a:rPr>
              <a:t>Week 2: Day 4</a:t>
            </a:r>
            <a:endParaRPr sz="3600" b="1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57" name="Google Shape;157;p3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990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 b="1"/>
              <a:t>Write these sentences correctly.</a:t>
            </a:r>
            <a:endParaRPr sz="1400" b="1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/>
              <a:t>1. how many mouses was in the pin</a:t>
            </a:r>
            <a:endParaRPr sz="14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/>
              <a:t>2. the chiken soup were hot</a:t>
            </a:r>
            <a:endParaRPr sz="14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 b="1"/>
              <a:t>Which words mean the same (synonyms)?</a:t>
            </a:r>
            <a:endParaRPr sz="1400" b="1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/>
              <a:t>3. small 		huge			tiny			little</a:t>
            </a:r>
            <a:endParaRPr sz="1400" b="1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 b="1"/>
              <a:t>Which pronoun fits?</a:t>
            </a:r>
            <a:endParaRPr sz="1400" b="1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/>
              <a:t>4. Father is going home.  ________________ must make dinner.</a:t>
            </a:r>
            <a:endParaRPr sz="14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 b="1"/>
              <a:t>Write two words that rhyme with “all.”</a:t>
            </a:r>
            <a:endParaRPr sz="1400" b="1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/>
              <a:t>5. ___________________________________________________________</a:t>
            </a:r>
            <a:endParaRPr sz="14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sz="1400" b="1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sz="14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3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 b="1">
                <a:latin typeface="Times New Roman"/>
                <a:ea typeface="Times New Roman"/>
                <a:cs typeface="Times New Roman"/>
                <a:sym typeface="Times New Roman"/>
              </a:rPr>
              <a:t>Week 2: Day 5</a:t>
            </a:r>
            <a:endParaRPr sz="3600" b="1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69" name="Google Shape;169;p3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990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 b="1"/>
              <a:t>Write these sentences correctly.</a:t>
            </a:r>
            <a:endParaRPr sz="1400" b="1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/>
              <a:t>1. ann go swiming in the pool</a:t>
            </a:r>
            <a:endParaRPr sz="14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/>
              <a:t>2. dont you got a football </a:t>
            </a:r>
            <a:endParaRPr sz="14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 b="1"/>
              <a:t>Which words mean the same (synonyms)?</a:t>
            </a:r>
            <a:endParaRPr sz="1400" b="1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/>
              <a:t>3. pretty 		love			beautiful			big</a:t>
            </a:r>
            <a:endParaRPr sz="1400" b="1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 b="1"/>
              <a:t>Find the missing word.</a:t>
            </a:r>
            <a:endParaRPr sz="1400" b="1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/>
              <a:t>4. Mary </a:t>
            </a:r>
            <a:r>
              <a:rPr lang="en" sz="1400" u="sng"/>
              <a:t>(blue/ blew)</a:t>
            </a:r>
            <a:r>
              <a:rPr lang="en" sz="1400"/>
              <a:t> up all of the balloons.</a:t>
            </a:r>
            <a:endParaRPr sz="1400" b="1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/>
              <a:t>5. Bill </a:t>
            </a:r>
            <a:r>
              <a:rPr lang="en" sz="1400" u="sng"/>
              <a:t>(was/ were)</a:t>
            </a:r>
            <a:r>
              <a:rPr lang="en" sz="1400"/>
              <a:t> singing along to the song.</a:t>
            </a:r>
            <a:endParaRPr sz="1400" b="1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sz="1400" b="1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sz="14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34"/>
          <p:cNvSpPr txBox="1">
            <a:spLocks noGrp="1"/>
          </p:cNvSpPr>
          <p:nvPr>
            <p:ph type="title"/>
          </p:nvPr>
        </p:nvSpPr>
        <p:spPr>
          <a:xfrm>
            <a:off x="311700" y="31294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 b="1" dirty="0">
                <a:latin typeface="Times New Roman"/>
                <a:ea typeface="Times New Roman"/>
                <a:cs typeface="Times New Roman"/>
                <a:sym typeface="Times New Roman"/>
              </a:rPr>
              <a:t>Week 3: Day 1</a:t>
            </a:r>
            <a:endParaRPr sz="3600" b="1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81" name="Google Shape;181;p34"/>
          <p:cNvSpPr txBox="1">
            <a:spLocks noGrp="1"/>
          </p:cNvSpPr>
          <p:nvPr>
            <p:ph type="body" idx="1"/>
          </p:nvPr>
        </p:nvSpPr>
        <p:spPr>
          <a:xfrm>
            <a:off x="311700" y="1020395"/>
            <a:ext cx="8520600" cy="3990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 b="1"/>
              <a:t>Write these sentences correctly.</a:t>
            </a:r>
            <a:endParaRPr sz="1400" b="1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/>
              <a:t>1. will you help claire with his chores</a:t>
            </a:r>
            <a:endParaRPr sz="14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/>
              <a:t>2. her bike is big blew and fast</a:t>
            </a:r>
            <a:endParaRPr sz="14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 b="1"/>
              <a:t>Tell the word that means more than one box.</a:t>
            </a:r>
            <a:endParaRPr sz="1400" b="1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/>
              <a:t>3. ________________________________________________</a:t>
            </a:r>
            <a:endParaRPr sz="1400" b="1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 b="1"/>
              <a:t>What two words make up the compound word “cupcake.”</a:t>
            </a:r>
            <a:endParaRPr sz="1400" b="1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/>
              <a:t>4. ________________________________________________</a:t>
            </a:r>
            <a:endParaRPr sz="1400" b="1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 b="1"/>
              <a:t>Find the words that rhyme.</a:t>
            </a:r>
            <a:endParaRPr sz="1400" b="1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/>
              <a:t>5. green 		went 			tree			knee</a:t>
            </a:r>
            <a:endParaRPr sz="14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sz="1400" b="1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sz="14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36"/>
          <p:cNvSpPr txBox="1">
            <a:spLocks noGrp="1"/>
          </p:cNvSpPr>
          <p:nvPr>
            <p:ph type="title"/>
          </p:nvPr>
        </p:nvSpPr>
        <p:spPr>
          <a:xfrm>
            <a:off x="311700" y="17070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 b="1" dirty="0">
                <a:latin typeface="Times New Roman"/>
                <a:ea typeface="Times New Roman"/>
                <a:cs typeface="Times New Roman"/>
                <a:sym typeface="Times New Roman"/>
              </a:rPr>
              <a:t>Week 3: Day 2</a:t>
            </a:r>
            <a:endParaRPr sz="3600" b="1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93" name="Google Shape;193;p36"/>
          <p:cNvSpPr txBox="1">
            <a:spLocks noGrp="1"/>
          </p:cNvSpPr>
          <p:nvPr>
            <p:ph type="body" idx="1"/>
          </p:nvPr>
        </p:nvSpPr>
        <p:spPr>
          <a:xfrm>
            <a:off x="311700" y="878155"/>
            <a:ext cx="8520600" cy="3990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 b="1"/>
              <a:t>Write these sentences correctly.</a:t>
            </a:r>
            <a:endParaRPr sz="1400" b="1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/>
              <a:t>1. will you cleen up the spill juice</a:t>
            </a:r>
            <a:endParaRPr sz="14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/>
              <a:t>2. the roses smelling sweet</a:t>
            </a:r>
            <a:endParaRPr sz="14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 b="1"/>
              <a:t>Which word is spelled correctly?</a:t>
            </a:r>
            <a:endParaRPr sz="1400" b="1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/>
              <a:t>3. kup 		cupe			cup</a:t>
            </a:r>
            <a:endParaRPr sz="1400" b="1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 b="1"/>
              <a:t>Which words are the nouns?</a:t>
            </a:r>
            <a:endParaRPr sz="1400" b="1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/>
              <a:t>4. phone		talk			feather		purple</a:t>
            </a:r>
            <a:endParaRPr sz="1400" b="1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 b="1"/>
              <a:t>How many syllables do the words have?</a:t>
            </a:r>
            <a:endParaRPr sz="1400" b="1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/>
              <a:t>5. river ____________		see ____________		</a:t>
            </a:r>
            <a:endParaRPr sz="14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sz="1400" b="1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sz="14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38"/>
          <p:cNvSpPr txBox="1">
            <a:spLocks noGrp="1"/>
          </p:cNvSpPr>
          <p:nvPr>
            <p:ph type="title"/>
          </p:nvPr>
        </p:nvSpPr>
        <p:spPr>
          <a:xfrm>
            <a:off x="311700" y="3434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 b="1" dirty="0">
                <a:latin typeface="Times New Roman"/>
                <a:ea typeface="Times New Roman"/>
                <a:cs typeface="Times New Roman"/>
                <a:sym typeface="Times New Roman"/>
              </a:rPr>
              <a:t>Week 3: Day 3</a:t>
            </a:r>
            <a:endParaRPr sz="3600" b="1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05" name="Google Shape;205;p38"/>
          <p:cNvSpPr txBox="1">
            <a:spLocks noGrp="1"/>
          </p:cNvSpPr>
          <p:nvPr>
            <p:ph type="body" idx="1"/>
          </p:nvPr>
        </p:nvSpPr>
        <p:spPr>
          <a:xfrm>
            <a:off x="311700" y="1050875"/>
            <a:ext cx="8520600" cy="3990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 b="1"/>
              <a:t>Write these sentences correctly.</a:t>
            </a:r>
            <a:endParaRPr sz="1400" b="1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/>
              <a:t>1. them boxs are siting in the way</a:t>
            </a:r>
            <a:endParaRPr sz="14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/>
              <a:t>2. which toys is in the toy chest</a:t>
            </a:r>
            <a:endParaRPr sz="14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 b="1"/>
              <a:t>Which word has the sound of /a/ in “take”?</a:t>
            </a:r>
            <a:endParaRPr sz="1400" b="1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/>
              <a:t>3. part		train			lake			pain</a:t>
            </a:r>
            <a:endParaRPr sz="1400" b="1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 b="1"/>
              <a:t>Which word is the opposite of “hard”?</a:t>
            </a:r>
            <a:endParaRPr sz="1400" b="1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/>
              <a:t>4. smooth 		rough			soft</a:t>
            </a:r>
            <a:endParaRPr sz="1400" b="1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 b="1"/>
              <a:t>Is this a sentence?</a:t>
            </a:r>
            <a:endParaRPr sz="1400" b="1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/>
              <a:t>5. The girl was running down the street.  	yes/no</a:t>
            </a:r>
            <a:endParaRPr sz="14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sz="1400" b="1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sz="140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40"/>
          <p:cNvSpPr txBox="1">
            <a:spLocks noGrp="1"/>
          </p:cNvSpPr>
          <p:nvPr>
            <p:ph type="title"/>
          </p:nvPr>
        </p:nvSpPr>
        <p:spPr>
          <a:xfrm>
            <a:off x="311700" y="31294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 b="1" dirty="0">
                <a:latin typeface="Times New Roman"/>
                <a:ea typeface="Times New Roman"/>
                <a:cs typeface="Times New Roman"/>
                <a:sym typeface="Times New Roman"/>
              </a:rPr>
              <a:t>Week 3: Day 4</a:t>
            </a:r>
            <a:endParaRPr sz="3600" b="1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17" name="Google Shape;217;p40"/>
          <p:cNvSpPr txBox="1">
            <a:spLocks noGrp="1"/>
          </p:cNvSpPr>
          <p:nvPr>
            <p:ph type="body" idx="1"/>
          </p:nvPr>
        </p:nvSpPr>
        <p:spPr>
          <a:xfrm>
            <a:off x="311700" y="1020395"/>
            <a:ext cx="8520600" cy="3990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 b="1"/>
              <a:t>Write these sentences correctly.</a:t>
            </a:r>
            <a:endParaRPr sz="1400" b="1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/>
              <a:t>1. her and i are best friends</a:t>
            </a:r>
            <a:endParaRPr sz="14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/>
              <a:t>2. what time will lunch been ovir </a:t>
            </a:r>
            <a:endParaRPr sz="14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 b="1"/>
              <a:t>Which word has the sound of /th/ in “thin”?</a:t>
            </a:r>
            <a:endParaRPr sz="1400" b="1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/>
              <a:t>3.three		then			than</a:t>
            </a:r>
            <a:endParaRPr sz="1400" b="1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 b="1"/>
              <a:t>Which words rhyme? </a:t>
            </a:r>
            <a:endParaRPr sz="1400" b="1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/>
              <a:t>4. truck 		run 			luck 			muck</a:t>
            </a:r>
            <a:endParaRPr sz="1400" b="1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 b="1"/>
              <a:t>Write a complete sentence about a frog.</a:t>
            </a:r>
            <a:endParaRPr sz="1400" b="1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/>
              <a:t>5. _____________________________________________________________________________</a:t>
            </a:r>
            <a:endParaRPr sz="14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sz="1400" b="1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sz="140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42"/>
          <p:cNvSpPr txBox="1">
            <a:spLocks noGrp="1"/>
          </p:cNvSpPr>
          <p:nvPr>
            <p:ph type="title"/>
          </p:nvPr>
        </p:nvSpPr>
        <p:spPr>
          <a:xfrm>
            <a:off x="311700" y="28246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 b="1" dirty="0">
                <a:latin typeface="Times New Roman"/>
                <a:ea typeface="Times New Roman"/>
                <a:cs typeface="Times New Roman"/>
                <a:sym typeface="Times New Roman"/>
              </a:rPr>
              <a:t>Week 3: Day 5</a:t>
            </a:r>
            <a:endParaRPr sz="3600" b="1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29" name="Google Shape;229;p42"/>
          <p:cNvSpPr txBox="1">
            <a:spLocks noGrp="1"/>
          </p:cNvSpPr>
          <p:nvPr>
            <p:ph type="body" idx="1"/>
          </p:nvPr>
        </p:nvSpPr>
        <p:spPr>
          <a:xfrm>
            <a:off x="311700" y="989915"/>
            <a:ext cx="8520600" cy="3990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 b="1"/>
              <a:t>Write these sentences correctly.</a:t>
            </a:r>
            <a:endParaRPr sz="1400" b="1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/>
              <a:t>1. them cant eat the apples because they are bad</a:t>
            </a:r>
            <a:endParaRPr sz="14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/>
              <a:t>2. wouldnt you lick to join the teem</a:t>
            </a:r>
            <a:endParaRPr sz="14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 b="1"/>
              <a:t>Which words mean the same (synonym)?</a:t>
            </a:r>
            <a:endParaRPr sz="1400" b="1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/>
              <a:t>3. sad 		happy		unhappy 		depressed</a:t>
            </a:r>
            <a:endParaRPr sz="1400" b="1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 b="1"/>
              <a:t>What is the contraction for do not?</a:t>
            </a:r>
            <a:endParaRPr sz="1400" b="1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/>
              <a:t>4. didn’t 		don’t </a:t>
            </a:r>
            <a:endParaRPr sz="1400" b="1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 b="1"/>
              <a:t>Which pronoun fits?</a:t>
            </a:r>
            <a:endParaRPr sz="1400" b="1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/>
              <a:t>5. Jack and Jill went up the hill.  _______________ wanted water.  </a:t>
            </a:r>
            <a:endParaRPr sz="14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sz="1400" b="1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sz="140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Google Shape;240;p44"/>
          <p:cNvSpPr txBox="1">
            <a:spLocks noGrp="1"/>
          </p:cNvSpPr>
          <p:nvPr>
            <p:ph type="title"/>
          </p:nvPr>
        </p:nvSpPr>
        <p:spPr>
          <a:xfrm>
            <a:off x="311700" y="191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 b="1" dirty="0">
                <a:latin typeface="Times New Roman"/>
                <a:ea typeface="Times New Roman"/>
                <a:cs typeface="Times New Roman"/>
                <a:sym typeface="Times New Roman"/>
              </a:rPr>
              <a:t>Week 4: Day 1</a:t>
            </a:r>
            <a:endParaRPr sz="3600" b="1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41" name="Google Shape;241;p44"/>
          <p:cNvSpPr txBox="1">
            <a:spLocks noGrp="1"/>
          </p:cNvSpPr>
          <p:nvPr>
            <p:ph type="body" idx="1"/>
          </p:nvPr>
        </p:nvSpPr>
        <p:spPr>
          <a:xfrm>
            <a:off x="311700" y="898475"/>
            <a:ext cx="8520600" cy="3990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 b="1"/>
              <a:t>Write these sentences correctly.</a:t>
            </a:r>
            <a:endParaRPr sz="1400" b="1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/>
              <a:t>1. where is them going</a:t>
            </a:r>
            <a:endParaRPr sz="14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/>
              <a:t>2. mom and me are going to make a cak</a:t>
            </a:r>
            <a:endParaRPr sz="14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 b="1"/>
              <a:t>Which letters have the same sound?</a:t>
            </a:r>
            <a:endParaRPr sz="1400" b="1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/>
              <a:t>3. i 			igh 			ia 			y</a:t>
            </a:r>
            <a:endParaRPr sz="1400" b="1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 b="1"/>
              <a:t>What two words make the contraction “I’ll”?</a:t>
            </a:r>
            <a:endParaRPr sz="1400" b="1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/>
              <a:t>4. _______________________________________</a:t>
            </a:r>
            <a:endParaRPr sz="1400" b="1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 b="1"/>
              <a:t>Which word has the sound of /s/ in “seem”?</a:t>
            </a:r>
            <a:endParaRPr sz="1400" b="1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/>
              <a:t>5. runs		mess			shell			see</a:t>
            </a:r>
            <a:endParaRPr sz="14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sz="1400" b="1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sz="140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p4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 b="1">
                <a:latin typeface="Times New Roman"/>
                <a:ea typeface="Times New Roman"/>
                <a:cs typeface="Times New Roman"/>
                <a:sym typeface="Times New Roman"/>
              </a:rPr>
              <a:t>Week 4: Day 2</a:t>
            </a:r>
            <a:endParaRPr sz="3600" b="1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53" name="Google Shape;253;p4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990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 b="1"/>
              <a:t>Write these sentences correctly.</a:t>
            </a:r>
            <a:endParaRPr sz="1400" b="1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/>
              <a:t>1. marys dog run down the street</a:t>
            </a:r>
            <a:endParaRPr sz="14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/>
              <a:t>2. did she mixed the bater correctly</a:t>
            </a:r>
            <a:endParaRPr sz="14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 b="1"/>
              <a:t>Number the words in alphabetical order.  </a:t>
            </a:r>
            <a:endParaRPr sz="1400" b="1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/>
              <a:t>3. do			in 			up			out	</a:t>
            </a:r>
            <a:endParaRPr sz="1400" b="1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 b="1"/>
              <a:t>Find the word that is spelled correctly.</a:t>
            </a:r>
            <a:endParaRPr sz="1400" b="1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/>
              <a:t>4. toof 		tuth 			tooth			tun</a:t>
            </a:r>
            <a:endParaRPr sz="1400" b="1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 b="1"/>
              <a:t>Is this a sentence?</a:t>
            </a:r>
            <a:endParaRPr sz="1400" b="1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/>
              <a:t>5. Because my dog love		yes/no</a:t>
            </a:r>
            <a:endParaRPr sz="14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sz="1400" b="1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sz="140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Google Shape;264;p48"/>
          <p:cNvSpPr txBox="1">
            <a:spLocks noGrp="1"/>
          </p:cNvSpPr>
          <p:nvPr>
            <p:ph type="title"/>
          </p:nvPr>
        </p:nvSpPr>
        <p:spPr>
          <a:xfrm>
            <a:off x="311700" y="28246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 b="1" dirty="0">
                <a:latin typeface="Times New Roman"/>
                <a:ea typeface="Times New Roman"/>
                <a:cs typeface="Times New Roman"/>
                <a:sym typeface="Times New Roman"/>
              </a:rPr>
              <a:t>Week 4: Day 3</a:t>
            </a:r>
            <a:endParaRPr sz="3600" b="1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65" name="Google Shape;265;p48"/>
          <p:cNvSpPr txBox="1">
            <a:spLocks noGrp="1"/>
          </p:cNvSpPr>
          <p:nvPr>
            <p:ph type="body" idx="1"/>
          </p:nvPr>
        </p:nvSpPr>
        <p:spPr>
          <a:xfrm>
            <a:off x="311700" y="989915"/>
            <a:ext cx="8520600" cy="3990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 b="1"/>
              <a:t>Write these sentences correctly.</a:t>
            </a:r>
            <a:endParaRPr sz="1400" b="1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/>
              <a:t>1. </a:t>
            </a:r>
            <a:r>
              <a:rPr lang="en" sz="1400" u="sng"/>
              <a:t>the fox and the hound </a:t>
            </a:r>
            <a:r>
              <a:rPr lang="en" sz="1400"/>
              <a:t>is my bruthers favorite book</a:t>
            </a:r>
            <a:endParaRPr sz="14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/>
              <a:t>2. wasnt there a storm last monday</a:t>
            </a:r>
            <a:endParaRPr sz="14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 b="1"/>
              <a:t>Which words are adjectives (describing words)?</a:t>
            </a:r>
            <a:endParaRPr sz="1400" b="1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/>
              <a:t>3. The huge green lizard scared the pretty princess.	</a:t>
            </a:r>
            <a:endParaRPr sz="1400" b="1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 b="1"/>
              <a:t>Name two words in the -ish family.</a:t>
            </a:r>
            <a:endParaRPr sz="1400" b="1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/>
              <a:t>4. ___________________________________________________</a:t>
            </a:r>
            <a:endParaRPr sz="1400" b="1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 b="1"/>
              <a:t>Which words rhyme?</a:t>
            </a:r>
            <a:endParaRPr sz="1400" b="1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/>
              <a:t>5. trail 		table 			label 			an</a:t>
            </a:r>
            <a:endParaRPr sz="14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sz="1400" b="1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sz="14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 b="1">
                <a:latin typeface="Times New Roman"/>
                <a:ea typeface="Times New Roman"/>
                <a:cs typeface="Times New Roman"/>
                <a:sym typeface="Times New Roman"/>
              </a:rPr>
              <a:t>Week 1: Day 1</a:t>
            </a:r>
            <a:endParaRPr sz="3600" b="1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1" name="Google Shape;61;p1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 b="1"/>
              <a:t>Write these sentences correctly.</a:t>
            </a:r>
            <a:endParaRPr sz="1400" b="1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/>
              <a:t>1. do u like to draw</a:t>
            </a:r>
            <a:endParaRPr sz="14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/>
              <a:t>2. ryan want a pet cat</a:t>
            </a:r>
            <a:endParaRPr sz="14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 b="1"/>
              <a:t>Which words have the same sound as /a/ in “came”?</a:t>
            </a:r>
            <a:endParaRPr sz="1400" b="1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/>
              <a:t>3. bag		made			stay			way</a:t>
            </a:r>
            <a:endParaRPr sz="14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 b="1"/>
              <a:t>Find the words that rhyme.</a:t>
            </a:r>
            <a:endParaRPr sz="1400" b="1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/>
              <a:t>4. blue		clue			we</a:t>
            </a:r>
            <a:endParaRPr sz="14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/>
              <a:t>5. men		fan			when</a:t>
            </a:r>
            <a:endParaRPr sz="140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sz="140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Google Shape;276;p50"/>
          <p:cNvSpPr txBox="1">
            <a:spLocks noGrp="1"/>
          </p:cNvSpPr>
          <p:nvPr>
            <p:ph type="title"/>
          </p:nvPr>
        </p:nvSpPr>
        <p:spPr>
          <a:xfrm>
            <a:off x="311700" y="27230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 b="1" dirty="0">
                <a:latin typeface="Times New Roman"/>
                <a:ea typeface="Times New Roman"/>
                <a:cs typeface="Times New Roman"/>
                <a:sym typeface="Times New Roman"/>
              </a:rPr>
              <a:t>Week 4: Day 4</a:t>
            </a:r>
            <a:endParaRPr sz="3600" b="1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77" name="Google Shape;277;p50"/>
          <p:cNvSpPr txBox="1">
            <a:spLocks noGrp="1"/>
          </p:cNvSpPr>
          <p:nvPr>
            <p:ph type="body" idx="1"/>
          </p:nvPr>
        </p:nvSpPr>
        <p:spPr>
          <a:xfrm>
            <a:off x="311700" y="979755"/>
            <a:ext cx="8520600" cy="3990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 b="1"/>
              <a:t>Write these sentences correctly.</a:t>
            </a:r>
            <a:endParaRPr sz="1400" b="1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/>
              <a:t>1. she doesnt have no flowers</a:t>
            </a:r>
            <a:endParaRPr sz="14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/>
              <a:t>2. why do they fite last night</a:t>
            </a:r>
            <a:endParaRPr sz="14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 b="1"/>
              <a:t>Find the words that rhyme.</a:t>
            </a:r>
            <a:endParaRPr sz="1400" b="1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/>
              <a:t>3. A fat cat sat on her hat.</a:t>
            </a:r>
            <a:endParaRPr sz="1400" b="1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 b="1"/>
              <a:t>Is it a question or a statement?</a:t>
            </a:r>
            <a:endParaRPr sz="1400" b="1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/>
              <a:t>4. Did you like the cookie   __________________________________</a:t>
            </a:r>
            <a:endParaRPr sz="1400" b="1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 b="1"/>
              <a:t>Which two words make up the word “he’d”?</a:t>
            </a:r>
            <a:endParaRPr sz="1400" b="1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/>
              <a:t>5. ______________________________________________________</a:t>
            </a:r>
            <a:endParaRPr sz="14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sz="1400" b="1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sz="140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Google Shape;288;p52"/>
          <p:cNvSpPr txBox="1">
            <a:spLocks noGrp="1"/>
          </p:cNvSpPr>
          <p:nvPr>
            <p:ph type="title"/>
          </p:nvPr>
        </p:nvSpPr>
        <p:spPr>
          <a:xfrm>
            <a:off x="311700" y="31294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 b="1" dirty="0">
                <a:latin typeface="Times New Roman"/>
                <a:ea typeface="Times New Roman"/>
                <a:cs typeface="Times New Roman"/>
                <a:sym typeface="Times New Roman"/>
              </a:rPr>
              <a:t>Week 4: Day 5</a:t>
            </a:r>
            <a:endParaRPr sz="3600" b="1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89" name="Google Shape;289;p52"/>
          <p:cNvSpPr txBox="1">
            <a:spLocks noGrp="1"/>
          </p:cNvSpPr>
          <p:nvPr>
            <p:ph type="body" idx="1"/>
          </p:nvPr>
        </p:nvSpPr>
        <p:spPr>
          <a:xfrm>
            <a:off x="311700" y="1020395"/>
            <a:ext cx="8520600" cy="3990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 b="1"/>
              <a:t>Write these sentences correctly.</a:t>
            </a:r>
            <a:endParaRPr sz="1400" b="1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/>
              <a:t>1. perry one his running rase</a:t>
            </a:r>
            <a:endParaRPr sz="14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/>
              <a:t>2. will the class tack snack with they</a:t>
            </a:r>
            <a:endParaRPr sz="14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 b="1"/>
              <a:t>How many syllables do the words have?  Split the words.</a:t>
            </a:r>
            <a:endParaRPr sz="1400" b="1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/>
              <a:t>3. rainbow </a:t>
            </a:r>
            <a:endParaRPr sz="14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/>
              <a:t>4. bicycle</a:t>
            </a:r>
            <a:endParaRPr sz="1400" b="1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 b="1"/>
              <a:t>What letters have the same sound?</a:t>
            </a:r>
            <a:endParaRPr sz="1400" b="1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/>
              <a:t>5. oo 			ou 			ew 			u </a:t>
            </a:r>
            <a:endParaRPr sz="14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sz="1400" b="1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sz="140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Google Shape;300;p54"/>
          <p:cNvSpPr txBox="1">
            <a:spLocks noGrp="1"/>
          </p:cNvSpPr>
          <p:nvPr>
            <p:ph type="title"/>
          </p:nvPr>
        </p:nvSpPr>
        <p:spPr>
          <a:xfrm>
            <a:off x="311700" y="30278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 b="1" dirty="0">
                <a:latin typeface="Times New Roman"/>
                <a:ea typeface="Times New Roman"/>
                <a:cs typeface="Times New Roman"/>
                <a:sym typeface="Times New Roman"/>
              </a:rPr>
              <a:t>Week 5: Day 1</a:t>
            </a:r>
            <a:endParaRPr sz="3600" b="1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01" name="Google Shape;301;p54"/>
          <p:cNvSpPr txBox="1">
            <a:spLocks noGrp="1"/>
          </p:cNvSpPr>
          <p:nvPr>
            <p:ph type="body" idx="1"/>
          </p:nvPr>
        </p:nvSpPr>
        <p:spPr>
          <a:xfrm>
            <a:off x="311700" y="1010235"/>
            <a:ext cx="8520600" cy="3990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 b="1"/>
              <a:t>Write these sentences correctly.</a:t>
            </a:r>
            <a:endParaRPr sz="1400" b="1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/>
              <a:t>1. dads tools is in that box</a:t>
            </a:r>
            <a:endParaRPr sz="14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/>
              <a:t>2. is larry the short boy in the hole class</a:t>
            </a:r>
            <a:endParaRPr sz="14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 b="1"/>
              <a:t>Which letters are in alphabetical order?</a:t>
            </a:r>
            <a:endParaRPr sz="1400" b="1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/>
              <a:t>3. lmo		efl			rst</a:t>
            </a:r>
            <a:endParaRPr sz="14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 b="1"/>
              <a:t>Which words are the nouns?</a:t>
            </a:r>
            <a:endParaRPr sz="1400" b="1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/>
              <a:t>4. The rabbit in the house jumped on the table.</a:t>
            </a:r>
            <a:endParaRPr sz="14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 b="1"/>
              <a:t>Which words have the same sound as the /oo/ in “look”?</a:t>
            </a:r>
            <a:endParaRPr sz="1400" b="1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/>
              <a:t>5. shook 		tool			foot			hook</a:t>
            </a:r>
            <a:endParaRPr sz="140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sz="140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Google Shape;312;p56"/>
          <p:cNvSpPr txBox="1">
            <a:spLocks noGrp="1"/>
          </p:cNvSpPr>
          <p:nvPr>
            <p:ph type="title"/>
          </p:nvPr>
        </p:nvSpPr>
        <p:spPr>
          <a:xfrm>
            <a:off x="311700" y="23166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 b="1" dirty="0">
                <a:latin typeface="Times New Roman"/>
                <a:ea typeface="Times New Roman"/>
                <a:cs typeface="Times New Roman"/>
                <a:sym typeface="Times New Roman"/>
              </a:rPr>
              <a:t>Week 5: Day 2</a:t>
            </a:r>
            <a:endParaRPr sz="3600" b="1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13" name="Google Shape;313;p56"/>
          <p:cNvSpPr txBox="1">
            <a:spLocks noGrp="1"/>
          </p:cNvSpPr>
          <p:nvPr>
            <p:ph type="body" idx="1"/>
          </p:nvPr>
        </p:nvSpPr>
        <p:spPr>
          <a:xfrm>
            <a:off x="311700" y="939115"/>
            <a:ext cx="8520600" cy="3990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 b="1"/>
              <a:t>Write these sentences correctly.</a:t>
            </a:r>
            <a:endParaRPr sz="1400" b="1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/>
              <a:t>1. does your litle sister crying a lot</a:t>
            </a:r>
            <a:endParaRPr sz="14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/>
              <a:t>2. the bare ate for big fish</a:t>
            </a:r>
            <a:endParaRPr sz="14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 b="1"/>
              <a:t>Number the words in alphabetical order.</a:t>
            </a:r>
            <a:endParaRPr sz="1400" b="1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/>
              <a:t>3. elephant 		even			eight</a:t>
            </a:r>
            <a:endParaRPr sz="14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 b="1"/>
              <a:t>Which word is spelled correctly?</a:t>
            </a:r>
            <a:endParaRPr sz="1400" b="1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/>
              <a:t>4. thoos 			those 		thoz	</a:t>
            </a:r>
            <a:endParaRPr sz="14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 b="1"/>
              <a:t>Which words are the adjectives?</a:t>
            </a:r>
            <a:endParaRPr sz="1400" b="1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/>
              <a:t>5. The sleepy little boy drank the yummy red juice.  </a:t>
            </a:r>
            <a:endParaRPr sz="140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sz="140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" name="Google Shape;324;p58"/>
          <p:cNvSpPr txBox="1">
            <a:spLocks noGrp="1"/>
          </p:cNvSpPr>
          <p:nvPr>
            <p:ph type="title"/>
          </p:nvPr>
        </p:nvSpPr>
        <p:spPr>
          <a:xfrm>
            <a:off x="311700" y="25198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 b="1" dirty="0">
                <a:latin typeface="Times New Roman"/>
                <a:ea typeface="Times New Roman"/>
                <a:cs typeface="Times New Roman"/>
                <a:sym typeface="Times New Roman"/>
              </a:rPr>
              <a:t>Week 5: Day 3</a:t>
            </a:r>
            <a:endParaRPr sz="3600" b="1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25" name="Google Shape;325;p58"/>
          <p:cNvSpPr txBox="1">
            <a:spLocks noGrp="1"/>
          </p:cNvSpPr>
          <p:nvPr>
            <p:ph type="body" idx="1"/>
          </p:nvPr>
        </p:nvSpPr>
        <p:spPr>
          <a:xfrm>
            <a:off x="311700" y="959435"/>
            <a:ext cx="8520600" cy="3990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 b="1"/>
              <a:t>Write these sentences correctly.</a:t>
            </a:r>
            <a:endParaRPr sz="1400" b="1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/>
              <a:t>1. will you came to my hoose </a:t>
            </a:r>
            <a:endParaRPr sz="14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/>
              <a:t>2. i brush my tooth evry night</a:t>
            </a:r>
            <a:endParaRPr sz="14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 b="1"/>
              <a:t>What are the adjectives that describe a bear?</a:t>
            </a:r>
            <a:endParaRPr sz="1400" b="1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/>
              <a:t>3. blue		strong		big	 		furry</a:t>
            </a:r>
            <a:endParaRPr sz="14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 b="1"/>
              <a:t>Which words have the sound of /o/ in “so”?</a:t>
            </a:r>
            <a:endParaRPr sz="1400" b="1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/>
              <a:t>4. low 		go			who			boat</a:t>
            </a:r>
            <a:endParaRPr sz="14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 b="1"/>
              <a:t>Is this is statement or a question?</a:t>
            </a:r>
            <a:endParaRPr sz="1400" b="1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/>
              <a:t>5. The bus is going slow	_________________________________	</a:t>
            </a:r>
            <a:endParaRPr sz="140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sz="140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Google Shape;336;p60"/>
          <p:cNvSpPr txBox="1">
            <a:spLocks noGrp="1"/>
          </p:cNvSpPr>
          <p:nvPr>
            <p:ph type="title"/>
          </p:nvPr>
        </p:nvSpPr>
        <p:spPr>
          <a:xfrm>
            <a:off x="311700" y="26214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 b="1" dirty="0">
                <a:latin typeface="Times New Roman"/>
                <a:ea typeface="Times New Roman"/>
                <a:cs typeface="Times New Roman"/>
                <a:sym typeface="Times New Roman"/>
              </a:rPr>
              <a:t>Week 5: Day 4</a:t>
            </a:r>
            <a:endParaRPr sz="3600" b="1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37" name="Google Shape;337;p60"/>
          <p:cNvSpPr txBox="1">
            <a:spLocks noGrp="1"/>
          </p:cNvSpPr>
          <p:nvPr>
            <p:ph type="body" idx="1"/>
          </p:nvPr>
        </p:nvSpPr>
        <p:spPr>
          <a:xfrm>
            <a:off x="311700" y="969595"/>
            <a:ext cx="8520600" cy="3990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 b="1"/>
              <a:t>Write these sentences correctly.</a:t>
            </a:r>
            <a:endParaRPr sz="1400" b="1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/>
              <a:t>1. did you sea that bird ate a worm</a:t>
            </a:r>
            <a:endParaRPr sz="14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/>
              <a:t>2. mark cant find his note book</a:t>
            </a:r>
            <a:endParaRPr sz="14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 b="1"/>
              <a:t>Do these words rhyme?</a:t>
            </a:r>
            <a:endParaRPr sz="1400" b="1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/>
              <a:t>3. her 		stir			fur 			yes/no</a:t>
            </a:r>
            <a:endParaRPr sz="14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 b="1"/>
              <a:t>Which word is spelled correctly?</a:t>
            </a:r>
            <a:endParaRPr sz="1400" b="1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/>
              <a:t>4. wale 		whale 		whal </a:t>
            </a:r>
            <a:endParaRPr sz="14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 b="1"/>
              <a:t>Which words are the verbs?</a:t>
            </a:r>
            <a:endParaRPr sz="1400" b="1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/>
              <a:t>5. shirt 		swing			walk			talking</a:t>
            </a:r>
            <a:endParaRPr sz="140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sz="140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" name="Google Shape;348;p62"/>
          <p:cNvSpPr txBox="1">
            <a:spLocks noGrp="1"/>
          </p:cNvSpPr>
          <p:nvPr>
            <p:ph type="title"/>
          </p:nvPr>
        </p:nvSpPr>
        <p:spPr>
          <a:xfrm>
            <a:off x="311700" y="20118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 b="1" dirty="0">
                <a:latin typeface="Times New Roman"/>
                <a:ea typeface="Times New Roman"/>
                <a:cs typeface="Times New Roman"/>
                <a:sym typeface="Times New Roman"/>
              </a:rPr>
              <a:t>Week 5: Day 5</a:t>
            </a:r>
            <a:endParaRPr sz="3600" b="1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49" name="Google Shape;349;p62"/>
          <p:cNvSpPr txBox="1">
            <a:spLocks noGrp="1"/>
          </p:cNvSpPr>
          <p:nvPr>
            <p:ph type="body" idx="1"/>
          </p:nvPr>
        </p:nvSpPr>
        <p:spPr>
          <a:xfrm>
            <a:off x="311700" y="908635"/>
            <a:ext cx="8520600" cy="3990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 b="1"/>
              <a:t>Write these sentences correctly.</a:t>
            </a:r>
            <a:endParaRPr sz="1400" b="1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/>
              <a:t>1. lucy sing to the cring baby</a:t>
            </a:r>
            <a:endParaRPr sz="14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/>
              <a:t>2. milk flied everywhere when the cartoon brake</a:t>
            </a:r>
            <a:endParaRPr sz="14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 b="1"/>
              <a:t>Which is the contraction for should not?</a:t>
            </a:r>
            <a:endParaRPr sz="1400" b="1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/>
              <a:t>3. should’ve 		should’t 			shouldn’t </a:t>
            </a:r>
            <a:endParaRPr sz="14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 b="1"/>
              <a:t>Which words mean the same (synonyms)?</a:t>
            </a:r>
            <a:endParaRPr sz="1400" b="1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/>
              <a:t>4. cold 		hot			fiery 			warm</a:t>
            </a:r>
            <a:endParaRPr sz="14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 b="1"/>
              <a:t>Find the missing pronoun.</a:t>
            </a:r>
            <a:endParaRPr sz="1400" b="1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/>
              <a:t>5. Steve likes second grade.  ______________ thinks it is fun.  </a:t>
            </a:r>
            <a:endParaRPr sz="140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sz="140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" name="Google Shape;360;p64"/>
          <p:cNvSpPr txBox="1">
            <a:spLocks noGrp="1"/>
          </p:cNvSpPr>
          <p:nvPr>
            <p:ph type="title"/>
          </p:nvPr>
        </p:nvSpPr>
        <p:spPr>
          <a:xfrm>
            <a:off x="311700" y="21134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 b="1" dirty="0">
                <a:latin typeface="Times New Roman"/>
                <a:ea typeface="Times New Roman"/>
                <a:cs typeface="Times New Roman"/>
                <a:sym typeface="Times New Roman"/>
              </a:rPr>
              <a:t>Week 6: Day 1</a:t>
            </a:r>
            <a:endParaRPr sz="3600" b="1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61" name="Google Shape;361;p64"/>
          <p:cNvSpPr txBox="1">
            <a:spLocks noGrp="1"/>
          </p:cNvSpPr>
          <p:nvPr>
            <p:ph type="body" idx="1"/>
          </p:nvPr>
        </p:nvSpPr>
        <p:spPr>
          <a:xfrm>
            <a:off x="311700" y="918795"/>
            <a:ext cx="8520600" cy="3990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 b="1"/>
              <a:t>Write these sentences correctly.</a:t>
            </a:r>
            <a:endParaRPr sz="1400" b="1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/>
              <a:t>1. the cloun have a silly smil</a:t>
            </a:r>
            <a:endParaRPr sz="14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/>
              <a:t>2. how fazt can you runned the race</a:t>
            </a:r>
            <a:endParaRPr sz="14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 b="1"/>
              <a:t>Which words mean more than one of something?</a:t>
            </a:r>
            <a:endParaRPr sz="1400" b="1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/>
              <a:t>3. merry 		berries 		lake			lips</a:t>
            </a:r>
            <a:endParaRPr sz="14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 b="1"/>
              <a:t>Which word means the opposite of “big”?</a:t>
            </a:r>
            <a:endParaRPr sz="1400" b="1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/>
              <a:t>4. huge 		little			ginormous 		slow</a:t>
            </a:r>
            <a:endParaRPr sz="14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 b="1"/>
              <a:t>What are the adjectives that describe a cat?</a:t>
            </a:r>
            <a:endParaRPr sz="1400" b="1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/>
              <a:t>5. fluffy 		cute			giant			cuddly </a:t>
            </a:r>
            <a:endParaRPr sz="140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sz="140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" name="Google Shape;372;p66"/>
          <p:cNvSpPr txBox="1">
            <a:spLocks noGrp="1"/>
          </p:cNvSpPr>
          <p:nvPr>
            <p:ph type="title"/>
          </p:nvPr>
        </p:nvSpPr>
        <p:spPr>
          <a:xfrm>
            <a:off x="311700" y="5894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 b="1" dirty="0">
                <a:latin typeface="Times New Roman"/>
                <a:ea typeface="Times New Roman"/>
                <a:cs typeface="Times New Roman"/>
                <a:sym typeface="Times New Roman"/>
              </a:rPr>
              <a:t>Week 6: Day 2</a:t>
            </a:r>
            <a:endParaRPr sz="3600" b="1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73" name="Google Shape;373;p66"/>
          <p:cNvSpPr txBox="1">
            <a:spLocks noGrp="1"/>
          </p:cNvSpPr>
          <p:nvPr>
            <p:ph type="body" idx="1"/>
          </p:nvPr>
        </p:nvSpPr>
        <p:spPr>
          <a:xfrm>
            <a:off x="311700" y="766395"/>
            <a:ext cx="8520600" cy="3990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 b="1" dirty="0"/>
              <a:t>Write these sentences correctly.</a:t>
            </a:r>
            <a:endParaRPr sz="1400" b="1" dirty="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 dirty="0"/>
              <a:t>1. herb can ride </a:t>
            </a:r>
            <a:r>
              <a:rPr lang="en" sz="1400" dirty="0" err="1"/>
              <a:t>hes</a:t>
            </a:r>
            <a:r>
              <a:rPr lang="en" sz="1400" dirty="0"/>
              <a:t> bike</a:t>
            </a:r>
            <a:endParaRPr sz="1400" dirty="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 dirty="0"/>
              <a:t>2. its in the brown bag over their</a:t>
            </a:r>
            <a:endParaRPr sz="1400" dirty="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 b="1" dirty="0"/>
              <a:t>Name two words in the -ill family.</a:t>
            </a:r>
            <a:endParaRPr sz="1400" b="1" dirty="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 dirty="0"/>
              <a:t>3._______________________________________________-</a:t>
            </a:r>
            <a:endParaRPr sz="1400" dirty="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 b="1" dirty="0"/>
              <a:t>Which word is spelled correctly?</a:t>
            </a:r>
            <a:endParaRPr sz="1400" b="1" dirty="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 dirty="0"/>
              <a:t>4. </a:t>
            </a:r>
            <a:r>
              <a:rPr lang="en" sz="1400" dirty="0" err="1"/>
              <a:t>kar</a:t>
            </a:r>
            <a:r>
              <a:rPr lang="en" sz="1400" dirty="0"/>
              <a:t>			car			</a:t>
            </a:r>
            <a:r>
              <a:rPr lang="en" sz="1400" dirty="0" err="1"/>
              <a:t>carr</a:t>
            </a:r>
            <a:r>
              <a:rPr lang="en" sz="1400" dirty="0"/>
              <a:t>			</a:t>
            </a:r>
            <a:endParaRPr sz="1400" dirty="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 b="1" dirty="0"/>
              <a:t>Find the sentence.</a:t>
            </a:r>
            <a:endParaRPr sz="1400" b="1" dirty="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 dirty="0"/>
              <a:t>5. under the tree			Tom and Jose are		put the toys away</a:t>
            </a:r>
            <a:endParaRPr sz="1400" dirty="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sz="1400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" name="Google Shape;384;p68"/>
          <p:cNvSpPr txBox="1">
            <a:spLocks noGrp="1"/>
          </p:cNvSpPr>
          <p:nvPr>
            <p:ph type="title"/>
          </p:nvPr>
        </p:nvSpPr>
        <p:spPr>
          <a:xfrm>
            <a:off x="311700" y="17070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 b="1">
                <a:latin typeface="Times New Roman"/>
                <a:ea typeface="Times New Roman"/>
                <a:cs typeface="Times New Roman"/>
                <a:sym typeface="Times New Roman"/>
              </a:rPr>
              <a:t>Week 6: Day 3</a:t>
            </a:r>
            <a:endParaRPr sz="3600" b="1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85" name="Google Shape;385;p68"/>
          <p:cNvSpPr txBox="1">
            <a:spLocks noGrp="1"/>
          </p:cNvSpPr>
          <p:nvPr>
            <p:ph type="body" idx="1"/>
          </p:nvPr>
        </p:nvSpPr>
        <p:spPr>
          <a:xfrm>
            <a:off x="311700" y="878155"/>
            <a:ext cx="8520600" cy="3990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 b="1" dirty="0"/>
              <a:t>Write these sentences correctly.</a:t>
            </a:r>
            <a:endParaRPr sz="1400" b="1" dirty="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 dirty="0"/>
              <a:t>1. win is </a:t>
            </a:r>
            <a:r>
              <a:rPr lang="en" sz="1400" dirty="0" err="1"/>
              <a:t>youre</a:t>
            </a:r>
            <a:r>
              <a:rPr lang="en" sz="1400" dirty="0"/>
              <a:t> birthday</a:t>
            </a:r>
            <a:endParaRPr sz="1400" dirty="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 dirty="0"/>
              <a:t>2. </a:t>
            </a:r>
            <a:r>
              <a:rPr lang="en" sz="1400" dirty="0" err="1"/>
              <a:t>i</a:t>
            </a:r>
            <a:r>
              <a:rPr lang="en" sz="1400" dirty="0"/>
              <a:t> seen a huge lion at the zoo</a:t>
            </a:r>
            <a:endParaRPr sz="1400" dirty="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 b="1" dirty="0"/>
              <a:t>Find the words that have the same beginning sound.</a:t>
            </a:r>
            <a:endParaRPr sz="1400" b="1" dirty="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 dirty="0"/>
              <a:t>3. giant 		gum			garden 		give </a:t>
            </a:r>
            <a:endParaRPr sz="1400" dirty="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 b="1" dirty="0"/>
              <a:t>What part of speech is “running”?</a:t>
            </a:r>
            <a:endParaRPr sz="1400" b="1" dirty="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 dirty="0"/>
              <a:t>4. noun 		pronoun		verb			adjective		</a:t>
            </a:r>
            <a:endParaRPr sz="1400" dirty="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 b="1" dirty="0"/>
              <a:t>Find the words that rhyme.</a:t>
            </a:r>
            <a:endParaRPr sz="1400" b="1" dirty="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 dirty="0"/>
              <a:t>5. ring 		sang			sing 			wing</a:t>
            </a:r>
            <a:endParaRPr sz="1400" dirty="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sz="1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>
            <a:spLocks noGrp="1"/>
          </p:cNvSpPr>
          <p:nvPr>
            <p:ph type="title"/>
          </p:nvPr>
        </p:nvSpPr>
        <p:spPr>
          <a:xfrm>
            <a:off x="311700" y="134874"/>
            <a:ext cx="8520600" cy="75920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 b="1" dirty="0">
                <a:latin typeface="Times New Roman"/>
                <a:ea typeface="Times New Roman"/>
                <a:cs typeface="Times New Roman"/>
                <a:sym typeface="Times New Roman"/>
              </a:rPr>
              <a:t>Week 1: Day 2</a:t>
            </a:r>
            <a:endParaRPr sz="3600" b="1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3" name="Google Shape;73;p16"/>
          <p:cNvSpPr txBox="1">
            <a:spLocks noGrp="1"/>
          </p:cNvSpPr>
          <p:nvPr>
            <p:ph type="body" idx="1"/>
          </p:nvPr>
        </p:nvSpPr>
        <p:spPr>
          <a:xfrm>
            <a:off x="311700" y="1017725"/>
            <a:ext cx="8520600" cy="3990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 b="1" dirty="0"/>
              <a:t>Write these sentences correctly.</a:t>
            </a:r>
            <a:endParaRPr sz="1400" b="1" dirty="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 dirty="0"/>
              <a:t>1. </a:t>
            </a:r>
            <a:r>
              <a:rPr lang="en" sz="1400" dirty="0" err="1"/>
              <a:t>billy</a:t>
            </a:r>
            <a:r>
              <a:rPr lang="en" sz="1400" dirty="0"/>
              <a:t> swim in the lake</a:t>
            </a:r>
            <a:endParaRPr sz="1400" dirty="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 dirty="0"/>
              <a:t>2. when will you fed the dog</a:t>
            </a:r>
            <a:endParaRPr sz="1400" dirty="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 b="1" dirty="0"/>
              <a:t>Which words have the same sound as /</a:t>
            </a:r>
            <a:r>
              <a:rPr lang="en" sz="1400" b="1" dirty="0" err="1"/>
              <a:t>i</a:t>
            </a:r>
            <a:r>
              <a:rPr lang="en" sz="1400" b="1" dirty="0"/>
              <a:t>/ in “him”?</a:t>
            </a:r>
            <a:endParaRPr sz="1400" b="1" dirty="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 dirty="0"/>
              <a:t>3. sick		bike			dime			pin</a:t>
            </a:r>
            <a:endParaRPr sz="1400" dirty="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 b="1" dirty="0"/>
              <a:t>Is this a sentence?</a:t>
            </a:r>
            <a:endParaRPr sz="1400" b="1" dirty="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 dirty="0"/>
              <a:t>4. running down the street			yes	no</a:t>
            </a:r>
            <a:endParaRPr sz="1400" dirty="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 b="1" dirty="0"/>
              <a:t>Which word is spelled correctly?</a:t>
            </a:r>
            <a:endParaRPr sz="1400" b="1" dirty="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 dirty="0"/>
              <a:t>5. com		come			</a:t>
            </a:r>
            <a:r>
              <a:rPr lang="en" sz="1400" dirty="0" err="1"/>
              <a:t>kome</a:t>
            </a:r>
            <a:endParaRPr sz="1400" dirty="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sz="1400" b="1" dirty="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sz="1400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6" name="Google Shape;396;p70"/>
          <p:cNvSpPr txBox="1">
            <a:spLocks noGrp="1"/>
          </p:cNvSpPr>
          <p:nvPr>
            <p:ph type="title"/>
          </p:nvPr>
        </p:nvSpPr>
        <p:spPr>
          <a:xfrm>
            <a:off x="311700" y="15038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 b="1" dirty="0">
                <a:latin typeface="Times New Roman"/>
                <a:ea typeface="Times New Roman"/>
                <a:cs typeface="Times New Roman"/>
                <a:sym typeface="Times New Roman"/>
              </a:rPr>
              <a:t>Week 6: Day 4</a:t>
            </a:r>
            <a:endParaRPr sz="3600" b="1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97" name="Google Shape;397;p70"/>
          <p:cNvSpPr txBox="1">
            <a:spLocks noGrp="1"/>
          </p:cNvSpPr>
          <p:nvPr>
            <p:ph type="body" idx="1"/>
          </p:nvPr>
        </p:nvSpPr>
        <p:spPr>
          <a:xfrm>
            <a:off x="311700" y="857835"/>
            <a:ext cx="8520600" cy="3990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 b="1"/>
              <a:t>Write these sentences correctly.</a:t>
            </a:r>
            <a:endParaRPr sz="1400" b="1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/>
              <a:t>1. an aunt crawled up my arm and bite me</a:t>
            </a:r>
            <a:endParaRPr sz="14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/>
              <a:t>2. did you sea eggs in the fridje </a:t>
            </a:r>
            <a:endParaRPr sz="14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 b="1"/>
              <a:t>Find the word that is the opposite of  “pretty.”</a:t>
            </a:r>
            <a:endParaRPr sz="1400" b="1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/>
              <a:t>3. wet 		beautiful 		ugly			lovely</a:t>
            </a:r>
            <a:endParaRPr sz="14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 b="1"/>
              <a:t>Find the words that end with the sound of /e/ in “me.”</a:t>
            </a:r>
            <a:endParaRPr sz="1400" b="1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/>
              <a:t>4. funny 		cry			pretty			silly	</a:t>
            </a:r>
            <a:endParaRPr sz="14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 b="1"/>
              <a:t>Number the words in alphabetical order.</a:t>
            </a:r>
            <a:endParaRPr sz="1400" b="1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/>
              <a:t>5. green 		hi			fun			mom</a:t>
            </a:r>
            <a:endParaRPr sz="140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sz="140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" name="Google Shape;408;p7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 b="1" dirty="0">
                <a:latin typeface="Times New Roman"/>
                <a:ea typeface="Times New Roman"/>
                <a:cs typeface="Times New Roman"/>
                <a:sym typeface="Times New Roman"/>
              </a:rPr>
              <a:t>Week 6: Day 5</a:t>
            </a:r>
            <a:endParaRPr sz="3600" b="1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09" name="Google Shape;409;p7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990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 b="1"/>
              <a:t>Write these sentences correctly.</a:t>
            </a:r>
            <a:endParaRPr sz="1400" b="1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/>
              <a:t>1. maggie and me are in the same class at scool</a:t>
            </a:r>
            <a:endParaRPr sz="14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/>
              <a:t>2. are you gonna have pasta for dinnar</a:t>
            </a:r>
            <a:endParaRPr sz="14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 b="1"/>
              <a:t>What is the contraction for will not?</a:t>
            </a:r>
            <a:endParaRPr sz="1400" b="1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/>
              <a:t>3. willn’t 		will’nt 		won’t </a:t>
            </a:r>
            <a:endParaRPr sz="14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 b="1"/>
              <a:t>Find the missing word.</a:t>
            </a:r>
            <a:endParaRPr sz="1400" b="1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/>
              <a:t>4. (</a:t>
            </a:r>
            <a:r>
              <a:rPr lang="en" sz="1400" u="sng"/>
              <a:t>ill / I’ll) </a:t>
            </a:r>
            <a:r>
              <a:rPr lang="en" sz="1400"/>
              <a:t>help you wash your dirty car.</a:t>
            </a:r>
            <a:endParaRPr sz="14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/>
              <a:t>5. (</a:t>
            </a:r>
            <a:r>
              <a:rPr lang="en" sz="1400" u="sng"/>
              <a:t>It’s / its) </a:t>
            </a:r>
            <a:r>
              <a:rPr lang="en" sz="1400"/>
              <a:t>too late to go outside now.</a:t>
            </a:r>
            <a:endParaRPr sz="140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sz="140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0" name="Google Shape;420;p74"/>
          <p:cNvSpPr txBox="1">
            <a:spLocks noGrp="1"/>
          </p:cNvSpPr>
          <p:nvPr>
            <p:ph type="title"/>
          </p:nvPr>
        </p:nvSpPr>
        <p:spPr>
          <a:xfrm>
            <a:off x="311700" y="16054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 b="1" dirty="0">
                <a:latin typeface="Times New Roman"/>
                <a:ea typeface="Times New Roman"/>
                <a:cs typeface="Times New Roman"/>
                <a:sym typeface="Times New Roman"/>
              </a:rPr>
              <a:t>Week 7: Day 1</a:t>
            </a:r>
            <a:endParaRPr sz="3600" b="1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21" name="Google Shape;421;p74"/>
          <p:cNvSpPr txBox="1">
            <a:spLocks noGrp="1"/>
          </p:cNvSpPr>
          <p:nvPr>
            <p:ph type="body" idx="1"/>
          </p:nvPr>
        </p:nvSpPr>
        <p:spPr>
          <a:xfrm>
            <a:off x="311700" y="867995"/>
            <a:ext cx="8520600" cy="3990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 b="1"/>
              <a:t>Write these sentences correctly.</a:t>
            </a:r>
            <a:endParaRPr sz="1400" b="1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/>
              <a:t>1. look owt four that bus</a:t>
            </a:r>
            <a:endParaRPr sz="14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/>
              <a:t>2. my pet cats collar are to small</a:t>
            </a:r>
            <a:endParaRPr sz="14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 b="1"/>
              <a:t>Find the words with the sound of /ar/ in “bar.”</a:t>
            </a:r>
            <a:endParaRPr sz="1400" b="1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/>
              <a:t>3. hard 		stay			car			star</a:t>
            </a:r>
            <a:endParaRPr sz="14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 b="1"/>
              <a:t>Which word is spelled correctly?</a:t>
            </a:r>
            <a:endParaRPr sz="1400" b="1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/>
              <a:t>4. sed 		sede 			caid			said </a:t>
            </a:r>
            <a:endParaRPr sz="14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 b="1"/>
              <a:t>What does can’t mean?</a:t>
            </a:r>
            <a:endParaRPr sz="1400" b="1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1400"/>
              <a:t>5. cannot 		could not 		cant not</a:t>
            </a:r>
            <a:endParaRPr sz="140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2" name="Google Shape;432;p76"/>
          <p:cNvSpPr txBox="1">
            <a:spLocks noGrp="1"/>
          </p:cNvSpPr>
          <p:nvPr>
            <p:ph type="title"/>
          </p:nvPr>
        </p:nvSpPr>
        <p:spPr>
          <a:xfrm>
            <a:off x="311700" y="11990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 b="1" dirty="0">
                <a:latin typeface="Times New Roman"/>
                <a:ea typeface="Times New Roman"/>
                <a:cs typeface="Times New Roman"/>
                <a:sym typeface="Times New Roman"/>
              </a:rPr>
              <a:t>Week 7: Day 2</a:t>
            </a:r>
            <a:endParaRPr sz="3600" b="1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33" name="Google Shape;433;p76"/>
          <p:cNvSpPr txBox="1">
            <a:spLocks noGrp="1"/>
          </p:cNvSpPr>
          <p:nvPr>
            <p:ph type="body" idx="1"/>
          </p:nvPr>
        </p:nvSpPr>
        <p:spPr>
          <a:xfrm>
            <a:off x="311700" y="827355"/>
            <a:ext cx="8520600" cy="3990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 b="1"/>
              <a:t>Write these sentences correctly.</a:t>
            </a:r>
            <a:endParaRPr sz="1400" b="1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/>
              <a:t>1. a toy bare am in the box</a:t>
            </a:r>
            <a:endParaRPr sz="14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/>
              <a:t>2. mrs hill pick up the babi carefully</a:t>
            </a:r>
            <a:endParaRPr sz="14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 b="1"/>
              <a:t>Which sound is the same in “paint” and “way”?</a:t>
            </a:r>
            <a:endParaRPr sz="1400" b="1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/>
              <a:t>3. _____________________________________________</a:t>
            </a:r>
            <a:endParaRPr sz="14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 b="1"/>
              <a:t>Find the words that are nouns.</a:t>
            </a:r>
            <a:endParaRPr sz="1400" b="1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/>
              <a:t>4. hug 		paper			David			jar</a:t>
            </a:r>
            <a:endParaRPr sz="14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 b="1"/>
              <a:t>What word is opposite of “same.”</a:t>
            </a:r>
            <a:endParaRPr sz="1400" b="1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1400"/>
              <a:t>5. equal 		some			different 		silver</a:t>
            </a:r>
            <a:endParaRPr sz="140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4" name="Google Shape;444;p78"/>
          <p:cNvSpPr txBox="1">
            <a:spLocks noGrp="1"/>
          </p:cNvSpPr>
          <p:nvPr>
            <p:ph type="title"/>
          </p:nvPr>
        </p:nvSpPr>
        <p:spPr>
          <a:xfrm>
            <a:off x="311700" y="9958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 b="1" dirty="0">
                <a:latin typeface="Times New Roman"/>
                <a:ea typeface="Times New Roman"/>
                <a:cs typeface="Times New Roman"/>
                <a:sym typeface="Times New Roman"/>
              </a:rPr>
              <a:t>Week 7: Day 3</a:t>
            </a:r>
            <a:endParaRPr sz="3600" b="1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45" name="Google Shape;445;p78"/>
          <p:cNvSpPr txBox="1">
            <a:spLocks noGrp="1"/>
          </p:cNvSpPr>
          <p:nvPr>
            <p:ph type="body" idx="1"/>
          </p:nvPr>
        </p:nvSpPr>
        <p:spPr>
          <a:xfrm>
            <a:off x="311700" y="807035"/>
            <a:ext cx="8520600" cy="3990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 b="1"/>
              <a:t>Write these sentences correctly.</a:t>
            </a:r>
            <a:endParaRPr sz="1400" b="1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/>
              <a:t>1. i had graps cheeze and chips for a snack</a:t>
            </a:r>
            <a:endParaRPr sz="14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/>
              <a:t>2. </a:t>
            </a:r>
            <a:r>
              <a:rPr lang="en" sz="1400" u="sng"/>
              <a:t>the three little pigs </a:t>
            </a:r>
            <a:r>
              <a:rPr lang="en" sz="1400"/>
              <a:t>were a good book to reed</a:t>
            </a:r>
            <a:endParaRPr sz="14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 b="1"/>
              <a:t>Name two words in the -ow family.</a:t>
            </a:r>
            <a:endParaRPr sz="1400" b="1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/>
              <a:t>3. ___________________________________________</a:t>
            </a:r>
            <a:endParaRPr sz="14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 b="1"/>
              <a:t>Find the pronoun that fits.</a:t>
            </a:r>
            <a:endParaRPr sz="1400" b="1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/>
              <a:t>4. Khloe and Lucy love to read.  (</a:t>
            </a:r>
            <a:r>
              <a:rPr lang="en" sz="1400" u="sng"/>
              <a:t>We / They) </a:t>
            </a:r>
            <a:r>
              <a:rPr lang="en" sz="1400"/>
              <a:t>are going to the library.</a:t>
            </a:r>
            <a:endParaRPr sz="14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 b="1"/>
              <a:t>What are the nouns in the sentence?</a:t>
            </a:r>
            <a:endParaRPr sz="1400" b="1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1400"/>
              <a:t>5. Mr. Beck went to the school to pick up the kids.</a:t>
            </a:r>
            <a:endParaRPr sz="140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6" name="Google Shape;456;p80"/>
          <p:cNvSpPr txBox="1">
            <a:spLocks noGrp="1"/>
          </p:cNvSpPr>
          <p:nvPr>
            <p:ph type="title"/>
          </p:nvPr>
        </p:nvSpPr>
        <p:spPr>
          <a:xfrm>
            <a:off x="311700" y="11990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 b="1" dirty="0">
                <a:latin typeface="Times New Roman"/>
                <a:ea typeface="Times New Roman"/>
                <a:cs typeface="Times New Roman"/>
                <a:sym typeface="Times New Roman"/>
              </a:rPr>
              <a:t>Week 7: Day 4</a:t>
            </a:r>
            <a:endParaRPr sz="3600" b="1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57" name="Google Shape;457;p80"/>
          <p:cNvSpPr txBox="1">
            <a:spLocks noGrp="1"/>
          </p:cNvSpPr>
          <p:nvPr>
            <p:ph type="body" idx="1"/>
          </p:nvPr>
        </p:nvSpPr>
        <p:spPr>
          <a:xfrm>
            <a:off x="311700" y="827355"/>
            <a:ext cx="8520600" cy="3990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 b="1"/>
              <a:t>Write these sentences correctly.</a:t>
            </a:r>
            <a:endParaRPr sz="1400" b="1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/>
              <a:t>1. wouldnt you luv two go to the mall</a:t>
            </a:r>
            <a:endParaRPr sz="14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/>
              <a:t>2. sam losted he shoo in the ball pit</a:t>
            </a:r>
            <a:endParaRPr sz="14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 b="1"/>
              <a:t>Find the two words that mean the same.</a:t>
            </a:r>
            <a:endParaRPr sz="1400" b="1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/>
              <a:t>3. shout 		tell			whisper 		yell</a:t>
            </a:r>
            <a:endParaRPr sz="14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 b="1"/>
              <a:t>Which words have the sound of /aw/ in “saw”?</a:t>
            </a:r>
            <a:endParaRPr sz="1400" b="1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/>
              <a:t>4. tall 		came 		paw			crawl</a:t>
            </a:r>
            <a:endParaRPr sz="14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 b="1"/>
              <a:t>What does isn’t mean?</a:t>
            </a:r>
            <a:endParaRPr sz="1400" b="1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1400"/>
              <a:t>5. ____________________________________________</a:t>
            </a:r>
            <a:endParaRPr sz="140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8" name="Google Shape;468;p82"/>
          <p:cNvSpPr txBox="1">
            <a:spLocks noGrp="1"/>
          </p:cNvSpPr>
          <p:nvPr>
            <p:ph type="title"/>
          </p:nvPr>
        </p:nvSpPr>
        <p:spPr>
          <a:xfrm>
            <a:off x="311700" y="7926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 b="1" dirty="0">
                <a:latin typeface="Times New Roman"/>
                <a:ea typeface="Times New Roman"/>
                <a:cs typeface="Times New Roman"/>
                <a:sym typeface="Times New Roman"/>
              </a:rPr>
              <a:t>Week 7: Day 5</a:t>
            </a:r>
            <a:endParaRPr sz="3600" b="1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69" name="Google Shape;469;p82"/>
          <p:cNvSpPr txBox="1">
            <a:spLocks noGrp="1"/>
          </p:cNvSpPr>
          <p:nvPr>
            <p:ph type="body" idx="1"/>
          </p:nvPr>
        </p:nvSpPr>
        <p:spPr>
          <a:xfrm>
            <a:off x="311700" y="786715"/>
            <a:ext cx="8520600" cy="3990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 b="1"/>
              <a:t>Write these sentences correctly.</a:t>
            </a:r>
            <a:endParaRPr sz="1400" b="1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/>
              <a:t>1. my grandfather rided on the bisyle with me</a:t>
            </a:r>
            <a:endParaRPr sz="14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/>
              <a:t>2. where in tucson arizona are you going </a:t>
            </a:r>
            <a:endParaRPr sz="14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 b="1"/>
              <a:t>How many syllables does the word banana have?</a:t>
            </a:r>
            <a:endParaRPr sz="1400" b="1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/>
              <a:t>3. __________________________________________</a:t>
            </a:r>
            <a:endParaRPr sz="14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 b="1"/>
              <a:t>Which words mean the same (synonyms)?</a:t>
            </a:r>
            <a:endParaRPr sz="1400" b="1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/>
              <a:t>4. hot 		chilly			cold			dip</a:t>
            </a:r>
            <a:endParaRPr sz="14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 b="1"/>
              <a:t>Which contraction fits in the sentence?</a:t>
            </a:r>
            <a:endParaRPr sz="1400" b="1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1400"/>
              <a:t>5. Mr. and Mrs. Lee (</a:t>
            </a:r>
            <a:r>
              <a:rPr lang="en" sz="1400" u="sng"/>
              <a:t>isn’t / can’t / don’t) </a:t>
            </a:r>
            <a:r>
              <a:rPr lang="en" sz="1400"/>
              <a:t>want to go home.  </a:t>
            </a:r>
            <a:endParaRPr sz="140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0" name="Google Shape;480;p84"/>
          <p:cNvSpPr txBox="1">
            <a:spLocks noGrp="1"/>
          </p:cNvSpPr>
          <p:nvPr>
            <p:ph type="title"/>
          </p:nvPr>
        </p:nvSpPr>
        <p:spPr>
          <a:xfrm>
            <a:off x="311700" y="894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 b="1" dirty="0">
                <a:latin typeface="Times New Roman"/>
                <a:ea typeface="Times New Roman"/>
                <a:cs typeface="Times New Roman"/>
                <a:sym typeface="Times New Roman"/>
              </a:rPr>
              <a:t>Week 8: Day 1</a:t>
            </a:r>
            <a:endParaRPr sz="3600" b="1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81" name="Google Shape;481;p84"/>
          <p:cNvSpPr txBox="1">
            <a:spLocks noGrp="1"/>
          </p:cNvSpPr>
          <p:nvPr>
            <p:ph type="body" idx="1"/>
          </p:nvPr>
        </p:nvSpPr>
        <p:spPr>
          <a:xfrm>
            <a:off x="311700" y="796875"/>
            <a:ext cx="8520600" cy="3990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 b="1"/>
              <a:t>Write these sentences correctly.</a:t>
            </a:r>
            <a:endParaRPr sz="1400" b="1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/>
              <a:t>1. the babi birds feathers were pretty</a:t>
            </a:r>
            <a:endParaRPr sz="14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/>
              <a:t>2. wont you please cume here</a:t>
            </a:r>
            <a:endParaRPr sz="14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 b="1"/>
              <a:t>Which word is spelled correctly?</a:t>
            </a:r>
            <a:endParaRPr sz="1400" b="1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/>
              <a:t>3. aks 		aske			ask</a:t>
            </a:r>
            <a:endParaRPr sz="14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 b="1"/>
              <a:t>Put the words in alphabetical order.</a:t>
            </a:r>
            <a:endParaRPr sz="1400" b="1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/>
              <a:t>4. run 		jump			skip			hop</a:t>
            </a:r>
            <a:endParaRPr sz="14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 b="1"/>
              <a:t>What spelling patterns have the long i sound?</a:t>
            </a:r>
            <a:endParaRPr sz="1400" b="1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1400"/>
              <a:t>5. -igh 		-i 			-y 			-ig</a:t>
            </a:r>
            <a:endParaRPr sz="140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2" name="Google Shape;492;p86"/>
          <p:cNvSpPr txBox="1">
            <a:spLocks noGrp="1"/>
          </p:cNvSpPr>
          <p:nvPr>
            <p:ph type="title"/>
          </p:nvPr>
        </p:nvSpPr>
        <p:spPr>
          <a:xfrm>
            <a:off x="311700" y="13006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 b="1" dirty="0">
                <a:latin typeface="Times New Roman"/>
                <a:ea typeface="Times New Roman"/>
                <a:cs typeface="Times New Roman"/>
                <a:sym typeface="Times New Roman"/>
              </a:rPr>
              <a:t>Week 8: Day 2</a:t>
            </a:r>
            <a:endParaRPr sz="3600" b="1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93" name="Google Shape;493;p86"/>
          <p:cNvSpPr txBox="1">
            <a:spLocks noGrp="1"/>
          </p:cNvSpPr>
          <p:nvPr>
            <p:ph type="body" idx="1"/>
          </p:nvPr>
        </p:nvSpPr>
        <p:spPr>
          <a:xfrm>
            <a:off x="311700" y="837515"/>
            <a:ext cx="8520600" cy="3990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 b="1"/>
              <a:t>Write these sentences correctly.</a:t>
            </a:r>
            <a:endParaRPr sz="1400" b="1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/>
              <a:t>1. was those hens eggs in the nest warm</a:t>
            </a:r>
            <a:endParaRPr sz="14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/>
              <a:t>2. dr ben wasnt at the office today</a:t>
            </a:r>
            <a:endParaRPr sz="14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 b="1"/>
              <a:t>Find the words that rhyme.</a:t>
            </a:r>
            <a:endParaRPr sz="1400" b="1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/>
              <a:t>3. fast 		just			must 			dust	</a:t>
            </a:r>
            <a:endParaRPr sz="14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 b="1"/>
              <a:t>What are the adjectives that describe a ice cube.</a:t>
            </a:r>
            <a:endParaRPr sz="1400" b="1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/>
              <a:t>4. cold		hard			dry			wet</a:t>
            </a:r>
            <a:endParaRPr sz="14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 b="1"/>
              <a:t>Which letters makes the same sound?</a:t>
            </a:r>
            <a:endParaRPr sz="1400" b="1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1400"/>
              <a:t>5. s 			k 			v			c</a:t>
            </a:r>
            <a:endParaRPr sz="140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4" name="Google Shape;504;p88"/>
          <p:cNvSpPr txBox="1">
            <a:spLocks noGrp="1"/>
          </p:cNvSpPr>
          <p:nvPr>
            <p:ph type="title"/>
          </p:nvPr>
        </p:nvSpPr>
        <p:spPr>
          <a:xfrm>
            <a:off x="311700" y="20118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 b="1" dirty="0">
                <a:latin typeface="Times New Roman"/>
                <a:ea typeface="Times New Roman"/>
                <a:cs typeface="Times New Roman"/>
                <a:sym typeface="Times New Roman"/>
              </a:rPr>
              <a:t>Week 8: Day 3</a:t>
            </a:r>
            <a:endParaRPr sz="3600" b="1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05" name="Google Shape;505;p88"/>
          <p:cNvSpPr txBox="1">
            <a:spLocks noGrp="1"/>
          </p:cNvSpPr>
          <p:nvPr>
            <p:ph type="body" idx="1"/>
          </p:nvPr>
        </p:nvSpPr>
        <p:spPr>
          <a:xfrm>
            <a:off x="311700" y="908635"/>
            <a:ext cx="8520600" cy="3990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 b="1"/>
              <a:t>Write these sentences correctly.</a:t>
            </a:r>
            <a:endParaRPr sz="1400" b="1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/>
              <a:t>1. did uncle jack made a sandwich</a:t>
            </a:r>
            <a:endParaRPr sz="14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/>
              <a:t>2. lets go cook them burgers hotdogs and shrimp</a:t>
            </a:r>
            <a:endParaRPr sz="14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 b="1"/>
              <a:t>Find the words with the sound of /th/ in “the.”</a:t>
            </a:r>
            <a:endParaRPr sz="1400" b="1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/>
              <a:t>3. then		there			this			three</a:t>
            </a:r>
            <a:endParaRPr sz="14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 b="1"/>
              <a:t>Is this a sentence or a question?</a:t>
            </a:r>
            <a:endParaRPr sz="1400" b="1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/>
              <a:t>4. When will you leave for camp _______________________________</a:t>
            </a:r>
            <a:endParaRPr sz="14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 b="1"/>
              <a:t>Write two words that rhyme with meet.</a:t>
            </a:r>
            <a:endParaRPr sz="1400" b="1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1400"/>
              <a:t>5. ___________________________________________________</a:t>
            </a:r>
            <a:endParaRPr sz="14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8"/>
          <p:cNvSpPr txBox="1">
            <a:spLocks noGrp="1"/>
          </p:cNvSpPr>
          <p:nvPr>
            <p:ph type="title"/>
          </p:nvPr>
        </p:nvSpPr>
        <p:spPr>
          <a:xfrm>
            <a:off x="311700" y="21134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 b="1">
                <a:latin typeface="Times New Roman"/>
                <a:ea typeface="Times New Roman"/>
                <a:cs typeface="Times New Roman"/>
                <a:sym typeface="Times New Roman"/>
              </a:rPr>
              <a:t>Week 1: Day 3</a:t>
            </a:r>
            <a:endParaRPr sz="3600" b="1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5" name="Google Shape;85;p18"/>
          <p:cNvSpPr txBox="1">
            <a:spLocks noGrp="1"/>
          </p:cNvSpPr>
          <p:nvPr>
            <p:ph type="body" idx="1"/>
          </p:nvPr>
        </p:nvSpPr>
        <p:spPr>
          <a:xfrm>
            <a:off x="311700" y="918795"/>
            <a:ext cx="8520600" cy="3990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 b="1"/>
              <a:t>Write these sentences correctly.</a:t>
            </a:r>
            <a:endParaRPr sz="1400" b="1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/>
              <a:t>1. how slow did you walk</a:t>
            </a:r>
            <a:endParaRPr sz="14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/>
              <a:t>2. put your plat in the sink</a:t>
            </a:r>
            <a:endParaRPr sz="14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 b="1"/>
              <a:t>Which words have the same sound as /u/ in “pup”?</a:t>
            </a:r>
            <a:endParaRPr sz="1400" b="1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/>
              <a:t>3. soup		sun			cup			put</a:t>
            </a:r>
            <a:endParaRPr sz="14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 b="1"/>
              <a:t>Put the words in alphabetical order.</a:t>
            </a:r>
            <a:endParaRPr sz="1400" b="1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/>
              <a:t>4. boy		bar		blue		bike</a:t>
            </a:r>
            <a:endParaRPr sz="14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 b="1"/>
              <a:t>Find the word that is a noun (person, place, thing).</a:t>
            </a:r>
            <a:endParaRPr sz="1400" b="1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/>
              <a:t>5. funny 		desk		swimming		red</a:t>
            </a:r>
            <a:endParaRPr sz="14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sz="1400" b="1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sz="140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6" name="Google Shape;516;p90"/>
          <p:cNvSpPr txBox="1">
            <a:spLocks noGrp="1"/>
          </p:cNvSpPr>
          <p:nvPr>
            <p:ph type="title"/>
          </p:nvPr>
        </p:nvSpPr>
        <p:spPr>
          <a:xfrm>
            <a:off x="311700" y="0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 b="1" dirty="0">
                <a:latin typeface="Times New Roman"/>
                <a:ea typeface="Times New Roman"/>
                <a:cs typeface="Times New Roman"/>
                <a:sym typeface="Times New Roman"/>
              </a:rPr>
              <a:t>Week 8: Day 4</a:t>
            </a:r>
            <a:endParaRPr sz="3600" b="1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17" name="Google Shape;517;p90"/>
          <p:cNvSpPr txBox="1">
            <a:spLocks noGrp="1"/>
          </p:cNvSpPr>
          <p:nvPr>
            <p:ph type="body" idx="1"/>
          </p:nvPr>
        </p:nvSpPr>
        <p:spPr>
          <a:xfrm>
            <a:off x="311700" y="707450"/>
            <a:ext cx="8520600" cy="3990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 b="1"/>
              <a:t>Write these sentences correctly.</a:t>
            </a:r>
            <a:endParaRPr sz="1400" b="1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/>
              <a:t>1. wow what a greet present</a:t>
            </a:r>
            <a:endParaRPr sz="14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/>
              <a:t>2. cassie didnt won her race today</a:t>
            </a:r>
            <a:endParaRPr sz="14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 b="1"/>
              <a:t>Find the words that need capital letters.</a:t>
            </a:r>
            <a:endParaRPr sz="1400" b="1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/>
              <a:t>3. arizona 		annie 		puppy 		tuesday</a:t>
            </a:r>
            <a:endParaRPr sz="14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 b="1"/>
              <a:t>Name two words in the -ake family.</a:t>
            </a:r>
            <a:endParaRPr sz="1400" b="1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/>
              <a:t>4. ____________________________________________________</a:t>
            </a:r>
            <a:endParaRPr sz="14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 b="1"/>
              <a:t>Find the words that are verbs.</a:t>
            </a:r>
            <a:endParaRPr sz="1400" b="1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1400"/>
              <a:t>5. skipping 		laugh			short			clap</a:t>
            </a:r>
            <a:endParaRPr sz="140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8" name="Google Shape;528;p9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 b="1" dirty="0">
                <a:latin typeface="Times New Roman"/>
                <a:ea typeface="Times New Roman"/>
                <a:cs typeface="Times New Roman"/>
                <a:sym typeface="Times New Roman"/>
              </a:rPr>
              <a:t>Week 8: Day 5</a:t>
            </a:r>
            <a:endParaRPr sz="3600" b="1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29" name="Google Shape;529;p9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990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 b="1"/>
              <a:t>Write these sentences correctly.</a:t>
            </a:r>
            <a:endParaRPr sz="1400" b="1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/>
              <a:t>1. the carz was race around the track</a:t>
            </a:r>
            <a:endParaRPr sz="14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/>
              <a:t>2. aint you going too eet the rest of your snack</a:t>
            </a:r>
            <a:endParaRPr sz="14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 b="1"/>
              <a:t>What two words make up the contraction “she’ll”?</a:t>
            </a:r>
            <a:endParaRPr sz="1400" b="1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/>
              <a:t>3. ________________________________________</a:t>
            </a:r>
            <a:endParaRPr sz="14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 b="1"/>
              <a:t>Find the missing words.</a:t>
            </a:r>
            <a:endParaRPr sz="1400" b="1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/>
              <a:t>4. Don’t let the (</a:t>
            </a:r>
            <a:r>
              <a:rPr lang="en" sz="1400" u="sng"/>
              <a:t>be / bee)</a:t>
            </a:r>
            <a:r>
              <a:rPr lang="en" sz="1400"/>
              <a:t> sting you!</a:t>
            </a:r>
            <a:endParaRPr sz="140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1400"/>
              <a:t>5. Did you (</a:t>
            </a:r>
            <a:r>
              <a:rPr lang="en" sz="1400" u="sng"/>
              <a:t>sea / see) </a:t>
            </a:r>
            <a:r>
              <a:rPr lang="en" sz="1400"/>
              <a:t>the basketball game? </a:t>
            </a:r>
            <a:endParaRPr sz="140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0" name="Google Shape;540;p94"/>
          <p:cNvSpPr txBox="1">
            <a:spLocks noGrp="1"/>
          </p:cNvSpPr>
          <p:nvPr>
            <p:ph type="title"/>
          </p:nvPr>
        </p:nvSpPr>
        <p:spPr>
          <a:xfrm>
            <a:off x="311700" y="7926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 b="1" dirty="0">
                <a:latin typeface="Times New Roman"/>
                <a:ea typeface="Times New Roman"/>
                <a:cs typeface="Times New Roman"/>
                <a:sym typeface="Times New Roman"/>
              </a:rPr>
              <a:t>Week 9: Day 1</a:t>
            </a:r>
            <a:endParaRPr sz="3600" b="1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41" name="Google Shape;541;p94"/>
          <p:cNvSpPr txBox="1">
            <a:spLocks noGrp="1"/>
          </p:cNvSpPr>
          <p:nvPr>
            <p:ph type="body" idx="1"/>
          </p:nvPr>
        </p:nvSpPr>
        <p:spPr>
          <a:xfrm>
            <a:off x="311700" y="786715"/>
            <a:ext cx="8520600" cy="3990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 b="1"/>
              <a:t>Write these sentences correctly.</a:t>
            </a:r>
            <a:endParaRPr sz="1400" b="1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/>
              <a:t>1. laura and me is skipping to the stor</a:t>
            </a:r>
            <a:endParaRPr sz="14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/>
              <a:t>2. did sydneys cat have for kittens</a:t>
            </a:r>
            <a:endParaRPr sz="14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 b="1"/>
              <a:t>Which word is spelled correctly?</a:t>
            </a:r>
            <a:endParaRPr sz="1400" b="1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/>
              <a:t>3. smil 		smile			smille</a:t>
            </a:r>
            <a:endParaRPr sz="14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 b="1"/>
              <a:t>What word is missing?</a:t>
            </a:r>
            <a:endParaRPr sz="1400" b="1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/>
              <a:t>4. That is </a:t>
            </a:r>
            <a:r>
              <a:rPr lang="en" sz="1400" u="sng"/>
              <a:t>(Marks / Mark/ Mark’s)</a:t>
            </a:r>
            <a:r>
              <a:rPr lang="en" sz="1400"/>
              <a:t> skateboard.</a:t>
            </a:r>
            <a:endParaRPr sz="14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 b="1"/>
              <a:t>Which word is opposite of “love”?</a:t>
            </a:r>
            <a:endParaRPr sz="1400" b="1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/>
              <a:t>5. joy 		friendly		hate			careful</a:t>
            </a:r>
            <a:endParaRPr sz="140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sz="140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" name="Google Shape;552;p96"/>
          <p:cNvSpPr txBox="1">
            <a:spLocks noGrp="1"/>
          </p:cNvSpPr>
          <p:nvPr>
            <p:ph type="title"/>
          </p:nvPr>
        </p:nvSpPr>
        <p:spPr>
          <a:xfrm>
            <a:off x="311700" y="191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 b="1" dirty="0">
                <a:latin typeface="Times New Roman"/>
                <a:ea typeface="Times New Roman"/>
                <a:cs typeface="Times New Roman"/>
                <a:sym typeface="Times New Roman"/>
              </a:rPr>
              <a:t>Week 9: Day 2</a:t>
            </a:r>
            <a:endParaRPr sz="3600" b="1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53" name="Google Shape;553;p96"/>
          <p:cNvSpPr txBox="1">
            <a:spLocks noGrp="1"/>
          </p:cNvSpPr>
          <p:nvPr>
            <p:ph type="body" idx="1"/>
          </p:nvPr>
        </p:nvSpPr>
        <p:spPr>
          <a:xfrm>
            <a:off x="311700" y="898475"/>
            <a:ext cx="8520600" cy="3990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 b="1"/>
              <a:t>Write these sentences correctly.</a:t>
            </a:r>
            <a:endParaRPr sz="1400" b="1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/>
              <a:t>1. i went to the mall with amy sam and kaden</a:t>
            </a:r>
            <a:endParaRPr sz="14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/>
              <a:t>2. mom want brandon to cleen him room</a:t>
            </a:r>
            <a:endParaRPr sz="14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 b="1"/>
              <a:t>Put the words in alphabetical order.</a:t>
            </a:r>
            <a:endParaRPr sz="1400" b="1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/>
              <a:t>3. rain 		pet			sat			true</a:t>
            </a:r>
            <a:endParaRPr sz="14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 b="1"/>
              <a:t>What word is missing?</a:t>
            </a:r>
            <a:endParaRPr sz="1400" b="1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/>
              <a:t>4. A kangaroo </a:t>
            </a:r>
            <a:r>
              <a:rPr lang="en" sz="1400" u="sng"/>
              <a:t>(hop / hopping / hops)</a:t>
            </a:r>
            <a:r>
              <a:rPr lang="en" sz="1400"/>
              <a:t> up and down.</a:t>
            </a:r>
            <a:endParaRPr sz="14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/>
              <a:t>5. An (</a:t>
            </a:r>
            <a:r>
              <a:rPr lang="en" sz="1400" u="sng"/>
              <a:t>aunt / ant) </a:t>
            </a:r>
            <a:r>
              <a:rPr lang="en" sz="1400"/>
              <a:t>was eating the candy in the jar.</a:t>
            </a:r>
            <a:endParaRPr sz="140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sz="140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4" name="Google Shape;564;p98"/>
          <p:cNvSpPr txBox="1">
            <a:spLocks noGrp="1"/>
          </p:cNvSpPr>
          <p:nvPr>
            <p:ph type="title"/>
          </p:nvPr>
        </p:nvSpPr>
        <p:spPr>
          <a:xfrm>
            <a:off x="311700" y="18086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 b="1" dirty="0">
                <a:latin typeface="Times New Roman"/>
                <a:ea typeface="Times New Roman"/>
                <a:cs typeface="Times New Roman"/>
                <a:sym typeface="Times New Roman"/>
              </a:rPr>
              <a:t>Week 9: Day 3</a:t>
            </a:r>
            <a:endParaRPr sz="3600" b="1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65" name="Google Shape;565;p98"/>
          <p:cNvSpPr txBox="1">
            <a:spLocks noGrp="1"/>
          </p:cNvSpPr>
          <p:nvPr>
            <p:ph type="body" idx="1"/>
          </p:nvPr>
        </p:nvSpPr>
        <p:spPr>
          <a:xfrm>
            <a:off x="311700" y="888315"/>
            <a:ext cx="8520600" cy="3990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 b="1"/>
              <a:t>Write these sentences correctly.</a:t>
            </a:r>
            <a:endParaRPr sz="1400" b="1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/>
              <a:t>1. is erins birthday on tuesday</a:t>
            </a:r>
            <a:endParaRPr sz="14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/>
              <a:t>2. does logan live on esmond loop in tucson</a:t>
            </a:r>
            <a:endParaRPr sz="14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 b="1"/>
              <a:t>Find the words with the sound of /g/ in “giant.”</a:t>
            </a:r>
            <a:endParaRPr sz="1400" b="1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/>
              <a:t>3. germ 		gobble		giraffe		girl</a:t>
            </a:r>
            <a:endParaRPr sz="14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 b="1"/>
              <a:t>What word in the opposite of “long”?</a:t>
            </a:r>
            <a:endParaRPr sz="1400" b="1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/>
              <a:t>4. giant 		short			level			house</a:t>
            </a:r>
            <a:endParaRPr sz="14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 b="1"/>
              <a:t>What are the nouns?</a:t>
            </a:r>
            <a:endParaRPr sz="1400" b="1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1400"/>
              <a:t>5. The woman’s car has a flat tire.</a:t>
            </a:r>
            <a:endParaRPr sz="140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6" name="Google Shape;576;p100"/>
          <p:cNvSpPr txBox="1">
            <a:spLocks noGrp="1"/>
          </p:cNvSpPr>
          <p:nvPr>
            <p:ph type="title"/>
          </p:nvPr>
        </p:nvSpPr>
        <p:spPr>
          <a:xfrm>
            <a:off x="311700" y="21134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 b="1" dirty="0">
                <a:latin typeface="Times New Roman"/>
                <a:ea typeface="Times New Roman"/>
                <a:cs typeface="Times New Roman"/>
                <a:sym typeface="Times New Roman"/>
              </a:rPr>
              <a:t>Week 9: Day 4</a:t>
            </a:r>
            <a:endParaRPr sz="3600" b="1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77" name="Google Shape;577;p100"/>
          <p:cNvSpPr txBox="1">
            <a:spLocks noGrp="1"/>
          </p:cNvSpPr>
          <p:nvPr>
            <p:ph type="body" idx="1"/>
          </p:nvPr>
        </p:nvSpPr>
        <p:spPr>
          <a:xfrm>
            <a:off x="311700" y="918795"/>
            <a:ext cx="8520600" cy="3990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 b="1"/>
              <a:t>Write these sentences correctly.</a:t>
            </a:r>
            <a:endParaRPr sz="1400" b="1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/>
              <a:t>1. thats a nice car cuz it is fast</a:t>
            </a:r>
            <a:endParaRPr sz="14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/>
              <a:t>2. did you brake youre brothers bat</a:t>
            </a:r>
            <a:endParaRPr sz="14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 b="1"/>
              <a:t>Find the missing word.</a:t>
            </a:r>
            <a:endParaRPr sz="1400" b="1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/>
              <a:t>3. Pick (</a:t>
            </a:r>
            <a:r>
              <a:rPr lang="en" sz="1400" u="sng"/>
              <a:t>Mario / Marios / Mario’s)</a:t>
            </a:r>
            <a:r>
              <a:rPr lang="en" sz="1400"/>
              <a:t> hat up off of the floor.</a:t>
            </a:r>
            <a:endParaRPr sz="14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 b="1"/>
              <a:t>Which word is spelled correctly?</a:t>
            </a:r>
            <a:endParaRPr sz="1400" b="1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/>
              <a:t>4. jumpt 		jump			jumped</a:t>
            </a:r>
            <a:endParaRPr sz="14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 b="1"/>
              <a:t>Which word is the verb?</a:t>
            </a:r>
            <a:endParaRPr sz="1400" b="1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1400"/>
              <a:t>5. blue 		smart			talk			skip</a:t>
            </a:r>
            <a:endParaRPr sz="140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8" name="Google Shape;588;p102"/>
          <p:cNvSpPr txBox="1">
            <a:spLocks noGrp="1"/>
          </p:cNvSpPr>
          <p:nvPr>
            <p:ph type="title"/>
          </p:nvPr>
        </p:nvSpPr>
        <p:spPr>
          <a:xfrm>
            <a:off x="311700" y="16054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 b="1" dirty="0">
                <a:latin typeface="Times New Roman"/>
                <a:ea typeface="Times New Roman"/>
                <a:cs typeface="Times New Roman"/>
                <a:sym typeface="Times New Roman"/>
              </a:rPr>
              <a:t>Week 9: Day 5</a:t>
            </a:r>
            <a:endParaRPr sz="3600" b="1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89" name="Google Shape;589;p102"/>
          <p:cNvSpPr txBox="1">
            <a:spLocks noGrp="1"/>
          </p:cNvSpPr>
          <p:nvPr>
            <p:ph type="body" idx="1"/>
          </p:nvPr>
        </p:nvSpPr>
        <p:spPr>
          <a:xfrm>
            <a:off x="311700" y="867995"/>
            <a:ext cx="8520600" cy="3990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 b="1"/>
              <a:t>Write these sentences correctly.</a:t>
            </a:r>
            <a:endParaRPr sz="1400" b="1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/>
              <a:t>1. beth have a pet mice in the cage</a:t>
            </a:r>
            <a:endParaRPr sz="14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/>
              <a:t>2. them child was running after the butter fly</a:t>
            </a:r>
            <a:endParaRPr sz="14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 b="1"/>
              <a:t>Find the adjectives in the sentence.</a:t>
            </a:r>
            <a:endParaRPr sz="1400" b="1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/>
              <a:t>3. A small white cat sat on the fluffy blue rug.</a:t>
            </a:r>
            <a:endParaRPr sz="14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 b="1"/>
              <a:t>What two words make up the contraction “how’d”?</a:t>
            </a:r>
            <a:endParaRPr sz="1400" b="1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/>
              <a:t>4. _____________________________________________</a:t>
            </a:r>
            <a:endParaRPr sz="14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 b="1"/>
              <a:t>Find the words that rhyme.</a:t>
            </a:r>
            <a:endParaRPr sz="1400" b="1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1400"/>
              <a:t>5. why		funny			my			try</a:t>
            </a:r>
            <a:endParaRPr sz="140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0" name="Google Shape;600;p104"/>
          <p:cNvSpPr txBox="1">
            <a:spLocks noGrp="1"/>
          </p:cNvSpPr>
          <p:nvPr>
            <p:ph type="title"/>
          </p:nvPr>
        </p:nvSpPr>
        <p:spPr>
          <a:xfrm>
            <a:off x="311700" y="894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 b="1" dirty="0">
                <a:latin typeface="Times New Roman"/>
                <a:ea typeface="Times New Roman"/>
                <a:cs typeface="Times New Roman"/>
                <a:sym typeface="Times New Roman"/>
              </a:rPr>
              <a:t>Week 10: Day 1</a:t>
            </a:r>
            <a:endParaRPr sz="3600" b="1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01" name="Google Shape;601;p104"/>
          <p:cNvSpPr txBox="1">
            <a:spLocks noGrp="1"/>
          </p:cNvSpPr>
          <p:nvPr>
            <p:ph type="body" idx="1"/>
          </p:nvPr>
        </p:nvSpPr>
        <p:spPr>
          <a:xfrm>
            <a:off x="311700" y="796875"/>
            <a:ext cx="8520600" cy="3990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 b="1"/>
              <a:t>Write these sentences correctly.</a:t>
            </a:r>
            <a:endParaRPr sz="1400" b="1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/>
              <a:t>1. i seen the black kitten go under the blanket</a:t>
            </a:r>
            <a:endParaRPr sz="14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/>
              <a:t>2. did mike sat the shoes on the dor step</a:t>
            </a:r>
            <a:endParaRPr sz="14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 b="1"/>
              <a:t>Find the word spelled correctly.</a:t>
            </a:r>
            <a:endParaRPr sz="1400" b="1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/>
              <a:t>3. yoo 		you			yu</a:t>
            </a:r>
            <a:endParaRPr sz="14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 b="1"/>
              <a:t>Find the words with the sound /or/ in “for.”</a:t>
            </a:r>
            <a:endParaRPr sz="1400" b="1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/>
              <a:t>4. four 		store			move			door</a:t>
            </a:r>
            <a:endParaRPr sz="14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 b="1"/>
              <a:t>Find two words that mean the same.</a:t>
            </a:r>
            <a:endParaRPr sz="1400" b="1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1400"/>
              <a:t>5. grin 		wink			frown			smile</a:t>
            </a:r>
            <a:endParaRPr sz="140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2" name="Google Shape;612;p106"/>
          <p:cNvSpPr txBox="1">
            <a:spLocks noGrp="1"/>
          </p:cNvSpPr>
          <p:nvPr>
            <p:ph type="title"/>
          </p:nvPr>
        </p:nvSpPr>
        <p:spPr>
          <a:xfrm>
            <a:off x="311700" y="36374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 b="1" dirty="0">
                <a:latin typeface="Times New Roman"/>
                <a:ea typeface="Times New Roman"/>
                <a:cs typeface="Times New Roman"/>
                <a:sym typeface="Times New Roman"/>
              </a:rPr>
              <a:t>Week 10: Day 2</a:t>
            </a:r>
            <a:endParaRPr sz="3600" b="1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13" name="Google Shape;613;p106"/>
          <p:cNvSpPr txBox="1">
            <a:spLocks noGrp="1"/>
          </p:cNvSpPr>
          <p:nvPr>
            <p:ph type="body" idx="1"/>
          </p:nvPr>
        </p:nvSpPr>
        <p:spPr>
          <a:xfrm>
            <a:off x="311700" y="1071195"/>
            <a:ext cx="8520600" cy="3990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 b="1"/>
              <a:t>Write these sentences correctly.</a:t>
            </a:r>
            <a:endParaRPr sz="1400" b="1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/>
              <a:t>1. william and me like to read </a:t>
            </a:r>
            <a:r>
              <a:rPr lang="en" sz="1400" u="sng"/>
              <a:t>space mountain </a:t>
            </a:r>
            <a:endParaRPr sz="14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/>
              <a:t>2. does you have enuff sugar for the recipe</a:t>
            </a:r>
            <a:endParaRPr sz="14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 b="1"/>
              <a:t>Find the word spelled correctly.</a:t>
            </a:r>
            <a:endParaRPr sz="1400" b="1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/>
              <a:t>3. many 		manee		miny			mane</a:t>
            </a:r>
            <a:endParaRPr sz="14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 b="1"/>
              <a:t>Where do the commas go?</a:t>
            </a:r>
            <a:endParaRPr sz="1400" b="1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/>
              <a:t>4. Birds can fly sing and make nests.</a:t>
            </a:r>
            <a:endParaRPr sz="140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1400"/>
              <a:t>5. Yesterday was July 8 1996. </a:t>
            </a:r>
            <a:endParaRPr sz="140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" name="Google Shape;624;p108"/>
          <p:cNvSpPr txBox="1">
            <a:spLocks noGrp="1"/>
          </p:cNvSpPr>
          <p:nvPr>
            <p:ph type="title"/>
          </p:nvPr>
        </p:nvSpPr>
        <p:spPr>
          <a:xfrm>
            <a:off x="311700" y="0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 b="1" dirty="0">
                <a:latin typeface="Times New Roman"/>
                <a:ea typeface="Times New Roman"/>
                <a:cs typeface="Times New Roman"/>
                <a:sym typeface="Times New Roman"/>
              </a:rPr>
              <a:t>Week 10: Day 3</a:t>
            </a:r>
            <a:endParaRPr sz="3600" b="1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25" name="Google Shape;625;p108"/>
          <p:cNvSpPr txBox="1">
            <a:spLocks noGrp="1"/>
          </p:cNvSpPr>
          <p:nvPr>
            <p:ph type="body" idx="1"/>
          </p:nvPr>
        </p:nvSpPr>
        <p:spPr>
          <a:xfrm>
            <a:off x="311700" y="707450"/>
            <a:ext cx="8520600" cy="3990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 b="1"/>
              <a:t>Write these sentences correctly.</a:t>
            </a:r>
            <a:endParaRPr sz="1400" b="1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/>
              <a:t>1. he give the letter back to jack</a:t>
            </a:r>
            <a:endParaRPr sz="14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/>
              <a:t>2. mrs bell rided a bike to super saver grocery store</a:t>
            </a:r>
            <a:endParaRPr sz="14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 b="1"/>
              <a:t>Find the word spelled correctly.</a:t>
            </a:r>
            <a:endParaRPr sz="1400" b="1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/>
              <a:t>3. little 		litel			litle 			littel</a:t>
            </a:r>
            <a:endParaRPr sz="14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 b="1"/>
              <a:t>Which is the sentence?</a:t>
            </a:r>
            <a:endParaRPr sz="1400" b="1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/>
              <a:t>4. To play ball.		Down the street.		The squirrel went up a tree. </a:t>
            </a:r>
            <a:endParaRPr sz="14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 b="1"/>
              <a:t>What is the spelling pattern?</a:t>
            </a:r>
            <a:endParaRPr sz="1400" b="1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1400"/>
              <a:t>5. light 		might			fright			night</a:t>
            </a:r>
            <a:endParaRPr sz="14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0"/>
          <p:cNvSpPr txBox="1">
            <a:spLocks noGrp="1"/>
          </p:cNvSpPr>
          <p:nvPr>
            <p:ph type="title"/>
          </p:nvPr>
        </p:nvSpPr>
        <p:spPr>
          <a:xfrm>
            <a:off x="311700" y="-5281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 b="1" dirty="0">
                <a:latin typeface="Times New Roman"/>
                <a:ea typeface="Times New Roman"/>
                <a:cs typeface="Times New Roman"/>
                <a:sym typeface="Times New Roman"/>
              </a:rPr>
              <a:t>Week 1: Day 4</a:t>
            </a:r>
            <a:endParaRPr sz="3600" b="1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7" name="Google Shape;97;p20"/>
          <p:cNvSpPr txBox="1">
            <a:spLocks noGrp="1"/>
          </p:cNvSpPr>
          <p:nvPr>
            <p:ph type="body" idx="1"/>
          </p:nvPr>
        </p:nvSpPr>
        <p:spPr>
          <a:xfrm>
            <a:off x="311700" y="654635"/>
            <a:ext cx="8520600" cy="3990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 b="1"/>
              <a:t>Write these sentences correctly.</a:t>
            </a:r>
            <a:endParaRPr sz="1400" b="1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/>
              <a:t>1. are you go to the dance</a:t>
            </a:r>
            <a:endParaRPr sz="14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/>
              <a:t>2. did he coler the picture</a:t>
            </a:r>
            <a:endParaRPr sz="14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 b="1"/>
              <a:t>Which letters can make the same sound?</a:t>
            </a:r>
            <a:endParaRPr sz="1400" b="1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/>
              <a:t>3. c			k			m			ck</a:t>
            </a:r>
            <a:endParaRPr sz="14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 b="1"/>
              <a:t>Which word is spelled correctly?</a:t>
            </a:r>
            <a:endParaRPr sz="1400" b="1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/>
              <a:t>4. thu			the			dhe		</a:t>
            </a:r>
            <a:endParaRPr sz="14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 b="1"/>
              <a:t>Find the word that is an adjective (describing word).</a:t>
            </a:r>
            <a:endParaRPr sz="1400" b="1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/>
              <a:t>5. love 		run			small 		girl</a:t>
            </a:r>
            <a:endParaRPr sz="14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sz="1400" b="1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sz="140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6" name="Google Shape;636;p110"/>
          <p:cNvSpPr txBox="1">
            <a:spLocks noGrp="1"/>
          </p:cNvSpPr>
          <p:nvPr>
            <p:ph type="title"/>
          </p:nvPr>
        </p:nvSpPr>
        <p:spPr>
          <a:xfrm>
            <a:off x="311700" y="0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 b="1" dirty="0">
                <a:latin typeface="Times New Roman"/>
                <a:ea typeface="Times New Roman"/>
                <a:cs typeface="Times New Roman"/>
                <a:sym typeface="Times New Roman"/>
              </a:rPr>
              <a:t>Week 10: Day 4</a:t>
            </a:r>
            <a:endParaRPr sz="3600" b="1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37" name="Google Shape;637;p110"/>
          <p:cNvSpPr txBox="1">
            <a:spLocks noGrp="1"/>
          </p:cNvSpPr>
          <p:nvPr>
            <p:ph type="body" idx="1"/>
          </p:nvPr>
        </p:nvSpPr>
        <p:spPr>
          <a:xfrm>
            <a:off x="311700" y="707450"/>
            <a:ext cx="8520600" cy="3990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 b="1" dirty="0"/>
              <a:t>Write these sentences correctly.</a:t>
            </a:r>
            <a:endParaRPr sz="1400" b="1" dirty="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 dirty="0"/>
              <a:t>1. my sister send a gift to </a:t>
            </a:r>
            <a:r>
              <a:rPr lang="en" sz="1400" dirty="0" err="1"/>
              <a:t>paula</a:t>
            </a:r>
            <a:r>
              <a:rPr lang="en" sz="1400" dirty="0"/>
              <a:t> and </a:t>
            </a:r>
            <a:r>
              <a:rPr lang="en" sz="1400" dirty="0" err="1"/>
              <a:t>i</a:t>
            </a:r>
            <a:endParaRPr sz="1400" dirty="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 dirty="0"/>
              <a:t>2. next </a:t>
            </a:r>
            <a:r>
              <a:rPr lang="en" sz="1400" dirty="0" err="1"/>
              <a:t>thursday</a:t>
            </a:r>
            <a:r>
              <a:rPr lang="en" sz="1400" dirty="0"/>
              <a:t> he will be went to the park</a:t>
            </a:r>
            <a:endParaRPr sz="1400" dirty="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 b="1" dirty="0"/>
              <a:t>Find the words that have the sound /u/ make in “use.”</a:t>
            </a:r>
            <a:endParaRPr sz="1400" b="1" dirty="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 dirty="0"/>
              <a:t>3. mute 		mule 			mush			music</a:t>
            </a:r>
            <a:endParaRPr sz="1400" dirty="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 b="1" dirty="0"/>
              <a:t>Find the nouns.</a:t>
            </a:r>
            <a:endParaRPr sz="1400" b="1" dirty="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 dirty="0"/>
              <a:t>4. up 			grass			knight			tree</a:t>
            </a:r>
            <a:endParaRPr sz="1400" dirty="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 b="1" dirty="0"/>
              <a:t>Write two words that rhyme with “pest.”</a:t>
            </a:r>
            <a:endParaRPr sz="1400" b="1" dirty="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1400" dirty="0"/>
              <a:t>5. __________________________________________-</a:t>
            </a:r>
            <a:endParaRPr sz="1400" dirty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8" name="Google Shape;648;p112"/>
          <p:cNvSpPr txBox="1">
            <a:spLocks noGrp="1"/>
          </p:cNvSpPr>
          <p:nvPr>
            <p:ph type="title"/>
          </p:nvPr>
        </p:nvSpPr>
        <p:spPr>
          <a:xfrm>
            <a:off x="311700" y="0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 b="1" dirty="0">
                <a:latin typeface="Times New Roman"/>
                <a:ea typeface="Times New Roman"/>
                <a:cs typeface="Times New Roman"/>
                <a:sym typeface="Times New Roman"/>
              </a:rPr>
              <a:t>Week 10: Day 5</a:t>
            </a:r>
            <a:endParaRPr sz="3600" b="1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49" name="Google Shape;649;p112"/>
          <p:cNvSpPr txBox="1">
            <a:spLocks noGrp="1"/>
          </p:cNvSpPr>
          <p:nvPr>
            <p:ph type="body" idx="1"/>
          </p:nvPr>
        </p:nvSpPr>
        <p:spPr>
          <a:xfrm>
            <a:off x="311700" y="707450"/>
            <a:ext cx="8520600" cy="3990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 b="1"/>
              <a:t>Write these sentences correctly.</a:t>
            </a:r>
            <a:endParaRPr sz="1400" b="1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/>
              <a:t>1. </a:t>
            </a:r>
            <a:r>
              <a:rPr lang="en" sz="1400">
                <a:solidFill>
                  <a:srgbClr val="434343"/>
                </a:solidFill>
              </a:rPr>
              <a:t>joey win her</a:t>
            </a:r>
            <a:r>
              <a:rPr lang="en" sz="1400"/>
              <a:t> first place medal on july 9 2004</a:t>
            </a:r>
            <a:endParaRPr sz="14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/>
              <a:t>2. mia rided in the car when it got hit in the sid</a:t>
            </a:r>
            <a:endParaRPr sz="14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 b="1"/>
              <a:t>Which word is spelled correctly?</a:t>
            </a:r>
            <a:endParaRPr sz="1400" b="1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/>
              <a:t>3. gud		</a:t>
            </a:r>
            <a:r>
              <a:rPr lang="en" sz="1400">
                <a:solidFill>
                  <a:srgbClr val="434343"/>
                </a:solidFill>
              </a:rPr>
              <a:t>good</a:t>
            </a:r>
            <a:r>
              <a:rPr lang="en" sz="1400"/>
              <a:t>			gode			gude</a:t>
            </a:r>
            <a:endParaRPr sz="14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 b="1"/>
              <a:t>What are the definitions for the homophone pair: blue and blew?</a:t>
            </a:r>
            <a:endParaRPr sz="1400" b="1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/>
              <a:t>4. ___________________________________________</a:t>
            </a:r>
            <a:endParaRPr sz="14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 b="1"/>
              <a:t>Which words have the same ending sound?</a:t>
            </a:r>
            <a:endParaRPr sz="1400" b="1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1400"/>
              <a:t>5.</a:t>
            </a:r>
            <a:r>
              <a:rPr lang="en" sz="1400">
                <a:solidFill>
                  <a:srgbClr val="FF0000"/>
                </a:solidFill>
              </a:rPr>
              <a:t> </a:t>
            </a:r>
            <a:r>
              <a:rPr lang="en" sz="1400">
                <a:solidFill>
                  <a:srgbClr val="434343"/>
                </a:solidFill>
              </a:rPr>
              <a:t>tenth 		with 			watch		worth</a:t>
            </a:r>
            <a:endParaRPr sz="1400">
              <a:solidFill>
                <a:srgbClr val="434343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2"/>
          <p:cNvSpPr txBox="1">
            <a:spLocks noGrp="1"/>
          </p:cNvSpPr>
          <p:nvPr>
            <p:ph type="title"/>
          </p:nvPr>
        </p:nvSpPr>
        <p:spPr>
          <a:xfrm>
            <a:off x="311700" y="40438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 b="1" dirty="0">
                <a:latin typeface="Times New Roman"/>
                <a:ea typeface="Times New Roman"/>
                <a:cs typeface="Times New Roman"/>
                <a:sym typeface="Times New Roman"/>
              </a:rPr>
              <a:t>Week 1: Day 5</a:t>
            </a:r>
            <a:endParaRPr sz="3600" b="1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9" name="Google Shape;109;p22"/>
          <p:cNvSpPr txBox="1">
            <a:spLocks noGrp="1"/>
          </p:cNvSpPr>
          <p:nvPr>
            <p:ph type="body" idx="1"/>
          </p:nvPr>
        </p:nvSpPr>
        <p:spPr>
          <a:xfrm>
            <a:off x="311700" y="1111835"/>
            <a:ext cx="8520600" cy="3990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 b="1"/>
              <a:t>Write these sentences correctly.</a:t>
            </a:r>
            <a:endParaRPr sz="1400" b="1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/>
              <a:t>1. joey hang the cote on the hook</a:t>
            </a:r>
            <a:endParaRPr sz="14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/>
              <a:t>2. mary go to bed now</a:t>
            </a:r>
            <a:endParaRPr sz="14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 b="1"/>
              <a:t>Find the missing word.</a:t>
            </a:r>
            <a:endParaRPr sz="1400" b="1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/>
              <a:t>3. We </a:t>
            </a:r>
            <a:r>
              <a:rPr lang="en" sz="1400" u="sng"/>
              <a:t>(is/ are)</a:t>
            </a:r>
            <a:r>
              <a:rPr lang="en" sz="1400"/>
              <a:t> going to the party.</a:t>
            </a:r>
            <a:endParaRPr sz="1400" b="1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/>
              <a:t>4. Mrs. Smith </a:t>
            </a:r>
            <a:r>
              <a:rPr lang="en" sz="1400" u="sng"/>
              <a:t>(can’t/ isn’t)</a:t>
            </a:r>
            <a:r>
              <a:rPr lang="en" sz="1400"/>
              <a:t> going to school.	</a:t>
            </a:r>
            <a:endParaRPr sz="14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 b="1"/>
              <a:t>Find the words that rhyme.</a:t>
            </a:r>
            <a:endParaRPr sz="1400" b="1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/>
              <a:t>5. first 		thirst 			mine			shirt </a:t>
            </a:r>
            <a:endParaRPr sz="14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sz="1400" b="1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sz="14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4"/>
          <p:cNvSpPr txBox="1">
            <a:spLocks noGrp="1"/>
          </p:cNvSpPr>
          <p:nvPr>
            <p:ph type="title"/>
          </p:nvPr>
        </p:nvSpPr>
        <p:spPr>
          <a:xfrm>
            <a:off x="311700" y="3434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 b="1" dirty="0">
                <a:latin typeface="Times New Roman"/>
                <a:ea typeface="Times New Roman"/>
                <a:cs typeface="Times New Roman"/>
                <a:sym typeface="Times New Roman"/>
              </a:rPr>
              <a:t>Week 2: Day 1</a:t>
            </a:r>
            <a:endParaRPr sz="3600" b="1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21" name="Google Shape;121;p24"/>
          <p:cNvSpPr txBox="1">
            <a:spLocks noGrp="1"/>
          </p:cNvSpPr>
          <p:nvPr>
            <p:ph type="body" idx="1"/>
          </p:nvPr>
        </p:nvSpPr>
        <p:spPr>
          <a:xfrm>
            <a:off x="311700" y="1050875"/>
            <a:ext cx="8520600" cy="3990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 b="1"/>
              <a:t>Write these sentences correctly.</a:t>
            </a:r>
            <a:endParaRPr sz="1400" b="1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/>
              <a:t>1. i got butter ham and cheez at the store</a:t>
            </a:r>
            <a:endParaRPr sz="14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/>
              <a:t>2. can lisa ride a bike</a:t>
            </a:r>
            <a:endParaRPr sz="14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 b="1"/>
              <a:t>Is this a statement or a question?</a:t>
            </a:r>
            <a:endParaRPr sz="1400" b="1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/>
              <a:t>3. What time is it ______________________________</a:t>
            </a:r>
            <a:endParaRPr sz="1400" b="1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 b="1"/>
              <a:t>Find the verbs (action words).</a:t>
            </a:r>
            <a:endParaRPr sz="1400" b="1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/>
              <a:t>4. run 		fly		happy		swim</a:t>
            </a:r>
            <a:endParaRPr sz="14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 b="1"/>
              <a:t>Which words have the same sound as /e/ in “we”?</a:t>
            </a:r>
            <a:endParaRPr sz="1400" b="1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/>
              <a:t>5. see		been		key			funny </a:t>
            </a:r>
            <a:endParaRPr sz="14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sz="1400" b="1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sz="14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26"/>
          <p:cNvSpPr txBox="1">
            <a:spLocks noGrp="1"/>
          </p:cNvSpPr>
          <p:nvPr>
            <p:ph type="title"/>
          </p:nvPr>
        </p:nvSpPr>
        <p:spPr>
          <a:xfrm>
            <a:off x="311700" y="7926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 b="1" dirty="0">
                <a:latin typeface="Times New Roman"/>
                <a:ea typeface="Times New Roman"/>
                <a:cs typeface="Times New Roman"/>
                <a:sym typeface="Times New Roman"/>
              </a:rPr>
              <a:t>Week 2: Day 2</a:t>
            </a:r>
            <a:endParaRPr sz="3600" b="1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3" name="Google Shape;133;p26"/>
          <p:cNvSpPr txBox="1">
            <a:spLocks noGrp="1"/>
          </p:cNvSpPr>
          <p:nvPr>
            <p:ph type="body" idx="1"/>
          </p:nvPr>
        </p:nvSpPr>
        <p:spPr>
          <a:xfrm>
            <a:off x="311700" y="786715"/>
            <a:ext cx="8520600" cy="3990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 b="1"/>
              <a:t>Write these sentences correctly.</a:t>
            </a:r>
            <a:endParaRPr sz="1400" b="1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/>
              <a:t>1. did them go on the disney land trip</a:t>
            </a:r>
            <a:endParaRPr sz="14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/>
              <a:t>2. dad and me mad ice cream</a:t>
            </a:r>
            <a:endParaRPr sz="14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 b="1"/>
              <a:t>Which letters make the same sound?</a:t>
            </a:r>
            <a:endParaRPr sz="1400" b="1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/>
              <a:t>3. n 			kn 			m			gn</a:t>
            </a:r>
            <a:endParaRPr sz="1400" b="1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 b="1"/>
              <a:t>Find the adjectives (describing words).</a:t>
            </a:r>
            <a:endParaRPr sz="1400" b="1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/>
              <a:t>4. fluffy 		jump			scary			walk</a:t>
            </a:r>
            <a:endParaRPr sz="14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 b="1"/>
              <a:t>Put the words in alphabetical order.</a:t>
            </a:r>
            <a:endParaRPr sz="1400" b="1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/>
              <a:t>5. three		rest			must			star</a:t>
            </a:r>
            <a:endParaRPr sz="14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sz="1400" b="1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sz="14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28"/>
          <p:cNvSpPr txBox="1">
            <a:spLocks noGrp="1"/>
          </p:cNvSpPr>
          <p:nvPr>
            <p:ph type="title"/>
          </p:nvPr>
        </p:nvSpPr>
        <p:spPr>
          <a:xfrm>
            <a:off x="311700" y="31294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 b="1" dirty="0">
                <a:latin typeface="Times New Roman"/>
                <a:ea typeface="Times New Roman"/>
                <a:cs typeface="Times New Roman"/>
                <a:sym typeface="Times New Roman"/>
              </a:rPr>
              <a:t>Week 2: Day 3</a:t>
            </a:r>
            <a:endParaRPr sz="3600" b="1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45" name="Google Shape;145;p28"/>
          <p:cNvSpPr txBox="1">
            <a:spLocks noGrp="1"/>
          </p:cNvSpPr>
          <p:nvPr>
            <p:ph type="body" idx="1"/>
          </p:nvPr>
        </p:nvSpPr>
        <p:spPr>
          <a:xfrm>
            <a:off x="311700" y="1020395"/>
            <a:ext cx="8520600" cy="3990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 b="1"/>
              <a:t>Write these sentences correctly.</a:t>
            </a:r>
            <a:endParaRPr sz="1400" b="1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/>
              <a:t>1. look out four that truck</a:t>
            </a:r>
            <a:endParaRPr sz="14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/>
              <a:t>2. i liked them book </a:t>
            </a:r>
            <a:r>
              <a:rPr lang="en" sz="1400" u="sng"/>
              <a:t>little red riding hood</a:t>
            </a:r>
            <a:endParaRPr sz="14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 b="1"/>
              <a:t>Name two words that are in the -ay family.</a:t>
            </a:r>
            <a:endParaRPr sz="1400" b="1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/>
              <a:t>3. __________________________________________________________</a:t>
            </a:r>
            <a:endParaRPr sz="1400" b="1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 b="1"/>
              <a:t>Which word is spelled correctly?</a:t>
            </a:r>
            <a:endParaRPr sz="1400" b="1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/>
              <a:t>4. get			git			geet</a:t>
            </a:r>
            <a:endParaRPr sz="14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 b="1"/>
              <a:t>Which letters are in alphabetical order?</a:t>
            </a:r>
            <a:endParaRPr sz="1400" b="1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/>
              <a:t>5. f d e 		j k l			a c b</a:t>
            </a:r>
            <a:endParaRPr sz="14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sz="1400" b="1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sz="14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2290</Words>
  <Application>Microsoft Office PowerPoint</Application>
  <PresentationFormat>On-screen Show (16:9)</PresentationFormat>
  <Paragraphs>496</Paragraphs>
  <Slides>51</Slides>
  <Notes>51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51</vt:i4>
      </vt:variant>
    </vt:vector>
  </HeadingPairs>
  <TitlesOfParts>
    <vt:vector size="52" baseType="lpstr">
      <vt:lpstr>Simple Light</vt:lpstr>
      <vt:lpstr>Daily ELA Review</vt:lpstr>
      <vt:lpstr>Week 1: Day 1</vt:lpstr>
      <vt:lpstr>Week 1: Day 2</vt:lpstr>
      <vt:lpstr>Week 1: Day 3</vt:lpstr>
      <vt:lpstr>Week 1: Day 4</vt:lpstr>
      <vt:lpstr>Week 1: Day 5</vt:lpstr>
      <vt:lpstr>Week 2: Day 1</vt:lpstr>
      <vt:lpstr>Week 2: Day 2</vt:lpstr>
      <vt:lpstr>Week 2: Day 3</vt:lpstr>
      <vt:lpstr>Week 2: Day 4</vt:lpstr>
      <vt:lpstr>Week 2: Day 5</vt:lpstr>
      <vt:lpstr>Week 3: Day 1</vt:lpstr>
      <vt:lpstr>Week 3: Day 2</vt:lpstr>
      <vt:lpstr>Week 3: Day 3</vt:lpstr>
      <vt:lpstr>Week 3: Day 4</vt:lpstr>
      <vt:lpstr>Week 3: Day 5</vt:lpstr>
      <vt:lpstr>Week 4: Day 1</vt:lpstr>
      <vt:lpstr>Week 4: Day 2</vt:lpstr>
      <vt:lpstr>Week 4: Day 3</vt:lpstr>
      <vt:lpstr>Week 4: Day 4</vt:lpstr>
      <vt:lpstr>Week 4: Day 5</vt:lpstr>
      <vt:lpstr>Week 5: Day 1</vt:lpstr>
      <vt:lpstr>Week 5: Day 2</vt:lpstr>
      <vt:lpstr>Week 5: Day 3</vt:lpstr>
      <vt:lpstr>Week 5: Day 4</vt:lpstr>
      <vt:lpstr>Week 5: Day 5</vt:lpstr>
      <vt:lpstr>Week 6: Day 1</vt:lpstr>
      <vt:lpstr>Week 6: Day 2</vt:lpstr>
      <vt:lpstr>Week 6: Day 3</vt:lpstr>
      <vt:lpstr>Week 6: Day 4</vt:lpstr>
      <vt:lpstr>Week 6: Day 5</vt:lpstr>
      <vt:lpstr>Week 7: Day 1</vt:lpstr>
      <vt:lpstr>Week 7: Day 2</vt:lpstr>
      <vt:lpstr>Week 7: Day 3</vt:lpstr>
      <vt:lpstr>Week 7: Day 4</vt:lpstr>
      <vt:lpstr>Week 7: Day 5</vt:lpstr>
      <vt:lpstr>Week 8: Day 1</vt:lpstr>
      <vt:lpstr>Week 8: Day 2</vt:lpstr>
      <vt:lpstr>Week 8: Day 3</vt:lpstr>
      <vt:lpstr>Week 8: Day 4</vt:lpstr>
      <vt:lpstr>Week 8: Day 5</vt:lpstr>
      <vt:lpstr>Week 9: Day 1</vt:lpstr>
      <vt:lpstr>Week 9: Day 2</vt:lpstr>
      <vt:lpstr>Week 9: Day 3</vt:lpstr>
      <vt:lpstr>Week 9: Day 4</vt:lpstr>
      <vt:lpstr>Week 9: Day 5</vt:lpstr>
      <vt:lpstr>Week 10: Day 1</vt:lpstr>
      <vt:lpstr>Week 10: Day 2</vt:lpstr>
      <vt:lpstr>Week 10: Day 3</vt:lpstr>
      <vt:lpstr>Week 10: Day 4</vt:lpstr>
      <vt:lpstr>Week 10: Day 5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Daily ELA Review</dc:title>
  <dc:creator>Samantha Pahe-Elliott</dc:creator>
  <cp:lastModifiedBy>Samantha Pahe-Elliott</cp:lastModifiedBy>
  <cp:revision>3</cp:revision>
  <dcterms:modified xsi:type="dcterms:W3CDTF">2020-03-18T20:04:56Z</dcterms:modified>
</cp:coreProperties>
</file>