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3"/>
  </p:notes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5" r:id="rId22"/>
    <p:sldId id="297" r:id="rId23"/>
    <p:sldId id="299" r:id="rId24"/>
    <p:sldId id="301" r:id="rId25"/>
    <p:sldId id="303" r:id="rId26"/>
    <p:sldId id="305" r:id="rId27"/>
    <p:sldId id="307" r:id="rId28"/>
    <p:sldId id="309" r:id="rId29"/>
    <p:sldId id="311" r:id="rId30"/>
    <p:sldId id="313" r:id="rId31"/>
    <p:sldId id="315" r:id="rId32"/>
    <p:sldId id="317" r:id="rId33"/>
    <p:sldId id="319" r:id="rId34"/>
    <p:sldId id="321" r:id="rId35"/>
    <p:sldId id="323" r:id="rId36"/>
    <p:sldId id="325" r:id="rId37"/>
    <p:sldId id="327" r:id="rId38"/>
    <p:sldId id="329" r:id="rId39"/>
    <p:sldId id="331" r:id="rId40"/>
    <p:sldId id="333" r:id="rId41"/>
    <p:sldId id="335" r:id="rId42"/>
    <p:sldId id="337" r:id="rId43"/>
    <p:sldId id="339" r:id="rId44"/>
    <p:sldId id="341" r:id="rId45"/>
    <p:sldId id="343" r:id="rId46"/>
    <p:sldId id="345" r:id="rId47"/>
    <p:sldId id="347" r:id="rId48"/>
    <p:sldId id="349" r:id="rId49"/>
    <p:sldId id="351" r:id="rId50"/>
    <p:sldId id="353" r:id="rId51"/>
    <p:sldId id="355" r:id="rId5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16"/>
    <p:restoredTop sz="94664"/>
  </p:normalViewPr>
  <p:slideViewPr>
    <p:cSldViewPr snapToGrid="0">
      <p:cViewPr>
        <p:scale>
          <a:sx n="157" d="100"/>
          <a:sy n="157" d="100"/>
        </p:scale>
        <p:origin x="-282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85632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b1929790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b1929790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b19297907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b19297907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b19297907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b19297907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b19297907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b19297907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5b19297907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5b19297907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b1929790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b19297907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5b1929790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5b19297907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b1929790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5b1929790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5b1929790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5b1929790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b19297907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b19297907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a3056c84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a3056c84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5b19297907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5b19297907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5b1929790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5b1929790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5b19297907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5b19297907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b19297907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5b19297907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5b2f7e8c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5b2f7e8c2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5b2f7e8c2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5b2f7e8c2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5b2f7e8c2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5b2f7e8c2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5b2f7e8c2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5b2f7e8c21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5bda302f4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5bda302f4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5bda302f4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2" name="Google Shape;382;g5bda302f4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b05bf2cae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b05bf2cae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5bda302f4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5bda302f4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5bda302f4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5bda302f4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5bda302f4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8" name="Google Shape;418;g5bda302f4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5bda302f49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5bda302f49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5bda302f4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5bda302f4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5bda302f49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5bda302f49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5bda302f49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5bda302f49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g5bda302f49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8" name="Google Shape;478;g5bda302f49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5bda302f49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5bda302f49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5bda302f49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5bda302f49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b05bf2ca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b05bf2ca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5bda302f49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5bda302f49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g5bda302f49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6" name="Google Shape;526;g5bda302f49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5bda302f49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5bda302f49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5bda302f49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5bda302f49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g5c3879c8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2" name="Google Shape;562;g5c3879c8c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g5c3879c8c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4" name="Google Shape;574;g5c3879c8c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5c3879c8c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5c3879c8c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5c3879c8c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5c3879c8c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g5c3879c8c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" name="Google Shape;610;g5c3879c8c0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g5c3879c8c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2" name="Google Shape;622;g5c3879c8c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b05bf2ca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b05bf2ca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g5c3879c8c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4" name="Google Shape;634;g5c3879c8c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5c3879c8c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5c3879c8c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b05bf2ca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b05bf2ca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b05bf2ca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b05bf2cae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b1929790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b1929790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b1929790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b1929790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Daily ELA Review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Grade 2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Quarter 1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Week 2: Day 4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how many mouses was in the pin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the chiken soup were hot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mean the same (synonyms)?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small 		huge			tiny			little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pronoun fits?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Father is going home.  ________________ must make dinner.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Write two words that rhyme with “all.”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___________________________________________________________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Week 2: Day 5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ann go swiming in the pool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dont you got a football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mean the same (synonyms)?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pretty 		love			beautiful			big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/>
              <a:t>Find the missing word.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4. Mary </a:t>
            </a:r>
            <a:r>
              <a:rPr lang="en" sz="1400" u="sng"/>
              <a:t>(blue/ blew)</a:t>
            </a:r>
            <a:r>
              <a:rPr lang="en" sz="1400"/>
              <a:t> up all of the balloons.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5. Bill </a:t>
            </a:r>
            <a:r>
              <a:rPr lang="en" sz="1400" u="sng"/>
              <a:t>(was/ were)</a:t>
            </a:r>
            <a:r>
              <a:rPr lang="en" sz="1400"/>
              <a:t> singing along to the song.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title"/>
          </p:nvPr>
        </p:nvSpPr>
        <p:spPr>
          <a:xfrm>
            <a:off x="311700" y="3129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3: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1"/>
          </p:nvPr>
        </p:nvSpPr>
        <p:spPr>
          <a:xfrm>
            <a:off x="311700" y="10203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will you help claire with his chores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her bike is big blew and fast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Tell the word that means more than one box.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________________________________________________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two words make up the compound word “cupcake.”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________________________________________________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rhyme.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green 		went 			tree			knee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title"/>
          </p:nvPr>
        </p:nvSpPr>
        <p:spPr>
          <a:xfrm>
            <a:off x="311700" y="17070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3: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1"/>
          </p:nvPr>
        </p:nvSpPr>
        <p:spPr>
          <a:xfrm>
            <a:off x="311700" y="87815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will you cleen up the spill juice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the roses smelling sweet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kup 		cupe			cup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are the nouns?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phone		talk			feather		purple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How many syllables do the words have?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river ____________		see ____________		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title"/>
          </p:nvPr>
        </p:nvSpPr>
        <p:spPr>
          <a:xfrm>
            <a:off x="311700" y="343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3: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38"/>
          <p:cNvSpPr txBox="1">
            <a:spLocks noGrp="1"/>
          </p:cNvSpPr>
          <p:nvPr>
            <p:ph type="body" idx="1"/>
          </p:nvPr>
        </p:nvSpPr>
        <p:spPr>
          <a:xfrm>
            <a:off x="311700" y="10508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them boxs are siting in the way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which toys is in the toy chest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has the sound of /a/ in “take”?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part		train			lake			pain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the opposite of “hard”?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smooth 		rough			soft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Is this a sentence?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The girl was running down the street.  	yes/no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title"/>
          </p:nvPr>
        </p:nvSpPr>
        <p:spPr>
          <a:xfrm>
            <a:off x="311700" y="3129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3: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Google Shape;217;p40"/>
          <p:cNvSpPr txBox="1">
            <a:spLocks noGrp="1"/>
          </p:cNvSpPr>
          <p:nvPr>
            <p:ph type="body" idx="1"/>
          </p:nvPr>
        </p:nvSpPr>
        <p:spPr>
          <a:xfrm>
            <a:off x="311700" y="10203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her and i are best friends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what time will lunch been ovir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has the sound of /th/ in “thin”?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3.three		then			than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rhyme? 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truck 		run 			luck 			muck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Write a complete sentence about a frog.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_____________________________________________________________________________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>
            <a:spLocks noGrp="1"/>
          </p:cNvSpPr>
          <p:nvPr>
            <p:ph type="title"/>
          </p:nvPr>
        </p:nvSpPr>
        <p:spPr>
          <a:xfrm>
            <a:off x="311700" y="2824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3: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9" name="Google Shape;229;p42"/>
          <p:cNvSpPr txBox="1">
            <a:spLocks noGrp="1"/>
          </p:cNvSpPr>
          <p:nvPr>
            <p:ph type="body" idx="1"/>
          </p:nvPr>
        </p:nvSpPr>
        <p:spPr>
          <a:xfrm>
            <a:off x="311700" y="9899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them cant eat the apples because they are bad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wouldnt you lick to join the teem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mean the same (synonym)?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sad 		happy		unhappy 		depressed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is the contraction for do not?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didn’t 		don’t 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pronoun fits?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Jack and Jill went up the hill.  _______________ wanted water. 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4"/>
          <p:cNvSpPr txBox="1">
            <a:spLocks noGrp="1"/>
          </p:cNvSpPr>
          <p:nvPr>
            <p:ph type="title"/>
          </p:nvPr>
        </p:nvSpPr>
        <p:spPr>
          <a:xfrm>
            <a:off x="311700" y="191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4: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44"/>
          <p:cNvSpPr txBox="1">
            <a:spLocks noGrp="1"/>
          </p:cNvSpPr>
          <p:nvPr>
            <p:ph type="body" idx="1"/>
          </p:nvPr>
        </p:nvSpPr>
        <p:spPr>
          <a:xfrm>
            <a:off x="311700" y="898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where is them going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mom and me are going to make a cak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letters have the same sound?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i 			igh 			ia 			y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two words make the contraction “I’ll”?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_______________________________________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has the sound of /s/ in “seem”?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runs		mess			shell			see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Week 4: Day 2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marys dog run down the street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did she mixed the bater correctly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Number the words in alphabetical order.  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do			in 			up			out	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 that is spelled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toof 		tuth 			tooth			tun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Is this a sentence?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Because my dog love		yes/no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8"/>
          <p:cNvSpPr txBox="1">
            <a:spLocks noGrp="1"/>
          </p:cNvSpPr>
          <p:nvPr>
            <p:ph type="title"/>
          </p:nvPr>
        </p:nvSpPr>
        <p:spPr>
          <a:xfrm>
            <a:off x="311700" y="2824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4: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5" name="Google Shape;265;p48"/>
          <p:cNvSpPr txBox="1">
            <a:spLocks noGrp="1"/>
          </p:cNvSpPr>
          <p:nvPr>
            <p:ph type="body" idx="1"/>
          </p:nvPr>
        </p:nvSpPr>
        <p:spPr>
          <a:xfrm>
            <a:off x="311700" y="9899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</a:t>
            </a:r>
            <a:r>
              <a:rPr lang="en" sz="1400" u="sng"/>
              <a:t>the fox and the hound </a:t>
            </a:r>
            <a:r>
              <a:rPr lang="en" sz="1400"/>
              <a:t>is my bruthers favorite book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wasnt there a storm last monday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are adjectives (describing words)?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The huge green lizard scared the pretty princess.	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Name two words in the -ish family.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___________________________________________________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rhyme?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trail 		table 			label 			an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Week 1: Day 1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do u like to draw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ryan want a pet cat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have the same sound as /a/ in “came”?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bag		made			stay			way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rhyme.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blue		clue			we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men		fan			when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0"/>
          <p:cNvSpPr txBox="1">
            <a:spLocks noGrp="1"/>
          </p:cNvSpPr>
          <p:nvPr>
            <p:ph type="title"/>
          </p:nvPr>
        </p:nvSpPr>
        <p:spPr>
          <a:xfrm>
            <a:off x="311700" y="27230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4: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7" name="Google Shape;277;p50"/>
          <p:cNvSpPr txBox="1">
            <a:spLocks noGrp="1"/>
          </p:cNvSpPr>
          <p:nvPr>
            <p:ph type="body" idx="1"/>
          </p:nvPr>
        </p:nvSpPr>
        <p:spPr>
          <a:xfrm>
            <a:off x="311700" y="97975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she doesnt have no flowers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why do they fite last night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rhyme.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A fat cat sat on her hat.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Is it a question or a statement?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Did you like the cookie   __________________________________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two words make up the word “he’d”?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______________________________________________________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2"/>
          <p:cNvSpPr txBox="1">
            <a:spLocks noGrp="1"/>
          </p:cNvSpPr>
          <p:nvPr>
            <p:ph type="title"/>
          </p:nvPr>
        </p:nvSpPr>
        <p:spPr>
          <a:xfrm>
            <a:off x="311700" y="3129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4: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9" name="Google Shape;289;p52"/>
          <p:cNvSpPr txBox="1">
            <a:spLocks noGrp="1"/>
          </p:cNvSpPr>
          <p:nvPr>
            <p:ph type="body" idx="1"/>
          </p:nvPr>
        </p:nvSpPr>
        <p:spPr>
          <a:xfrm>
            <a:off x="311700" y="10203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perry one his running rase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will the class tack snack with they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How many syllables do the words have?  Split the words.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rainbow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bicycle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letters have the same sound?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oo 			ou 			ew 			u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4"/>
          <p:cNvSpPr txBox="1">
            <a:spLocks noGrp="1"/>
          </p:cNvSpPr>
          <p:nvPr>
            <p:ph type="title"/>
          </p:nvPr>
        </p:nvSpPr>
        <p:spPr>
          <a:xfrm>
            <a:off x="311700" y="3027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5: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Google Shape;301;p54"/>
          <p:cNvSpPr txBox="1">
            <a:spLocks noGrp="1"/>
          </p:cNvSpPr>
          <p:nvPr>
            <p:ph type="body" idx="1"/>
          </p:nvPr>
        </p:nvSpPr>
        <p:spPr>
          <a:xfrm>
            <a:off x="311700" y="10102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dads tools is in that box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is larry the short boy in the hole class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letters are in alphabetical order?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lmo		efl			rst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are the nouns?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The rabbit in the house jumped on the table.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have the same sound as the /oo/ in “look”?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shook 		tool			foot			hook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6"/>
          <p:cNvSpPr txBox="1">
            <a:spLocks noGrp="1"/>
          </p:cNvSpPr>
          <p:nvPr>
            <p:ph type="title"/>
          </p:nvPr>
        </p:nvSpPr>
        <p:spPr>
          <a:xfrm>
            <a:off x="311700" y="2316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5: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56"/>
          <p:cNvSpPr txBox="1">
            <a:spLocks noGrp="1"/>
          </p:cNvSpPr>
          <p:nvPr>
            <p:ph type="body" idx="1"/>
          </p:nvPr>
        </p:nvSpPr>
        <p:spPr>
          <a:xfrm>
            <a:off x="311700" y="9391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does your litle sister crying a lot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the bare ate for big fish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Number the words in alphabetical order.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elephant 		even			eight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thoos 			those 		thoz	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are the adjectives?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The sleepy little boy drank the yummy red juice. 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8"/>
          <p:cNvSpPr txBox="1">
            <a:spLocks noGrp="1"/>
          </p:cNvSpPr>
          <p:nvPr>
            <p:ph type="title"/>
          </p:nvPr>
        </p:nvSpPr>
        <p:spPr>
          <a:xfrm>
            <a:off x="311700" y="2519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5: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5" name="Google Shape;325;p58"/>
          <p:cNvSpPr txBox="1">
            <a:spLocks noGrp="1"/>
          </p:cNvSpPr>
          <p:nvPr>
            <p:ph type="body" idx="1"/>
          </p:nvPr>
        </p:nvSpPr>
        <p:spPr>
          <a:xfrm>
            <a:off x="311700" y="9594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will you came to my hoose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i brush my tooth evry night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are the adjectives that describe a bear?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blue		strong		big	 		furry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have the sound of /o/ in “so”?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low 		go			who			boat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Is this is statement or a question?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The bus is going slow	_________________________________	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60"/>
          <p:cNvSpPr txBox="1">
            <a:spLocks noGrp="1"/>
          </p:cNvSpPr>
          <p:nvPr>
            <p:ph type="title"/>
          </p:nvPr>
        </p:nvSpPr>
        <p:spPr>
          <a:xfrm>
            <a:off x="311700" y="2621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5: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7" name="Google Shape;337;p60"/>
          <p:cNvSpPr txBox="1">
            <a:spLocks noGrp="1"/>
          </p:cNvSpPr>
          <p:nvPr>
            <p:ph type="body" idx="1"/>
          </p:nvPr>
        </p:nvSpPr>
        <p:spPr>
          <a:xfrm>
            <a:off x="311700" y="9695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did you sea that bird ate a worm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mark cant find his note book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Do these words rhyme?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her 		stir			fur 			yes/no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wale 		whale 		whal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are the verbs?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shirt 		swing			walk			talking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62"/>
          <p:cNvSpPr txBox="1">
            <a:spLocks noGrp="1"/>
          </p:cNvSpPr>
          <p:nvPr>
            <p:ph type="title"/>
          </p:nvPr>
        </p:nvSpPr>
        <p:spPr>
          <a:xfrm>
            <a:off x="311700" y="2011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5: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9" name="Google Shape;349;p62"/>
          <p:cNvSpPr txBox="1">
            <a:spLocks noGrp="1"/>
          </p:cNvSpPr>
          <p:nvPr>
            <p:ph type="body" idx="1"/>
          </p:nvPr>
        </p:nvSpPr>
        <p:spPr>
          <a:xfrm>
            <a:off x="311700" y="9086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lucy sing to the cring baby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milk flied everywhere when the cartoon brake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is the contraction for should not?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should’ve 		should’t 			shouldn’t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/>
              <a:t>Which words mean the same (synonyms)?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cold 		hot			fiery 			warm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missing pronoun.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Steve likes second grade.  ______________ thinks it is fun. 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64"/>
          <p:cNvSpPr txBox="1">
            <a:spLocks noGrp="1"/>
          </p:cNvSpPr>
          <p:nvPr>
            <p:ph type="title"/>
          </p:nvPr>
        </p:nvSpPr>
        <p:spPr>
          <a:xfrm>
            <a:off x="311700" y="2113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6: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1" name="Google Shape;361;p64"/>
          <p:cNvSpPr txBox="1">
            <a:spLocks noGrp="1"/>
          </p:cNvSpPr>
          <p:nvPr>
            <p:ph type="body" idx="1"/>
          </p:nvPr>
        </p:nvSpPr>
        <p:spPr>
          <a:xfrm>
            <a:off x="311700" y="9187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the cloun have a silly smil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how fazt can you runned the race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mean more than one of something?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merry 		berries 		lake			lips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means the opposite of “big”?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huge 		little			ginormous 		slow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are the adjectives that describe a cat?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fluffy 		cute			giant			cuddly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6"/>
          <p:cNvSpPr txBox="1">
            <a:spLocks noGrp="1"/>
          </p:cNvSpPr>
          <p:nvPr>
            <p:ph type="title"/>
          </p:nvPr>
        </p:nvSpPr>
        <p:spPr>
          <a:xfrm>
            <a:off x="311700" y="589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6: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3" name="Google Shape;373;p66"/>
          <p:cNvSpPr txBox="1">
            <a:spLocks noGrp="1"/>
          </p:cNvSpPr>
          <p:nvPr>
            <p:ph type="body" idx="1"/>
          </p:nvPr>
        </p:nvSpPr>
        <p:spPr>
          <a:xfrm>
            <a:off x="311700" y="7663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Write these sentences correctly.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1. herb can ride </a:t>
            </a:r>
            <a:r>
              <a:rPr lang="en" sz="1400" dirty="0" err="1"/>
              <a:t>hes</a:t>
            </a:r>
            <a:r>
              <a:rPr lang="en" sz="1400" dirty="0"/>
              <a:t> bike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2. its in the brown bag over their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Name two words in the -ill family.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3._______________________________________________-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Which word is spelled correctly?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4. </a:t>
            </a:r>
            <a:r>
              <a:rPr lang="en" sz="1400" dirty="0" err="1"/>
              <a:t>kar</a:t>
            </a:r>
            <a:r>
              <a:rPr lang="en" sz="1400" dirty="0"/>
              <a:t>			car			</a:t>
            </a:r>
            <a:r>
              <a:rPr lang="en" sz="1400" dirty="0" err="1"/>
              <a:t>carr</a:t>
            </a:r>
            <a:r>
              <a:rPr lang="en" sz="1400" dirty="0"/>
              <a:t>			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Find the sentence.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5. under the tree			Tom and Jose are		put the toys away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8"/>
          <p:cNvSpPr txBox="1">
            <a:spLocks noGrp="1"/>
          </p:cNvSpPr>
          <p:nvPr>
            <p:ph type="title"/>
          </p:nvPr>
        </p:nvSpPr>
        <p:spPr>
          <a:xfrm>
            <a:off x="311700" y="17070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Week 6: Day 3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5" name="Google Shape;385;p68"/>
          <p:cNvSpPr txBox="1">
            <a:spLocks noGrp="1"/>
          </p:cNvSpPr>
          <p:nvPr>
            <p:ph type="body" idx="1"/>
          </p:nvPr>
        </p:nvSpPr>
        <p:spPr>
          <a:xfrm>
            <a:off x="311700" y="87815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Write these sentences correctly.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1. win is </a:t>
            </a:r>
            <a:r>
              <a:rPr lang="en" sz="1400" dirty="0" err="1"/>
              <a:t>youre</a:t>
            </a:r>
            <a:r>
              <a:rPr lang="en" sz="1400" dirty="0"/>
              <a:t> birthday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2. </a:t>
            </a:r>
            <a:r>
              <a:rPr lang="en" sz="1400" dirty="0" err="1"/>
              <a:t>i</a:t>
            </a:r>
            <a:r>
              <a:rPr lang="en" sz="1400" dirty="0"/>
              <a:t> seen a huge lion at the zoo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Find the words that have the same beginning sound.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3. giant 		gum			garden 		give 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What part of speech is “running”?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4. noun 		pronoun		verb			adjective		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Find the words that rhyme.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5. ring 		sang			sing 			wing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34874"/>
            <a:ext cx="8520600" cy="7592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Write these sentences correctly.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1. </a:t>
            </a:r>
            <a:r>
              <a:rPr lang="en" sz="1400" dirty="0" err="1"/>
              <a:t>billy</a:t>
            </a:r>
            <a:r>
              <a:rPr lang="en" sz="1400" dirty="0"/>
              <a:t> swim in the lake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2. when will you fed the dog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Which words have the same sound as /</a:t>
            </a:r>
            <a:r>
              <a:rPr lang="en" sz="1400" b="1" dirty="0" err="1"/>
              <a:t>i</a:t>
            </a:r>
            <a:r>
              <a:rPr lang="en" sz="1400" b="1" dirty="0"/>
              <a:t>/ in “him”?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3. sick		bike			dime			pin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Is this a sentence?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4. running down the street			yes	no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Which word is spelled correctly?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5. com		come			</a:t>
            </a:r>
            <a:r>
              <a:rPr lang="en" sz="1400" dirty="0" err="1"/>
              <a:t>kome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70"/>
          <p:cNvSpPr txBox="1">
            <a:spLocks noGrp="1"/>
          </p:cNvSpPr>
          <p:nvPr>
            <p:ph type="title"/>
          </p:nvPr>
        </p:nvSpPr>
        <p:spPr>
          <a:xfrm>
            <a:off x="311700" y="1503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6: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7" name="Google Shape;397;p70"/>
          <p:cNvSpPr txBox="1">
            <a:spLocks noGrp="1"/>
          </p:cNvSpPr>
          <p:nvPr>
            <p:ph type="body" idx="1"/>
          </p:nvPr>
        </p:nvSpPr>
        <p:spPr>
          <a:xfrm>
            <a:off x="311700" y="8578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an aunt crawled up my arm and bite me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did you sea eggs in the fridje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 that is the opposite of  “pretty.”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wet 		beautiful 		ugly			lovely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end with the sound of /e/ in “me.”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funny 		cry			pretty			silly	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/>
              <a:t>Number the words in alphabetical order.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green 		hi			fun			mom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6: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9" name="Google Shape;409;p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maggie and me are in the same class at scool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are you gonna have pasta for dinnar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/>
              <a:t>What is the contraction for will not?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willn’t 		will’nt 		won’t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1"/>
              <a:t>Find the missing word.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(</a:t>
            </a:r>
            <a:r>
              <a:rPr lang="en" sz="1400" u="sng"/>
              <a:t>ill / I’ll) </a:t>
            </a:r>
            <a:r>
              <a:rPr lang="en" sz="1400"/>
              <a:t>help you wash your dirty car.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(</a:t>
            </a:r>
            <a:r>
              <a:rPr lang="en" sz="1400" u="sng"/>
              <a:t>It’s / its) </a:t>
            </a:r>
            <a:r>
              <a:rPr lang="en" sz="1400"/>
              <a:t>too late to go outside now.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74"/>
          <p:cNvSpPr txBox="1">
            <a:spLocks noGrp="1"/>
          </p:cNvSpPr>
          <p:nvPr>
            <p:ph type="title"/>
          </p:nvPr>
        </p:nvSpPr>
        <p:spPr>
          <a:xfrm>
            <a:off x="311700" y="1605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7: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21" name="Google Shape;421;p74"/>
          <p:cNvSpPr txBox="1">
            <a:spLocks noGrp="1"/>
          </p:cNvSpPr>
          <p:nvPr>
            <p:ph type="body" idx="1"/>
          </p:nvPr>
        </p:nvSpPr>
        <p:spPr>
          <a:xfrm>
            <a:off x="311700" y="8679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look owt four that bus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my pet cats collar are to small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with the sound of /ar/ in “bar.”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hard 		stay			car			star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sed 		sede 			caid			said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does can’t mean?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cannot 		could not 		cant not</a:t>
            </a:r>
            <a:endParaRPr sz="1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76"/>
          <p:cNvSpPr txBox="1">
            <a:spLocks noGrp="1"/>
          </p:cNvSpPr>
          <p:nvPr>
            <p:ph type="title"/>
          </p:nvPr>
        </p:nvSpPr>
        <p:spPr>
          <a:xfrm>
            <a:off x="311700" y="11990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7: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33" name="Google Shape;433;p76"/>
          <p:cNvSpPr txBox="1">
            <a:spLocks noGrp="1"/>
          </p:cNvSpPr>
          <p:nvPr>
            <p:ph type="body" idx="1"/>
          </p:nvPr>
        </p:nvSpPr>
        <p:spPr>
          <a:xfrm>
            <a:off x="311700" y="82735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a toy bare am in the box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mrs hill pick up the babi carefully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sound is the same in “paint” and “way”?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_____________________________________________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are nouns.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hug 		paper			David			jar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word is opposite of “same.”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equal 		some			different 		silver</a:t>
            </a:r>
            <a:endParaRPr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78"/>
          <p:cNvSpPr txBox="1">
            <a:spLocks noGrp="1"/>
          </p:cNvSpPr>
          <p:nvPr>
            <p:ph type="title"/>
          </p:nvPr>
        </p:nvSpPr>
        <p:spPr>
          <a:xfrm>
            <a:off x="311700" y="995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7: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5" name="Google Shape;445;p78"/>
          <p:cNvSpPr txBox="1">
            <a:spLocks noGrp="1"/>
          </p:cNvSpPr>
          <p:nvPr>
            <p:ph type="body" idx="1"/>
          </p:nvPr>
        </p:nvSpPr>
        <p:spPr>
          <a:xfrm>
            <a:off x="311700" y="8070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i had graps cheeze and chips for a snack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</a:t>
            </a:r>
            <a:r>
              <a:rPr lang="en" sz="1400" u="sng"/>
              <a:t>the three little pigs </a:t>
            </a:r>
            <a:r>
              <a:rPr lang="en" sz="1400"/>
              <a:t>were a good book to reed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Name two words in the -ow family.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pronoun that fits.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Khloe and Lucy love to read.  (</a:t>
            </a:r>
            <a:r>
              <a:rPr lang="en" sz="1400" u="sng"/>
              <a:t>We / They) </a:t>
            </a:r>
            <a:r>
              <a:rPr lang="en" sz="1400"/>
              <a:t>are going to the library.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are the nouns in the sentence?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Mr. Beck went to the school to pick up the kids.</a:t>
            </a:r>
            <a:endParaRPr sz="14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80"/>
          <p:cNvSpPr txBox="1">
            <a:spLocks noGrp="1"/>
          </p:cNvSpPr>
          <p:nvPr>
            <p:ph type="title"/>
          </p:nvPr>
        </p:nvSpPr>
        <p:spPr>
          <a:xfrm>
            <a:off x="311700" y="11990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7: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7" name="Google Shape;457;p80"/>
          <p:cNvSpPr txBox="1">
            <a:spLocks noGrp="1"/>
          </p:cNvSpPr>
          <p:nvPr>
            <p:ph type="body" idx="1"/>
          </p:nvPr>
        </p:nvSpPr>
        <p:spPr>
          <a:xfrm>
            <a:off x="311700" y="82735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wouldnt you luv two go to the mall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sam losted he shoo in the ball pit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two words that mean the same.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shout 		tell			whisper 		yell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have the sound of /aw/ in “saw”?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tall 		came 		paw			crawl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does isn’t mean?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____________________________________________</a:t>
            </a:r>
            <a:endParaRPr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82"/>
          <p:cNvSpPr txBox="1">
            <a:spLocks noGrp="1"/>
          </p:cNvSpPr>
          <p:nvPr>
            <p:ph type="title"/>
          </p:nvPr>
        </p:nvSpPr>
        <p:spPr>
          <a:xfrm>
            <a:off x="311700" y="792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7: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69" name="Google Shape;469;p82"/>
          <p:cNvSpPr txBox="1">
            <a:spLocks noGrp="1"/>
          </p:cNvSpPr>
          <p:nvPr>
            <p:ph type="body" idx="1"/>
          </p:nvPr>
        </p:nvSpPr>
        <p:spPr>
          <a:xfrm>
            <a:off x="311700" y="7867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my grandfather rided on the bisyle with me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where in tucson arizona are you going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How many syllables does the word banana have?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mean the same (synonyms)?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hot 		chilly			cold			dip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contraction fits in the sentence?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Mr. and Mrs. Lee (</a:t>
            </a:r>
            <a:r>
              <a:rPr lang="en" sz="1400" u="sng"/>
              <a:t>isn’t / can’t / don’t) </a:t>
            </a:r>
            <a:r>
              <a:rPr lang="en" sz="1400"/>
              <a:t>want to go home.  </a:t>
            </a:r>
            <a:endParaRPr sz="14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84"/>
          <p:cNvSpPr txBox="1">
            <a:spLocks noGrp="1"/>
          </p:cNvSpPr>
          <p:nvPr>
            <p:ph type="title"/>
          </p:nvPr>
        </p:nvSpPr>
        <p:spPr>
          <a:xfrm>
            <a:off x="311700" y="89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8: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1" name="Google Shape;481;p84"/>
          <p:cNvSpPr txBox="1">
            <a:spLocks noGrp="1"/>
          </p:cNvSpPr>
          <p:nvPr>
            <p:ph type="body" idx="1"/>
          </p:nvPr>
        </p:nvSpPr>
        <p:spPr>
          <a:xfrm>
            <a:off x="311700" y="7968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the babi birds feathers were pretty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wont you please cume here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aks 		aske			ask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Put the words in alphabetical order.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run 		jump			skip			hop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spelling patterns have the long i sound?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-igh 		-i 			-y 			-ig</a:t>
            </a:r>
            <a:endParaRPr sz="1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86"/>
          <p:cNvSpPr txBox="1">
            <a:spLocks noGrp="1"/>
          </p:cNvSpPr>
          <p:nvPr>
            <p:ph type="title"/>
          </p:nvPr>
        </p:nvSpPr>
        <p:spPr>
          <a:xfrm>
            <a:off x="311700" y="1300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8: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3" name="Google Shape;493;p86"/>
          <p:cNvSpPr txBox="1">
            <a:spLocks noGrp="1"/>
          </p:cNvSpPr>
          <p:nvPr>
            <p:ph type="body" idx="1"/>
          </p:nvPr>
        </p:nvSpPr>
        <p:spPr>
          <a:xfrm>
            <a:off x="311700" y="8375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was those hens eggs in the nest warm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dr ben wasnt at the office today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rhyme.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fast 		just			must 			dust	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are the adjectives that describe a ice cube.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cold		hard			dry			wet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letters makes the same sound?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s 			k 			v			c</a:t>
            </a:r>
            <a:endParaRPr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88"/>
          <p:cNvSpPr txBox="1">
            <a:spLocks noGrp="1"/>
          </p:cNvSpPr>
          <p:nvPr>
            <p:ph type="title"/>
          </p:nvPr>
        </p:nvSpPr>
        <p:spPr>
          <a:xfrm>
            <a:off x="311700" y="2011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8: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05" name="Google Shape;505;p88"/>
          <p:cNvSpPr txBox="1">
            <a:spLocks noGrp="1"/>
          </p:cNvSpPr>
          <p:nvPr>
            <p:ph type="body" idx="1"/>
          </p:nvPr>
        </p:nvSpPr>
        <p:spPr>
          <a:xfrm>
            <a:off x="311700" y="9086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did uncle jack made a sandwich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lets go cook them burgers hotdogs and shrimp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with the sound of /th/ in “the.”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then		there			this			three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Is this a sentence or a question?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When will you leave for camp 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Write two words that rhyme with meet.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___________________________________________________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113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latin typeface="Times New Roman"/>
                <a:ea typeface="Times New Roman"/>
                <a:cs typeface="Times New Roman"/>
                <a:sym typeface="Times New Roman"/>
              </a:rPr>
              <a:t>Week 1: Day 3</a:t>
            </a:r>
            <a:endParaRPr sz="36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9187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how slow did you walk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put your plat in the sink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have the same sound as /u/ in “pup”?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soup		sun			cup			put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Put the words in alphabetical order.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boy		bar		blue		bike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 that is a noun (person, place, thing).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funny 		desk		swimming		red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9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8: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7" name="Google Shape;517;p90"/>
          <p:cNvSpPr txBox="1">
            <a:spLocks noGrp="1"/>
          </p:cNvSpPr>
          <p:nvPr>
            <p:ph type="body" idx="1"/>
          </p:nvPr>
        </p:nvSpPr>
        <p:spPr>
          <a:xfrm>
            <a:off x="311700" y="707450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wow what a greet present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cassie didnt won her race today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need capital letters.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arizona 		annie 		puppy 		tuesday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Name two words in the -ake family.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____________________________________________________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are verbs.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skipping 		laugh			short			clap</a:t>
            </a:r>
            <a:endParaRPr sz="14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8: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9" name="Google Shape;529;p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the carz was race around the track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aint you going too eet the rest of your snack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two words make up the contraction “she’ll”?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missing words.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Don’t let the (</a:t>
            </a:r>
            <a:r>
              <a:rPr lang="en" sz="1400" u="sng"/>
              <a:t>be / bee)</a:t>
            </a:r>
            <a:r>
              <a:rPr lang="en" sz="1400"/>
              <a:t> sting you!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Did you (</a:t>
            </a:r>
            <a:r>
              <a:rPr lang="en" sz="1400" u="sng"/>
              <a:t>sea / see) </a:t>
            </a:r>
            <a:r>
              <a:rPr lang="en" sz="1400"/>
              <a:t>the basketball game? </a:t>
            </a:r>
            <a:endParaRPr sz="1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94"/>
          <p:cNvSpPr txBox="1">
            <a:spLocks noGrp="1"/>
          </p:cNvSpPr>
          <p:nvPr>
            <p:ph type="title"/>
          </p:nvPr>
        </p:nvSpPr>
        <p:spPr>
          <a:xfrm>
            <a:off x="311700" y="792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9: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1" name="Google Shape;541;p94"/>
          <p:cNvSpPr txBox="1">
            <a:spLocks noGrp="1"/>
          </p:cNvSpPr>
          <p:nvPr>
            <p:ph type="body" idx="1"/>
          </p:nvPr>
        </p:nvSpPr>
        <p:spPr>
          <a:xfrm>
            <a:off x="311700" y="7867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laura and me is skipping to the stor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did sydneys cat have for kittens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smil 		smile			smille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word is missing?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That is </a:t>
            </a:r>
            <a:r>
              <a:rPr lang="en" sz="1400" u="sng"/>
              <a:t>(Marks / Mark/ Mark’s)</a:t>
            </a:r>
            <a:r>
              <a:rPr lang="en" sz="1400"/>
              <a:t> skateboard.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opposite of “love”?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joy 		friendly		hate			careful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96"/>
          <p:cNvSpPr txBox="1">
            <a:spLocks noGrp="1"/>
          </p:cNvSpPr>
          <p:nvPr>
            <p:ph type="title"/>
          </p:nvPr>
        </p:nvSpPr>
        <p:spPr>
          <a:xfrm>
            <a:off x="311700" y="191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9: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3" name="Google Shape;553;p96"/>
          <p:cNvSpPr txBox="1">
            <a:spLocks noGrp="1"/>
          </p:cNvSpPr>
          <p:nvPr>
            <p:ph type="body" idx="1"/>
          </p:nvPr>
        </p:nvSpPr>
        <p:spPr>
          <a:xfrm>
            <a:off x="311700" y="898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i went to the mall with amy sam and kaden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mom want brandon to cleen him room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Put the words in alphabetical order.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rain 		pet			sat			true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word is missing?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A kangaroo </a:t>
            </a:r>
            <a:r>
              <a:rPr lang="en" sz="1400" u="sng"/>
              <a:t>(hop / hopping / hops)</a:t>
            </a:r>
            <a:r>
              <a:rPr lang="en" sz="1400"/>
              <a:t> up and down.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An (</a:t>
            </a:r>
            <a:r>
              <a:rPr lang="en" sz="1400" u="sng"/>
              <a:t>aunt / ant) </a:t>
            </a:r>
            <a:r>
              <a:rPr lang="en" sz="1400"/>
              <a:t>was eating the candy in the jar.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8"/>
          <p:cNvSpPr txBox="1">
            <a:spLocks noGrp="1"/>
          </p:cNvSpPr>
          <p:nvPr>
            <p:ph type="title"/>
          </p:nvPr>
        </p:nvSpPr>
        <p:spPr>
          <a:xfrm>
            <a:off x="311700" y="1808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9: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5" name="Google Shape;565;p98"/>
          <p:cNvSpPr txBox="1">
            <a:spLocks noGrp="1"/>
          </p:cNvSpPr>
          <p:nvPr>
            <p:ph type="body" idx="1"/>
          </p:nvPr>
        </p:nvSpPr>
        <p:spPr>
          <a:xfrm>
            <a:off x="311700" y="8883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is erins birthday on tuesday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does logan live on esmond loop in tucson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with the sound of /g/ in “giant.”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germ 		gobble		giraffe		girl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word in the opposite of “long”?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giant 		short			level			house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are the nouns?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The woman’s car has a flat tire.</a:t>
            </a:r>
            <a:endParaRPr sz="14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100"/>
          <p:cNvSpPr txBox="1">
            <a:spLocks noGrp="1"/>
          </p:cNvSpPr>
          <p:nvPr>
            <p:ph type="title"/>
          </p:nvPr>
        </p:nvSpPr>
        <p:spPr>
          <a:xfrm>
            <a:off x="311700" y="2113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9: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7" name="Google Shape;577;p100"/>
          <p:cNvSpPr txBox="1">
            <a:spLocks noGrp="1"/>
          </p:cNvSpPr>
          <p:nvPr>
            <p:ph type="body" idx="1"/>
          </p:nvPr>
        </p:nvSpPr>
        <p:spPr>
          <a:xfrm>
            <a:off x="311700" y="9187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thats a nice car cuz it is fast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did you brake youre brothers bat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missing word.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Pick (</a:t>
            </a:r>
            <a:r>
              <a:rPr lang="en" sz="1400" u="sng"/>
              <a:t>Mario / Marios / Mario’s)</a:t>
            </a:r>
            <a:r>
              <a:rPr lang="en" sz="1400"/>
              <a:t> hat up off of the floor.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jumpt 		jump			jumped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the verb?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blue 		smart			talk			skip</a:t>
            </a:r>
            <a:endParaRPr sz="14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102"/>
          <p:cNvSpPr txBox="1">
            <a:spLocks noGrp="1"/>
          </p:cNvSpPr>
          <p:nvPr>
            <p:ph type="title"/>
          </p:nvPr>
        </p:nvSpPr>
        <p:spPr>
          <a:xfrm>
            <a:off x="311700" y="1605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9: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9" name="Google Shape;589;p102"/>
          <p:cNvSpPr txBox="1">
            <a:spLocks noGrp="1"/>
          </p:cNvSpPr>
          <p:nvPr>
            <p:ph type="body" idx="1"/>
          </p:nvPr>
        </p:nvSpPr>
        <p:spPr>
          <a:xfrm>
            <a:off x="311700" y="8679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beth have a pet mice in the cage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them child was running after the butter fly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adjectives in the sentence.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A small white cat sat on the fluffy blue rug.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two words make up the contraction “how’d”?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_____________________________________________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rhyme.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why		funny			my			try</a:t>
            </a:r>
            <a:endParaRPr sz="1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104"/>
          <p:cNvSpPr txBox="1">
            <a:spLocks noGrp="1"/>
          </p:cNvSpPr>
          <p:nvPr>
            <p:ph type="title"/>
          </p:nvPr>
        </p:nvSpPr>
        <p:spPr>
          <a:xfrm>
            <a:off x="311700" y="89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10: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1" name="Google Shape;601;p104"/>
          <p:cNvSpPr txBox="1">
            <a:spLocks noGrp="1"/>
          </p:cNvSpPr>
          <p:nvPr>
            <p:ph type="body" idx="1"/>
          </p:nvPr>
        </p:nvSpPr>
        <p:spPr>
          <a:xfrm>
            <a:off x="311700" y="7968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i seen the black kitten go under the blanket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did mike sat the shoes on the dor step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 spelled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yoo 		you			yu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with the sound /or/ in “for.”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four 		store			move			door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two words that mean the same.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grin 		wink			frown			smile</a:t>
            </a:r>
            <a:endParaRPr sz="14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106"/>
          <p:cNvSpPr txBox="1">
            <a:spLocks noGrp="1"/>
          </p:cNvSpPr>
          <p:nvPr>
            <p:ph type="title"/>
          </p:nvPr>
        </p:nvSpPr>
        <p:spPr>
          <a:xfrm>
            <a:off x="311700" y="3637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10: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3" name="Google Shape;613;p106"/>
          <p:cNvSpPr txBox="1">
            <a:spLocks noGrp="1"/>
          </p:cNvSpPr>
          <p:nvPr>
            <p:ph type="body" idx="1"/>
          </p:nvPr>
        </p:nvSpPr>
        <p:spPr>
          <a:xfrm>
            <a:off x="311700" y="10711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william and me like to read </a:t>
            </a:r>
            <a:r>
              <a:rPr lang="en" sz="1400" u="sng"/>
              <a:t>space mountain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does you have enuff sugar for the recipe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 spelled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many 		manee		miny			mane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Where do the commas go?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Birds can fly sing and make nests.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Yesterday was July 8 1996. </a:t>
            </a:r>
            <a:endParaRPr sz="14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10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10: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5" name="Google Shape;625;p108"/>
          <p:cNvSpPr txBox="1">
            <a:spLocks noGrp="1"/>
          </p:cNvSpPr>
          <p:nvPr>
            <p:ph type="body" idx="1"/>
          </p:nvPr>
        </p:nvSpPr>
        <p:spPr>
          <a:xfrm>
            <a:off x="311700" y="707450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he give the letter back to jack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mrs bell rided a bike to super saver grocery store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 spelled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little 		litel			litle 			littel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is the sentence?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To play ball.		Down the street.		The squirrel went up a tree.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is the spelling pattern?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light 		might			fright			night</a:t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-5281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6546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are you go to the dance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did he coler the picture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letters can make the same sound?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c			k			m			ck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thu			the			dhe		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 that is an adjective (describing word).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love 		run			small 		girl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p11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10: Day 4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7" name="Google Shape;637;p110"/>
          <p:cNvSpPr txBox="1">
            <a:spLocks noGrp="1"/>
          </p:cNvSpPr>
          <p:nvPr>
            <p:ph type="body" idx="1"/>
          </p:nvPr>
        </p:nvSpPr>
        <p:spPr>
          <a:xfrm>
            <a:off x="311700" y="707450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Write these sentences correctly.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1. my sister send a gift to </a:t>
            </a:r>
            <a:r>
              <a:rPr lang="en" sz="1400" dirty="0" err="1"/>
              <a:t>paula</a:t>
            </a:r>
            <a:r>
              <a:rPr lang="en" sz="1400" dirty="0"/>
              <a:t> and </a:t>
            </a:r>
            <a:r>
              <a:rPr lang="en" sz="1400" dirty="0" err="1"/>
              <a:t>i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2. next </a:t>
            </a:r>
            <a:r>
              <a:rPr lang="en" sz="1400" dirty="0" err="1"/>
              <a:t>thursday</a:t>
            </a:r>
            <a:r>
              <a:rPr lang="en" sz="1400" dirty="0"/>
              <a:t> he will be went to the park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Find the words that have the sound /u/ make in “use.”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3. mute 		mule 			mush			music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Find the nouns.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/>
              <a:t>4. up 			grass			knight			tree</a:t>
            </a:r>
            <a:endParaRPr sz="14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/>
              <a:t>Write two words that rhyme with “pest.”</a:t>
            </a:r>
            <a:endParaRPr sz="1400" b="1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dirty="0"/>
              <a:t>5. __________________________________________-</a:t>
            </a:r>
            <a:endParaRPr sz="1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11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10: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9" name="Google Shape;649;p112"/>
          <p:cNvSpPr txBox="1">
            <a:spLocks noGrp="1"/>
          </p:cNvSpPr>
          <p:nvPr>
            <p:ph type="body" idx="1"/>
          </p:nvPr>
        </p:nvSpPr>
        <p:spPr>
          <a:xfrm>
            <a:off x="311700" y="707450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</a:t>
            </a:r>
            <a:r>
              <a:rPr lang="en" sz="1400">
                <a:solidFill>
                  <a:srgbClr val="434343"/>
                </a:solidFill>
              </a:rPr>
              <a:t>joey win her</a:t>
            </a:r>
            <a:r>
              <a:rPr lang="en" sz="1400"/>
              <a:t> first place medal on july 9 2004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mia rided in the car when it got hit in the sid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gud		</a:t>
            </a:r>
            <a:r>
              <a:rPr lang="en" sz="1400">
                <a:solidFill>
                  <a:srgbClr val="434343"/>
                </a:solidFill>
              </a:rPr>
              <a:t>good</a:t>
            </a:r>
            <a:r>
              <a:rPr lang="en" sz="1400"/>
              <a:t>			gode			gude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What are the definitions for the homophone pair: blue and blew?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___________________________________________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have the same ending sound?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</a:t>
            </a:r>
            <a:r>
              <a:rPr lang="en" sz="1400">
                <a:solidFill>
                  <a:srgbClr val="FF0000"/>
                </a:solidFill>
              </a:rPr>
              <a:t> </a:t>
            </a:r>
            <a:r>
              <a:rPr lang="en" sz="1400">
                <a:solidFill>
                  <a:srgbClr val="434343"/>
                </a:solidFill>
              </a:rPr>
              <a:t>tenth 		with 			watch		worth</a:t>
            </a:r>
            <a:endParaRPr sz="14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0438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1: Day 5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1183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joey hang the cote on the hook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mary go to bed now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missing word.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We </a:t>
            </a:r>
            <a:r>
              <a:rPr lang="en" sz="1400" u="sng"/>
              <a:t>(is/ are)</a:t>
            </a:r>
            <a:r>
              <a:rPr lang="en" sz="1400"/>
              <a:t> going to the party.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Mrs. Smith </a:t>
            </a:r>
            <a:r>
              <a:rPr lang="en" sz="1400" u="sng"/>
              <a:t>(can’t/ isn’t)</a:t>
            </a:r>
            <a:r>
              <a:rPr lang="en" sz="1400"/>
              <a:t> going to school.	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words that rhyme.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first 		thirst 			mine			shirt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343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2: Day 1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0508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i got butter ham and cheez at the store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can lisa ride a bike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Is this a statement or a question?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What time is it ______________________________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verbs (action words).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run 		fly		happy		swim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words have the same sound as /e/ in “we”?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see		been		key			funny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7926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2: Day 2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78671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did them go on the disney land trip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dad and me mad ice cream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letters make the same sound?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n 			kn 			m			gn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Find the adjectives (describing words).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fluffy 		jump			scary			walk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Put the words in alphabetical order.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three		rest			must			star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311700" y="31294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latin typeface="Times New Roman"/>
                <a:ea typeface="Times New Roman"/>
                <a:cs typeface="Times New Roman"/>
                <a:sym typeface="Times New Roman"/>
              </a:rPr>
              <a:t>Week 2: Day 3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311700" y="102039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Write these sentences correctly.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1. look out four that truck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2. i liked them book </a:t>
            </a:r>
            <a:r>
              <a:rPr lang="en" sz="1400" u="sng"/>
              <a:t>little red riding hood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Name two words that are in the -ay family.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3. __________________________________________________________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word is spelled correctly?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4. get			git			geet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/>
              <a:t>Which letters are in alphabetical order?</a:t>
            </a: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5. f d e 		j k l			a c b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2290</Words>
  <Application>Microsoft Office PowerPoint</Application>
  <PresentationFormat>On-screen Show (16:9)</PresentationFormat>
  <Paragraphs>496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Simple Light</vt:lpstr>
      <vt:lpstr>Daily ELA Review</vt:lpstr>
      <vt:lpstr>Week 1: Day 1</vt:lpstr>
      <vt:lpstr>Week 1: Day 2</vt:lpstr>
      <vt:lpstr>Week 1: Day 3</vt:lpstr>
      <vt:lpstr>Week 1: Day 4</vt:lpstr>
      <vt:lpstr>Week 1: Day 5</vt:lpstr>
      <vt:lpstr>Week 2: Day 1</vt:lpstr>
      <vt:lpstr>Week 2: Day 2</vt:lpstr>
      <vt:lpstr>Week 2: Day 3</vt:lpstr>
      <vt:lpstr>Week 2: Day 4</vt:lpstr>
      <vt:lpstr>Week 2: Day 5</vt:lpstr>
      <vt:lpstr>Week 3: Day 1</vt:lpstr>
      <vt:lpstr>Week 3: Day 2</vt:lpstr>
      <vt:lpstr>Week 3: Day 3</vt:lpstr>
      <vt:lpstr>Week 3: Day 4</vt:lpstr>
      <vt:lpstr>Week 3: Day 5</vt:lpstr>
      <vt:lpstr>Week 4: Day 1</vt:lpstr>
      <vt:lpstr>Week 4: Day 2</vt:lpstr>
      <vt:lpstr>Week 4: Day 3</vt:lpstr>
      <vt:lpstr>Week 4: Day 4</vt:lpstr>
      <vt:lpstr>Week 4: Day 5</vt:lpstr>
      <vt:lpstr>Week 5: Day 1</vt:lpstr>
      <vt:lpstr>Week 5: Day 2</vt:lpstr>
      <vt:lpstr>Week 5: Day 3</vt:lpstr>
      <vt:lpstr>Week 5: Day 4</vt:lpstr>
      <vt:lpstr>Week 5: Day 5</vt:lpstr>
      <vt:lpstr>Week 6: Day 1</vt:lpstr>
      <vt:lpstr>Week 6: Day 2</vt:lpstr>
      <vt:lpstr>Week 6: Day 3</vt:lpstr>
      <vt:lpstr>Week 6: Day 4</vt:lpstr>
      <vt:lpstr>Week 6: Day 5</vt:lpstr>
      <vt:lpstr>Week 7: Day 1</vt:lpstr>
      <vt:lpstr>Week 7: Day 2</vt:lpstr>
      <vt:lpstr>Week 7: Day 3</vt:lpstr>
      <vt:lpstr>Week 7: Day 4</vt:lpstr>
      <vt:lpstr>Week 7: Day 5</vt:lpstr>
      <vt:lpstr>Week 8: Day 1</vt:lpstr>
      <vt:lpstr>Week 8: Day 2</vt:lpstr>
      <vt:lpstr>Week 8: Day 3</vt:lpstr>
      <vt:lpstr>Week 8: Day 4</vt:lpstr>
      <vt:lpstr>Week 8: Day 5</vt:lpstr>
      <vt:lpstr>Week 9: Day 1</vt:lpstr>
      <vt:lpstr>Week 9: Day 2</vt:lpstr>
      <vt:lpstr>Week 9: Day 3</vt:lpstr>
      <vt:lpstr>Week 9: Day 4</vt:lpstr>
      <vt:lpstr>Week 9: Day 5</vt:lpstr>
      <vt:lpstr>Week 10: Day 1</vt:lpstr>
      <vt:lpstr>Week 10: Day 2</vt:lpstr>
      <vt:lpstr>Week 10: Day 3</vt:lpstr>
      <vt:lpstr>Week 10: Day 4</vt:lpstr>
      <vt:lpstr>Week 10: Day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ELA Review</dc:title>
  <dc:creator>Samantha Pahe-Elliott</dc:creator>
  <cp:lastModifiedBy>Samantha Pahe-Elliott</cp:lastModifiedBy>
  <cp:revision>3</cp:revision>
  <dcterms:modified xsi:type="dcterms:W3CDTF">2020-03-18T20:04:56Z</dcterms:modified>
</cp:coreProperties>
</file>