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</p:sldIdLst>
  <p:sldSz cx="7772400" cy="10058400"/>
  <p:notesSz cx="9388475" cy="7102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Annie" panose="020B0604020202020204" charset="0"/>
      <p:regular r:id="rId9"/>
    </p:embeddedFont>
    <p:embeddedFont>
      <p:font typeface="HelloBoomerang" panose="020B0604020202020204" charset="0"/>
      <p:regular r:id="rId10"/>
    </p:embeddedFont>
    <p:embeddedFont>
      <p:font typeface="HelloButtons" panose="020B0604020202020204" charset="0"/>
      <p:regular r:id="rId11"/>
    </p:embeddedFont>
    <p:embeddedFont>
      <p:font typeface="HelloEtchASketch" panose="020B0604020202020204" charset="0"/>
      <p:regular r:id="rId12"/>
    </p:embeddedFont>
    <p:embeddedFont>
      <p:font typeface="KG Miss Kindergarten" panose="020B0604020202020204" charset="0"/>
      <p:regular r:id="rId13"/>
    </p:embeddedFont>
    <p:embeddedFont>
      <p:font typeface="KG Miss Kindy Chunk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30" y="-89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E74C37-FE53-4CED-ADCB-73299B2E6CB6}"/>
              </a:ext>
            </a:extLst>
          </p:cNvPr>
          <p:cNvSpPr/>
          <p:nvPr/>
        </p:nvSpPr>
        <p:spPr>
          <a:xfrm>
            <a:off x="444814" y="18574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10A645-1BDF-4930-9D6D-EFB9C24D5F5E}"/>
              </a:ext>
            </a:extLst>
          </p:cNvPr>
          <p:cNvSpPr/>
          <p:nvPr/>
        </p:nvSpPr>
        <p:spPr>
          <a:xfrm>
            <a:off x="3986774" y="18574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1ACF8D-F9C0-4B86-9869-E85C588FF7F1}"/>
              </a:ext>
            </a:extLst>
          </p:cNvPr>
          <p:cNvSpPr/>
          <p:nvPr/>
        </p:nvSpPr>
        <p:spPr>
          <a:xfrm>
            <a:off x="444814" y="49958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916E3E-7A91-428D-AFB1-3BE897A88A81}"/>
              </a:ext>
            </a:extLst>
          </p:cNvPr>
          <p:cNvSpPr/>
          <p:nvPr/>
        </p:nvSpPr>
        <p:spPr>
          <a:xfrm>
            <a:off x="444814" y="85193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8010D-361B-4E47-A4DE-F1D2E005DB97}"/>
              </a:ext>
            </a:extLst>
          </p:cNvPr>
          <p:cNvSpPr txBox="1"/>
          <p:nvPr/>
        </p:nvSpPr>
        <p:spPr>
          <a:xfrm>
            <a:off x="158765" y="8569969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76157-C01B-4399-83BE-5F2EB46DE535}"/>
              </a:ext>
            </a:extLst>
          </p:cNvPr>
          <p:cNvSpPr txBox="1"/>
          <p:nvPr/>
        </p:nvSpPr>
        <p:spPr>
          <a:xfrm>
            <a:off x="355915" y="2357585"/>
            <a:ext cx="3288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4: Tuesday Folders will be sent home. Remember to 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A Weekly Reading Overview page will be sent home with your child. Also, nightly reading homework will be assigned in your child’s Take Home Binder.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7E82D-7D04-4B7F-8878-DB81F9F609F5}"/>
              </a:ext>
            </a:extLst>
          </p:cNvPr>
          <p:cNvSpPr txBox="1"/>
          <p:nvPr/>
        </p:nvSpPr>
        <p:spPr>
          <a:xfrm>
            <a:off x="3986774" y="2352584"/>
            <a:ext cx="30266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 10</a:t>
            </a:r>
            <a:r>
              <a:rPr lang="en-US" sz="14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</a:t>
            </a: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Veterans’ Day Program at 1:30 in the Auditorium (We hope you’ll plan to join us).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11: Veterans’ Day Holiday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24-28 </a:t>
            </a:r>
            <a:r>
              <a:rPr lang="en-US" sz="1400">
                <a:latin typeface="KG Miss Kindergarten" panose="02000000000000000000" pitchFamily="2" charset="0"/>
                <a:ea typeface="HelloAnnie" panose="02000603000000000000" pitchFamily="2" charset="0"/>
              </a:rPr>
              <a:t>Thanksgiving Holidays</a:t>
            </a:r>
            <a:endParaRPr lang="en-US" sz="14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47130-4098-409C-87E5-DFA07D17889A}"/>
              </a:ext>
            </a:extLst>
          </p:cNvPr>
          <p:cNvSpPr txBox="1"/>
          <p:nvPr/>
        </p:nvSpPr>
        <p:spPr>
          <a:xfrm>
            <a:off x="2428570" y="8808624"/>
            <a:ext cx="2610458" cy="45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Spelling will begin in Unit 7.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4985F5A-DB13-4528-AB88-BFB170C2D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68553"/>
              </p:ext>
            </p:extLst>
          </p:nvPr>
        </p:nvGraphicFramePr>
        <p:xfrm>
          <a:off x="493787" y="5190235"/>
          <a:ext cx="6784828" cy="32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38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5356443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ur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ear, ng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Comprehension: Summarizing &amp; Visualizing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Vocabulary: shadow, where, light, instead, constant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11/7 Comprehension Story Assessment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Exclamatory Sentences, Writing: Describing a Person, Penmanship: Lowercase letters p &amp;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Topic 3: Addition Facts to 20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11/6 Minor Grade taken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5076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NA (We will alternate weeks for SS/Science).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Veterans’ 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B9AD6F4-62FB-4AC4-AA75-968C7D88884B}"/>
              </a:ext>
            </a:extLst>
          </p:cNvPr>
          <p:cNvSpPr txBox="1"/>
          <p:nvPr/>
        </p:nvSpPr>
        <p:spPr>
          <a:xfrm>
            <a:off x="417463" y="1887926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6A329-5C65-41B8-A7B5-3F412F2F4A27}"/>
              </a:ext>
            </a:extLst>
          </p:cNvPr>
          <p:cNvSpPr txBox="1"/>
          <p:nvPr/>
        </p:nvSpPr>
        <p:spPr>
          <a:xfrm>
            <a:off x="1848732" y="49873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5BF43-3AEE-46E2-AC91-D18EEA6DB8B6}"/>
              </a:ext>
            </a:extLst>
          </p:cNvPr>
          <p:cNvSpPr txBox="1"/>
          <p:nvPr/>
        </p:nvSpPr>
        <p:spPr>
          <a:xfrm>
            <a:off x="4037574" y="1889736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92B26E-0A6A-4141-9D9B-994ACCB6DB1E}"/>
              </a:ext>
            </a:extLst>
          </p:cNvPr>
          <p:cNvSpPr txBox="1"/>
          <p:nvPr/>
        </p:nvSpPr>
        <p:spPr bwMode="white">
          <a:xfrm>
            <a:off x="149477" y="212723"/>
            <a:ext cx="750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6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539C27-80BC-4A39-817B-67D93EECF5F8}"/>
              </a:ext>
            </a:extLst>
          </p:cNvPr>
          <p:cNvSpPr txBox="1"/>
          <p:nvPr/>
        </p:nvSpPr>
        <p:spPr>
          <a:xfrm>
            <a:off x="155818" y="1304035"/>
            <a:ext cx="409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November 3, 2025</a:t>
            </a:r>
          </a:p>
        </p:txBody>
      </p:sp>
    </p:spTree>
    <p:extLst>
      <p:ext uri="{BB962C8B-B14F-4D97-AF65-F5344CB8AC3E}">
        <p14:creationId xmlns:p14="http://schemas.microsoft.com/office/powerpoint/2010/main" val="39945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192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HelloEtchASketch</vt:lpstr>
      <vt:lpstr>Calibri Light</vt:lpstr>
      <vt:lpstr>HelloAnnie</vt:lpstr>
      <vt:lpstr>Calibri</vt:lpstr>
      <vt:lpstr>HelloBoomerang</vt:lpstr>
      <vt:lpstr>Arial</vt:lpstr>
      <vt:lpstr>HelloButtons</vt:lpstr>
      <vt:lpstr>KG Miss Kindy Chunky</vt:lpstr>
      <vt:lpstr>KG Miss Kindergarten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24</cp:revision>
  <cp:lastPrinted>2018-11-01T16:30:51Z</cp:lastPrinted>
  <dcterms:created xsi:type="dcterms:W3CDTF">2016-10-11T18:59:43Z</dcterms:created>
  <dcterms:modified xsi:type="dcterms:W3CDTF">2025-10-30T16:16:12Z</dcterms:modified>
</cp:coreProperties>
</file>