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D0372-3812-B2AD-6CA2-322CB29F8602}" v="641" dt="2021-08-10T15:07:02.295"/>
    <p1510:client id="{14813CE3-86EA-8DD8-75EF-D519F6ED7BC7}" v="767" dt="2021-08-09T01:41:27.070"/>
    <p1510:client id="{54F4F8AC-CC93-4EA6-BE73-805EA159E607}" v="250" dt="2021-08-09T11:57:50.063"/>
    <p1510:client id="{F912DFB6-16BA-5355-FEF7-46F51BD9E95C}" v="24" dt="2021-08-09T01:45:31.730"/>
    <p1510:client id="{F9B6BAA3-0750-4362-42BF-8BC405D8469B}" v="281" dt="2021-08-09T19:50:0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32" Type="http://schemas.microsoft.com/office/2015/10/relationships/revisionInfo" Target="revisionInfo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6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9825-49F1-2946-A436-C1C7EBF89FC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8BD72967-69C4-154F-8092-D5F14B2EE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154773"/>
              </p:ext>
            </p:extLst>
          </p:nvPr>
        </p:nvGraphicFramePr>
        <p:xfrm>
          <a:off x="321733" y="1320801"/>
          <a:ext cx="9414938" cy="6427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046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8213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32840">
                <a:tc gridSpan="3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latin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Century Gothic"/>
                          <a:cs typeface="Century Gothic"/>
                        </a:rPr>
                        <a:t>Edit text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3</a:t>
                      </a:r>
                      <a:endParaRPr lang="en-US" sz="1200" b="1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M-Topic 7 test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Pajama Day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Special snack- 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pixie sticks 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$1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Tests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Thursday-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Vocabulary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Friday-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Grammar, </a:t>
                      </a: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Reading, </a:t>
                      </a: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Spelling, </a:t>
                      </a: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*A weekly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guide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be sent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every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for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study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with your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daily.</a:t>
                      </a:r>
                      <a:endParaRPr lang="en-US" sz="1200" b="1" u="sng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5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 Rosa and Blanca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 Money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6</a:t>
                      </a: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10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Special 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snack-ring pops 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$1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12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 A Weed is a Flower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Money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13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Program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14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Program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16</a:t>
                      </a: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M-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Topic 8 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test</a:t>
                      </a:r>
                      <a:endParaRPr lang="en-US" sz="1200" b="1" dirty="0" smtClean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mtClean="0">
                          <a:latin typeface="Century Gothic"/>
                          <a:cs typeface="Century Gothic"/>
                        </a:rPr>
                        <a:t>17</a:t>
                      </a: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20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21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22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23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24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27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28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29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30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31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Christmas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Break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73F3D02-10F3-2745-BBB2-5F776401D031}"/>
              </a:ext>
            </a:extLst>
          </p:cNvPr>
          <p:cNvSpPr txBox="1"/>
          <p:nvPr/>
        </p:nvSpPr>
        <p:spPr>
          <a:xfrm>
            <a:off x="1550504" y="1987827"/>
            <a:ext cx="2279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Century Gothic" panose="020B0502020202020204" pitchFamily="34" charset="0"/>
              </a:rPr>
              <a:t>Always believe that something wonderful is about to happen.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EF3755E-3FC4-0A4B-88FC-336B79C94CF4}"/>
              </a:ext>
            </a:extLst>
          </p:cNvPr>
          <p:cNvSpPr txBox="1"/>
          <p:nvPr/>
        </p:nvSpPr>
        <p:spPr>
          <a:xfrm>
            <a:off x="7842343" y="209459"/>
            <a:ext cx="221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8144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109</Words>
  <Application>Microsoft Office PowerPoint</Application>
  <PresentationFormat>Custom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Joey Udovich</dc:creator>
  <cp:lastModifiedBy>Kristina Fielder</cp:lastModifiedBy>
  <cp:revision>95</cp:revision>
  <dcterms:created xsi:type="dcterms:W3CDTF">2021-06-28T02:08:56Z</dcterms:created>
  <dcterms:modified xsi:type="dcterms:W3CDTF">2021-11-29T15:59:57Z</dcterms:modified>
</cp:coreProperties>
</file>