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259" r:id="rId3"/>
    <p:sldId id="303" r:id="rId4"/>
    <p:sldId id="260" r:id="rId5"/>
    <p:sldId id="261" r:id="rId6"/>
    <p:sldId id="262"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29"/>
  </p:normalViewPr>
  <p:slideViewPr>
    <p:cSldViewPr snapToGrid="0" snapToObjects="1">
      <p:cViewPr varScale="1">
        <p:scale>
          <a:sx n="68" d="100"/>
          <a:sy n="68" d="100"/>
        </p:scale>
        <p:origin x="6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6A15F68F-890D-4900-945A-30EE8914DC66}"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046CB61-535D-4558-8B4C-5778C2D53822}">
      <dgm:prSet/>
      <dgm:spPr/>
      <dgm:t>
        <a:bodyPr/>
        <a:lstStyle/>
        <a:p>
          <a:r>
            <a:rPr lang="en-US"/>
            <a:t>Be prepared</a:t>
          </a:r>
        </a:p>
      </dgm:t>
    </dgm:pt>
    <dgm:pt modelId="{34A091AE-8224-45BB-826B-7972F03A2A8C}" type="parTrans" cxnId="{021AC599-2F15-4851-8BD4-6365FB1E6AB0}">
      <dgm:prSet/>
      <dgm:spPr/>
      <dgm:t>
        <a:bodyPr/>
        <a:lstStyle/>
        <a:p>
          <a:endParaRPr lang="en-US"/>
        </a:p>
      </dgm:t>
    </dgm:pt>
    <dgm:pt modelId="{730D1A29-1A40-49A9-ADD5-FDD2D716D603}" type="sibTrans" cxnId="{021AC599-2F15-4851-8BD4-6365FB1E6AB0}">
      <dgm:prSet/>
      <dgm:spPr/>
      <dgm:t>
        <a:bodyPr/>
        <a:lstStyle/>
        <a:p>
          <a:endParaRPr lang="en-US"/>
        </a:p>
      </dgm:t>
    </dgm:pt>
    <dgm:pt modelId="{99DBB9A0-182E-49C0-9718-ACAF5AB94276}">
      <dgm:prSet/>
      <dgm:spPr/>
      <dgm:t>
        <a:bodyPr/>
        <a:lstStyle/>
        <a:p>
          <a:r>
            <a:rPr lang="en-US"/>
            <a:t>Be positive</a:t>
          </a:r>
        </a:p>
      </dgm:t>
    </dgm:pt>
    <dgm:pt modelId="{74060B39-9764-415F-9918-083F60CA9120}" type="parTrans" cxnId="{4944F1FF-343A-440E-A1A7-00935A157ED6}">
      <dgm:prSet/>
      <dgm:spPr/>
      <dgm:t>
        <a:bodyPr/>
        <a:lstStyle/>
        <a:p>
          <a:endParaRPr lang="en-US"/>
        </a:p>
      </dgm:t>
    </dgm:pt>
    <dgm:pt modelId="{C5763C4C-D5E4-459A-A40E-340826649E9E}" type="sibTrans" cxnId="{4944F1FF-343A-440E-A1A7-00935A157ED6}">
      <dgm:prSet/>
      <dgm:spPr/>
      <dgm:t>
        <a:bodyPr/>
        <a:lstStyle/>
        <a:p>
          <a:endParaRPr lang="en-US"/>
        </a:p>
      </dgm:t>
    </dgm:pt>
    <dgm:pt modelId="{CB0A8EE3-EE48-4951-A3C9-E511955B3FFF}">
      <dgm:prSet/>
      <dgm:spPr/>
      <dgm:t>
        <a:bodyPr/>
        <a:lstStyle/>
        <a:p>
          <a:r>
            <a:rPr lang="en-US"/>
            <a:t>Be productive</a:t>
          </a:r>
        </a:p>
      </dgm:t>
    </dgm:pt>
    <dgm:pt modelId="{10D2CA22-4261-4824-BE78-AC5E1A5FF8A4}" type="parTrans" cxnId="{2EE5CB43-33A2-45DF-BFB3-934D0898B0CC}">
      <dgm:prSet/>
      <dgm:spPr/>
      <dgm:t>
        <a:bodyPr/>
        <a:lstStyle/>
        <a:p>
          <a:endParaRPr lang="en-US"/>
        </a:p>
      </dgm:t>
    </dgm:pt>
    <dgm:pt modelId="{DB2E678D-28D8-46A7-84AD-0AAC676726E2}" type="sibTrans" cxnId="{2EE5CB43-33A2-45DF-BFB3-934D0898B0CC}">
      <dgm:prSet/>
      <dgm:spPr/>
      <dgm:t>
        <a:bodyPr/>
        <a:lstStyle/>
        <a:p>
          <a:endParaRPr lang="en-US"/>
        </a:p>
      </dgm:t>
    </dgm:pt>
    <dgm:pt modelId="{3A77639F-7154-489F-8837-BF143BC6D402}">
      <dgm:prSet/>
      <dgm:spPr/>
      <dgm:t>
        <a:bodyPr/>
        <a:lstStyle/>
        <a:p>
          <a:r>
            <a:rPr lang="en-US"/>
            <a:t>Be polite</a:t>
          </a:r>
        </a:p>
      </dgm:t>
    </dgm:pt>
    <dgm:pt modelId="{D210D925-6A76-45B8-A593-C57EEE61655A}" type="parTrans" cxnId="{E21D1F8C-9BB6-43CD-9556-75B171AE1FA0}">
      <dgm:prSet/>
      <dgm:spPr/>
      <dgm:t>
        <a:bodyPr/>
        <a:lstStyle/>
        <a:p>
          <a:endParaRPr lang="en-US"/>
        </a:p>
      </dgm:t>
    </dgm:pt>
    <dgm:pt modelId="{7088A04E-1A4A-49F8-A208-335317D5634D}" type="sibTrans" cxnId="{E21D1F8C-9BB6-43CD-9556-75B171AE1FA0}">
      <dgm:prSet/>
      <dgm:spPr/>
      <dgm:t>
        <a:bodyPr/>
        <a:lstStyle/>
        <a:p>
          <a:endParaRPr lang="en-US"/>
        </a:p>
      </dgm:t>
    </dgm:pt>
    <dgm:pt modelId="{5EF18B15-F285-4438-88B3-A0CFADF18C19}" type="pres">
      <dgm:prSet presAssocID="{6A15F68F-890D-4900-945A-30EE8914DC66}" presName="root" presStyleCnt="0">
        <dgm:presLayoutVars>
          <dgm:dir/>
          <dgm:resizeHandles val="exact"/>
        </dgm:presLayoutVars>
      </dgm:prSet>
      <dgm:spPr/>
    </dgm:pt>
    <dgm:pt modelId="{C3668CE3-0EEF-42EF-9846-ABAD5806F92E}" type="pres">
      <dgm:prSet presAssocID="{6A15F68F-890D-4900-945A-30EE8914DC66}" presName="container" presStyleCnt="0">
        <dgm:presLayoutVars>
          <dgm:dir/>
          <dgm:resizeHandles val="exact"/>
        </dgm:presLayoutVars>
      </dgm:prSet>
      <dgm:spPr/>
    </dgm:pt>
    <dgm:pt modelId="{25F4746E-B006-44C9-A455-472252464A64}" type="pres">
      <dgm:prSet presAssocID="{7046CB61-535D-4558-8B4C-5778C2D53822}" presName="compNode" presStyleCnt="0"/>
      <dgm:spPr/>
    </dgm:pt>
    <dgm:pt modelId="{812CEC3C-CBF0-47FD-A2BB-C8D5F125D74E}" type="pres">
      <dgm:prSet presAssocID="{7046CB61-535D-4558-8B4C-5778C2D53822}" presName="iconBgRect" presStyleLbl="bgShp" presStyleIdx="0" presStyleCnt="4"/>
      <dgm:spPr/>
    </dgm:pt>
    <dgm:pt modelId="{4393ABB3-88F4-4075-A0E5-5DC48528ACC6}" type="pres">
      <dgm:prSet presAssocID="{7046CB61-535D-4558-8B4C-5778C2D5382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8B7B81F0-D375-40D8-8748-202ACB460C9E}" type="pres">
      <dgm:prSet presAssocID="{7046CB61-535D-4558-8B4C-5778C2D53822}" presName="spaceRect" presStyleCnt="0"/>
      <dgm:spPr/>
    </dgm:pt>
    <dgm:pt modelId="{13B526F0-B5EC-4464-90C0-3B954AEA3702}" type="pres">
      <dgm:prSet presAssocID="{7046CB61-535D-4558-8B4C-5778C2D53822}" presName="textRect" presStyleLbl="revTx" presStyleIdx="0" presStyleCnt="4">
        <dgm:presLayoutVars>
          <dgm:chMax val="1"/>
          <dgm:chPref val="1"/>
        </dgm:presLayoutVars>
      </dgm:prSet>
      <dgm:spPr/>
    </dgm:pt>
    <dgm:pt modelId="{1B465B78-87FE-4824-B068-F74C4BEC86C2}" type="pres">
      <dgm:prSet presAssocID="{730D1A29-1A40-49A9-ADD5-FDD2D716D603}" presName="sibTrans" presStyleLbl="sibTrans2D1" presStyleIdx="0" presStyleCnt="0"/>
      <dgm:spPr/>
    </dgm:pt>
    <dgm:pt modelId="{7207B212-61EB-4759-B5B2-D35F8AB515E0}" type="pres">
      <dgm:prSet presAssocID="{99DBB9A0-182E-49C0-9718-ACAF5AB94276}" presName="compNode" presStyleCnt="0"/>
      <dgm:spPr/>
    </dgm:pt>
    <dgm:pt modelId="{0F4F07F7-92C0-4F5F-A528-C1454FA7027A}" type="pres">
      <dgm:prSet presAssocID="{99DBB9A0-182E-49C0-9718-ACAF5AB94276}" presName="iconBgRect" presStyleLbl="bgShp" presStyleIdx="1" presStyleCnt="4"/>
      <dgm:spPr/>
    </dgm:pt>
    <dgm:pt modelId="{0D948AAA-1360-4C65-968A-120C695F7837}" type="pres">
      <dgm:prSet presAssocID="{99DBB9A0-182E-49C0-9718-ACAF5AB9427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556CF567-18B5-4123-A55D-F101C438CCBA}" type="pres">
      <dgm:prSet presAssocID="{99DBB9A0-182E-49C0-9718-ACAF5AB94276}" presName="spaceRect" presStyleCnt="0"/>
      <dgm:spPr/>
    </dgm:pt>
    <dgm:pt modelId="{FE999EA5-1A3F-4AEB-9879-61DB40426E01}" type="pres">
      <dgm:prSet presAssocID="{99DBB9A0-182E-49C0-9718-ACAF5AB94276}" presName="textRect" presStyleLbl="revTx" presStyleIdx="1" presStyleCnt="4">
        <dgm:presLayoutVars>
          <dgm:chMax val="1"/>
          <dgm:chPref val="1"/>
        </dgm:presLayoutVars>
      </dgm:prSet>
      <dgm:spPr/>
    </dgm:pt>
    <dgm:pt modelId="{99666AB0-2A13-4B07-9C56-57B49557FFDD}" type="pres">
      <dgm:prSet presAssocID="{C5763C4C-D5E4-459A-A40E-340826649E9E}" presName="sibTrans" presStyleLbl="sibTrans2D1" presStyleIdx="0" presStyleCnt="0"/>
      <dgm:spPr/>
    </dgm:pt>
    <dgm:pt modelId="{A5CD78D8-B0D4-4500-9806-6E491F5AB3EF}" type="pres">
      <dgm:prSet presAssocID="{CB0A8EE3-EE48-4951-A3C9-E511955B3FFF}" presName="compNode" presStyleCnt="0"/>
      <dgm:spPr/>
    </dgm:pt>
    <dgm:pt modelId="{6FAC3599-9926-4A9A-8812-7199A4BA5C24}" type="pres">
      <dgm:prSet presAssocID="{CB0A8EE3-EE48-4951-A3C9-E511955B3FFF}" presName="iconBgRect" presStyleLbl="bgShp" presStyleIdx="2" presStyleCnt="4"/>
      <dgm:spPr/>
    </dgm:pt>
    <dgm:pt modelId="{21A6B299-1854-464B-8075-A48ADD373046}" type="pres">
      <dgm:prSet presAssocID="{CB0A8EE3-EE48-4951-A3C9-E511955B3F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E42F665-9894-443C-A7AF-AB97D46B5197}" type="pres">
      <dgm:prSet presAssocID="{CB0A8EE3-EE48-4951-A3C9-E511955B3FFF}" presName="spaceRect" presStyleCnt="0"/>
      <dgm:spPr/>
    </dgm:pt>
    <dgm:pt modelId="{5334EE70-2C97-42ED-BD31-AD02CEC0DC18}" type="pres">
      <dgm:prSet presAssocID="{CB0A8EE3-EE48-4951-A3C9-E511955B3FFF}" presName="textRect" presStyleLbl="revTx" presStyleIdx="2" presStyleCnt="4">
        <dgm:presLayoutVars>
          <dgm:chMax val="1"/>
          <dgm:chPref val="1"/>
        </dgm:presLayoutVars>
      </dgm:prSet>
      <dgm:spPr/>
    </dgm:pt>
    <dgm:pt modelId="{89E261AA-4B4F-4D89-BE0A-6C1AFA5B3C4A}" type="pres">
      <dgm:prSet presAssocID="{DB2E678D-28D8-46A7-84AD-0AAC676726E2}" presName="sibTrans" presStyleLbl="sibTrans2D1" presStyleIdx="0" presStyleCnt="0"/>
      <dgm:spPr/>
    </dgm:pt>
    <dgm:pt modelId="{B9C80842-22C3-410A-9FD7-69A6C02C425B}" type="pres">
      <dgm:prSet presAssocID="{3A77639F-7154-489F-8837-BF143BC6D402}" presName="compNode" presStyleCnt="0"/>
      <dgm:spPr/>
    </dgm:pt>
    <dgm:pt modelId="{656C5C2B-0A3E-4587-A3CB-74443C5BB4A2}" type="pres">
      <dgm:prSet presAssocID="{3A77639F-7154-489F-8837-BF143BC6D402}" presName="iconBgRect" presStyleLbl="bgShp" presStyleIdx="3" presStyleCnt="4"/>
      <dgm:spPr/>
    </dgm:pt>
    <dgm:pt modelId="{BA6DF8BB-7328-4B94-A40A-4496D1489BDB}" type="pres">
      <dgm:prSet presAssocID="{3A77639F-7154-489F-8837-BF143BC6D40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iling Face with No Fill"/>
        </a:ext>
      </dgm:extLst>
    </dgm:pt>
    <dgm:pt modelId="{D55D511F-792D-4E63-A4F6-566F7D15DB5D}" type="pres">
      <dgm:prSet presAssocID="{3A77639F-7154-489F-8837-BF143BC6D402}" presName="spaceRect" presStyleCnt="0"/>
      <dgm:spPr/>
    </dgm:pt>
    <dgm:pt modelId="{30A89B1D-99B9-4872-9246-859505931E1E}" type="pres">
      <dgm:prSet presAssocID="{3A77639F-7154-489F-8837-BF143BC6D402}" presName="textRect" presStyleLbl="revTx" presStyleIdx="3" presStyleCnt="4">
        <dgm:presLayoutVars>
          <dgm:chMax val="1"/>
          <dgm:chPref val="1"/>
        </dgm:presLayoutVars>
      </dgm:prSet>
      <dgm:spPr/>
    </dgm:pt>
  </dgm:ptLst>
  <dgm:cxnLst>
    <dgm:cxn modelId="{EB4F0A0A-937D-4E49-A786-7AFC672D3BF6}" type="presOf" srcId="{730D1A29-1A40-49A9-ADD5-FDD2D716D603}" destId="{1B465B78-87FE-4824-B068-F74C4BEC86C2}" srcOrd="0" destOrd="0" presId="urn:microsoft.com/office/officeart/2018/2/layout/IconCircleList"/>
    <dgm:cxn modelId="{78DA3120-8D6D-492E-AE20-86C7727AB8A8}" type="presOf" srcId="{6A15F68F-890D-4900-945A-30EE8914DC66}" destId="{5EF18B15-F285-4438-88B3-A0CFADF18C19}" srcOrd="0" destOrd="0" presId="urn:microsoft.com/office/officeart/2018/2/layout/IconCircleList"/>
    <dgm:cxn modelId="{7987C521-F781-47B1-A990-8ECB3C66F2C9}" type="presOf" srcId="{3A77639F-7154-489F-8837-BF143BC6D402}" destId="{30A89B1D-99B9-4872-9246-859505931E1E}" srcOrd="0" destOrd="0" presId="urn:microsoft.com/office/officeart/2018/2/layout/IconCircleList"/>
    <dgm:cxn modelId="{5E005741-45B5-4996-A2FB-56154D6C2CB3}" type="presOf" srcId="{DB2E678D-28D8-46A7-84AD-0AAC676726E2}" destId="{89E261AA-4B4F-4D89-BE0A-6C1AFA5B3C4A}" srcOrd="0" destOrd="0" presId="urn:microsoft.com/office/officeart/2018/2/layout/IconCircleList"/>
    <dgm:cxn modelId="{E2043742-87F2-48EB-8364-F98BB607447F}" type="presOf" srcId="{CB0A8EE3-EE48-4951-A3C9-E511955B3FFF}" destId="{5334EE70-2C97-42ED-BD31-AD02CEC0DC18}" srcOrd="0" destOrd="0" presId="urn:microsoft.com/office/officeart/2018/2/layout/IconCircleList"/>
    <dgm:cxn modelId="{2EE5CB43-33A2-45DF-BFB3-934D0898B0CC}" srcId="{6A15F68F-890D-4900-945A-30EE8914DC66}" destId="{CB0A8EE3-EE48-4951-A3C9-E511955B3FFF}" srcOrd="2" destOrd="0" parTransId="{10D2CA22-4261-4824-BE78-AC5E1A5FF8A4}" sibTransId="{DB2E678D-28D8-46A7-84AD-0AAC676726E2}"/>
    <dgm:cxn modelId="{EE7C9E54-5F83-4988-B2D5-7EF96150C2D4}" type="presOf" srcId="{C5763C4C-D5E4-459A-A40E-340826649E9E}" destId="{99666AB0-2A13-4B07-9C56-57B49557FFDD}" srcOrd="0" destOrd="0" presId="urn:microsoft.com/office/officeart/2018/2/layout/IconCircleList"/>
    <dgm:cxn modelId="{05C1D977-FE17-4C12-B7C3-C83622B88EF6}" type="presOf" srcId="{7046CB61-535D-4558-8B4C-5778C2D53822}" destId="{13B526F0-B5EC-4464-90C0-3B954AEA3702}" srcOrd="0" destOrd="0" presId="urn:microsoft.com/office/officeart/2018/2/layout/IconCircleList"/>
    <dgm:cxn modelId="{E21D1F8C-9BB6-43CD-9556-75B171AE1FA0}" srcId="{6A15F68F-890D-4900-945A-30EE8914DC66}" destId="{3A77639F-7154-489F-8837-BF143BC6D402}" srcOrd="3" destOrd="0" parTransId="{D210D925-6A76-45B8-A593-C57EEE61655A}" sibTransId="{7088A04E-1A4A-49F8-A208-335317D5634D}"/>
    <dgm:cxn modelId="{021AC599-2F15-4851-8BD4-6365FB1E6AB0}" srcId="{6A15F68F-890D-4900-945A-30EE8914DC66}" destId="{7046CB61-535D-4558-8B4C-5778C2D53822}" srcOrd="0" destOrd="0" parTransId="{34A091AE-8224-45BB-826B-7972F03A2A8C}" sibTransId="{730D1A29-1A40-49A9-ADD5-FDD2D716D603}"/>
    <dgm:cxn modelId="{506A06E9-A574-431D-801C-8AD7F9459AF8}" type="presOf" srcId="{99DBB9A0-182E-49C0-9718-ACAF5AB94276}" destId="{FE999EA5-1A3F-4AEB-9879-61DB40426E01}" srcOrd="0" destOrd="0" presId="urn:microsoft.com/office/officeart/2018/2/layout/IconCircleList"/>
    <dgm:cxn modelId="{4944F1FF-343A-440E-A1A7-00935A157ED6}" srcId="{6A15F68F-890D-4900-945A-30EE8914DC66}" destId="{99DBB9A0-182E-49C0-9718-ACAF5AB94276}" srcOrd="1" destOrd="0" parTransId="{74060B39-9764-415F-9918-083F60CA9120}" sibTransId="{C5763C4C-D5E4-459A-A40E-340826649E9E}"/>
    <dgm:cxn modelId="{F22D9C5E-758C-420C-9016-5C217584744D}" type="presParOf" srcId="{5EF18B15-F285-4438-88B3-A0CFADF18C19}" destId="{C3668CE3-0EEF-42EF-9846-ABAD5806F92E}" srcOrd="0" destOrd="0" presId="urn:microsoft.com/office/officeart/2018/2/layout/IconCircleList"/>
    <dgm:cxn modelId="{8B6DD6C8-74CE-4FC4-B2D0-24EFAC1FEB87}" type="presParOf" srcId="{C3668CE3-0EEF-42EF-9846-ABAD5806F92E}" destId="{25F4746E-B006-44C9-A455-472252464A64}" srcOrd="0" destOrd="0" presId="urn:microsoft.com/office/officeart/2018/2/layout/IconCircleList"/>
    <dgm:cxn modelId="{826CF7C4-4BF6-4693-A899-FBE28C887CBB}" type="presParOf" srcId="{25F4746E-B006-44C9-A455-472252464A64}" destId="{812CEC3C-CBF0-47FD-A2BB-C8D5F125D74E}" srcOrd="0" destOrd="0" presId="urn:microsoft.com/office/officeart/2018/2/layout/IconCircleList"/>
    <dgm:cxn modelId="{8475D8BB-459E-4593-89CF-A24B9D8B6753}" type="presParOf" srcId="{25F4746E-B006-44C9-A455-472252464A64}" destId="{4393ABB3-88F4-4075-A0E5-5DC48528ACC6}" srcOrd="1" destOrd="0" presId="urn:microsoft.com/office/officeart/2018/2/layout/IconCircleList"/>
    <dgm:cxn modelId="{81B8EF49-FCF9-4A14-863F-8BB490D5C7CC}" type="presParOf" srcId="{25F4746E-B006-44C9-A455-472252464A64}" destId="{8B7B81F0-D375-40D8-8748-202ACB460C9E}" srcOrd="2" destOrd="0" presId="urn:microsoft.com/office/officeart/2018/2/layout/IconCircleList"/>
    <dgm:cxn modelId="{996ECEDB-FA00-4E93-96F4-DD89440B8CED}" type="presParOf" srcId="{25F4746E-B006-44C9-A455-472252464A64}" destId="{13B526F0-B5EC-4464-90C0-3B954AEA3702}" srcOrd="3" destOrd="0" presId="urn:microsoft.com/office/officeart/2018/2/layout/IconCircleList"/>
    <dgm:cxn modelId="{CAE4EB63-A8B7-4329-9B37-1B86086A2010}" type="presParOf" srcId="{C3668CE3-0EEF-42EF-9846-ABAD5806F92E}" destId="{1B465B78-87FE-4824-B068-F74C4BEC86C2}" srcOrd="1" destOrd="0" presId="urn:microsoft.com/office/officeart/2018/2/layout/IconCircleList"/>
    <dgm:cxn modelId="{EFC1B1BC-3C02-45B2-8EFD-66B0C0B45E86}" type="presParOf" srcId="{C3668CE3-0EEF-42EF-9846-ABAD5806F92E}" destId="{7207B212-61EB-4759-B5B2-D35F8AB515E0}" srcOrd="2" destOrd="0" presId="urn:microsoft.com/office/officeart/2018/2/layout/IconCircleList"/>
    <dgm:cxn modelId="{9643C8A6-3779-4F74-B268-2F038F76FAC2}" type="presParOf" srcId="{7207B212-61EB-4759-B5B2-D35F8AB515E0}" destId="{0F4F07F7-92C0-4F5F-A528-C1454FA7027A}" srcOrd="0" destOrd="0" presId="urn:microsoft.com/office/officeart/2018/2/layout/IconCircleList"/>
    <dgm:cxn modelId="{CB36960F-D124-4ECA-A4B0-FC0DDEB2EA7F}" type="presParOf" srcId="{7207B212-61EB-4759-B5B2-D35F8AB515E0}" destId="{0D948AAA-1360-4C65-968A-120C695F7837}" srcOrd="1" destOrd="0" presId="urn:microsoft.com/office/officeart/2018/2/layout/IconCircleList"/>
    <dgm:cxn modelId="{88516462-423D-42F2-9D25-0EDAC84BA012}" type="presParOf" srcId="{7207B212-61EB-4759-B5B2-D35F8AB515E0}" destId="{556CF567-18B5-4123-A55D-F101C438CCBA}" srcOrd="2" destOrd="0" presId="urn:microsoft.com/office/officeart/2018/2/layout/IconCircleList"/>
    <dgm:cxn modelId="{5DC6579E-85B2-442A-A744-C35FC1C9BA72}" type="presParOf" srcId="{7207B212-61EB-4759-B5B2-D35F8AB515E0}" destId="{FE999EA5-1A3F-4AEB-9879-61DB40426E01}" srcOrd="3" destOrd="0" presId="urn:microsoft.com/office/officeart/2018/2/layout/IconCircleList"/>
    <dgm:cxn modelId="{7947493C-8236-4EDA-BE3A-A32012669AF6}" type="presParOf" srcId="{C3668CE3-0EEF-42EF-9846-ABAD5806F92E}" destId="{99666AB0-2A13-4B07-9C56-57B49557FFDD}" srcOrd="3" destOrd="0" presId="urn:microsoft.com/office/officeart/2018/2/layout/IconCircleList"/>
    <dgm:cxn modelId="{4BD459BB-8615-4FFF-9E53-EF0DEFFC1B24}" type="presParOf" srcId="{C3668CE3-0EEF-42EF-9846-ABAD5806F92E}" destId="{A5CD78D8-B0D4-4500-9806-6E491F5AB3EF}" srcOrd="4" destOrd="0" presId="urn:microsoft.com/office/officeart/2018/2/layout/IconCircleList"/>
    <dgm:cxn modelId="{F1040380-2893-4871-8CDF-5B6B9AB763B4}" type="presParOf" srcId="{A5CD78D8-B0D4-4500-9806-6E491F5AB3EF}" destId="{6FAC3599-9926-4A9A-8812-7199A4BA5C24}" srcOrd="0" destOrd="0" presId="urn:microsoft.com/office/officeart/2018/2/layout/IconCircleList"/>
    <dgm:cxn modelId="{44E1C59D-B6EA-4459-B908-8A41049BB58E}" type="presParOf" srcId="{A5CD78D8-B0D4-4500-9806-6E491F5AB3EF}" destId="{21A6B299-1854-464B-8075-A48ADD373046}" srcOrd="1" destOrd="0" presId="urn:microsoft.com/office/officeart/2018/2/layout/IconCircleList"/>
    <dgm:cxn modelId="{1F40C9D3-7A84-4998-8DD6-A9B032DA7F6A}" type="presParOf" srcId="{A5CD78D8-B0D4-4500-9806-6E491F5AB3EF}" destId="{8E42F665-9894-443C-A7AF-AB97D46B5197}" srcOrd="2" destOrd="0" presId="urn:microsoft.com/office/officeart/2018/2/layout/IconCircleList"/>
    <dgm:cxn modelId="{1A29B1FD-1698-4AEE-9E0D-F7FF741DFF2D}" type="presParOf" srcId="{A5CD78D8-B0D4-4500-9806-6E491F5AB3EF}" destId="{5334EE70-2C97-42ED-BD31-AD02CEC0DC18}" srcOrd="3" destOrd="0" presId="urn:microsoft.com/office/officeart/2018/2/layout/IconCircleList"/>
    <dgm:cxn modelId="{31BD6D67-1AED-4278-A568-10DD9E8BA454}" type="presParOf" srcId="{C3668CE3-0EEF-42EF-9846-ABAD5806F92E}" destId="{89E261AA-4B4F-4D89-BE0A-6C1AFA5B3C4A}" srcOrd="5" destOrd="0" presId="urn:microsoft.com/office/officeart/2018/2/layout/IconCircleList"/>
    <dgm:cxn modelId="{8F835C05-1280-48A8-AE0E-95446A01E394}" type="presParOf" srcId="{C3668CE3-0EEF-42EF-9846-ABAD5806F92E}" destId="{B9C80842-22C3-410A-9FD7-69A6C02C425B}" srcOrd="6" destOrd="0" presId="urn:microsoft.com/office/officeart/2018/2/layout/IconCircleList"/>
    <dgm:cxn modelId="{7180CD55-D276-4965-B567-A924EB17B25A}" type="presParOf" srcId="{B9C80842-22C3-410A-9FD7-69A6C02C425B}" destId="{656C5C2B-0A3E-4587-A3CB-74443C5BB4A2}" srcOrd="0" destOrd="0" presId="urn:microsoft.com/office/officeart/2018/2/layout/IconCircleList"/>
    <dgm:cxn modelId="{A29B9EC5-92A4-4C07-88E1-06BD83A48A49}" type="presParOf" srcId="{B9C80842-22C3-410A-9FD7-69A6C02C425B}" destId="{BA6DF8BB-7328-4B94-A40A-4496D1489BDB}" srcOrd="1" destOrd="0" presId="urn:microsoft.com/office/officeart/2018/2/layout/IconCircleList"/>
    <dgm:cxn modelId="{6F6D27A2-6092-4A5F-8361-EDCDBCECC832}" type="presParOf" srcId="{B9C80842-22C3-410A-9FD7-69A6C02C425B}" destId="{D55D511F-792D-4E63-A4F6-566F7D15DB5D}" srcOrd="2" destOrd="0" presId="urn:microsoft.com/office/officeart/2018/2/layout/IconCircleList"/>
    <dgm:cxn modelId="{08F1EBC5-FBD2-434A-9B08-FBB58873DCCD}" type="presParOf" srcId="{B9C80842-22C3-410A-9FD7-69A6C02C425B}" destId="{30A89B1D-99B9-4872-9246-859505931E1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CEC3C-CBF0-47FD-A2BB-C8D5F125D74E}">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3ABB3-88F4-4075-A0E5-5DC48528ACC6}">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B526F0-B5EC-4464-90C0-3B954AEA3702}">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Be prepared</a:t>
          </a:r>
        </a:p>
      </dsp:txBody>
      <dsp:txXfrm>
        <a:off x="1834517" y="469890"/>
        <a:ext cx="3148942" cy="1335915"/>
      </dsp:txXfrm>
    </dsp:sp>
    <dsp:sp modelId="{0F4F07F7-92C0-4F5F-A528-C1454FA7027A}">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48AAA-1360-4C65-968A-120C695F7837}">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999EA5-1A3F-4AEB-9879-61DB40426E01}">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Be positive</a:t>
          </a:r>
        </a:p>
      </dsp:txBody>
      <dsp:txXfrm>
        <a:off x="7154322" y="469890"/>
        <a:ext cx="3148942" cy="1335915"/>
      </dsp:txXfrm>
    </dsp:sp>
    <dsp:sp modelId="{6FAC3599-9926-4A9A-8812-7199A4BA5C24}">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6B299-1854-464B-8075-A48ADD373046}">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34EE70-2C97-42ED-BD31-AD02CEC0DC18}">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Be productive</a:t>
          </a:r>
        </a:p>
      </dsp:txBody>
      <dsp:txXfrm>
        <a:off x="1834517" y="2545532"/>
        <a:ext cx="3148942" cy="1335915"/>
      </dsp:txXfrm>
    </dsp:sp>
    <dsp:sp modelId="{656C5C2B-0A3E-4587-A3CB-74443C5BB4A2}">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6DF8BB-7328-4B94-A40A-4496D1489BDB}">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A89B1D-99B9-4872-9246-859505931E1E}">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Be polite</a:t>
          </a: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756B1-CB9A-8046-917B-E915C00335C1}"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567B5-28B2-0143-AC58-50BA1423105A}" type="slidenum">
              <a:rPr lang="en-US" smtClean="0"/>
              <a:t>‹#›</a:t>
            </a:fld>
            <a:endParaRPr lang="en-US"/>
          </a:p>
        </p:txBody>
      </p:sp>
    </p:spTree>
    <p:extLst>
      <p:ext uri="{BB962C8B-B14F-4D97-AF65-F5344CB8AC3E}">
        <p14:creationId xmlns:p14="http://schemas.microsoft.com/office/powerpoint/2010/main" val="1030787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Schoology preview</a:t>
            </a:r>
          </a:p>
        </p:txBody>
      </p:sp>
      <p:sp>
        <p:nvSpPr>
          <p:cNvPr id="4" name="Slide Number Placeholder 3"/>
          <p:cNvSpPr>
            <a:spLocks noGrp="1"/>
          </p:cNvSpPr>
          <p:nvPr>
            <p:ph type="sldNum" sz="quarter" idx="5"/>
          </p:nvPr>
        </p:nvSpPr>
        <p:spPr/>
        <p:txBody>
          <a:bodyPr/>
          <a:lstStyle/>
          <a:p>
            <a:fld id="{645567B5-28B2-0143-AC58-50BA1423105A}" type="slidenum">
              <a:rPr lang="en-US" smtClean="0"/>
              <a:t>6</a:t>
            </a:fld>
            <a:endParaRPr lang="en-US"/>
          </a:p>
        </p:txBody>
      </p:sp>
    </p:spTree>
    <p:extLst>
      <p:ext uri="{BB962C8B-B14F-4D97-AF65-F5344CB8AC3E}">
        <p14:creationId xmlns:p14="http://schemas.microsoft.com/office/powerpoint/2010/main" val="31390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7ECA-5F93-214A-B750-32262DA8A4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B25645-1BFB-924D-8999-A40482388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128498-6ADA-FC4C-AA98-2E4CEB432D5B}"/>
              </a:ext>
            </a:extLst>
          </p:cNvPr>
          <p:cNvSpPr>
            <a:spLocks noGrp="1"/>
          </p:cNvSpPr>
          <p:nvPr>
            <p:ph type="dt" sz="half" idx="10"/>
          </p:nvPr>
        </p:nvSpPr>
        <p:spPr/>
        <p:txBody>
          <a:bodyPr/>
          <a:lstStyle/>
          <a:p>
            <a:fld id="{78D70DA8-6656-E94A-A89B-1BE327A83106}" type="datetimeFigureOut">
              <a:rPr lang="en-US" smtClean="0"/>
              <a:t>7/26/2023</a:t>
            </a:fld>
            <a:endParaRPr lang="en-US"/>
          </a:p>
        </p:txBody>
      </p:sp>
      <p:sp>
        <p:nvSpPr>
          <p:cNvPr id="5" name="Footer Placeholder 4">
            <a:extLst>
              <a:ext uri="{FF2B5EF4-FFF2-40B4-BE49-F238E27FC236}">
                <a16:creationId xmlns:a16="http://schemas.microsoft.com/office/drawing/2014/main" id="{E4CD14B0-3282-2B45-99C6-03C4C27A4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0334B-FA52-144A-A5BE-1BF63D42E901}"/>
              </a:ext>
            </a:extLst>
          </p:cNvPr>
          <p:cNvSpPr>
            <a:spLocks noGrp="1"/>
          </p:cNvSpPr>
          <p:nvPr>
            <p:ph type="sldNum" sz="quarter" idx="12"/>
          </p:nvPr>
        </p:nvSpPr>
        <p:spPr/>
        <p:txBody>
          <a:bodyPr/>
          <a:lstStyle/>
          <a:p>
            <a:fld id="{0E919CC3-9F0E-984E-8B6D-2ADAE1578A17}" type="slidenum">
              <a:rPr lang="en-US" smtClean="0"/>
              <a:t>‹#›</a:t>
            </a:fld>
            <a:endParaRPr lang="en-US"/>
          </a:p>
        </p:txBody>
      </p:sp>
    </p:spTree>
    <p:extLst>
      <p:ext uri="{BB962C8B-B14F-4D97-AF65-F5344CB8AC3E}">
        <p14:creationId xmlns:p14="http://schemas.microsoft.com/office/powerpoint/2010/main" val="14211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A03B-9205-DA48-A407-6BA08E6C6A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A0BA6E-2599-EE49-93D6-187695A94F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E22A0-34C7-9C4A-AED9-D74AF59BA93B}"/>
              </a:ext>
            </a:extLst>
          </p:cNvPr>
          <p:cNvSpPr>
            <a:spLocks noGrp="1"/>
          </p:cNvSpPr>
          <p:nvPr>
            <p:ph type="dt" sz="half" idx="10"/>
          </p:nvPr>
        </p:nvSpPr>
        <p:spPr/>
        <p:txBody>
          <a:bodyPr/>
          <a:lstStyle/>
          <a:p>
            <a:fld id="{78D70DA8-6656-E94A-A89B-1BE327A83106}" type="datetimeFigureOut">
              <a:rPr lang="en-US" smtClean="0"/>
              <a:t>7/26/2023</a:t>
            </a:fld>
            <a:endParaRPr lang="en-US"/>
          </a:p>
        </p:txBody>
      </p:sp>
      <p:sp>
        <p:nvSpPr>
          <p:cNvPr id="5" name="Footer Placeholder 4">
            <a:extLst>
              <a:ext uri="{FF2B5EF4-FFF2-40B4-BE49-F238E27FC236}">
                <a16:creationId xmlns:a16="http://schemas.microsoft.com/office/drawing/2014/main" id="{022BC11E-1E18-D242-9315-5C9A99D77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A6ABC-8288-8B46-91FD-13DFF4E2F1CE}"/>
              </a:ext>
            </a:extLst>
          </p:cNvPr>
          <p:cNvSpPr>
            <a:spLocks noGrp="1"/>
          </p:cNvSpPr>
          <p:nvPr>
            <p:ph type="sldNum" sz="quarter" idx="12"/>
          </p:nvPr>
        </p:nvSpPr>
        <p:spPr/>
        <p:txBody>
          <a:bodyPr/>
          <a:lstStyle/>
          <a:p>
            <a:fld id="{0E919CC3-9F0E-984E-8B6D-2ADAE1578A17}" type="slidenum">
              <a:rPr lang="en-US" smtClean="0"/>
              <a:t>‹#›</a:t>
            </a:fld>
            <a:endParaRPr lang="en-US"/>
          </a:p>
        </p:txBody>
      </p:sp>
    </p:spTree>
    <p:extLst>
      <p:ext uri="{BB962C8B-B14F-4D97-AF65-F5344CB8AC3E}">
        <p14:creationId xmlns:p14="http://schemas.microsoft.com/office/powerpoint/2010/main" val="2354886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3E24D7-3909-B140-8267-1BA2CD80BD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15CB93-D793-654A-843B-E61884FCF7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F6481-53C8-CD42-A20F-8235524A632A}"/>
              </a:ext>
            </a:extLst>
          </p:cNvPr>
          <p:cNvSpPr>
            <a:spLocks noGrp="1"/>
          </p:cNvSpPr>
          <p:nvPr>
            <p:ph type="dt" sz="half" idx="10"/>
          </p:nvPr>
        </p:nvSpPr>
        <p:spPr/>
        <p:txBody>
          <a:bodyPr/>
          <a:lstStyle/>
          <a:p>
            <a:fld id="{78D70DA8-6656-E94A-A89B-1BE327A83106}" type="datetimeFigureOut">
              <a:rPr lang="en-US" smtClean="0"/>
              <a:t>7/26/2023</a:t>
            </a:fld>
            <a:endParaRPr lang="en-US"/>
          </a:p>
        </p:txBody>
      </p:sp>
      <p:sp>
        <p:nvSpPr>
          <p:cNvPr id="5" name="Footer Placeholder 4">
            <a:extLst>
              <a:ext uri="{FF2B5EF4-FFF2-40B4-BE49-F238E27FC236}">
                <a16:creationId xmlns:a16="http://schemas.microsoft.com/office/drawing/2014/main" id="{9D13F77F-FD0F-F845-BFC0-915EB6529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D20E3-F5B6-6640-A6B4-7E8FF1ED825D}"/>
              </a:ext>
            </a:extLst>
          </p:cNvPr>
          <p:cNvSpPr>
            <a:spLocks noGrp="1"/>
          </p:cNvSpPr>
          <p:nvPr>
            <p:ph type="sldNum" sz="quarter" idx="12"/>
          </p:nvPr>
        </p:nvSpPr>
        <p:spPr/>
        <p:txBody>
          <a:bodyPr/>
          <a:lstStyle/>
          <a:p>
            <a:fld id="{0E919CC3-9F0E-984E-8B6D-2ADAE1578A17}" type="slidenum">
              <a:rPr lang="en-US" smtClean="0"/>
              <a:t>‹#›</a:t>
            </a:fld>
            <a:endParaRPr lang="en-US"/>
          </a:p>
        </p:txBody>
      </p:sp>
    </p:spTree>
    <p:extLst>
      <p:ext uri="{BB962C8B-B14F-4D97-AF65-F5344CB8AC3E}">
        <p14:creationId xmlns:p14="http://schemas.microsoft.com/office/powerpoint/2010/main" val="133005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C810-AD56-C447-BB0D-35A30032FC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4A4755-1291-F345-9820-2AFEA9B45E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C805-33A8-B541-8512-21530F9A76FD}"/>
              </a:ext>
            </a:extLst>
          </p:cNvPr>
          <p:cNvSpPr>
            <a:spLocks noGrp="1"/>
          </p:cNvSpPr>
          <p:nvPr>
            <p:ph type="dt" sz="half" idx="10"/>
          </p:nvPr>
        </p:nvSpPr>
        <p:spPr/>
        <p:txBody>
          <a:bodyPr/>
          <a:lstStyle/>
          <a:p>
            <a:fld id="{78D70DA8-6656-E94A-A89B-1BE327A83106}" type="datetimeFigureOut">
              <a:rPr lang="en-US" smtClean="0"/>
              <a:t>7/26/2023</a:t>
            </a:fld>
            <a:endParaRPr lang="en-US"/>
          </a:p>
        </p:txBody>
      </p:sp>
      <p:sp>
        <p:nvSpPr>
          <p:cNvPr id="5" name="Footer Placeholder 4">
            <a:extLst>
              <a:ext uri="{FF2B5EF4-FFF2-40B4-BE49-F238E27FC236}">
                <a16:creationId xmlns:a16="http://schemas.microsoft.com/office/drawing/2014/main" id="{974C921B-3B4A-A047-878D-10DB8D253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FCFC7-6B54-684C-810F-EF101B7C8CEB}"/>
              </a:ext>
            </a:extLst>
          </p:cNvPr>
          <p:cNvSpPr>
            <a:spLocks noGrp="1"/>
          </p:cNvSpPr>
          <p:nvPr>
            <p:ph type="sldNum" sz="quarter" idx="12"/>
          </p:nvPr>
        </p:nvSpPr>
        <p:spPr/>
        <p:txBody>
          <a:bodyPr/>
          <a:lstStyle/>
          <a:p>
            <a:fld id="{0E919CC3-9F0E-984E-8B6D-2ADAE1578A17}" type="slidenum">
              <a:rPr lang="en-US" smtClean="0"/>
              <a:t>‹#›</a:t>
            </a:fld>
            <a:endParaRPr lang="en-US"/>
          </a:p>
        </p:txBody>
      </p:sp>
    </p:spTree>
    <p:extLst>
      <p:ext uri="{BB962C8B-B14F-4D97-AF65-F5344CB8AC3E}">
        <p14:creationId xmlns:p14="http://schemas.microsoft.com/office/powerpoint/2010/main" val="231751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0274-194F-ED4B-B25A-ADE985D61A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4D1B5-5647-0F4A-9ECF-A80EC12258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EED3B2-207E-3E43-BCE5-5812487E94D6}"/>
              </a:ext>
            </a:extLst>
          </p:cNvPr>
          <p:cNvSpPr>
            <a:spLocks noGrp="1"/>
          </p:cNvSpPr>
          <p:nvPr>
            <p:ph type="dt" sz="half" idx="10"/>
          </p:nvPr>
        </p:nvSpPr>
        <p:spPr/>
        <p:txBody>
          <a:bodyPr/>
          <a:lstStyle/>
          <a:p>
            <a:fld id="{78D70DA8-6656-E94A-A89B-1BE327A83106}" type="datetimeFigureOut">
              <a:rPr lang="en-US" smtClean="0"/>
              <a:t>7/26/2023</a:t>
            </a:fld>
            <a:endParaRPr lang="en-US"/>
          </a:p>
        </p:txBody>
      </p:sp>
      <p:sp>
        <p:nvSpPr>
          <p:cNvPr id="5" name="Footer Placeholder 4">
            <a:extLst>
              <a:ext uri="{FF2B5EF4-FFF2-40B4-BE49-F238E27FC236}">
                <a16:creationId xmlns:a16="http://schemas.microsoft.com/office/drawing/2014/main" id="{41C4A8D2-22E2-314C-8F19-F32558B11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73BAF-4AF8-034F-8F5D-C7B2F22C1F67}"/>
              </a:ext>
            </a:extLst>
          </p:cNvPr>
          <p:cNvSpPr>
            <a:spLocks noGrp="1"/>
          </p:cNvSpPr>
          <p:nvPr>
            <p:ph type="sldNum" sz="quarter" idx="12"/>
          </p:nvPr>
        </p:nvSpPr>
        <p:spPr/>
        <p:txBody>
          <a:bodyPr/>
          <a:lstStyle/>
          <a:p>
            <a:fld id="{0E919CC3-9F0E-984E-8B6D-2ADAE1578A17}" type="slidenum">
              <a:rPr lang="en-US" smtClean="0"/>
              <a:t>‹#›</a:t>
            </a:fld>
            <a:endParaRPr lang="en-US"/>
          </a:p>
        </p:txBody>
      </p:sp>
    </p:spTree>
    <p:extLst>
      <p:ext uri="{BB962C8B-B14F-4D97-AF65-F5344CB8AC3E}">
        <p14:creationId xmlns:p14="http://schemas.microsoft.com/office/powerpoint/2010/main" val="201616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2F84A-A57A-1641-9549-AF3A82D253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95425B-7524-9046-8982-9214AA534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807D96-589C-0F48-8279-0D9894512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015F2A-73D1-9747-B07C-FFDFA58A3E9A}"/>
              </a:ext>
            </a:extLst>
          </p:cNvPr>
          <p:cNvSpPr>
            <a:spLocks noGrp="1"/>
          </p:cNvSpPr>
          <p:nvPr>
            <p:ph type="dt" sz="half" idx="10"/>
          </p:nvPr>
        </p:nvSpPr>
        <p:spPr/>
        <p:txBody>
          <a:bodyPr/>
          <a:lstStyle/>
          <a:p>
            <a:fld id="{78D70DA8-6656-E94A-A89B-1BE327A83106}" type="datetimeFigureOut">
              <a:rPr lang="en-US" smtClean="0"/>
              <a:t>7/26/2023</a:t>
            </a:fld>
            <a:endParaRPr lang="en-US"/>
          </a:p>
        </p:txBody>
      </p:sp>
      <p:sp>
        <p:nvSpPr>
          <p:cNvPr id="6" name="Footer Placeholder 5">
            <a:extLst>
              <a:ext uri="{FF2B5EF4-FFF2-40B4-BE49-F238E27FC236}">
                <a16:creationId xmlns:a16="http://schemas.microsoft.com/office/drawing/2014/main" id="{8841E7BD-E8B5-E74B-9C30-5A4564063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66FD28-01A5-584C-A8AB-E53DF13F76F9}"/>
              </a:ext>
            </a:extLst>
          </p:cNvPr>
          <p:cNvSpPr>
            <a:spLocks noGrp="1"/>
          </p:cNvSpPr>
          <p:nvPr>
            <p:ph type="sldNum" sz="quarter" idx="12"/>
          </p:nvPr>
        </p:nvSpPr>
        <p:spPr/>
        <p:txBody>
          <a:bodyPr/>
          <a:lstStyle/>
          <a:p>
            <a:fld id="{0E919CC3-9F0E-984E-8B6D-2ADAE1578A17}" type="slidenum">
              <a:rPr lang="en-US" smtClean="0"/>
              <a:t>‹#›</a:t>
            </a:fld>
            <a:endParaRPr lang="en-US"/>
          </a:p>
        </p:txBody>
      </p:sp>
    </p:spTree>
    <p:extLst>
      <p:ext uri="{BB962C8B-B14F-4D97-AF65-F5344CB8AC3E}">
        <p14:creationId xmlns:p14="http://schemas.microsoft.com/office/powerpoint/2010/main" val="52180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2B9C-FF35-4B43-BC06-C34E3DC977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6E7434-E3FC-1243-BC97-07935DC067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E3640-94B0-BA41-AE3D-46C84EB612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DDE349-5A03-2045-B5AA-B05AB65BA7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521A1-020C-C049-B438-51C9D2F6EE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F693CA-09C2-0C47-8920-E10C72CABB1F}"/>
              </a:ext>
            </a:extLst>
          </p:cNvPr>
          <p:cNvSpPr>
            <a:spLocks noGrp="1"/>
          </p:cNvSpPr>
          <p:nvPr>
            <p:ph type="dt" sz="half" idx="10"/>
          </p:nvPr>
        </p:nvSpPr>
        <p:spPr/>
        <p:txBody>
          <a:bodyPr/>
          <a:lstStyle/>
          <a:p>
            <a:fld id="{78D70DA8-6656-E94A-A89B-1BE327A83106}" type="datetimeFigureOut">
              <a:rPr lang="en-US" smtClean="0"/>
              <a:t>7/26/2023</a:t>
            </a:fld>
            <a:endParaRPr lang="en-US"/>
          </a:p>
        </p:txBody>
      </p:sp>
      <p:sp>
        <p:nvSpPr>
          <p:cNvPr id="8" name="Footer Placeholder 7">
            <a:extLst>
              <a:ext uri="{FF2B5EF4-FFF2-40B4-BE49-F238E27FC236}">
                <a16:creationId xmlns:a16="http://schemas.microsoft.com/office/drawing/2014/main" id="{CFA1D445-AFB2-7645-842F-FA0E9E39D1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72D690-1F39-714F-9E06-1C16D3721F11}"/>
              </a:ext>
            </a:extLst>
          </p:cNvPr>
          <p:cNvSpPr>
            <a:spLocks noGrp="1"/>
          </p:cNvSpPr>
          <p:nvPr>
            <p:ph type="sldNum" sz="quarter" idx="12"/>
          </p:nvPr>
        </p:nvSpPr>
        <p:spPr/>
        <p:txBody>
          <a:bodyPr/>
          <a:lstStyle/>
          <a:p>
            <a:fld id="{0E919CC3-9F0E-984E-8B6D-2ADAE1578A17}" type="slidenum">
              <a:rPr lang="en-US" smtClean="0"/>
              <a:t>‹#›</a:t>
            </a:fld>
            <a:endParaRPr lang="en-US"/>
          </a:p>
        </p:txBody>
      </p:sp>
    </p:spTree>
    <p:extLst>
      <p:ext uri="{BB962C8B-B14F-4D97-AF65-F5344CB8AC3E}">
        <p14:creationId xmlns:p14="http://schemas.microsoft.com/office/powerpoint/2010/main" val="2547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583DC-7201-0B41-B5C6-93F55F0B0B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57BB59-E6A5-E34E-87BF-150729DBB5D4}"/>
              </a:ext>
            </a:extLst>
          </p:cNvPr>
          <p:cNvSpPr>
            <a:spLocks noGrp="1"/>
          </p:cNvSpPr>
          <p:nvPr>
            <p:ph type="dt" sz="half" idx="10"/>
          </p:nvPr>
        </p:nvSpPr>
        <p:spPr/>
        <p:txBody>
          <a:bodyPr/>
          <a:lstStyle/>
          <a:p>
            <a:fld id="{78D70DA8-6656-E94A-A89B-1BE327A83106}" type="datetimeFigureOut">
              <a:rPr lang="en-US" smtClean="0"/>
              <a:t>7/26/2023</a:t>
            </a:fld>
            <a:endParaRPr lang="en-US"/>
          </a:p>
        </p:txBody>
      </p:sp>
      <p:sp>
        <p:nvSpPr>
          <p:cNvPr id="4" name="Footer Placeholder 3">
            <a:extLst>
              <a:ext uri="{FF2B5EF4-FFF2-40B4-BE49-F238E27FC236}">
                <a16:creationId xmlns:a16="http://schemas.microsoft.com/office/drawing/2014/main" id="{598AB986-3860-7F4A-9FA3-8DE4C299D5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D29BB-ADED-8448-9B89-638A459F65C3}"/>
              </a:ext>
            </a:extLst>
          </p:cNvPr>
          <p:cNvSpPr>
            <a:spLocks noGrp="1"/>
          </p:cNvSpPr>
          <p:nvPr>
            <p:ph type="sldNum" sz="quarter" idx="12"/>
          </p:nvPr>
        </p:nvSpPr>
        <p:spPr/>
        <p:txBody>
          <a:bodyPr/>
          <a:lstStyle/>
          <a:p>
            <a:fld id="{0E919CC3-9F0E-984E-8B6D-2ADAE1578A17}" type="slidenum">
              <a:rPr lang="en-US" smtClean="0"/>
              <a:t>‹#›</a:t>
            </a:fld>
            <a:endParaRPr lang="en-US"/>
          </a:p>
        </p:txBody>
      </p:sp>
    </p:spTree>
    <p:extLst>
      <p:ext uri="{BB962C8B-B14F-4D97-AF65-F5344CB8AC3E}">
        <p14:creationId xmlns:p14="http://schemas.microsoft.com/office/powerpoint/2010/main" val="199089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38E45-58E2-9145-9D2F-3C99887FC1E3}"/>
              </a:ext>
            </a:extLst>
          </p:cNvPr>
          <p:cNvSpPr>
            <a:spLocks noGrp="1"/>
          </p:cNvSpPr>
          <p:nvPr>
            <p:ph type="dt" sz="half" idx="10"/>
          </p:nvPr>
        </p:nvSpPr>
        <p:spPr/>
        <p:txBody>
          <a:bodyPr/>
          <a:lstStyle/>
          <a:p>
            <a:fld id="{78D70DA8-6656-E94A-A89B-1BE327A83106}" type="datetimeFigureOut">
              <a:rPr lang="en-US" smtClean="0"/>
              <a:t>7/26/2023</a:t>
            </a:fld>
            <a:endParaRPr lang="en-US"/>
          </a:p>
        </p:txBody>
      </p:sp>
      <p:sp>
        <p:nvSpPr>
          <p:cNvPr id="3" name="Footer Placeholder 2">
            <a:extLst>
              <a:ext uri="{FF2B5EF4-FFF2-40B4-BE49-F238E27FC236}">
                <a16:creationId xmlns:a16="http://schemas.microsoft.com/office/drawing/2014/main" id="{398D8BD9-AE70-0847-AD03-B638639160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C50413-122E-434A-A04F-7C4E42DF76EE}"/>
              </a:ext>
            </a:extLst>
          </p:cNvPr>
          <p:cNvSpPr>
            <a:spLocks noGrp="1"/>
          </p:cNvSpPr>
          <p:nvPr>
            <p:ph type="sldNum" sz="quarter" idx="12"/>
          </p:nvPr>
        </p:nvSpPr>
        <p:spPr/>
        <p:txBody>
          <a:bodyPr/>
          <a:lstStyle/>
          <a:p>
            <a:fld id="{0E919CC3-9F0E-984E-8B6D-2ADAE1578A17}" type="slidenum">
              <a:rPr lang="en-US" smtClean="0"/>
              <a:t>‹#›</a:t>
            </a:fld>
            <a:endParaRPr lang="en-US"/>
          </a:p>
        </p:txBody>
      </p:sp>
    </p:spTree>
    <p:extLst>
      <p:ext uri="{BB962C8B-B14F-4D97-AF65-F5344CB8AC3E}">
        <p14:creationId xmlns:p14="http://schemas.microsoft.com/office/powerpoint/2010/main" val="250150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E3C3-E9D8-3D43-80D5-395047242D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237DED-4CDD-E849-8598-8DFA4B1E4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BF054B-3D26-E149-856C-0943A0333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BA447-79AF-6B42-8ECE-379822382E29}"/>
              </a:ext>
            </a:extLst>
          </p:cNvPr>
          <p:cNvSpPr>
            <a:spLocks noGrp="1"/>
          </p:cNvSpPr>
          <p:nvPr>
            <p:ph type="dt" sz="half" idx="10"/>
          </p:nvPr>
        </p:nvSpPr>
        <p:spPr/>
        <p:txBody>
          <a:bodyPr/>
          <a:lstStyle/>
          <a:p>
            <a:fld id="{78D70DA8-6656-E94A-A89B-1BE327A83106}" type="datetimeFigureOut">
              <a:rPr lang="en-US" smtClean="0"/>
              <a:t>7/26/2023</a:t>
            </a:fld>
            <a:endParaRPr lang="en-US"/>
          </a:p>
        </p:txBody>
      </p:sp>
      <p:sp>
        <p:nvSpPr>
          <p:cNvPr id="6" name="Footer Placeholder 5">
            <a:extLst>
              <a:ext uri="{FF2B5EF4-FFF2-40B4-BE49-F238E27FC236}">
                <a16:creationId xmlns:a16="http://schemas.microsoft.com/office/drawing/2014/main" id="{D323673B-844A-474D-8038-60A979D43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26631-6DB8-F44F-8847-9CBA4BC888EC}"/>
              </a:ext>
            </a:extLst>
          </p:cNvPr>
          <p:cNvSpPr>
            <a:spLocks noGrp="1"/>
          </p:cNvSpPr>
          <p:nvPr>
            <p:ph type="sldNum" sz="quarter" idx="12"/>
          </p:nvPr>
        </p:nvSpPr>
        <p:spPr/>
        <p:txBody>
          <a:bodyPr/>
          <a:lstStyle/>
          <a:p>
            <a:fld id="{0E919CC3-9F0E-984E-8B6D-2ADAE1578A17}" type="slidenum">
              <a:rPr lang="en-US" smtClean="0"/>
              <a:t>‹#›</a:t>
            </a:fld>
            <a:endParaRPr lang="en-US"/>
          </a:p>
        </p:txBody>
      </p:sp>
    </p:spTree>
    <p:extLst>
      <p:ext uri="{BB962C8B-B14F-4D97-AF65-F5344CB8AC3E}">
        <p14:creationId xmlns:p14="http://schemas.microsoft.com/office/powerpoint/2010/main" val="392999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A4C-1B30-F94A-884C-210C4B896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647602-0AE9-FE49-AAFA-05D4844FCA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824A07-98A6-5C41-B0DC-B5AD6A678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E697F3-0384-F74B-AF19-ABCCA177C564}"/>
              </a:ext>
            </a:extLst>
          </p:cNvPr>
          <p:cNvSpPr>
            <a:spLocks noGrp="1"/>
          </p:cNvSpPr>
          <p:nvPr>
            <p:ph type="dt" sz="half" idx="10"/>
          </p:nvPr>
        </p:nvSpPr>
        <p:spPr/>
        <p:txBody>
          <a:bodyPr/>
          <a:lstStyle/>
          <a:p>
            <a:fld id="{78D70DA8-6656-E94A-A89B-1BE327A83106}" type="datetimeFigureOut">
              <a:rPr lang="en-US" smtClean="0"/>
              <a:t>7/26/2023</a:t>
            </a:fld>
            <a:endParaRPr lang="en-US"/>
          </a:p>
        </p:txBody>
      </p:sp>
      <p:sp>
        <p:nvSpPr>
          <p:cNvPr id="6" name="Footer Placeholder 5">
            <a:extLst>
              <a:ext uri="{FF2B5EF4-FFF2-40B4-BE49-F238E27FC236}">
                <a16:creationId xmlns:a16="http://schemas.microsoft.com/office/drawing/2014/main" id="{7B196819-9315-9B4B-BD29-5966986E6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05AAA-D58C-5F4D-AF31-87C379361836}"/>
              </a:ext>
            </a:extLst>
          </p:cNvPr>
          <p:cNvSpPr>
            <a:spLocks noGrp="1"/>
          </p:cNvSpPr>
          <p:nvPr>
            <p:ph type="sldNum" sz="quarter" idx="12"/>
          </p:nvPr>
        </p:nvSpPr>
        <p:spPr/>
        <p:txBody>
          <a:bodyPr/>
          <a:lstStyle/>
          <a:p>
            <a:fld id="{0E919CC3-9F0E-984E-8B6D-2ADAE1578A17}" type="slidenum">
              <a:rPr lang="en-US" smtClean="0"/>
              <a:t>‹#›</a:t>
            </a:fld>
            <a:endParaRPr lang="en-US"/>
          </a:p>
        </p:txBody>
      </p:sp>
    </p:spTree>
    <p:extLst>
      <p:ext uri="{BB962C8B-B14F-4D97-AF65-F5344CB8AC3E}">
        <p14:creationId xmlns:p14="http://schemas.microsoft.com/office/powerpoint/2010/main" val="100872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E9FF86-617A-9444-88D7-479AF81A2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1778C5-CB44-414E-9BE9-3E39E28A69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6DE08-D958-C243-8F70-2995D9BFE1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70DA8-6656-E94A-A89B-1BE327A83106}" type="datetimeFigureOut">
              <a:rPr lang="en-US" smtClean="0"/>
              <a:t>7/26/2023</a:t>
            </a:fld>
            <a:endParaRPr lang="en-US"/>
          </a:p>
        </p:txBody>
      </p:sp>
      <p:sp>
        <p:nvSpPr>
          <p:cNvPr id="5" name="Footer Placeholder 4">
            <a:extLst>
              <a:ext uri="{FF2B5EF4-FFF2-40B4-BE49-F238E27FC236}">
                <a16:creationId xmlns:a16="http://schemas.microsoft.com/office/drawing/2014/main" id="{878769DF-FA59-8941-93DD-AC202EA56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D98C90-9A15-0D43-952D-2D5DA5A21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19CC3-9F0E-984E-8B6D-2ADAE1578A17}" type="slidenum">
              <a:rPr lang="en-US" smtClean="0"/>
              <a:t>‹#›</a:t>
            </a:fld>
            <a:endParaRPr lang="en-US"/>
          </a:p>
        </p:txBody>
      </p:sp>
    </p:spTree>
    <p:extLst>
      <p:ext uri="{BB962C8B-B14F-4D97-AF65-F5344CB8AC3E}">
        <p14:creationId xmlns:p14="http://schemas.microsoft.com/office/powerpoint/2010/main" val="3936125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rtl.it/notizie/articoli/superbowl-2018-a-justin-timberlake-l-halftime-show/" TargetMode="External"/><Relationship Id="rId3" Type="http://schemas.openxmlformats.org/officeDocument/2006/relationships/hyperlink" Target="http://openclipart.org/detail/2242/fire-icon-by-zeimusu" TargetMode="External"/><Relationship Id="rId7" Type="http://schemas.openxmlformats.org/officeDocument/2006/relationships/image" Target="../media/image18.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commons.wikimedia.org/wiki/File:Blood_drop_by_mimooh.svg" TargetMode="External"/><Relationship Id="rId4" Type="http://schemas.openxmlformats.org/officeDocument/2006/relationships/image" Target="../media/image17.png"/><Relationship Id="rId9"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view-image.php?image=55636&amp;picture=bookshelf-clip-art"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hebluediamondgallery.com/wooden-tile/g/genre.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DA81F-AAE1-2B42-A547-FC016A7F6B32}"/>
              </a:ext>
            </a:extLst>
          </p:cNvPr>
          <p:cNvSpPr>
            <a:spLocks noGrp="1"/>
          </p:cNvSpPr>
          <p:nvPr>
            <p:ph type="title"/>
          </p:nvPr>
        </p:nvSpPr>
        <p:spPr>
          <a:xfrm>
            <a:off x="640080" y="325369"/>
            <a:ext cx="4368602" cy="1956841"/>
          </a:xfrm>
        </p:spPr>
        <p:txBody>
          <a:bodyPr anchor="b">
            <a:normAutofit/>
          </a:bodyPr>
          <a:lstStyle/>
          <a:p>
            <a:r>
              <a:rPr lang="en-US" sz="5400"/>
              <a:t>About Mrs. Murrell</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A84FC7-03C2-AE40-B1BE-D73E9FB52D32}"/>
              </a:ext>
            </a:extLst>
          </p:cNvPr>
          <p:cNvSpPr>
            <a:spLocks noGrp="1"/>
          </p:cNvSpPr>
          <p:nvPr>
            <p:ph idx="1"/>
          </p:nvPr>
        </p:nvSpPr>
        <p:spPr>
          <a:xfrm>
            <a:off x="640080" y="2872899"/>
            <a:ext cx="4243589" cy="3320668"/>
          </a:xfrm>
        </p:spPr>
        <p:txBody>
          <a:bodyPr>
            <a:normAutofit/>
          </a:bodyPr>
          <a:lstStyle/>
          <a:p>
            <a:r>
              <a:rPr lang="en-US" sz="2000" dirty="0"/>
              <a:t>I have been teaching for 9 years</a:t>
            </a:r>
          </a:p>
          <a:p>
            <a:r>
              <a:rPr lang="en-US" sz="2000" dirty="0"/>
              <a:t>I have been married for 6 years</a:t>
            </a:r>
          </a:p>
          <a:p>
            <a:r>
              <a:rPr lang="en-US" sz="2000" dirty="0"/>
              <a:t>I have a four year old son, Ethan, and a two year old daughter, Macie</a:t>
            </a:r>
          </a:p>
          <a:p>
            <a:r>
              <a:rPr lang="en-US" sz="2000" dirty="0"/>
              <a:t>I have two dogs, Izzy and Dexter</a:t>
            </a:r>
          </a:p>
          <a:p>
            <a:r>
              <a:rPr lang="en-US" sz="2000" dirty="0"/>
              <a:t>I love to read, spend time with my family, and exercise</a:t>
            </a:r>
          </a:p>
          <a:p>
            <a:r>
              <a:rPr lang="en-US" sz="2000" dirty="0"/>
              <a:t>I am SO excited for this school year!</a:t>
            </a:r>
          </a:p>
        </p:txBody>
      </p:sp>
      <p:pic>
        <p:nvPicPr>
          <p:cNvPr id="1026" name="Picture 2" descr="Image preview">
            <a:extLst>
              <a:ext uri="{FF2B5EF4-FFF2-40B4-BE49-F238E27FC236}">
                <a16:creationId xmlns:a16="http://schemas.microsoft.com/office/drawing/2014/main" id="{CA17E177-AFE7-AEC9-FC2E-221DC28E6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28" r="-1" b="1529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70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3611C-6BED-9540-9C27-2697EB8DE825}"/>
              </a:ext>
            </a:extLst>
          </p:cNvPr>
          <p:cNvSpPr>
            <a:spLocks noGrp="1"/>
          </p:cNvSpPr>
          <p:nvPr>
            <p:ph type="title"/>
          </p:nvPr>
        </p:nvSpPr>
        <p:spPr>
          <a:xfrm>
            <a:off x="648929" y="557190"/>
            <a:ext cx="5170852" cy="1671564"/>
          </a:xfrm>
        </p:spPr>
        <p:txBody>
          <a:bodyPr>
            <a:normAutofit/>
          </a:bodyPr>
          <a:lstStyle/>
          <a:p>
            <a:r>
              <a:rPr lang="en-US" sz="4000"/>
              <a:t>Independent Reading</a:t>
            </a:r>
          </a:p>
        </p:txBody>
      </p:sp>
      <p:sp>
        <p:nvSpPr>
          <p:cNvPr id="3" name="Content Placeholder 2">
            <a:extLst>
              <a:ext uri="{FF2B5EF4-FFF2-40B4-BE49-F238E27FC236}">
                <a16:creationId xmlns:a16="http://schemas.microsoft.com/office/drawing/2014/main" id="{04A6D32B-9B8B-464C-A4F0-7A3E5141551E}"/>
              </a:ext>
            </a:extLst>
          </p:cNvPr>
          <p:cNvSpPr>
            <a:spLocks noGrp="1"/>
          </p:cNvSpPr>
          <p:nvPr>
            <p:ph idx="1"/>
          </p:nvPr>
        </p:nvSpPr>
        <p:spPr>
          <a:xfrm>
            <a:off x="648930" y="2398030"/>
            <a:ext cx="5180245" cy="3731058"/>
          </a:xfrm>
        </p:spPr>
        <p:txBody>
          <a:bodyPr>
            <a:normAutofit lnSpcReduction="10000"/>
          </a:bodyPr>
          <a:lstStyle/>
          <a:p>
            <a:r>
              <a:rPr lang="en-US" sz="2400" dirty="0"/>
              <a:t>This is a sacred time in our classroom.</a:t>
            </a:r>
          </a:p>
          <a:p>
            <a:r>
              <a:rPr lang="en-US" sz="2400" dirty="0"/>
              <a:t>You will sit silently and productively read. Sometimes you will have an assignment to complete as you read.</a:t>
            </a:r>
          </a:p>
          <a:p>
            <a:r>
              <a:rPr lang="en-US" sz="2400" dirty="0"/>
              <a:t>If you don’t like your book, TELL ME. I would much rather spend time helping you find something you like, than you sit and pretend to read.</a:t>
            </a:r>
          </a:p>
          <a:p>
            <a:r>
              <a:rPr lang="en-US" sz="2400" dirty="0"/>
              <a:t>I will conference with you one on one often during independent reading, or I will pull small groups.</a:t>
            </a:r>
          </a:p>
          <a:p>
            <a:endParaRPr lang="en-US" sz="2000" dirty="0"/>
          </a:p>
          <a:p>
            <a:endParaRPr lang="en-US" sz="2000" dirty="0"/>
          </a:p>
        </p:txBody>
      </p:sp>
      <p:pic>
        <p:nvPicPr>
          <p:cNvPr id="4" name="Picture 3" descr="A drawing of a cartoon character&#10;&#10;Description automatically generated">
            <a:extLst>
              <a:ext uri="{FF2B5EF4-FFF2-40B4-BE49-F238E27FC236}">
                <a16:creationId xmlns:a16="http://schemas.microsoft.com/office/drawing/2014/main" id="{A546EE9F-422D-114D-9856-21BE0F57DE4B}"/>
              </a:ext>
            </a:extLst>
          </p:cNvPr>
          <p:cNvPicPr>
            <a:picLocks noChangeAspect="1"/>
          </p:cNvPicPr>
          <p:nvPr/>
        </p:nvPicPr>
        <p:blipFill rotWithShape="1">
          <a:blip r:embed="rId2"/>
          <a:srcRect l="6990" r="209" b="2"/>
          <a:stretch/>
        </p:blipFill>
        <p:spPr>
          <a:xfrm>
            <a:off x="6182944" y="557189"/>
            <a:ext cx="5170852" cy="5571898"/>
          </a:xfrm>
          <a:prstGeom prst="rect">
            <a:avLst/>
          </a:prstGeom>
          <a:effectLst/>
        </p:spPr>
      </p:pic>
    </p:spTree>
    <p:extLst>
      <p:ext uri="{BB962C8B-B14F-4D97-AF65-F5344CB8AC3E}">
        <p14:creationId xmlns:p14="http://schemas.microsoft.com/office/powerpoint/2010/main" val="136945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8CA7-EA04-8346-8F02-D16CF435C8A7}"/>
              </a:ext>
            </a:extLst>
          </p:cNvPr>
          <p:cNvSpPr>
            <a:spLocks noGrp="1"/>
          </p:cNvSpPr>
          <p:nvPr>
            <p:ph type="title"/>
          </p:nvPr>
        </p:nvSpPr>
        <p:spPr/>
        <p:txBody>
          <a:bodyPr/>
          <a:lstStyle/>
          <a:p>
            <a:r>
              <a:rPr lang="en-US" dirty="0"/>
              <a:t>Reasons you can interrupt my conferences or small groups…</a:t>
            </a:r>
          </a:p>
        </p:txBody>
      </p:sp>
      <p:pic>
        <p:nvPicPr>
          <p:cNvPr id="5" name="Content Placeholder 4" descr="A picture containing lamp&#10;&#10;Description automatically generated">
            <a:extLst>
              <a:ext uri="{FF2B5EF4-FFF2-40B4-BE49-F238E27FC236}">
                <a16:creationId xmlns:a16="http://schemas.microsoft.com/office/drawing/2014/main" id="{20E7312F-0BAB-1C49-AF7C-B96E09ECF2E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96912" y="1820069"/>
            <a:ext cx="2540000" cy="3619500"/>
          </a:xfrm>
        </p:spPr>
      </p:pic>
      <p:pic>
        <p:nvPicPr>
          <p:cNvPr id="7" name="Picture 6" descr="A picture containing clock, drawing&#10;&#10;Description automatically generated">
            <a:extLst>
              <a:ext uri="{FF2B5EF4-FFF2-40B4-BE49-F238E27FC236}">
                <a16:creationId xmlns:a16="http://schemas.microsoft.com/office/drawing/2014/main" id="{4343D6EF-9D34-5B40-8CF0-B471D272E9E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986212" y="2128805"/>
            <a:ext cx="3917950" cy="2938462"/>
          </a:xfrm>
          <a:prstGeom prst="rect">
            <a:avLst/>
          </a:prstGeom>
        </p:spPr>
      </p:pic>
      <p:sp>
        <p:nvSpPr>
          <p:cNvPr id="8" name="TextBox 7">
            <a:extLst>
              <a:ext uri="{FF2B5EF4-FFF2-40B4-BE49-F238E27FC236}">
                <a16:creationId xmlns:a16="http://schemas.microsoft.com/office/drawing/2014/main" id="{F675B43E-E268-1E4E-A61A-08F63DFA91D7}"/>
              </a:ext>
            </a:extLst>
          </p:cNvPr>
          <p:cNvSpPr txBox="1"/>
          <p:nvPr/>
        </p:nvSpPr>
        <p:spPr>
          <a:xfrm>
            <a:off x="4003675" y="5208737"/>
            <a:ext cx="3900487" cy="230832"/>
          </a:xfrm>
          <a:prstGeom prst="rect">
            <a:avLst/>
          </a:prstGeom>
          <a:noFill/>
        </p:spPr>
        <p:txBody>
          <a:bodyPr wrap="square" rtlCol="0">
            <a:spAutoFit/>
          </a:bodyPr>
          <a:lstStyle/>
          <a:p>
            <a:r>
              <a:rPr lang="en-US" sz="900">
                <a:hlinkClick r:id="rId5" tooltip="http://commons.wikimedia.org/wiki/File:Blood_drop_by_mimooh.svg"/>
              </a:rPr>
              <a:t>This Photo</a:t>
            </a:r>
            <a:r>
              <a:rPr lang="en-US" sz="900"/>
              <a:t> by Unknown Author is licensed under </a:t>
            </a:r>
            <a:r>
              <a:rPr lang="en-US" sz="900">
                <a:hlinkClick r:id="rId6" tooltip="https://creativecommons.org/licenses/by-sa/3.0/"/>
              </a:rPr>
              <a:t>CC BY-SA</a:t>
            </a:r>
            <a:endParaRPr lang="en-US" sz="900"/>
          </a:p>
        </p:txBody>
      </p:sp>
      <p:pic>
        <p:nvPicPr>
          <p:cNvPr id="10" name="Picture 9" descr="A person wearing a suit and tie smiling at the camera&#10;&#10;Description automatically generated">
            <a:extLst>
              <a:ext uri="{FF2B5EF4-FFF2-40B4-BE49-F238E27FC236}">
                <a16:creationId xmlns:a16="http://schemas.microsoft.com/office/drawing/2014/main" id="{8E3131A0-7EBE-6845-ABF1-1BAA955BB61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276464" y="2001045"/>
            <a:ext cx="3066222" cy="3066222"/>
          </a:xfrm>
          <a:prstGeom prst="rect">
            <a:avLst/>
          </a:prstGeom>
        </p:spPr>
      </p:pic>
      <p:sp>
        <p:nvSpPr>
          <p:cNvPr id="11" name="TextBox 10">
            <a:extLst>
              <a:ext uri="{FF2B5EF4-FFF2-40B4-BE49-F238E27FC236}">
                <a16:creationId xmlns:a16="http://schemas.microsoft.com/office/drawing/2014/main" id="{0972E9D2-A3D2-3345-B73D-5C1712559BD5}"/>
              </a:ext>
            </a:extLst>
          </p:cNvPr>
          <p:cNvSpPr txBox="1"/>
          <p:nvPr/>
        </p:nvSpPr>
        <p:spPr>
          <a:xfrm>
            <a:off x="8332786" y="6260243"/>
            <a:ext cx="3009900" cy="369332"/>
          </a:xfrm>
          <a:prstGeom prst="rect">
            <a:avLst/>
          </a:prstGeom>
          <a:noFill/>
        </p:spPr>
        <p:txBody>
          <a:bodyPr wrap="square" rtlCol="0">
            <a:spAutoFit/>
          </a:bodyPr>
          <a:lstStyle/>
          <a:p>
            <a:r>
              <a:rPr lang="en-US" sz="900">
                <a:hlinkClick r:id="rId8" tooltip="http://www.rtl.it/notizie/articoli/superbowl-2018-a-justin-timberlake-l-halftime-show/"/>
              </a:rPr>
              <a:t>This Photo</a:t>
            </a:r>
            <a:r>
              <a:rPr lang="en-US" sz="900"/>
              <a:t> by Unknown Author is licensed under </a:t>
            </a:r>
            <a:r>
              <a:rPr lang="en-US" sz="900">
                <a:hlinkClick r:id="rId9" tooltip="https://creativecommons.org/licenses/by-nc-sa/3.0/"/>
              </a:rPr>
              <a:t>CC BY-SA-NC</a:t>
            </a:r>
            <a:endParaRPr lang="en-US" sz="900"/>
          </a:p>
        </p:txBody>
      </p:sp>
    </p:spTree>
    <p:extLst>
      <p:ext uri="{BB962C8B-B14F-4D97-AF65-F5344CB8AC3E}">
        <p14:creationId xmlns:p14="http://schemas.microsoft.com/office/powerpoint/2010/main" val="234370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BB869-731B-CE4B-9D22-E7BE9BFB30E6}"/>
              </a:ext>
            </a:extLst>
          </p:cNvPr>
          <p:cNvSpPr>
            <a:spLocks noGrp="1"/>
          </p:cNvSpPr>
          <p:nvPr>
            <p:ph type="title"/>
          </p:nvPr>
        </p:nvSpPr>
        <p:spPr>
          <a:xfrm>
            <a:off x="648929" y="557190"/>
            <a:ext cx="5170852" cy="1671564"/>
          </a:xfrm>
        </p:spPr>
        <p:txBody>
          <a:bodyPr>
            <a:normAutofit/>
          </a:bodyPr>
          <a:lstStyle/>
          <a:p>
            <a:r>
              <a:rPr lang="en-US" sz="4000"/>
              <a:t>Our Daily Agenda</a:t>
            </a:r>
          </a:p>
        </p:txBody>
      </p:sp>
      <p:sp>
        <p:nvSpPr>
          <p:cNvPr id="3" name="Content Placeholder 2">
            <a:extLst>
              <a:ext uri="{FF2B5EF4-FFF2-40B4-BE49-F238E27FC236}">
                <a16:creationId xmlns:a16="http://schemas.microsoft.com/office/drawing/2014/main" id="{3EC1A062-03AE-A94C-903B-2C474B535817}"/>
              </a:ext>
            </a:extLst>
          </p:cNvPr>
          <p:cNvSpPr>
            <a:spLocks noGrp="1"/>
          </p:cNvSpPr>
          <p:nvPr>
            <p:ph idx="1"/>
          </p:nvPr>
        </p:nvSpPr>
        <p:spPr>
          <a:xfrm>
            <a:off x="648930" y="2398030"/>
            <a:ext cx="10728604" cy="3731058"/>
          </a:xfrm>
        </p:spPr>
        <p:txBody>
          <a:bodyPr>
            <a:normAutofit fontScale="77500" lnSpcReduction="20000"/>
          </a:bodyPr>
          <a:lstStyle/>
          <a:p>
            <a:r>
              <a:rPr lang="en-US" sz="3200" dirty="0"/>
              <a:t>Welcome Work: Every single day when you come in the classroom, you will have SOMETHING to do. You should come in, unpack, and get busy immediately</a:t>
            </a:r>
          </a:p>
          <a:p>
            <a:r>
              <a:rPr lang="en-US" sz="3200" dirty="0"/>
              <a:t>Journaling: We write for 5-10 minutes every day</a:t>
            </a:r>
          </a:p>
          <a:p>
            <a:r>
              <a:rPr lang="en-US" sz="3200" dirty="0"/>
              <a:t>Independent Reading: We read daily for 20 minutes. Each day, you are expected to have a book with you either from my library, the school library, or home. During this time, I will also conference with you or pull small groups.</a:t>
            </a:r>
          </a:p>
          <a:p>
            <a:r>
              <a:rPr lang="en-US" sz="3200" dirty="0"/>
              <a:t>Minilesson: My lesson for the day typically only lasts 15-20 minutes</a:t>
            </a:r>
          </a:p>
          <a:p>
            <a:r>
              <a:rPr lang="en-US" sz="3200" dirty="0"/>
              <a:t>Active Engagement/Independent Practice: This is when you will either work in your groups or independently to practice the skill I teach in my minilesson</a:t>
            </a:r>
          </a:p>
          <a:p>
            <a:r>
              <a:rPr lang="en-US" sz="3200" dirty="0"/>
              <a:t>Wrap up: This will consist of an exit ticket or other activity to check your understanding of our skill lesson</a:t>
            </a:r>
          </a:p>
        </p:txBody>
      </p:sp>
    </p:spTree>
    <p:extLst>
      <p:ext uri="{BB962C8B-B14F-4D97-AF65-F5344CB8AC3E}">
        <p14:creationId xmlns:p14="http://schemas.microsoft.com/office/powerpoint/2010/main" val="60976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AC1C-64EA-0A35-494D-243CB5DC701D}"/>
              </a:ext>
            </a:extLst>
          </p:cNvPr>
          <p:cNvSpPr>
            <a:spLocks noGrp="1"/>
          </p:cNvSpPr>
          <p:nvPr>
            <p:ph type="title"/>
          </p:nvPr>
        </p:nvSpPr>
        <p:spPr/>
        <p:txBody>
          <a:bodyPr/>
          <a:lstStyle/>
          <a:p>
            <a:r>
              <a:rPr lang="en-US" dirty="0"/>
              <a:t>PAUSE FRIDAYS</a:t>
            </a:r>
          </a:p>
        </p:txBody>
      </p:sp>
      <p:sp>
        <p:nvSpPr>
          <p:cNvPr id="3" name="Content Placeholder 2">
            <a:extLst>
              <a:ext uri="{FF2B5EF4-FFF2-40B4-BE49-F238E27FC236}">
                <a16:creationId xmlns:a16="http://schemas.microsoft.com/office/drawing/2014/main" id="{9D51A543-8317-0C39-70D7-865AAA2ECE1C}"/>
              </a:ext>
            </a:extLst>
          </p:cNvPr>
          <p:cNvSpPr>
            <a:spLocks noGrp="1"/>
          </p:cNvSpPr>
          <p:nvPr>
            <p:ph idx="1"/>
          </p:nvPr>
        </p:nvSpPr>
        <p:spPr/>
        <p:txBody>
          <a:bodyPr/>
          <a:lstStyle/>
          <a:p>
            <a:pPr marL="0" indent="0">
              <a:buNone/>
            </a:pPr>
            <a:r>
              <a:rPr lang="en-US" dirty="0"/>
              <a:t>This year, I am starting what I am calling PAUSE FRIDAYS. This is where we will pause our typical lessons, and our day will look like this:</a:t>
            </a:r>
          </a:p>
          <a:p>
            <a:pPr marL="0" indent="0">
              <a:buNone/>
            </a:pPr>
            <a:endParaRPr lang="en-US" dirty="0"/>
          </a:p>
          <a:p>
            <a:r>
              <a:rPr lang="en-US" dirty="0"/>
              <a:t>Welcome Work</a:t>
            </a:r>
          </a:p>
          <a:p>
            <a:r>
              <a:rPr lang="en-US" dirty="0"/>
              <a:t>Author’s Chair/Free Write Friday</a:t>
            </a:r>
          </a:p>
          <a:p>
            <a:r>
              <a:rPr lang="en-US" dirty="0"/>
              <a:t>First Chapter Friday</a:t>
            </a:r>
          </a:p>
          <a:p>
            <a:r>
              <a:rPr lang="en-US" dirty="0"/>
              <a:t>Independent Vocabulary Lessons</a:t>
            </a:r>
          </a:p>
          <a:p>
            <a:r>
              <a:rPr lang="en-US" dirty="0"/>
              <a:t>Small Groups with Mrs. Murrell</a:t>
            </a:r>
          </a:p>
        </p:txBody>
      </p:sp>
    </p:spTree>
    <p:extLst>
      <p:ext uri="{BB962C8B-B14F-4D97-AF65-F5344CB8AC3E}">
        <p14:creationId xmlns:p14="http://schemas.microsoft.com/office/powerpoint/2010/main" val="225761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4FE06-8BA1-4B44-B525-F83AA24FA925}"/>
              </a:ext>
            </a:extLst>
          </p:cNvPr>
          <p:cNvSpPr>
            <a:spLocks noGrp="1"/>
          </p:cNvSpPr>
          <p:nvPr>
            <p:ph type="title"/>
          </p:nvPr>
        </p:nvSpPr>
        <p:spPr>
          <a:xfrm>
            <a:off x="838198" y="646206"/>
            <a:ext cx="4783697" cy="771814"/>
          </a:xfrm>
        </p:spPr>
        <p:txBody>
          <a:bodyPr anchor="b">
            <a:normAutofit/>
          </a:bodyPr>
          <a:lstStyle/>
          <a:p>
            <a:r>
              <a:rPr lang="en-US" sz="4000" dirty="0"/>
              <a:t>Arriving to Class</a:t>
            </a:r>
          </a:p>
        </p:txBody>
      </p:sp>
      <p:sp>
        <p:nvSpPr>
          <p:cNvPr id="3" name="Content Placeholder 2">
            <a:extLst>
              <a:ext uri="{FF2B5EF4-FFF2-40B4-BE49-F238E27FC236}">
                <a16:creationId xmlns:a16="http://schemas.microsoft.com/office/drawing/2014/main" id="{0981747A-E8CC-C848-BC0A-2EA814305C09}"/>
              </a:ext>
            </a:extLst>
          </p:cNvPr>
          <p:cNvSpPr>
            <a:spLocks noGrp="1"/>
          </p:cNvSpPr>
          <p:nvPr>
            <p:ph idx="1"/>
          </p:nvPr>
        </p:nvSpPr>
        <p:spPr>
          <a:xfrm>
            <a:off x="838197" y="1712208"/>
            <a:ext cx="4783697" cy="3433583"/>
          </a:xfrm>
        </p:spPr>
        <p:txBody>
          <a:bodyPr>
            <a:normAutofit fontScale="25000" lnSpcReduction="20000"/>
          </a:bodyPr>
          <a:lstStyle/>
          <a:p>
            <a:r>
              <a:rPr lang="en-US" sz="8000" dirty="0"/>
              <a:t>When you get to class, you will need to get the following things out of your backpack:</a:t>
            </a:r>
          </a:p>
          <a:p>
            <a:pPr marL="514350" indent="-514350">
              <a:buFont typeface="+mj-lt"/>
              <a:buAutoNum type="arabicPeriod"/>
            </a:pPr>
            <a:r>
              <a:rPr lang="en-US" sz="8000" dirty="0"/>
              <a:t>Binder</a:t>
            </a:r>
          </a:p>
          <a:p>
            <a:pPr marL="514350" indent="-514350">
              <a:buFont typeface="+mj-lt"/>
              <a:buAutoNum type="arabicPeriod"/>
            </a:pPr>
            <a:r>
              <a:rPr lang="en-US" sz="8000" dirty="0"/>
              <a:t>Pencil</a:t>
            </a:r>
          </a:p>
          <a:p>
            <a:pPr marL="514350" indent="-514350">
              <a:buFont typeface="+mj-lt"/>
              <a:buAutoNum type="arabicPeriod"/>
            </a:pPr>
            <a:r>
              <a:rPr lang="en-US" sz="8000" dirty="0"/>
              <a:t>Laptop</a:t>
            </a:r>
          </a:p>
          <a:p>
            <a:pPr marL="514350" indent="-514350">
              <a:buFont typeface="+mj-lt"/>
              <a:buAutoNum type="arabicPeriod"/>
            </a:pPr>
            <a:r>
              <a:rPr lang="en-US" sz="8000" dirty="0"/>
              <a:t>Independent Reading book</a:t>
            </a:r>
          </a:p>
          <a:p>
            <a:pPr marL="514350" indent="-514350">
              <a:buFont typeface="+mj-lt"/>
              <a:buAutoNum type="arabicPeriod"/>
            </a:pPr>
            <a:r>
              <a:rPr lang="en-US" sz="8000" dirty="0"/>
              <a:t>Journal</a:t>
            </a:r>
          </a:p>
          <a:p>
            <a:r>
              <a:rPr lang="en-US" sz="8000" dirty="0"/>
              <a:t>Once you have those things out, hang your backpack on a hook and go to your seat.</a:t>
            </a:r>
          </a:p>
          <a:p>
            <a:r>
              <a:rPr lang="en-US" sz="8000" dirty="0"/>
              <a:t>Every single day, you will have welcome work. You are expected to get started immediately.</a:t>
            </a:r>
          </a:p>
          <a:p>
            <a:endParaRPr lang="en-US" sz="1900" dirty="0"/>
          </a:p>
          <a:p>
            <a:endParaRPr lang="en-US" sz="1900" dirty="0"/>
          </a:p>
        </p:txBody>
      </p:sp>
      <p:pic>
        <p:nvPicPr>
          <p:cNvPr id="4" name="Picture 3">
            <a:extLst>
              <a:ext uri="{FF2B5EF4-FFF2-40B4-BE49-F238E27FC236}">
                <a16:creationId xmlns:a16="http://schemas.microsoft.com/office/drawing/2014/main" id="{68C94414-8470-9E4A-9227-C0344AB5A582}"/>
              </a:ext>
            </a:extLst>
          </p:cNvPr>
          <p:cNvPicPr>
            <a:picLocks noChangeAspect="1"/>
          </p:cNvPicPr>
          <p:nvPr/>
        </p:nvPicPr>
        <p:blipFill>
          <a:blip r:embed="rId2"/>
          <a:stretch>
            <a:fillRect/>
          </a:stretch>
        </p:blipFill>
        <p:spPr>
          <a:xfrm>
            <a:off x="5988424" y="646206"/>
            <a:ext cx="5365375" cy="5365375"/>
          </a:xfrm>
          <a:prstGeom prst="rect">
            <a:avLst/>
          </a:prstGeom>
        </p:spPr>
      </p:pic>
    </p:spTree>
    <p:extLst>
      <p:ext uri="{BB962C8B-B14F-4D97-AF65-F5344CB8AC3E}">
        <p14:creationId xmlns:p14="http://schemas.microsoft.com/office/powerpoint/2010/main" val="278770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E48E4-0057-CE41-815E-06E4A4477D59}"/>
              </a:ext>
            </a:extLst>
          </p:cNvPr>
          <p:cNvSpPr>
            <a:spLocks noGrp="1"/>
          </p:cNvSpPr>
          <p:nvPr>
            <p:ph type="title"/>
          </p:nvPr>
        </p:nvSpPr>
        <p:spPr>
          <a:xfrm>
            <a:off x="648929" y="557190"/>
            <a:ext cx="5170852" cy="1671564"/>
          </a:xfrm>
        </p:spPr>
        <p:txBody>
          <a:bodyPr>
            <a:normAutofit/>
          </a:bodyPr>
          <a:lstStyle/>
          <a:p>
            <a:r>
              <a:rPr lang="en-US" sz="4000"/>
              <a:t>Leaving Class</a:t>
            </a:r>
          </a:p>
        </p:txBody>
      </p:sp>
      <p:sp>
        <p:nvSpPr>
          <p:cNvPr id="3" name="Content Placeholder 2">
            <a:extLst>
              <a:ext uri="{FF2B5EF4-FFF2-40B4-BE49-F238E27FC236}">
                <a16:creationId xmlns:a16="http://schemas.microsoft.com/office/drawing/2014/main" id="{DBCF8313-3DB7-3544-B2D7-0337E322F912}"/>
              </a:ext>
            </a:extLst>
          </p:cNvPr>
          <p:cNvSpPr>
            <a:spLocks noGrp="1"/>
          </p:cNvSpPr>
          <p:nvPr>
            <p:ph idx="1"/>
          </p:nvPr>
        </p:nvSpPr>
        <p:spPr>
          <a:xfrm>
            <a:off x="648930" y="2398030"/>
            <a:ext cx="5180245" cy="3731058"/>
          </a:xfrm>
        </p:spPr>
        <p:txBody>
          <a:bodyPr>
            <a:normAutofit lnSpcReduction="10000"/>
          </a:bodyPr>
          <a:lstStyle/>
          <a:p>
            <a:r>
              <a:rPr lang="en-US" sz="2400" dirty="0"/>
              <a:t>Unless there is an emergency, you will need to stay in class. Our time together is very important, and every minute counts!</a:t>
            </a:r>
          </a:p>
          <a:p>
            <a:r>
              <a:rPr lang="en-US" sz="2400" dirty="0"/>
              <a:t>Restroom</a:t>
            </a:r>
          </a:p>
          <a:p>
            <a:pPr marL="457200" lvl="1" indent="0">
              <a:buNone/>
            </a:pPr>
            <a:r>
              <a:rPr lang="en-US" sz="1900" dirty="0"/>
              <a:t>We will take DAILY restroom breaks halfway through class. Because of this, you SHOULD be able to stay in class without taking a break. If there is an emergency, I will obviously allow you to go. If you can go all week without going outside of our class break, you may listen to music while you work on Fridays.</a:t>
            </a:r>
          </a:p>
          <a:p>
            <a:pPr lvl="1"/>
            <a:endParaRPr lang="en-US" sz="1900" dirty="0"/>
          </a:p>
        </p:txBody>
      </p:sp>
      <p:pic>
        <p:nvPicPr>
          <p:cNvPr id="4" name="Picture 3">
            <a:extLst>
              <a:ext uri="{FF2B5EF4-FFF2-40B4-BE49-F238E27FC236}">
                <a16:creationId xmlns:a16="http://schemas.microsoft.com/office/drawing/2014/main" id="{D50FBFFD-82B9-2F42-B825-5E1A7F991E2C}"/>
              </a:ext>
            </a:extLst>
          </p:cNvPr>
          <p:cNvPicPr>
            <a:picLocks noChangeAspect="1"/>
          </p:cNvPicPr>
          <p:nvPr/>
        </p:nvPicPr>
        <p:blipFill rotWithShape="1">
          <a:blip r:embed="rId2"/>
          <a:srcRect l="7198" r="2" b="2"/>
          <a:stretch/>
        </p:blipFill>
        <p:spPr>
          <a:xfrm>
            <a:off x="6062891" y="264449"/>
            <a:ext cx="5863335" cy="6318123"/>
          </a:xfrm>
          <a:prstGeom prst="rect">
            <a:avLst/>
          </a:prstGeom>
          <a:effectLst/>
        </p:spPr>
      </p:pic>
    </p:spTree>
    <p:extLst>
      <p:ext uri="{BB962C8B-B14F-4D97-AF65-F5344CB8AC3E}">
        <p14:creationId xmlns:p14="http://schemas.microsoft.com/office/powerpoint/2010/main" val="171593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D19BB8BE-1351-4D9B-B761-F84A0B5B6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7AC12A-2BAB-D643-B8E0-12BF161BB2F6}"/>
              </a:ext>
            </a:extLst>
          </p:cNvPr>
          <p:cNvSpPr>
            <a:spLocks noGrp="1"/>
          </p:cNvSpPr>
          <p:nvPr>
            <p:ph type="title"/>
          </p:nvPr>
        </p:nvSpPr>
        <p:spPr>
          <a:xfrm>
            <a:off x="1003667" y="346391"/>
            <a:ext cx="3785554" cy="2199341"/>
          </a:xfrm>
        </p:spPr>
        <p:txBody>
          <a:bodyPr anchor="b">
            <a:normAutofit/>
          </a:bodyPr>
          <a:lstStyle/>
          <a:p>
            <a:r>
              <a:rPr lang="en-US" sz="4000"/>
              <a:t>Make up work</a:t>
            </a:r>
          </a:p>
        </p:txBody>
      </p:sp>
      <p:sp>
        <p:nvSpPr>
          <p:cNvPr id="20" name="Content Placeholder 8">
            <a:extLst>
              <a:ext uri="{FF2B5EF4-FFF2-40B4-BE49-F238E27FC236}">
                <a16:creationId xmlns:a16="http://schemas.microsoft.com/office/drawing/2014/main" id="{18075B22-EDFC-44A7-8937-9C46C1F20EDC}"/>
              </a:ext>
            </a:extLst>
          </p:cNvPr>
          <p:cNvSpPr>
            <a:spLocks noGrp="1"/>
          </p:cNvSpPr>
          <p:nvPr>
            <p:ph idx="1"/>
          </p:nvPr>
        </p:nvSpPr>
        <p:spPr>
          <a:xfrm>
            <a:off x="838199" y="2982260"/>
            <a:ext cx="3748441" cy="3149600"/>
          </a:xfrm>
        </p:spPr>
        <p:txBody>
          <a:bodyPr>
            <a:normAutofit lnSpcReduction="10000"/>
          </a:bodyPr>
          <a:lstStyle/>
          <a:p>
            <a:r>
              <a:rPr lang="en-US" sz="2000" dirty="0"/>
              <a:t>If you are absent, any notes or work that you missed will be in your class’s make up work slot with your name on it. You are responsible for getting it and turning in anything that is a graded assignment.</a:t>
            </a:r>
          </a:p>
          <a:p>
            <a:r>
              <a:rPr lang="en-US" sz="2000" dirty="0"/>
              <a:t>Any assignments you are missing will be a 0 in the gradebook until they are turned in.</a:t>
            </a:r>
          </a:p>
        </p:txBody>
      </p:sp>
      <p:pic>
        <p:nvPicPr>
          <p:cNvPr id="5" name="Content Placeholder 4" descr="A person standing in front of a crowd&#10;&#10;Description automatically generated">
            <a:extLst>
              <a:ext uri="{FF2B5EF4-FFF2-40B4-BE49-F238E27FC236}">
                <a16:creationId xmlns:a16="http://schemas.microsoft.com/office/drawing/2014/main" id="{BE80B26F-46EA-144E-943F-A3DEDC47A0A0}"/>
              </a:ext>
            </a:extLst>
          </p:cNvPr>
          <p:cNvPicPr>
            <a:picLocks noChangeAspect="1"/>
          </p:cNvPicPr>
          <p:nvPr/>
        </p:nvPicPr>
        <p:blipFill>
          <a:blip r:embed="rId3"/>
          <a:stretch>
            <a:fillRect/>
          </a:stretch>
        </p:blipFill>
        <p:spPr>
          <a:xfrm>
            <a:off x="4991801" y="1639687"/>
            <a:ext cx="6362000" cy="3578625"/>
          </a:xfrm>
          <a:prstGeom prst="rect">
            <a:avLst/>
          </a:prstGeom>
        </p:spPr>
      </p:pic>
    </p:spTree>
    <p:extLst>
      <p:ext uri="{BB962C8B-B14F-4D97-AF65-F5344CB8AC3E}">
        <p14:creationId xmlns:p14="http://schemas.microsoft.com/office/powerpoint/2010/main" val="381772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23146-BA6F-3143-88A7-78F3AA05A9AA}"/>
              </a:ext>
            </a:extLst>
          </p:cNvPr>
          <p:cNvSpPr>
            <a:spLocks noGrp="1"/>
          </p:cNvSpPr>
          <p:nvPr>
            <p:ph type="title"/>
          </p:nvPr>
        </p:nvSpPr>
        <p:spPr>
          <a:xfrm>
            <a:off x="648929" y="557190"/>
            <a:ext cx="5170852" cy="1671564"/>
          </a:xfrm>
        </p:spPr>
        <p:txBody>
          <a:bodyPr>
            <a:normAutofit/>
          </a:bodyPr>
          <a:lstStyle/>
          <a:p>
            <a:r>
              <a:rPr lang="en-US" sz="4000" dirty="0"/>
              <a:t>Classroom Library</a:t>
            </a:r>
          </a:p>
        </p:txBody>
      </p:sp>
      <p:sp>
        <p:nvSpPr>
          <p:cNvPr id="3" name="Content Placeholder 2">
            <a:extLst>
              <a:ext uri="{FF2B5EF4-FFF2-40B4-BE49-F238E27FC236}">
                <a16:creationId xmlns:a16="http://schemas.microsoft.com/office/drawing/2014/main" id="{71CF0881-2D64-B949-9A23-CD49C3A88C02}"/>
              </a:ext>
            </a:extLst>
          </p:cNvPr>
          <p:cNvSpPr>
            <a:spLocks noGrp="1"/>
          </p:cNvSpPr>
          <p:nvPr>
            <p:ph idx="1"/>
          </p:nvPr>
        </p:nvSpPr>
        <p:spPr>
          <a:xfrm>
            <a:off x="648930" y="2398030"/>
            <a:ext cx="5180245" cy="3731058"/>
          </a:xfrm>
        </p:spPr>
        <p:txBody>
          <a:bodyPr>
            <a:noAutofit/>
          </a:bodyPr>
          <a:lstStyle/>
          <a:p>
            <a:r>
              <a:rPr lang="en-US" sz="2000" dirty="0"/>
              <a:t>You always have access to any of the books in my library. We will take a look at a few of them later in class. I am always here to help with recommendations.</a:t>
            </a:r>
          </a:p>
          <a:p>
            <a:r>
              <a:rPr lang="en-US" sz="2000" dirty="0"/>
              <a:t>I work on a loyalty system. This means you do not have to “check” books out or sign them out. Just take them and return them when you’re done.</a:t>
            </a:r>
          </a:p>
          <a:p>
            <a:r>
              <a:rPr lang="en-US" sz="2000" dirty="0"/>
              <a:t>Please return books in the book return basket, and I will put them away.</a:t>
            </a:r>
          </a:p>
          <a:p>
            <a:r>
              <a:rPr lang="en-US" sz="2000" dirty="0"/>
              <a:t>Books are organized by genre. They are:</a:t>
            </a:r>
          </a:p>
        </p:txBody>
      </p:sp>
      <p:pic>
        <p:nvPicPr>
          <p:cNvPr id="5" name="Picture 4" descr="A picture containing drawing&#10;&#10;Description automatically generated">
            <a:extLst>
              <a:ext uri="{FF2B5EF4-FFF2-40B4-BE49-F238E27FC236}">
                <a16:creationId xmlns:a16="http://schemas.microsoft.com/office/drawing/2014/main" id="{06E7D026-8A76-2441-A8A1-FABB87C5E77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904" r="12156" b="-3"/>
          <a:stretch/>
        </p:blipFill>
        <p:spPr>
          <a:xfrm>
            <a:off x="6182944" y="557189"/>
            <a:ext cx="5170852" cy="5571898"/>
          </a:xfrm>
          <a:prstGeom prst="rect">
            <a:avLst/>
          </a:prstGeom>
          <a:effectLst/>
        </p:spPr>
      </p:pic>
    </p:spTree>
    <p:extLst>
      <p:ext uri="{BB962C8B-B14F-4D97-AF65-F5344CB8AC3E}">
        <p14:creationId xmlns:p14="http://schemas.microsoft.com/office/powerpoint/2010/main" val="246482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able, wooden, board, display&#10;&#10;Description automatically generated">
            <a:extLst>
              <a:ext uri="{FF2B5EF4-FFF2-40B4-BE49-F238E27FC236}">
                <a16:creationId xmlns:a16="http://schemas.microsoft.com/office/drawing/2014/main" id="{FC14EB5A-83BA-EE47-9D25-2CFAB503B0D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386" b="14345"/>
          <a:stretch/>
        </p:blipFill>
        <p:spPr>
          <a:xfrm>
            <a:off x="20" y="10"/>
            <a:ext cx="12191981" cy="6857990"/>
          </a:xfrm>
          <a:prstGeom prst="rect">
            <a:avLst/>
          </a:prstGeom>
        </p:spPr>
      </p:pic>
      <p:sp>
        <p:nvSpPr>
          <p:cNvPr id="16"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617217-479C-D44F-90A7-B52E38AC8FEA}"/>
              </a:ext>
            </a:extLst>
          </p:cNvPr>
          <p:cNvSpPr>
            <a:spLocks noGrp="1"/>
          </p:cNvSpPr>
          <p:nvPr>
            <p:ph type="title"/>
          </p:nvPr>
        </p:nvSpPr>
        <p:spPr>
          <a:xfrm>
            <a:off x="643467" y="321734"/>
            <a:ext cx="6891186" cy="1135737"/>
          </a:xfrm>
        </p:spPr>
        <p:txBody>
          <a:bodyPr>
            <a:normAutofit/>
          </a:bodyPr>
          <a:lstStyle/>
          <a:p>
            <a:r>
              <a:rPr lang="en-US" sz="3600"/>
              <a:t>Genres</a:t>
            </a:r>
          </a:p>
        </p:txBody>
      </p:sp>
      <p:sp>
        <p:nvSpPr>
          <p:cNvPr id="3" name="Content Placeholder 2">
            <a:extLst>
              <a:ext uri="{FF2B5EF4-FFF2-40B4-BE49-F238E27FC236}">
                <a16:creationId xmlns:a16="http://schemas.microsoft.com/office/drawing/2014/main" id="{B6C63F8B-4654-9A42-A57F-6C230C90C1E4}"/>
              </a:ext>
            </a:extLst>
          </p:cNvPr>
          <p:cNvSpPr>
            <a:spLocks noGrp="1"/>
          </p:cNvSpPr>
          <p:nvPr>
            <p:ph idx="1"/>
          </p:nvPr>
        </p:nvSpPr>
        <p:spPr>
          <a:xfrm>
            <a:off x="643467" y="1782981"/>
            <a:ext cx="6891187" cy="4393982"/>
          </a:xfrm>
        </p:spPr>
        <p:txBody>
          <a:bodyPr>
            <a:normAutofit fontScale="92500" lnSpcReduction="20000"/>
          </a:bodyPr>
          <a:lstStyle/>
          <a:p>
            <a:pPr lvl="1"/>
            <a:r>
              <a:rPr lang="en-US" sz="2000" dirty="0"/>
              <a:t>Realistic Fiction: fiction books that have story lines that can happen in real life.</a:t>
            </a:r>
          </a:p>
          <a:p>
            <a:pPr lvl="2"/>
            <a:r>
              <a:rPr lang="en-US" sz="1600" dirty="0"/>
              <a:t>Realistic sub-genres: romance, mystery, sports	</a:t>
            </a:r>
          </a:p>
          <a:p>
            <a:pPr lvl="1"/>
            <a:r>
              <a:rPr lang="en-US" sz="2000" dirty="0"/>
              <a:t>Fantasy Fiction: fiction books that have story lines that are not possible in real life.</a:t>
            </a:r>
          </a:p>
          <a:p>
            <a:pPr lvl="2"/>
            <a:r>
              <a:rPr lang="en-US" sz="1600" dirty="0"/>
              <a:t>Fantasy sub-genre: horror</a:t>
            </a:r>
          </a:p>
          <a:p>
            <a:pPr lvl="1"/>
            <a:r>
              <a:rPr lang="en-US" sz="2000" dirty="0"/>
              <a:t>Historical Fiction: books that have fiction stories, but are based around a true historical event.</a:t>
            </a:r>
          </a:p>
          <a:p>
            <a:pPr lvl="1"/>
            <a:r>
              <a:rPr lang="en-US" sz="2000" dirty="0"/>
              <a:t>Poetry/Verse Novels: books that are written in verse</a:t>
            </a:r>
          </a:p>
          <a:p>
            <a:pPr lvl="1"/>
            <a:r>
              <a:rPr lang="en-US" sz="2000" dirty="0"/>
              <a:t>Graphic Novels: comic books</a:t>
            </a:r>
          </a:p>
          <a:p>
            <a:pPr lvl="1"/>
            <a:r>
              <a:rPr lang="en-US" sz="2000" dirty="0"/>
              <a:t>Nonfiction Memoir/Biography: Nonfiction books about a person’s life, either written by themselves or another person</a:t>
            </a:r>
          </a:p>
          <a:p>
            <a:pPr lvl="1"/>
            <a:r>
              <a:rPr lang="en-US" sz="2000" dirty="0"/>
              <a:t>Nonfiction Informational: Nonfiction book giving you information about a topic</a:t>
            </a:r>
          </a:p>
          <a:p>
            <a:pPr lvl="1"/>
            <a:r>
              <a:rPr lang="en-US" sz="2000" dirty="0"/>
              <a:t>Book Club sets: These are just books that I have at least 4 copies of and will use as book club options. You are still welcome to read them at any point.</a:t>
            </a:r>
          </a:p>
          <a:p>
            <a:endParaRPr lang="en-US" sz="2000" dirty="0"/>
          </a:p>
        </p:txBody>
      </p:sp>
      <p:grpSp>
        <p:nvGrpSpPr>
          <p:cNvPr id="13" name="Group 1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EE4DEB2-F25E-CF49-9FFB-AF9818026BBD}"/>
              </a:ext>
            </a:extLst>
          </p:cNvPr>
          <p:cNvSpPr txBox="1"/>
          <p:nvPr/>
        </p:nvSpPr>
        <p:spPr>
          <a:xfrm>
            <a:off x="9884959"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thebluediamondgallery.com/wooden-tile/g/genr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88198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0C8F6-DC27-0E4E-ACA1-392D3C1D09C3}"/>
              </a:ext>
            </a:extLst>
          </p:cNvPr>
          <p:cNvSpPr>
            <a:spLocks noGrp="1"/>
          </p:cNvSpPr>
          <p:nvPr>
            <p:ph type="title"/>
          </p:nvPr>
        </p:nvSpPr>
        <p:spPr>
          <a:xfrm>
            <a:off x="838200" y="556995"/>
            <a:ext cx="10515600" cy="1133693"/>
          </a:xfrm>
        </p:spPr>
        <p:txBody>
          <a:bodyPr>
            <a:normAutofit/>
          </a:bodyPr>
          <a:lstStyle/>
          <a:p>
            <a:r>
              <a:rPr lang="en-US" sz="5200"/>
              <a:t>Procedures</a:t>
            </a:r>
          </a:p>
        </p:txBody>
      </p:sp>
      <p:graphicFrame>
        <p:nvGraphicFramePr>
          <p:cNvPr id="5" name="Content Placeholder 2">
            <a:extLst>
              <a:ext uri="{FF2B5EF4-FFF2-40B4-BE49-F238E27FC236}">
                <a16:creationId xmlns:a16="http://schemas.microsoft.com/office/drawing/2014/main" id="{35E5F0D3-D9B0-4974-9697-35E449B6B9CC}"/>
              </a:ext>
            </a:extLst>
          </p:cNvPr>
          <p:cNvGraphicFramePr>
            <a:graphicFrameLocks noGrp="1"/>
          </p:cNvGraphicFramePr>
          <p:nvPr>
            <p:ph idx="1"/>
            <p:extLst>
              <p:ext uri="{D42A27DB-BD31-4B8C-83A1-F6EECF244321}">
                <p14:modId xmlns:p14="http://schemas.microsoft.com/office/powerpoint/2010/main" val="18128053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284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3564</TotalTime>
  <Words>873</Words>
  <Application>Microsoft Office PowerPoint</Application>
  <PresentationFormat>Widescreen</PresentationFormat>
  <Paragraphs>70</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About Mrs. Murrell</vt:lpstr>
      <vt:lpstr>Our Daily Agenda</vt:lpstr>
      <vt:lpstr>PAUSE FRIDAYS</vt:lpstr>
      <vt:lpstr>Arriving to Class</vt:lpstr>
      <vt:lpstr>Leaving Class</vt:lpstr>
      <vt:lpstr>Make up work</vt:lpstr>
      <vt:lpstr>Classroom Library</vt:lpstr>
      <vt:lpstr>Genres</vt:lpstr>
      <vt:lpstr>Procedures</vt:lpstr>
      <vt:lpstr>Independent Reading</vt:lpstr>
      <vt:lpstr>Reasons you can interrupt my conferences or small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of 8/17</dc:title>
  <dc:creator>Emily Murrell</dc:creator>
  <cp:lastModifiedBy>Emily Murrell</cp:lastModifiedBy>
  <cp:revision>32</cp:revision>
  <dcterms:created xsi:type="dcterms:W3CDTF">2020-08-07T19:28:24Z</dcterms:created>
  <dcterms:modified xsi:type="dcterms:W3CDTF">2023-07-26T15:38:49Z</dcterms:modified>
</cp:coreProperties>
</file>