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</p:sldIdLst>
  <p:sldSz cx="7589838" cy="978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82">
          <p15:clr>
            <a:srgbClr val="A4A3A4"/>
          </p15:clr>
        </p15:guide>
        <p15:guide id="2" pos="239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C36BAC1-2879-4A9B-92C7-97490CB290B2}" v="2" dt="2024-04-02T12:47:34.7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10" d="100"/>
          <a:sy n="110" d="100"/>
        </p:scale>
        <p:origin x="1123" y="-1277"/>
      </p:cViewPr>
      <p:guideLst>
        <p:guide orient="horz" pos="3082"/>
        <p:guide pos="239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47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a Gaines" userId="db6488b6-567c-42b9-a2d4-58e1f73f0fd3" providerId="ADAL" clId="{FC36BAC1-2879-4A9B-92C7-97490CB290B2}"/>
    <pc:docChg chg="undo custSel delSld modSld">
      <pc:chgData name="Anna Gaines" userId="db6488b6-567c-42b9-a2d4-58e1f73f0fd3" providerId="ADAL" clId="{FC36BAC1-2879-4A9B-92C7-97490CB290B2}" dt="2024-04-02T12:54:05.518" v="1387" actId="404"/>
      <pc:docMkLst>
        <pc:docMk/>
      </pc:docMkLst>
      <pc:sldChg chg="del">
        <pc:chgData name="Anna Gaines" userId="db6488b6-567c-42b9-a2d4-58e1f73f0fd3" providerId="ADAL" clId="{FC36BAC1-2879-4A9B-92C7-97490CB290B2}" dt="2024-03-28T13:22:56.276" v="1" actId="47"/>
        <pc:sldMkLst>
          <pc:docMk/>
          <pc:sldMk cId="787853849" sldId="256"/>
        </pc:sldMkLst>
      </pc:sldChg>
      <pc:sldChg chg="del">
        <pc:chgData name="Anna Gaines" userId="db6488b6-567c-42b9-a2d4-58e1f73f0fd3" providerId="ADAL" clId="{FC36BAC1-2879-4A9B-92C7-97490CB290B2}" dt="2024-03-28T13:22:56.433" v="2" actId="47"/>
        <pc:sldMkLst>
          <pc:docMk/>
          <pc:sldMk cId="1669634474" sldId="259"/>
        </pc:sldMkLst>
      </pc:sldChg>
      <pc:sldChg chg="del">
        <pc:chgData name="Anna Gaines" userId="db6488b6-567c-42b9-a2d4-58e1f73f0fd3" providerId="ADAL" clId="{FC36BAC1-2879-4A9B-92C7-97490CB290B2}" dt="2024-03-28T13:22:56.574" v="3" actId="47"/>
        <pc:sldMkLst>
          <pc:docMk/>
          <pc:sldMk cId="69803518" sldId="260"/>
        </pc:sldMkLst>
      </pc:sldChg>
      <pc:sldChg chg="del">
        <pc:chgData name="Anna Gaines" userId="db6488b6-567c-42b9-a2d4-58e1f73f0fd3" providerId="ADAL" clId="{FC36BAC1-2879-4A9B-92C7-97490CB290B2}" dt="2024-03-28T13:22:56.698" v="4" actId="47"/>
        <pc:sldMkLst>
          <pc:docMk/>
          <pc:sldMk cId="4038774146" sldId="261"/>
        </pc:sldMkLst>
      </pc:sldChg>
      <pc:sldChg chg="del">
        <pc:chgData name="Anna Gaines" userId="db6488b6-567c-42b9-a2d4-58e1f73f0fd3" providerId="ADAL" clId="{FC36BAC1-2879-4A9B-92C7-97490CB290B2}" dt="2024-03-28T13:22:56.839" v="5" actId="47"/>
        <pc:sldMkLst>
          <pc:docMk/>
          <pc:sldMk cId="1189621812" sldId="262"/>
        </pc:sldMkLst>
      </pc:sldChg>
      <pc:sldChg chg="del">
        <pc:chgData name="Anna Gaines" userId="db6488b6-567c-42b9-a2d4-58e1f73f0fd3" providerId="ADAL" clId="{FC36BAC1-2879-4A9B-92C7-97490CB290B2}" dt="2024-03-28T13:22:56.995" v="6" actId="47"/>
        <pc:sldMkLst>
          <pc:docMk/>
          <pc:sldMk cId="743304320" sldId="263"/>
        </pc:sldMkLst>
      </pc:sldChg>
      <pc:sldChg chg="del">
        <pc:chgData name="Anna Gaines" userId="db6488b6-567c-42b9-a2d4-58e1f73f0fd3" providerId="ADAL" clId="{FC36BAC1-2879-4A9B-92C7-97490CB290B2}" dt="2024-03-28T13:22:57.714" v="7" actId="47"/>
        <pc:sldMkLst>
          <pc:docMk/>
          <pc:sldMk cId="3729549897" sldId="264"/>
        </pc:sldMkLst>
      </pc:sldChg>
      <pc:sldChg chg="addSp delSp modSp mod">
        <pc:chgData name="Anna Gaines" userId="db6488b6-567c-42b9-a2d4-58e1f73f0fd3" providerId="ADAL" clId="{FC36BAC1-2879-4A9B-92C7-97490CB290B2}" dt="2024-04-02T12:54:05.518" v="1387" actId="404"/>
        <pc:sldMkLst>
          <pc:docMk/>
          <pc:sldMk cId="3438787337" sldId="265"/>
        </pc:sldMkLst>
        <pc:spChg chg="mod">
          <ac:chgData name="Anna Gaines" userId="db6488b6-567c-42b9-a2d4-58e1f73f0fd3" providerId="ADAL" clId="{FC36BAC1-2879-4A9B-92C7-97490CB290B2}" dt="2024-03-28T14:55:21.185" v="127" actId="1076"/>
          <ac:spMkLst>
            <pc:docMk/>
            <pc:sldMk cId="3438787337" sldId="265"/>
            <ac:spMk id="2" creationId="{AE290B12-74B3-1B73-141B-1D6E46926E04}"/>
          </ac:spMkLst>
        </pc:spChg>
        <pc:spChg chg="mod">
          <ac:chgData name="Anna Gaines" userId="db6488b6-567c-42b9-a2d4-58e1f73f0fd3" providerId="ADAL" clId="{FC36BAC1-2879-4A9B-92C7-97490CB290B2}" dt="2024-03-28T14:56:09.852" v="152" actId="1076"/>
          <ac:spMkLst>
            <pc:docMk/>
            <pc:sldMk cId="3438787337" sldId="265"/>
            <ac:spMk id="3" creationId="{D6C22C04-7C23-CD77-0493-8F4AA70BFA8E}"/>
          </ac:spMkLst>
        </pc:spChg>
        <pc:spChg chg="add mod">
          <ac:chgData name="Anna Gaines" userId="db6488b6-567c-42b9-a2d4-58e1f73f0fd3" providerId="ADAL" clId="{FC36BAC1-2879-4A9B-92C7-97490CB290B2}" dt="2024-03-28T13:25:44.478" v="96" actId="1076"/>
          <ac:spMkLst>
            <pc:docMk/>
            <pc:sldMk cId="3438787337" sldId="265"/>
            <ac:spMk id="4" creationId="{380058BC-7852-8FDA-5659-8EE6F593F791}"/>
          </ac:spMkLst>
        </pc:spChg>
        <pc:spChg chg="mod">
          <ac:chgData name="Anna Gaines" userId="db6488b6-567c-42b9-a2d4-58e1f73f0fd3" providerId="ADAL" clId="{FC36BAC1-2879-4A9B-92C7-97490CB290B2}" dt="2024-03-28T13:26:19.439" v="118" actId="1076"/>
          <ac:spMkLst>
            <pc:docMk/>
            <pc:sldMk cId="3438787337" sldId="265"/>
            <ac:spMk id="10" creationId="{5653F5D4-5FFD-4F78-C401-B944CFA1455B}"/>
          </ac:spMkLst>
        </pc:spChg>
        <pc:spChg chg="mod">
          <ac:chgData name="Anna Gaines" userId="db6488b6-567c-42b9-a2d4-58e1f73f0fd3" providerId="ADAL" clId="{FC36BAC1-2879-4A9B-92C7-97490CB290B2}" dt="2024-03-28T14:55:58.254" v="143" actId="1076"/>
          <ac:spMkLst>
            <pc:docMk/>
            <pc:sldMk cId="3438787337" sldId="265"/>
            <ac:spMk id="11" creationId="{21CE472E-F8A8-443D-8AB7-7ABD94ED0D1D}"/>
          </ac:spMkLst>
        </pc:spChg>
        <pc:spChg chg="mod">
          <ac:chgData name="Anna Gaines" userId="db6488b6-567c-42b9-a2d4-58e1f73f0fd3" providerId="ADAL" clId="{FC36BAC1-2879-4A9B-92C7-97490CB290B2}" dt="2024-03-28T14:55:35.666" v="135" actId="1076"/>
          <ac:spMkLst>
            <pc:docMk/>
            <pc:sldMk cId="3438787337" sldId="265"/>
            <ac:spMk id="12" creationId="{E9A4E10F-9188-B75C-BC27-28CCA4350EF8}"/>
          </ac:spMkLst>
        </pc:spChg>
        <pc:spChg chg="mod">
          <ac:chgData name="Anna Gaines" userId="db6488b6-567c-42b9-a2d4-58e1f73f0fd3" providerId="ADAL" clId="{FC36BAC1-2879-4A9B-92C7-97490CB290B2}" dt="2024-03-28T13:25:50.296" v="97" actId="1076"/>
          <ac:spMkLst>
            <pc:docMk/>
            <pc:sldMk cId="3438787337" sldId="265"/>
            <ac:spMk id="13" creationId="{48F970C2-AF40-92CE-3CA0-18CCBE0F45B6}"/>
          </ac:spMkLst>
        </pc:spChg>
        <pc:spChg chg="mod">
          <ac:chgData name="Anna Gaines" userId="db6488b6-567c-42b9-a2d4-58e1f73f0fd3" providerId="ADAL" clId="{FC36BAC1-2879-4A9B-92C7-97490CB290B2}" dt="2024-04-02T12:49:41.479" v="902" actId="115"/>
          <ac:spMkLst>
            <pc:docMk/>
            <pc:sldMk cId="3438787337" sldId="265"/>
            <ac:spMk id="14" creationId="{D974FB3C-F318-0938-6184-0E9B9E602854}"/>
          </ac:spMkLst>
        </pc:spChg>
        <pc:spChg chg="mod">
          <ac:chgData name="Anna Gaines" userId="db6488b6-567c-42b9-a2d4-58e1f73f0fd3" providerId="ADAL" clId="{FC36BAC1-2879-4A9B-92C7-97490CB290B2}" dt="2024-04-02T12:54:05.518" v="1387" actId="404"/>
          <ac:spMkLst>
            <pc:docMk/>
            <pc:sldMk cId="3438787337" sldId="265"/>
            <ac:spMk id="15" creationId="{4539E873-41F8-82C2-FA09-66FA4C5356F7}"/>
          </ac:spMkLst>
        </pc:spChg>
        <pc:spChg chg="del">
          <ac:chgData name="Anna Gaines" userId="db6488b6-567c-42b9-a2d4-58e1f73f0fd3" providerId="ADAL" clId="{FC36BAC1-2879-4A9B-92C7-97490CB290B2}" dt="2024-04-02T12:47:22.651" v="600" actId="478"/>
          <ac:spMkLst>
            <pc:docMk/>
            <pc:sldMk cId="3438787337" sldId="265"/>
            <ac:spMk id="18" creationId="{2070718A-F308-4CBC-D03F-5F438F4CC9BD}"/>
          </ac:spMkLst>
        </pc:spChg>
        <pc:spChg chg="mod">
          <ac:chgData name="Anna Gaines" userId="db6488b6-567c-42b9-a2d4-58e1f73f0fd3" providerId="ADAL" clId="{FC36BAC1-2879-4A9B-92C7-97490CB290B2}" dt="2024-04-02T12:48:27.552" v="805" actId="20577"/>
          <ac:spMkLst>
            <pc:docMk/>
            <pc:sldMk cId="3438787337" sldId="265"/>
            <ac:spMk id="20" creationId="{8B537C1E-E1DC-CB1F-0ABA-37461A1C304B}"/>
          </ac:spMkLst>
        </pc:spChg>
        <pc:spChg chg="mod">
          <ac:chgData name="Anna Gaines" userId="db6488b6-567c-42b9-a2d4-58e1f73f0fd3" providerId="ADAL" clId="{FC36BAC1-2879-4A9B-92C7-97490CB290B2}" dt="2024-04-02T12:33:20.182" v="227" actId="20577"/>
          <ac:spMkLst>
            <pc:docMk/>
            <pc:sldMk cId="3438787337" sldId="265"/>
            <ac:spMk id="21" creationId="{A5D860D7-4CD7-ADC6-2097-2AF957A0FBC6}"/>
          </ac:spMkLst>
        </pc:spChg>
        <pc:graphicFrameChg chg="mod modGraphic">
          <ac:chgData name="Anna Gaines" userId="db6488b6-567c-42b9-a2d4-58e1f73f0fd3" providerId="ADAL" clId="{FC36BAC1-2879-4A9B-92C7-97490CB290B2}" dt="2024-04-02T12:49:00.436" v="884" actId="242"/>
          <ac:graphicFrameMkLst>
            <pc:docMk/>
            <pc:sldMk cId="3438787337" sldId="265"/>
            <ac:graphicFrameMk id="19" creationId="{C3A50629-8C48-BF23-AB8F-E712ED388F4C}"/>
          </ac:graphicFrameMkLst>
        </pc:graphicFrameChg>
      </pc:sldChg>
      <pc:sldChg chg="del">
        <pc:chgData name="Anna Gaines" userId="db6488b6-567c-42b9-a2d4-58e1f73f0fd3" providerId="ADAL" clId="{FC36BAC1-2879-4A9B-92C7-97490CB290B2}" dt="2024-03-28T13:22:59.339" v="8" actId="47"/>
        <pc:sldMkLst>
          <pc:docMk/>
          <pc:sldMk cId="2086187197" sldId="266"/>
        </pc:sldMkLst>
      </pc:sldChg>
      <pc:sldChg chg="del">
        <pc:chgData name="Anna Gaines" userId="db6488b6-567c-42b9-a2d4-58e1f73f0fd3" providerId="ADAL" clId="{FC36BAC1-2879-4A9B-92C7-97490CB290B2}" dt="2024-03-28T13:22:56.151" v="0" actId="47"/>
        <pc:sldMkLst>
          <pc:docMk/>
          <pc:sldMk cId="3568132490" sldId="273"/>
        </pc:sldMkLst>
      </pc:sldChg>
    </pc:docChg>
  </pc:docChgLst>
  <pc:docChgLst>
    <pc:chgData name="Anna Gaines" userId="db6488b6-567c-42b9-a2d4-58e1f73f0fd3" providerId="ADAL" clId="{79D56063-92D3-4493-AF55-E63016DCD035}"/>
    <pc:docChg chg="undo redo custSel addSld delSld modSld sldOrd">
      <pc:chgData name="Anna Gaines" userId="db6488b6-567c-42b9-a2d4-58e1f73f0fd3" providerId="ADAL" clId="{79D56063-92D3-4493-AF55-E63016DCD035}" dt="2023-09-25T04:15:50.475" v="3625"/>
      <pc:docMkLst>
        <pc:docMk/>
      </pc:docMkLst>
      <pc:sldChg chg="addSp delSp modSp mod">
        <pc:chgData name="Anna Gaines" userId="db6488b6-567c-42b9-a2d4-58e1f73f0fd3" providerId="ADAL" clId="{79D56063-92D3-4493-AF55-E63016DCD035}" dt="2023-09-25T04:13:24.237" v="3507" actId="20577"/>
        <pc:sldMkLst>
          <pc:docMk/>
          <pc:sldMk cId="787853849" sldId="256"/>
        </pc:sldMkLst>
        <pc:spChg chg="add del mod">
          <ac:chgData name="Anna Gaines" userId="db6488b6-567c-42b9-a2d4-58e1f73f0fd3" providerId="ADAL" clId="{79D56063-92D3-4493-AF55-E63016DCD035}" dt="2023-09-25T03:47:55.912" v="1967" actId="478"/>
          <ac:spMkLst>
            <pc:docMk/>
            <pc:sldMk cId="787853849" sldId="256"/>
            <ac:spMk id="2" creationId="{C816122E-607C-7350-B35F-52AF834E496A}"/>
          </ac:spMkLst>
        </pc:spChg>
        <pc:spChg chg="add mod">
          <ac:chgData name="Anna Gaines" userId="db6488b6-567c-42b9-a2d4-58e1f73f0fd3" providerId="ADAL" clId="{79D56063-92D3-4493-AF55-E63016DCD035}" dt="2023-09-25T03:53:40.758" v="2482" actId="403"/>
          <ac:spMkLst>
            <pc:docMk/>
            <pc:sldMk cId="787853849" sldId="256"/>
            <ac:spMk id="3" creationId="{252DAC99-CDD0-82BB-B11C-91AA5F0611CA}"/>
          </ac:spMkLst>
        </pc:spChg>
        <pc:spChg chg="mod">
          <ac:chgData name="Anna Gaines" userId="db6488b6-567c-42b9-a2d4-58e1f73f0fd3" providerId="ADAL" clId="{79D56063-92D3-4493-AF55-E63016DCD035}" dt="2023-09-25T03:48:33.120" v="1997" actId="255"/>
          <ac:spMkLst>
            <pc:docMk/>
            <pc:sldMk cId="787853849" sldId="256"/>
            <ac:spMk id="4" creationId="{00000000-0000-0000-0000-000000000000}"/>
          </ac:spMkLst>
        </pc:spChg>
        <pc:spChg chg="mod">
          <ac:chgData name="Anna Gaines" userId="db6488b6-567c-42b9-a2d4-58e1f73f0fd3" providerId="ADAL" clId="{79D56063-92D3-4493-AF55-E63016DCD035}" dt="2023-09-25T03:49:05.467" v="2003" actId="1076"/>
          <ac:spMkLst>
            <pc:docMk/>
            <pc:sldMk cId="787853849" sldId="256"/>
            <ac:spMk id="5" creationId="{00000000-0000-0000-0000-000000000000}"/>
          </ac:spMkLst>
        </pc:spChg>
        <pc:spChg chg="mod">
          <ac:chgData name="Anna Gaines" userId="db6488b6-567c-42b9-a2d4-58e1f73f0fd3" providerId="ADAL" clId="{79D56063-92D3-4493-AF55-E63016DCD035}" dt="2023-09-25T03:22:23.746" v="150" actId="20577"/>
          <ac:spMkLst>
            <pc:docMk/>
            <pc:sldMk cId="787853849" sldId="256"/>
            <ac:spMk id="6" creationId="{00000000-0000-0000-0000-000000000000}"/>
          </ac:spMkLst>
        </pc:spChg>
        <pc:spChg chg="mod">
          <ac:chgData name="Anna Gaines" userId="db6488b6-567c-42b9-a2d4-58e1f73f0fd3" providerId="ADAL" clId="{79D56063-92D3-4493-AF55-E63016DCD035}" dt="2023-09-25T03:48:57.448" v="2002" actId="1076"/>
          <ac:spMkLst>
            <pc:docMk/>
            <pc:sldMk cId="787853849" sldId="256"/>
            <ac:spMk id="7" creationId="{00000000-0000-0000-0000-000000000000}"/>
          </ac:spMkLst>
        </pc:spChg>
        <pc:spChg chg="mod">
          <ac:chgData name="Anna Gaines" userId="db6488b6-567c-42b9-a2d4-58e1f73f0fd3" providerId="ADAL" clId="{79D56063-92D3-4493-AF55-E63016DCD035}" dt="2023-09-25T03:48:37.244" v="1998" actId="255"/>
          <ac:spMkLst>
            <pc:docMk/>
            <pc:sldMk cId="787853849" sldId="256"/>
            <ac:spMk id="8" creationId="{00000000-0000-0000-0000-000000000000}"/>
          </ac:spMkLst>
        </pc:spChg>
        <pc:spChg chg="mod">
          <ac:chgData name="Anna Gaines" userId="db6488b6-567c-42b9-a2d4-58e1f73f0fd3" providerId="ADAL" clId="{79D56063-92D3-4493-AF55-E63016DCD035}" dt="2023-09-25T03:21:38.108" v="120" actId="113"/>
          <ac:spMkLst>
            <pc:docMk/>
            <pc:sldMk cId="787853849" sldId="256"/>
            <ac:spMk id="9" creationId="{00000000-0000-0000-0000-000000000000}"/>
          </ac:spMkLst>
        </pc:spChg>
        <pc:spChg chg="add del mod">
          <ac:chgData name="Anna Gaines" userId="db6488b6-567c-42b9-a2d4-58e1f73f0fd3" providerId="ADAL" clId="{79D56063-92D3-4493-AF55-E63016DCD035}" dt="2023-09-25T03:40:52.895" v="1300" actId="478"/>
          <ac:spMkLst>
            <pc:docMk/>
            <pc:sldMk cId="787853849" sldId="256"/>
            <ac:spMk id="11" creationId="{E19372A7-09B6-7E6C-10BC-3668CB5AB888}"/>
          </ac:spMkLst>
        </pc:spChg>
        <pc:spChg chg="add del mod">
          <ac:chgData name="Anna Gaines" userId="db6488b6-567c-42b9-a2d4-58e1f73f0fd3" providerId="ADAL" clId="{79D56063-92D3-4493-AF55-E63016DCD035}" dt="2023-09-25T03:41:26.567" v="1334" actId="478"/>
          <ac:spMkLst>
            <pc:docMk/>
            <pc:sldMk cId="787853849" sldId="256"/>
            <ac:spMk id="12" creationId="{81F11AF3-53E3-9623-C56A-365E765660FE}"/>
          </ac:spMkLst>
        </pc:spChg>
        <pc:spChg chg="add mod">
          <ac:chgData name="Anna Gaines" userId="db6488b6-567c-42b9-a2d4-58e1f73f0fd3" providerId="ADAL" clId="{79D56063-92D3-4493-AF55-E63016DCD035}" dt="2023-09-25T03:48:12.047" v="1970" actId="404"/>
          <ac:spMkLst>
            <pc:docMk/>
            <pc:sldMk cId="787853849" sldId="256"/>
            <ac:spMk id="13" creationId="{42226792-DF02-474C-7D05-92A9C2A7A877}"/>
          </ac:spMkLst>
        </pc:spChg>
        <pc:spChg chg="add del mod">
          <ac:chgData name="Anna Gaines" userId="db6488b6-567c-42b9-a2d4-58e1f73f0fd3" providerId="ADAL" clId="{79D56063-92D3-4493-AF55-E63016DCD035}" dt="2023-09-25T03:45:31.012" v="1836" actId="478"/>
          <ac:spMkLst>
            <pc:docMk/>
            <pc:sldMk cId="787853849" sldId="256"/>
            <ac:spMk id="14" creationId="{01ECFDDA-A3F0-3895-ACEE-2867098F1282}"/>
          </ac:spMkLst>
        </pc:spChg>
        <pc:spChg chg="add del mod">
          <ac:chgData name="Anna Gaines" userId="db6488b6-567c-42b9-a2d4-58e1f73f0fd3" providerId="ADAL" clId="{79D56063-92D3-4493-AF55-E63016DCD035}" dt="2023-09-25T03:45:31.012" v="1836" actId="478"/>
          <ac:spMkLst>
            <pc:docMk/>
            <pc:sldMk cId="787853849" sldId="256"/>
            <ac:spMk id="15" creationId="{D34939DD-F835-E72A-4ECC-4F5D76392A19}"/>
          </ac:spMkLst>
        </pc:spChg>
        <pc:spChg chg="add del mod">
          <ac:chgData name="Anna Gaines" userId="db6488b6-567c-42b9-a2d4-58e1f73f0fd3" providerId="ADAL" clId="{79D56063-92D3-4493-AF55-E63016DCD035}" dt="2023-09-25T03:43:27.376" v="1474" actId="478"/>
          <ac:spMkLst>
            <pc:docMk/>
            <pc:sldMk cId="787853849" sldId="256"/>
            <ac:spMk id="16" creationId="{DFA7F430-BC7F-4393-EE7E-DCFE83135240}"/>
          </ac:spMkLst>
        </pc:spChg>
        <pc:spChg chg="add mod">
          <ac:chgData name="Anna Gaines" userId="db6488b6-567c-42b9-a2d4-58e1f73f0fd3" providerId="ADAL" clId="{79D56063-92D3-4493-AF55-E63016DCD035}" dt="2023-09-25T04:13:12.203" v="3491" actId="20577"/>
          <ac:spMkLst>
            <pc:docMk/>
            <pc:sldMk cId="787853849" sldId="256"/>
            <ac:spMk id="17" creationId="{E4C5DF4F-FDC1-0919-D461-8A42E377DF40}"/>
          </ac:spMkLst>
        </pc:spChg>
        <pc:spChg chg="add mod">
          <ac:chgData name="Anna Gaines" userId="db6488b6-567c-42b9-a2d4-58e1f73f0fd3" providerId="ADAL" clId="{79D56063-92D3-4493-AF55-E63016DCD035}" dt="2023-09-25T04:13:24.237" v="3507" actId="20577"/>
          <ac:spMkLst>
            <pc:docMk/>
            <pc:sldMk cId="787853849" sldId="256"/>
            <ac:spMk id="18" creationId="{F5FCC044-56A2-7782-55F0-5EA5587B70EB}"/>
          </ac:spMkLst>
        </pc:spChg>
        <pc:spChg chg="add mod">
          <ac:chgData name="Anna Gaines" userId="db6488b6-567c-42b9-a2d4-58e1f73f0fd3" providerId="ADAL" clId="{79D56063-92D3-4493-AF55-E63016DCD035}" dt="2023-09-25T03:53:36.382" v="2479" actId="403"/>
          <ac:spMkLst>
            <pc:docMk/>
            <pc:sldMk cId="787853849" sldId="256"/>
            <ac:spMk id="20" creationId="{4B5407D1-AF58-A1F1-9E3C-DDAB62B11735}"/>
          </ac:spMkLst>
        </pc:spChg>
        <pc:spChg chg="add mod">
          <ac:chgData name="Anna Gaines" userId="db6488b6-567c-42b9-a2d4-58e1f73f0fd3" providerId="ADAL" clId="{79D56063-92D3-4493-AF55-E63016DCD035}" dt="2023-09-25T03:56:39.614" v="2650" actId="404"/>
          <ac:spMkLst>
            <pc:docMk/>
            <pc:sldMk cId="787853849" sldId="256"/>
            <ac:spMk id="22" creationId="{535478EF-A5A8-E658-3D63-D8522D8C8C9E}"/>
          </ac:spMkLst>
        </pc:spChg>
        <pc:graphicFrameChg chg="add mod modGraphic">
          <ac:chgData name="Anna Gaines" userId="db6488b6-567c-42b9-a2d4-58e1f73f0fd3" providerId="ADAL" clId="{79D56063-92D3-4493-AF55-E63016DCD035}" dt="2023-09-25T03:57:18.141" v="2658" actId="27107"/>
          <ac:graphicFrameMkLst>
            <pc:docMk/>
            <pc:sldMk cId="787853849" sldId="256"/>
            <ac:graphicFrameMk id="21" creationId="{FB77C428-4734-9690-4D95-F5D280850877}"/>
          </ac:graphicFrameMkLst>
        </pc:graphicFrameChg>
      </pc:sldChg>
      <pc:sldChg chg="del">
        <pc:chgData name="Anna Gaines" userId="db6488b6-567c-42b9-a2d4-58e1f73f0fd3" providerId="ADAL" clId="{79D56063-92D3-4493-AF55-E63016DCD035}" dt="2023-09-25T03:58:42.203" v="2669" actId="47"/>
        <pc:sldMkLst>
          <pc:docMk/>
          <pc:sldMk cId="3159470165" sldId="257"/>
        </pc:sldMkLst>
      </pc:sldChg>
      <pc:sldChg chg="del">
        <pc:chgData name="Anna Gaines" userId="db6488b6-567c-42b9-a2d4-58e1f73f0fd3" providerId="ADAL" clId="{79D56063-92D3-4493-AF55-E63016DCD035}" dt="2023-09-25T03:58:42.860" v="2687" actId="47"/>
        <pc:sldMkLst>
          <pc:docMk/>
          <pc:sldMk cId="2748121216" sldId="258"/>
        </pc:sldMkLst>
      </pc:sldChg>
      <pc:sldChg chg="addSp delSp modSp mod">
        <pc:chgData name="Anna Gaines" userId="db6488b6-567c-42b9-a2d4-58e1f73f0fd3" providerId="ADAL" clId="{79D56063-92D3-4493-AF55-E63016DCD035}" dt="2023-09-25T04:13:47.331" v="3511"/>
        <pc:sldMkLst>
          <pc:docMk/>
          <pc:sldMk cId="1669634474" sldId="259"/>
        </pc:sldMkLst>
        <pc:spChg chg="add mod">
          <ac:chgData name="Anna Gaines" userId="db6488b6-567c-42b9-a2d4-58e1f73f0fd3" providerId="ADAL" clId="{79D56063-92D3-4493-AF55-E63016DCD035}" dt="2023-09-25T04:00:12.611" v="2772"/>
          <ac:spMkLst>
            <pc:docMk/>
            <pc:sldMk cId="1669634474" sldId="259"/>
            <ac:spMk id="2" creationId="{72EA1191-1713-F9EC-FF18-4CB7ED67C673}"/>
          </ac:spMkLst>
        </pc:spChg>
        <pc:spChg chg="add mod">
          <ac:chgData name="Anna Gaines" userId="db6488b6-567c-42b9-a2d4-58e1f73f0fd3" providerId="ADAL" clId="{79D56063-92D3-4493-AF55-E63016DCD035}" dt="2023-09-25T04:00:12.611" v="2772"/>
          <ac:spMkLst>
            <pc:docMk/>
            <pc:sldMk cId="1669634474" sldId="259"/>
            <ac:spMk id="3" creationId="{D243AF37-D59A-D213-1BF1-442F0DC8D637}"/>
          </ac:spMkLst>
        </pc:spChg>
        <pc:spChg chg="del">
          <ac:chgData name="Anna Gaines" userId="db6488b6-567c-42b9-a2d4-58e1f73f0fd3" providerId="ADAL" clId="{79D56063-92D3-4493-AF55-E63016DCD035}" dt="2023-09-25T03:59:23.478" v="2763" actId="478"/>
          <ac:spMkLst>
            <pc:docMk/>
            <pc:sldMk cId="1669634474" sldId="259"/>
            <ac:spMk id="4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23.478" v="2763" actId="478"/>
          <ac:spMkLst>
            <pc:docMk/>
            <pc:sldMk cId="1669634474" sldId="259"/>
            <ac:spMk id="5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23.478" v="2763" actId="478"/>
          <ac:spMkLst>
            <pc:docMk/>
            <pc:sldMk cId="1669634474" sldId="259"/>
            <ac:spMk id="6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23.478" v="2763" actId="478"/>
          <ac:spMkLst>
            <pc:docMk/>
            <pc:sldMk cId="1669634474" sldId="259"/>
            <ac:spMk id="7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23.478" v="2763" actId="478"/>
          <ac:spMkLst>
            <pc:docMk/>
            <pc:sldMk cId="1669634474" sldId="259"/>
            <ac:spMk id="8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23.478" v="2763" actId="478"/>
          <ac:spMkLst>
            <pc:docMk/>
            <pc:sldMk cId="1669634474" sldId="259"/>
            <ac:spMk id="9" creationId="{00000000-0000-0000-0000-000000000000}"/>
          </ac:spMkLst>
        </pc:spChg>
        <pc:spChg chg="add mod">
          <ac:chgData name="Anna Gaines" userId="db6488b6-567c-42b9-a2d4-58e1f73f0fd3" providerId="ADAL" clId="{79D56063-92D3-4493-AF55-E63016DCD035}" dt="2023-09-25T04:04:55.993" v="2837" actId="20577"/>
          <ac:spMkLst>
            <pc:docMk/>
            <pc:sldMk cId="1669634474" sldId="259"/>
            <ac:spMk id="10" creationId="{D394F32F-1658-732C-3C0E-A60314A0F7A2}"/>
          </ac:spMkLst>
        </pc:spChg>
        <pc:spChg chg="add mod">
          <ac:chgData name="Anna Gaines" userId="db6488b6-567c-42b9-a2d4-58e1f73f0fd3" providerId="ADAL" clId="{79D56063-92D3-4493-AF55-E63016DCD035}" dt="2023-09-25T04:00:12.611" v="2772"/>
          <ac:spMkLst>
            <pc:docMk/>
            <pc:sldMk cId="1669634474" sldId="259"/>
            <ac:spMk id="11" creationId="{8358CF98-A403-F7BC-6947-5491D65102C6}"/>
          </ac:spMkLst>
        </pc:spChg>
        <pc:spChg chg="add mod">
          <ac:chgData name="Anna Gaines" userId="db6488b6-567c-42b9-a2d4-58e1f73f0fd3" providerId="ADAL" clId="{79D56063-92D3-4493-AF55-E63016DCD035}" dt="2023-09-25T04:00:12.611" v="2772"/>
          <ac:spMkLst>
            <pc:docMk/>
            <pc:sldMk cId="1669634474" sldId="259"/>
            <ac:spMk id="12" creationId="{DB47298A-A6EE-B062-44C8-2C6F31952406}"/>
          </ac:spMkLst>
        </pc:spChg>
        <pc:spChg chg="add mod">
          <ac:chgData name="Anna Gaines" userId="db6488b6-567c-42b9-a2d4-58e1f73f0fd3" providerId="ADAL" clId="{79D56063-92D3-4493-AF55-E63016DCD035}" dt="2023-09-25T04:01:30.417" v="2784" actId="14100"/>
          <ac:spMkLst>
            <pc:docMk/>
            <pc:sldMk cId="1669634474" sldId="259"/>
            <ac:spMk id="13" creationId="{5C9FF405-16D6-032D-5AE0-D1AA76575B3C}"/>
          </ac:spMkLst>
        </pc:spChg>
        <pc:spChg chg="add mod">
          <ac:chgData name="Anna Gaines" userId="db6488b6-567c-42b9-a2d4-58e1f73f0fd3" providerId="ADAL" clId="{79D56063-92D3-4493-AF55-E63016DCD035}" dt="2023-09-25T04:00:12.611" v="2772"/>
          <ac:spMkLst>
            <pc:docMk/>
            <pc:sldMk cId="1669634474" sldId="259"/>
            <ac:spMk id="14" creationId="{B78A4457-3A2B-652A-12F2-3A81EB5796E1}"/>
          </ac:spMkLst>
        </pc:spChg>
        <pc:spChg chg="add mod">
          <ac:chgData name="Anna Gaines" userId="db6488b6-567c-42b9-a2d4-58e1f73f0fd3" providerId="ADAL" clId="{79D56063-92D3-4493-AF55-E63016DCD035}" dt="2023-09-25T04:11:12.006" v="3395" actId="1076"/>
          <ac:spMkLst>
            <pc:docMk/>
            <pc:sldMk cId="1669634474" sldId="259"/>
            <ac:spMk id="15" creationId="{383908CB-3B21-FB26-8405-AF7120144C5E}"/>
          </ac:spMkLst>
        </pc:spChg>
        <pc:spChg chg="add del mod">
          <ac:chgData name="Anna Gaines" userId="db6488b6-567c-42b9-a2d4-58e1f73f0fd3" providerId="ADAL" clId="{79D56063-92D3-4493-AF55-E63016DCD035}" dt="2023-09-25T04:13:46.820" v="3510" actId="478"/>
          <ac:spMkLst>
            <pc:docMk/>
            <pc:sldMk cId="1669634474" sldId="259"/>
            <ac:spMk id="16" creationId="{6F016A44-FBB2-2C2B-915C-002A0649E3AE}"/>
          </ac:spMkLst>
        </pc:spChg>
        <pc:spChg chg="add del mod">
          <ac:chgData name="Anna Gaines" userId="db6488b6-567c-42b9-a2d4-58e1f73f0fd3" providerId="ADAL" clId="{79D56063-92D3-4493-AF55-E63016DCD035}" dt="2023-09-25T04:13:46.820" v="3510" actId="478"/>
          <ac:spMkLst>
            <pc:docMk/>
            <pc:sldMk cId="1669634474" sldId="259"/>
            <ac:spMk id="17" creationId="{6C1433EA-6E60-F9AD-1738-6958B0BB8C4A}"/>
          </ac:spMkLst>
        </pc:spChg>
        <pc:spChg chg="add mod">
          <ac:chgData name="Anna Gaines" userId="db6488b6-567c-42b9-a2d4-58e1f73f0fd3" providerId="ADAL" clId="{79D56063-92D3-4493-AF55-E63016DCD035}" dt="2023-09-25T04:01:23.071" v="2783" actId="14100"/>
          <ac:spMkLst>
            <pc:docMk/>
            <pc:sldMk cId="1669634474" sldId="259"/>
            <ac:spMk id="18" creationId="{CC22F20C-A30D-45C6-5437-9C846C022656}"/>
          </ac:spMkLst>
        </pc:spChg>
        <pc:spChg chg="add mod">
          <ac:chgData name="Anna Gaines" userId="db6488b6-567c-42b9-a2d4-58e1f73f0fd3" providerId="ADAL" clId="{79D56063-92D3-4493-AF55-E63016DCD035}" dt="2023-09-25T04:00:12.611" v="2772"/>
          <ac:spMkLst>
            <pc:docMk/>
            <pc:sldMk cId="1669634474" sldId="259"/>
            <ac:spMk id="20" creationId="{0801547A-ECBB-A1F3-675B-6C5C18737F26}"/>
          </ac:spMkLst>
        </pc:spChg>
        <pc:spChg chg="add mod">
          <ac:chgData name="Anna Gaines" userId="db6488b6-567c-42b9-a2d4-58e1f73f0fd3" providerId="ADAL" clId="{79D56063-92D3-4493-AF55-E63016DCD035}" dt="2023-09-25T04:12:02.869" v="3404" actId="208"/>
          <ac:spMkLst>
            <pc:docMk/>
            <pc:sldMk cId="1669634474" sldId="259"/>
            <ac:spMk id="21" creationId="{3A94200B-F443-227F-5655-CC6F15D6A0C7}"/>
          </ac:spMkLst>
        </pc:spChg>
        <pc:spChg chg="add mod">
          <ac:chgData name="Anna Gaines" userId="db6488b6-567c-42b9-a2d4-58e1f73f0fd3" providerId="ADAL" clId="{79D56063-92D3-4493-AF55-E63016DCD035}" dt="2023-09-25T04:13:47.331" v="3511"/>
          <ac:spMkLst>
            <pc:docMk/>
            <pc:sldMk cId="1669634474" sldId="259"/>
            <ac:spMk id="22" creationId="{B1F9651D-F032-0CCF-459C-096521F97B91}"/>
          </ac:spMkLst>
        </pc:spChg>
        <pc:spChg chg="add mod">
          <ac:chgData name="Anna Gaines" userId="db6488b6-567c-42b9-a2d4-58e1f73f0fd3" providerId="ADAL" clId="{79D56063-92D3-4493-AF55-E63016DCD035}" dt="2023-09-25T04:13:47.331" v="3511"/>
          <ac:spMkLst>
            <pc:docMk/>
            <pc:sldMk cId="1669634474" sldId="259"/>
            <ac:spMk id="23" creationId="{AE392E4D-53BE-A182-F9EF-CAED7B9D2819}"/>
          </ac:spMkLst>
        </pc:spChg>
        <pc:graphicFrameChg chg="add mod">
          <ac:chgData name="Anna Gaines" userId="db6488b6-567c-42b9-a2d4-58e1f73f0fd3" providerId="ADAL" clId="{79D56063-92D3-4493-AF55-E63016DCD035}" dt="2023-09-25T04:00:12.611" v="2772"/>
          <ac:graphicFrameMkLst>
            <pc:docMk/>
            <pc:sldMk cId="1669634474" sldId="259"/>
            <ac:graphicFrameMk id="19" creationId="{DC88560D-C222-5EA4-22BA-A81A58DE700D}"/>
          </ac:graphicFrameMkLst>
        </pc:graphicFrameChg>
      </pc:sldChg>
      <pc:sldChg chg="addSp delSp modSp mod">
        <pc:chgData name="Anna Gaines" userId="db6488b6-567c-42b9-a2d4-58e1f73f0fd3" providerId="ADAL" clId="{79D56063-92D3-4493-AF55-E63016DCD035}" dt="2023-09-25T04:14:02.207" v="3515" actId="14100"/>
        <pc:sldMkLst>
          <pc:docMk/>
          <pc:sldMk cId="69803518" sldId="260"/>
        </pc:sldMkLst>
        <pc:spChg chg="add mod">
          <ac:chgData name="Anna Gaines" userId="db6488b6-567c-42b9-a2d4-58e1f73f0fd3" providerId="ADAL" clId="{79D56063-92D3-4493-AF55-E63016DCD035}" dt="2023-09-25T04:00:14.975" v="2773"/>
          <ac:spMkLst>
            <pc:docMk/>
            <pc:sldMk cId="69803518" sldId="260"/>
            <ac:spMk id="2" creationId="{5ABD8553-E509-F02D-204E-6731FABD5B5C}"/>
          </ac:spMkLst>
        </pc:spChg>
        <pc:spChg chg="add mod">
          <ac:chgData name="Anna Gaines" userId="db6488b6-567c-42b9-a2d4-58e1f73f0fd3" providerId="ADAL" clId="{79D56063-92D3-4493-AF55-E63016DCD035}" dt="2023-09-25T04:00:14.975" v="2773"/>
          <ac:spMkLst>
            <pc:docMk/>
            <pc:sldMk cId="69803518" sldId="260"/>
            <ac:spMk id="3" creationId="{39A2E948-EE7A-8942-2F1C-A7CE5CF27894}"/>
          </ac:spMkLst>
        </pc:spChg>
        <pc:spChg chg="del">
          <ac:chgData name="Anna Gaines" userId="db6488b6-567c-42b9-a2d4-58e1f73f0fd3" providerId="ADAL" clId="{79D56063-92D3-4493-AF55-E63016DCD035}" dt="2023-09-25T03:59:27.541" v="2764" actId="478"/>
          <ac:spMkLst>
            <pc:docMk/>
            <pc:sldMk cId="69803518" sldId="260"/>
            <ac:spMk id="4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27.541" v="2764" actId="478"/>
          <ac:spMkLst>
            <pc:docMk/>
            <pc:sldMk cId="69803518" sldId="260"/>
            <ac:spMk id="5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27.541" v="2764" actId="478"/>
          <ac:spMkLst>
            <pc:docMk/>
            <pc:sldMk cId="69803518" sldId="260"/>
            <ac:spMk id="6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27.541" v="2764" actId="478"/>
          <ac:spMkLst>
            <pc:docMk/>
            <pc:sldMk cId="69803518" sldId="260"/>
            <ac:spMk id="7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27.541" v="2764" actId="478"/>
          <ac:spMkLst>
            <pc:docMk/>
            <pc:sldMk cId="69803518" sldId="260"/>
            <ac:spMk id="8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27.541" v="2764" actId="478"/>
          <ac:spMkLst>
            <pc:docMk/>
            <pc:sldMk cId="69803518" sldId="260"/>
            <ac:spMk id="9" creationId="{00000000-0000-0000-0000-000000000000}"/>
          </ac:spMkLst>
        </pc:spChg>
        <pc:spChg chg="add mod">
          <ac:chgData name="Anna Gaines" userId="db6488b6-567c-42b9-a2d4-58e1f73f0fd3" providerId="ADAL" clId="{79D56063-92D3-4493-AF55-E63016DCD035}" dt="2023-09-25T04:00:14.975" v="2773"/>
          <ac:spMkLst>
            <pc:docMk/>
            <pc:sldMk cId="69803518" sldId="260"/>
            <ac:spMk id="10" creationId="{401DF492-E72A-1FF4-7100-366A2C819EE7}"/>
          </ac:spMkLst>
        </pc:spChg>
        <pc:spChg chg="add mod">
          <ac:chgData name="Anna Gaines" userId="db6488b6-567c-42b9-a2d4-58e1f73f0fd3" providerId="ADAL" clId="{79D56063-92D3-4493-AF55-E63016DCD035}" dt="2023-09-25T04:00:14.975" v="2773"/>
          <ac:spMkLst>
            <pc:docMk/>
            <pc:sldMk cId="69803518" sldId="260"/>
            <ac:spMk id="11" creationId="{08AF643A-39AE-67C9-CE6C-70B8BD93961F}"/>
          </ac:spMkLst>
        </pc:spChg>
        <pc:spChg chg="add mod">
          <ac:chgData name="Anna Gaines" userId="db6488b6-567c-42b9-a2d4-58e1f73f0fd3" providerId="ADAL" clId="{79D56063-92D3-4493-AF55-E63016DCD035}" dt="2023-09-25T04:00:14.975" v="2773"/>
          <ac:spMkLst>
            <pc:docMk/>
            <pc:sldMk cId="69803518" sldId="260"/>
            <ac:spMk id="12" creationId="{C5CCA56C-BBBA-FBD9-AA41-E0E0579439D0}"/>
          </ac:spMkLst>
        </pc:spChg>
        <pc:spChg chg="add mod">
          <ac:chgData name="Anna Gaines" userId="db6488b6-567c-42b9-a2d4-58e1f73f0fd3" providerId="ADAL" clId="{79D56063-92D3-4493-AF55-E63016DCD035}" dt="2023-09-25T04:00:14.975" v="2773"/>
          <ac:spMkLst>
            <pc:docMk/>
            <pc:sldMk cId="69803518" sldId="260"/>
            <ac:spMk id="13" creationId="{20022086-9A12-4B6C-3528-6052EE44CF9D}"/>
          </ac:spMkLst>
        </pc:spChg>
        <pc:spChg chg="add mod">
          <ac:chgData name="Anna Gaines" userId="db6488b6-567c-42b9-a2d4-58e1f73f0fd3" providerId="ADAL" clId="{79D56063-92D3-4493-AF55-E63016DCD035}" dt="2023-09-25T04:00:14.975" v="2773"/>
          <ac:spMkLst>
            <pc:docMk/>
            <pc:sldMk cId="69803518" sldId="260"/>
            <ac:spMk id="14" creationId="{80338533-4CE6-7EA9-E65F-49C2D29DBEE5}"/>
          </ac:spMkLst>
        </pc:spChg>
        <pc:spChg chg="add mod">
          <ac:chgData name="Anna Gaines" userId="db6488b6-567c-42b9-a2d4-58e1f73f0fd3" providerId="ADAL" clId="{79D56063-92D3-4493-AF55-E63016DCD035}" dt="2023-09-25T04:00:14.975" v="2773"/>
          <ac:spMkLst>
            <pc:docMk/>
            <pc:sldMk cId="69803518" sldId="260"/>
            <ac:spMk id="15" creationId="{FBBB7B47-327C-E70E-6621-25634E165242}"/>
          </ac:spMkLst>
        </pc:spChg>
        <pc:spChg chg="add del mod">
          <ac:chgData name="Anna Gaines" userId="db6488b6-567c-42b9-a2d4-58e1f73f0fd3" providerId="ADAL" clId="{79D56063-92D3-4493-AF55-E63016DCD035}" dt="2023-09-25T04:13:53.425" v="3512" actId="478"/>
          <ac:spMkLst>
            <pc:docMk/>
            <pc:sldMk cId="69803518" sldId="260"/>
            <ac:spMk id="16" creationId="{F9FE1F0D-DC06-C745-1A25-F20DD24EB007}"/>
          </ac:spMkLst>
        </pc:spChg>
        <pc:spChg chg="add del mod">
          <ac:chgData name="Anna Gaines" userId="db6488b6-567c-42b9-a2d4-58e1f73f0fd3" providerId="ADAL" clId="{79D56063-92D3-4493-AF55-E63016DCD035}" dt="2023-09-25T04:13:53.425" v="3512" actId="478"/>
          <ac:spMkLst>
            <pc:docMk/>
            <pc:sldMk cId="69803518" sldId="260"/>
            <ac:spMk id="17" creationId="{85F93C16-0528-B2A3-7FB0-FE5A441303A6}"/>
          </ac:spMkLst>
        </pc:spChg>
        <pc:spChg chg="add mod">
          <ac:chgData name="Anna Gaines" userId="db6488b6-567c-42b9-a2d4-58e1f73f0fd3" providerId="ADAL" clId="{79D56063-92D3-4493-AF55-E63016DCD035}" dt="2023-09-25T04:01:54.035" v="2787" actId="14100"/>
          <ac:spMkLst>
            <pc:docMk/>
            <pc:sldMk cId="69803518" sldId="260"/>
            <ac:spMk id="18" creationId="{57690963-8167-C3B5-952D-2F424F9BD587}"/>
          </ac:spMkLst>
        </pc:spChg>
        <pc:spChg chg="add mod">
          <ac:chgData name="Anna Gaines" userId="db6488b6-567c-42b9-a2d4-58e1f73f0fd3" providerId="ADAL" clId="{79D56063-92D3-4493-AF55-E63016DCD035}" dt="2023-09-25T04:00:14.975" v="2773"/>
          <ac:spMkLst>
            <pc:docMk/>
            <pc:sldMk cId="69803518" sldId="260"/>
            <ac:spMk id="20" creationId="{0401C7B6-25F8-3106-70AC-757CCCE2CA91}"/>
          </ac:spMkLst>
        </pc:spChg>
        <pc:spChg chg="add mod">
          <ac:chgData name="Anna Gaines" userId="db6488b6-567c-42b9-a2d4-58e1f73f0fd3" providerId="ADAL" clId="{79D56063-92D3-4493-AF55-E63016DCD035}" dt="2023-09-25T04:13:58.033" v="3514" actId="14100"/>
          <ac:spMkLst>
            <pc:docMk/>
            <pc:sldMk cId="69803518" sldId="260"/>
            <ac:spMk id="21" creationId="{17EFEA23-6407-F3D5-FDA3-88E7095C43E4}"/>
          </ac:spMkLst>
        </pc:spChg>
        <pc:spChg chg="add mod">
          <ac:chgData name="Anna Gaines" userId="db6488b6-567c-42b9-a2d4-58e1f73f0fd3" providerId="ADAL" clId="{79D56063-92D3-4493-AF55-E63016DCD035}" dt="2023-09-25T04:14:02.207" v="3515" actId="14100"/>
          <ac:spMkLst>
            <pc:docMk/>
            <pc:sldMk cId="69803518" sldId="260"/>
            <ac:spMk id="22" creationId="{B9B64A44-16D7-1C06-7AC8-C926CF947345}"/>
          </ac:spMkLst>
        </pc:spChg>
        <pc:graphicFrameChg chg="add mod">
          <ac:chgData name="Anna Gaines" userId="db6488b6-567c-42b9-a2d4-58e1f73f0fd3" providerId="ADAL" clId="{79D56063-92D3-4493-AF55-E63016DCD035}" dt="2023-09-25T04:00:14.975" v="2773"/>
          <ac:graphicFrameMkLst>
            <pc:docMk/>
            <pc:sldMk cId="69803518" sldId="260"/>
            <ac:graphicFrameMk id="19" creationId="{F044622B-F859-2465-C494-D2AB54B86DC3}"/>
          </ac:graphicFrameMkLst>
        </pc:graphicFrameChg>
      </pc:sldChg>
      <pc:sldChg chg="addSp delSp modSp mod">
        <pc:chgData name="Anna Gaines" userId="db6488b6-567c-42b9-a2d4-58e1f73f0fd3" providerId="ADAL" clId="{79D56063-92D3-4493-AF55-E63016DCD035}" dt="2023-09-25T04:14:36.895" v="3551" actId="14100"/>
        <pc:sldMkLst>
          <pc:docMk/>
          <pc:sldMk cId="4038774146" sldId="261"/>
        </pc:sldMkLst>
        <pc:spChg chg="add mod">
          <ac:chgData name="Anna Gaines" userId="db6488b6-567c-42b9-a2d4-58e1f73f0fd3" providerId="ADAL" clId="{79D56063-92D3-4493-AF55-E63016DCD035}" dt="2023-09-25T04:00:16.960" v="2774"/>
          <ac:spMkLst>
            <pc:docMk/>
            <pc:sldMk cId="4038774146" sldId="261"/>
            <ac:spMk id="2" creationId="{FFBDB450-5D1B-769E-0970-BE726C943F31}"/>
          </ac:spMkLst>
        </pc:spChg>
        <pc:spChg chg="add mod">
          <ac:chgData name="Anna Gaines" userId="db6488b6-567c-42b9-a2d4-58e1f73f0fd3" providerId="ADAL" clId="{79D56063-92D3-4493-AF55-E63016DCD035}" dt="2023-09-25T04:00:16.960" v="2774"/>
          <ac:spMkLst>
            <pc:docMk/>
            <pc:sldMk cId="4038774146" sldId="261"/>
            <ac:spMk id="3" creationId="{24B2BB19-7289-3C94-B7C0-E039D309130D}"/>
          </ac:spMkLst>
        </pc:spChg>
        <pc:spChg chg="del">
          <ac:chgData name="Anna Gaines" userId="db6488b6-567c-42b9-a2d4-58e1f73f0fd3" providerId="ADAL" clId="{79D56063-92D3-4493-AF55-E63016DCD035}" dt="2023-09-25T03:59:31.330" v="2765" actId="478"/>
          <ac:spMkLst>
            <pc:docMk/>
            <pc:sldMk cId="4038774146" sldId="261"/>
            <ac:spMk id="4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31.330" v="2765" actId="478"/>
          <ac:spMkLst>
            <pc:docMk/>
            <pc:sldMk cId="4038774146" sldId="261"/>
            <ac:spMk id="5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31.330" v="2765" actId="478"/>
          <ac:spMkLst>
            <pc:docMk/>
            <pc:sldMk cId="4038774146" sldId="261"/>
            <ac:spMk id="6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31.330" v="2765" actId="478"/>
          <ac:spMkLst>
            <pc:docMk/>
            <pc:sldMk cId="4038774146" sldId="261"/>
            <ac:spMk id="7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31.330" v="2765" actId="478"/>
          <ac:spMkLst>
            <pc:docMk/>
            <pc:sldMk cId="4038774146" sldId="261"/>
            <ac:spMk id="8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31.330" v="2765" actId="478"/>
          <ac:spMkLst>
            <pc:docMk/>
            <pc:sldMk cId="4038774146" sldId="261"/>
            <ac:spMk id="9" creationId="{00000000-0000-0000-0000-000000000000}"/>
          </ac:spMkLst>
        </pc:spChg>
        <pc:spChg chg="add mod">
          <ac:chgData name="Anna Gaines" userId="db6488b6-567c-42b9-a2d4-58e1f73f0fd3" providerId="ADAL" clId="{79D56063-92D3-4493-AF55-E63016DCD035}" dt="2023-09-25T04:00:16.960" v="2774"/>
          <ac:spMkLst>
            <pc:docMk/>
            <pc:sldMk cId="4038774146" sldId="261"/>
            <ac:spMk id="10" creationId="{D46E3F1F-97C6-3BB7-DE88-2DC93AEF1E62}"/>
          </ac:spMkLst>
        </pc:spChg>
        <pc:spChg chg="add mod">
          <ac:chgData name="Anna Gaines" userId="db6488b6-567c-42b9-a2d4-58e1f73f0fd3" providerId="ADAL" clId="{79D56063-92D3-4493-AF55-E63016DCD035}" dt="2023-09-25T04:00:16.960" v="2774"/>
          <ac:spMkLst>
            <pc:docMk/>
            <pc:sldMk cId="4038774146" sldId="261"/>
            <ac:spMk id="11" creationId="{20DB26B3-10B5-4F8C-E417-5FF4F6E57A47}"/>
          </ac:spMkLst>
        </pc:spChg>
        <pc:spChg chg="add mod">
          <ac:chgData name="Anna Gaines" userId="db6488b6-567c-42b9-a2d4-58e1f73f0fd3" providerId="ADAL" clId="{79D56063-92D3-4493-AF55-E63016DCD035}" dt="2023-09-25T04:00:16.960" v="2774"/>
          <ac:spMkLst>
            <pc:docMk/>
            <pc:sldMk cId="4038774146" sldId="261"/>
            <ac:spMk id="12" creationId="{78D41E67-2110-3185-D2AF-8DBFF81018F4}"/>
          </ac:spMkLst>
        </pc:spChg>
        <pc:spChg chg="add mod">
          <ac:chgData name="Anna Gaines" userId="db6488b6-567c-42b9-a2d4-58e1f73f0fd3" providerId="ADAL" clId="{79D56063-92D3-4493-AF55-E63016DCD035}" dt="2023-09-25T04:02:00.772" v="2788" actId="1076"/>
          <ac:spMkLst>
            <pc:docMk/>
            <pc:sldMk cId="4038774146" sldId="261"/>
            <ac:spMk id="13" creationId="{0B408939-C2E9-46DA-8BD7-E8DFA29F0A59}"/>
          </ac:spMkLst>
        </pc:spChg>
        <pc:spChg chg="add mod">
          <ac:chgData name="Anna Gaines" userId="db6488b6-567c-42b9-a2d4-58e1f73f0fd3" providerId="ADAL" clId="{79D56063-92D3-4493-AF55-E63016DCD035}" dt="2023-09-25T04:00:16.960" v="2774"/>
          <ac:spMkLst>
            <pc:docMk/>
            <pc:sldMk cId="4038774146" sldId="261"/>
            <ac:spMk id="14" creationId="{A98D3983-6219-14B4-62FE-D46EEFDACE76}"/>
          </ac:spMkLst>
        </pc:spChg>
        <pc:spChg chg="add mod">
          <ac:chgData name="Anna Gaines" userId="db6488b6-567c-42b9-a2d4-58e1f73f0fd3" providerId="ADAL" clId="{79D56063-92D3-4493-AF55-E63016DCD035}" dt="2023-09-25T04:00:16.960" v="2774"/>
          <ac:spMkLst>
            <pc:docMk/>
            <pc:sldMk cId="4038774146" sldId="261"/>
            <ac:spMk id="15" creationId="{6B87218B-7A42-2D57-8901-6455F00B97A1}"/>
          </ac:spMkLst>
        </pc:spChg>
        <pc:spChg chg="add del mod">
          <ac:chgData name="Anna Gaines" userId="db6488b6-567c-42b9-a2d4-58e1f73f0fd3" providerId="ADAL" clId="{79D56063-92D3-4493-AF55-E63016DCD035}" dt="2023-09-25T04:14:13.347" v="3516" actId="478"/>
          <ac:spMkLst>
            <pc:docMk/>
            <pc:sldMk cId="4038774146" sldId="261"/>
            <ac:spMk id="16" creationId="{5BD50C6B-81F9-B0FF-129D-0D517C487CEA}"/>
          </ac:spMkLst>
        </pc:spChg>
        <pc:spChg chg="add del mod">
          <ac:chgData name="Anna Gaines" userId="db6488b6-567c-42b9-a2d4-58e1f73f0fd3" providerId="ADAL" clId="{79D56063-92D3-4493-AF55-E63016DCD035}" dt="2023-09-25T04:14:13.347" v="3516" actId="478"/>
          <ac:spMkLst>
            <pc:docMk/>
            <pc:sldMk cId="4038774146" sldId="261"/>
            <ac:spMk id="17" creationId="{41FE14D9-2881-48B9-0495-C534F0F5B989}"/>
          </ac:spMkLst>
        </pc:spChg>
        <pc:spChg chg="add mod">
          <ac:chgData name="Anna Gaines" userId="db6488b6-567c-42b9-a2d4-58e1f73f0fd3" providerId="ADAL" clId="{79D56063-92D3-4493-AF55-E63016DCD035}" dt="2023-09-25T04:02:34.885" v="2792" actId="14100"/>
          <ac:spMkLst>
            <pc:docMk/>
            <pc:sldMk cId="4038774146" sldId="261"/>
            <ac:spMk id="18" creationId="{8E675764-BC03-FE3E-7DAD-90335E7A1637}"/>
          </ac:spMkLst>
        </pc:spChg>
        <pc:spChg chg="add mod">
          <ac:chgData name="Anna Gaines" userId="db6488b6-567c-42b9-a2d4-58e1f73f0fd3" providerId="ADAL" clId="{79D56063-92D3-4493-AF55-E63016DCD035}" dt="2023-09-25T04:00:16.960" v="2774"/>
          <ac:spMkLst>
            <pc:docMk/>
            <pc:sldMk cId="4038774146" sldId="261"/>
            <ac:spMk id="20" creationId="{9EC5C6D0-FF74-76E6-4DF9-CA8005464D4A}"/>
          </ac:spMkLst>
        </pc:spChg>
        <pc:spChg chg="add mod">
          <ac:chgData name="Anna Gaines" userId="db6488b6-567c-42b9-a2d4-58e1f73f0fd3" providerId="ADAL" clId="{79D56063-92D3-4493-AF55-E63016DCD035}" dt="2023-09-25T04:14:27.810" v="3548" actId="5793"/>
          <ac:spMkLst>
            <pc:docMk/>
            <pc:sldMk cId="4038774146" sldId="261"/>
            <ac:spMk id="21" creationId="{C0C36DB0-7764-9BE5-FA66-86FC89E5FB0B}"/>
          </ac:spMkLst>
        </pc:spChg>
        <pc:spChg chg="add mod">
          <ac:chgData name="Anna Gaines" userId="db6488b6-567c-42b9-a2d4-58e1f73f0fd3" providerId="ADAL" clId="{79D56063-92D3-4493-AF55-E63016DCD035}" dt="2023-09-25T04:14:36.895" v="3551" actId="14100"/>
          <ac:spMkLst>
            <pc:docMk/>
            <pc:sldMk cId="4038774146" sldId="261"/>
            <ac:spMk id="22" creationId="{059F95F6-B6B6-9294-F9C3-74570EB8DB65}"/>
          </ac:spMkLst>
        </pc:spChg>
        <pc:graphicFrameChg chg="add mod">
          <ac:chgData name="Anna Gaines" userId="db6488b6-567c-42b9-a2d4-58e1f73f0fd3" providerId="ADAL" clId="{79D56063-92D3-4493-AF55-E63016DCD035}" dt="2023-09-25T04:00:16.960" v="2774"/>
          <ac:graphicFrameMkLst>
            <pc:docMk/>
            <pc:sldMk cId="4038774146" sldId="261"/>
            <ac:graphicFrameMk id="19" creationId="{D95EA495-6601-5C6C-ED5B-CEE8D481F51C}"/>
          </ac:graphicFrameMkLst>
        </pc:graphicFrameChg>
      </pc:sldChg>
      <pc:sldChg chg="addSp delSp modSp mod">
        <pc:chgData name="Anna Gaines" userId="db6488b6-567c-42b9-a2d4-58e1f73f0fd3" providerId="ADAL" clId="{79D56063-92D3-4493-AF55-E63016DCD035}" dt="2023-09-25T04:15:05.203" v="3584" actId="1076"/>
        <pc:sldMkLst>
          <pc:docMk/>
          <pc:sldMk cId="1189621812" sldId="262"/>
        </pc:sldMkLst>
        <pc:spChg chg="add mod">
          <ac:chgData name="Anna Gaines" userId="db6488b6-567c-42b9-a2d4-58e1f73f0fd3" providerId="ADAL" clId="{79D56063-92D3-4493-AF55-E63016DCD035}" dt="2023-09-25T04:00:18.776" v="2775"/>
          <ac:spMkLst>
            <pc:docMk/>
            <pc:sldMk cId="1189621812" sldId="262"/>
            <ac:spMk id="2" creationId="{E80EA20D-C9CB-987F-9474-2B81A3B14607}"/>
          </ac:spMkLst>
        </pc:spChg>
        <pc:spChg chg="add mod">
          <ac:chgData name="Anna Gaines" userId="db6488b6-567c-42b9-a2d4-58e1f73f0fd3" providerId="ADAL" clId="{79D56063-92D3-4493-AF55-E63016DCD035}" dt="2023-09-25T04:00:18.776" v="2775"/>
          <ac:spMkLst>
            <pc:docMk/>
            <pc:sldMk cId="1189621812" sldId="262"/>
            <ac:spMk id="3" creationId="{F9E0E16A-1C6E-9BD5-4DD6-9B745332E0F1}"/>
          </ac:spMkLst>
        </pc:spChg>
        <pc:spChg chg="del">
          <ac:chgData name="Anna Gaines" userId="db6488b6-567c-42b9-a2d4-58e1f73f0fd3" providerId="ADAL" clId="{79D56063-92D3-4493-AF55-E63016DCD035}" dt="2023-09-25T03:59:36.602" v="2766" actId="478"/>
          <ac:spMkLst>
            <pc:docMk/>
            <pc:sldMk cId="1189621812" sldId="262"/>
            <ac:spMk id="4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36.602" v="2766" actId="478"/>
          <ac:spMkLst>
            <pc:docMk/>
            <pc:sldMk cId="1189621812" sldId="262"/>
            <ac:spMk id="5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36.602" v="2766" actId="478"/>
          <ac:spMkLst>
            <pc:docMk/>
            <pc:sldMk cId="1189621812" sldId="262"/>
            <ac:spMk id="6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36.602" v="2766" actId="478"/>
          <ac:spMkLst>
            <pc:docMk/>
            <pc:sldMk cId="1189621812" sldId="262"/>
            <ac:spMk id="7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36.602" v="2766" actId="478"/>
          <ac:spMkLst>
            <pc:docMk/>
            <pc:sldMk cId="1189621812" sldId="262"/>
            <ac:spMk id="8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36.602" v="2766" actId="478"/>
          <ac:spMkLst>
            <pc:docMk/>
            <pc:sldMk cId="1189621812" sldId="262"/>
            <ac:spMk id="9" creationId="{00000000-0000-0000-0000-000000000000}"/>
          </ac:spMkLst>
        </pc:spChg>
        <pc:spChg chg="add mod">
          <ac:chgData name="Anna Gaines" userId="db6488b6-567c-42b9-a2d4-58e1f73f0fd3" providerId="ADAL" clId="{79D56063-92D3-4493-AF55-E63016DCD035}" dt="2023-09-25T04:00:18.776" v="2775"/>
          <ac:spMkLst>
            <pc:docMk/>
            <pc:sldMk cId="1189621812" sldId="262"/>
            <ac:spMk id="10" creationId="{99BC103F-EE16-AC15-8F18-A95C8BEED47E}"/>
          </ac:spMkLst>
        </pc:spChg>
        <pc:spChg chg="add mod">
          <ac:chgData name="Anna Gaines" userId="db6488b6-567c-42b9-a2d4-58e1f73f0fd3" providerId="ADAL" clId="{79D56063-92D3-4493-AF55-E63016DCD035}" dt="2023-09-25T04:00:18.776" v="2775"/>
          <ac:spMkLst>
            <pc:docMk/>
            <pc:sldMk cId="1189621812" sldId="262"/>
            <ac:spMk id="11" creationId="{82E43117-E843-3014-2545-FCCAA3BC142F}"/>
          </ac:spMkLst>
        </pc:spChg>
        <pc:spChg chg="add mod">
          <ac:chgData name="Anna Gaines" userId="db6488b6-567c-42b9-a2d4-58e1f73f0fd3" providerId="ADAL" clId="{79D56063-92D3-4493-AF55-E63016DCD035}" dt="2023-09-25T04:00:18.776" v="2775"/>
          <ac:spMkLst>
            <pc:docMk/>
            <pc:sldMk cId="1189621812" sldId="262"/>
            <ac:spMk id="12" creationId="{BEEC2567-72F9-C827-AE2E-27CAD5F9BB7D}"/>
          </ac:spMkLst>
        </pc:spChg>
        <pc:spChg chg="add mod">
          <ac:chgData name="Anna Gaines" userId="db6488b6-567c-42b9-a2d4-58e1f73f0fd3" providerId="ADAL" clId="{79D56063-92D3-4493-AF55-E63016DCD035}" dt="2023-09-25T04:03:10.786" v="2799" actId="1076"/>
          <ac:spMkLst>
            <pc:docMk/>
            <pc:sldMk cId="1189621812" sldId="262"/>
            <ac:spMk id="13" creationId="{65248DA2-48DA-58B5-6C0C-DA94D0EDD7E4}"/>
          </ac:spMkLst>
        </pc:spChg>
        <pc:spChg chg="add mod">
          <ac:chgData name="Anna Gaines" userId="db6488b6-567c-42b9-a2d4-58e1f73f0fd3" providerId="ADAL" clId="{79D56063-92D3-4493-AF55-E63016DCD035}" dt="2023-09-25T04:00:18.776" v="2775"/>
          <ac:spMkLst>
            <pc:docMk/>
            <pc:sldMk cId="1189621812" sldId="262"/>
            <ac:spMk id="14" creationId="{16C02D20-DAA5-045A-25DC-BA3D591D4CF7}"/>
          </ac:spMkLst>
        </pc:spChg>
        <pc:spChg chg="add mod">
          <ac:chgData name="Anna Gaines" userId="db6488b6-567c-42b9-a2d4-58e1f73f0fd3" providerId="ADAL" clId="{79D56063-92D3-4493-AF55-E63016DCD035}" dt="2023-09-25T04:00:18.776" v="2775"/>
          <ac:spMkLst>
            <pc:docMk/>
            <pc:sldMk cId="1189621812" sldId="262"/>
            <ac:spMk id="15" creationId="{591D6923-3F76-7D0C-31B6-6E7C581BBD0B}"/>
          </ac:spMkLst>
        </pc:spChg>
        <pc:spChg chg="add del mod">
          <ac:chgData name="Anna Gaines" userId="db6488b6-567c-42b9-a2d4-58e1f73f0fd3" providerId="ADAL" clId="{79D56063-92D3-4493-AF55-E63016DCD035}" dt="2023-09-25T04:14:42.462" v="3552" actId="478"/>
          <ac:spMkLst>
            <pc:docMk/>
            <pc:sldMk cId="1189621812" sldId="262"/>
            <ac:spMk id="16" creationId="{19F8E383-1FE7-E94B-A7A5-DECE702630FC}"/>
          </ac:spMkLst>
        </pc:spChg>
        <pc:spChg chg="add del mod">
          <ac:chgData name="Anna Gaines" userId="db6488b6-567c-42b9-a2d4-58e1f73f0fd3" providerId="ADAL" clId="{79D56063-92D3-4493-AF55-E63016DCD035}" dt="2023-09-25T04:14:42.462" v="3552" actId="478"/>
          <ac:spMkLst>
            <pc:docMk/>
            <pc:sldMk cId="1189621812" sldId="262"/>
            <ac:spMk id="17" creationId="{E072C96F-39B6-5B35-02C8-47FE5CB5C58D}"/>
          </ac:spMkLst>
        </pc:spChg>
        <pc:spChg chg="add mod">
          <ac:chgData name="Anna Gaines" userId="db6488b6-567c-42b9-a2d4-58e1f73f0fd3" providerId="ADAL" clId="{79D56063-92D3-4493-AF55-E63016DCD035}" dt="2023-09-25T04:02:57.811" v="2796" actId="14100"/>
          <ac:spMkLst>
            <pc:docMk/>
            <pc:sldMk cId="1189621812" sldId="262"/>
            <ac:spMk id="18" creationId="{A372AF42-68E1-36E3-E01E-9C823343800A}"/>
          </ac:spMkLst>
        </pc:spChg>
        <pc:spChg chg="add mod">
          <ac:chgData name="Anna Gaines" userId="db6488b6-567c-42b9-a2d4-58e1f73f0fd3" providerId="ADAL" clId="{79D56063-92D3-4493-AF55-E63016DCD035}" dt="2023-09-25T04:00:18.776" v="2775"/>
          <ac:spMkLst>
            <pc:docMk/>
            <pc:sldMk cId="1189621812" sldId="262"/>
            <ac:spMk id="20" creationId="{B6141BD7-3A7E-60F7-39AB-A4CCCB3FD6F0}"/>
          </ac:spMkLst>
        </pc:spChg>
        <pc:spChg chg="add mod">
          <ac:chgData name="Anna Gaines" userId="db6488b6-567c-42b9-a2d4-58e1f73f0fd3" providerId="ADAL" clId="{79D56063-92D3-4493-AF55-E63016DCD035}" dt="2023-09-25T04:14:54.450" v="3580" actId="20577"/>
          <ac:spMkLst>
            <pc:docMk/>
            <pc:sldMk cId="1189621812" sldId="262"/>
            <ac:spMk id="21" creationId="{69EA5873-3CA7-D951-803F-AAE1D1B47C22}"/>
          </ac:spMkLst>
        </pc:spChg>
        <pc:spChg chg="add mod">
          <ac:chgData name="Anna Gaines" userId="db6488b6-567c-42b9-a2d4-58e1f73f0fd3" providerId="ADAL" clId="{79D56063-92D3-4493-AF55-E63016DCD035}" dt="2023-09-25T04:15:05.203" v="3584" actId="1076"/>
          <ac:spMkLst>
            <pc:docMk/>
            <pc:sldMk cId="1189621812" sldId="262"/>
            <ac:spMk id="22" creationId="{740777E9-4A35-E0B8-6DB4-B97BF8F16970}"/>
          </ac:spMkLst>
        </pc:spChg>
        <pc:graphicFrameChg chg="add mod">
          <ac:chgData name="Anna Gaines" userId="db6488b6-567c-42b9-a2d4-58e1f73f0fd3" providerId="ADAL" clId="{79D56063-92D3-4493-AF55-E63016DCD035}" dt="2023-09-25T04:00:18.776" v="2775"/>
          <ac:graphicFrameMkLst>
            <pc:docMk/>
            <pc:sldMk cId="1189621812" sldId="262"/>
            <ac:graphicFrameMk id="19" creationId="{07FDE00E-A449-5F1E-412F-72075808A7AC}"/>
          </ac:graphicFrameMkLst>
        </pc:graphicFrameChg>
      </pc:sldChg>
      <pc:sldChg chg="addSp delSp modSp mod">
        <pc:chgData name="Anna Gaines" userId="db6488b6-567c-42b9-a2d4-58e1f73f0fd3" providerId="ADAL" clId="{79D56063-92D3-4493-AF55-E63016DCD035}" dt="2023-09-25T04:15:10.483" v="3586"/>
        <pc:sldMkLst>
          <pc:docMk/>
          <pc:sldMk cId="743304320" sldId="263"/>
        </pc:sldMkLst>
        <pc:spChg chg="add mod">
          <ac:chgData name="Anna Gaines" userId="db6488b6-567c-42b9-a2d4-58e1f73f0fd3" providerId="ADAL" clId="{79D56063-92D3-4493-AF55-E63016DCD035}" dt="2023-09-25T04:00:20.826" v="2776"/>
          <ac:spMkLst>
            <pc:docMk/>
            <pc:sldMk cId="743304320" sldId="263"/>
            <ac:spMk id="2" creationId="{D4FF93AC-CFFE-8FFF-CDCE-A287CA0463F8}"/>
          </ac:spMkLst>
        </pc:spChg>
        <pc:spChg chg="add mod">
          <ac:chgData name="Anna Gaines" userId="db6488b6-567c-42b9-a2d4-58e1f73f0fd3" providerId="ADAL" clId="{79D56063-92D3-4493-AF55-E63016DCD035}" dt="2023-09-25T04:00:20.826" v="2776"/>
          <ac:spMkLst>
            <pc:docMk/>
            <pc:sldMk cId="743304320" sldId="263"/>
            <ac:spMk id="3" creationId="{7363C4BA-48DC-C5D3-44A5-20793F7EAC04}"/>
          </ac:spMkLst>
        </pc:spChg>
        <pc:spChg chg="del">
          <ac:chgData name="Anna Gaines" userId="db6488b6-567c-42b9-a2d4-58e1f73f0fd3" providerId="ADAL" clId="{79D56063-92D3-4493-AF55-E63016DCD035}" dt="2023-09-25T03:59:40.796" v="2767" actId="478"/>
          <ac:spMkLst>
            <pc:docMk/>
            <pc:sldMk cId="743304320" sldId="263"/>
            <ac:spMk id="4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40.796" v="2767" actId="478"/>
          <ac:spMkLst>
            <pc:docMk/>
            <pc:sldMk cId="743304320" sldId="263"/>
            <ac:spMk id="5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40.796" v="2767" actId="478"/>
          <ac:spMkLst>
            <pc:docMk/>
            <pc:sldMk cId="743304320" sldId="263"/>
            <ac:spMk id="6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40.796" v="2767" actId="478"/>
          <ac:spMkLst>
            <pc:docMk/>
            <pc:sldMk cId="743304320" sldId="263"/>
            <ac:spMk id="7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40.796" v="2767" actId="478"/>
          <ac:spMkLst>
            <pc:docMk/>
            <pc:sldMk cId="743304320" sldId="263"/>
            <ac:spMk id="8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40.796" v="2767" actId="478"/>
          <ac:spMkLst>
            <pc:docMk/>
            <pc:sldMk cId="743304320" sldId="263"/>
            <ac:spMk id="9" creationId="{00000000-0000-0000-0000-000000000000}"/>
          </ac:spMkLst>
        </pc:spChg>
        <pc:spChg chg="add mod">
          <ac:chgData name="Anna Gaines" userId="db6488b6-567c-42b9-a2d4-58e1f73f0fd3" providerId="ADAL" clId="{79D56063-92D3-4493-AF55-E63016DCD035}" dt="2023-09-25T04:00:20.826" v="2776"/>
          <ac:spMkLst>
            <pc:docMk/>
            <pc:sldMk cId="743304320" sldId="263"/>
            <ac:spMk id="10" creationId="{5D4E35BF-8AAE-42FB-25EA-958D7ED19C91}"/>
          </ac:spMkLst>
        </pc:spChg>
        <pc:spChg chg="add mod">
          <ac:chgData name="Anna Gaines" userId="db6488b6-567c-42b9-a2d4-58e1f73f0fd3" providerId="ADAL" clId="{79D56063-92D3-4493-AF55-E63016DCD035}" dt="2023-09-25T04:00:20.826" v="2776"/>
          <ac:spMkLst>
            <pc:docMk/>
            <pc:sldMk cId="743304320" sldId="263"/>
            <ac:spMk id="11" creationId="{708F0D09-4F63-A338-4260-14AA63FD069C}"/>
          </ac:spMkLst>
        </pc:spChg>
        <pc:spChg chg="add mod">
          <ac:chgData name="Anna Gaines" userId="db6488b6-567c-42b9-a2d4-58e1f73f0fd3" providerId="ADAL" clId="{79D56063-92D3-4493-AF55-E63016DCD035}" dt="2023-09-25T04:00:20.826" v="2776"/>
          <ac:spMkLst>
            <pc:docMk/>
            <pc:sldMk cId="743304320" sldId="263"/>
            <ac:spMk id="12" creationId="{AF2B1D57-6D95-B0A3-ACED-064758EEC885}"/>
          </ac:spMkLst>
        </pc:spChg>
        <pc:spChg chg="add mod">
          <ac:chgData name="Anna Gaines" userId="db6488b6-567c-42b9-a2d4-58e1f73f0fd3" providerId="ADAL" clId="{79D56063-92D3-4493-AF55-E63016DCD035}" dt="2023-09-25T04:00:20.826" v="2776"/>
          <ac:spMkLst>
            <pc:docMk/>
            <pc:sldMk cId="743304320" sldId="263"/>
            <ac:spMk id="13" creationId="{C48E5982-941F-3B04-D2F9-2D935AE80EF4}"/>
          </ac:spMkLst>
        </pc:spChg>
        <pc:spChg chg="add mod">
          <ac:chgData name="Anna Gaines" userId="db6488b6-567c-42b9-a2d4-58e1f73f0fd3" providerId="ADAL" clId="{79D56063-92D3-4493-AF55-E63016DCD035}" dt="2023-09-25T04:00:20.826" v="2776"/>
          <ac:spMkLst>
            <pc:docMk/>
            <pc:sldMk cId="743304320" sldId="263"/>
            <ac:spMk id="14" creationId="{97210CF9-3262-7B96-29AB-0FD868DA3C77}"/>
          </ac:spMkLst>
        </pc:spChg>
        <pc:spChg chg="add mod">
          <ac:chgData name="Anna Gaines" userId="db6488b6-567c-42b9-a2d4-58e1f73f0fd3" providerId="ADAL" clId="{79D56063-92D3-4493-AF55-E63016DCD035}" dt="2023-09-25T04:00:20.826" v="2776"/>
          <ac:spMkLst>
            <pc:docMk/>
            <pc:sldMk cId="743304320" sldId="263"/>
            <ac:spMk id="15" creationId="{4AAC5258-EF91-A6AC-066B-64489AAD5349}"/>
          </ac:spMkLst>
        </pc:spChg>
        <pc:spChg chg="add del mod">
          <ac:chgData name="Anna Gaines" userId="db6488b6-567c-42b9-a2d4-58e1f73f0fd3" providerId="ADAL" clId="{79D56063-92D3-4493-AF55-E63016DCD035}" dt="2023-09-25T04:15:09.652" v="3585" actId="478"/>
          <ac:spMkLst>
            <pc:docMk/>
            <pc:sldMk cId="743304320" sldId="263"/>
            <ac:spMk id="16" creationId="{B259EDD6-871E-A2B5-8A7C-DF3DE72B0B41}"/>
          </ac:spMkLst>
        </pc:spChg>
        <pc:spChg chg="add del mod">
          <ac:chgData name="Anna Gaines" userId="db6488b6-567c-42b9-a2d4-58e1f73f0fd3" providerId="ADAL" clId="{79D56063-92D3-4493-AF55-E63016DCD035}" dt="2023-09-25T04:15:09.652" v="3585" actId="478"/>
          <ac:spMkLst>
            <pc:docMk/>
            <pc:sldMk cId="743304320" sldId="263"/>
            <ac:spMk id="17" creationId="{D6DD0D0A-9CFA-C8F4-0DA6-5084A808B042}"/>
          </ac:spMkLst>
        </pc:spChg>
        <pc:spChg chg="add mod">
          <ac:chgData name="Anna Gaines" userId="db6488b6-567c-42b9-a2d4-58e1f73f0fd3" providerId="ADAL" clId="{79D56063-92D3-4493-AF55-E63016DCD035}" dt="2023-09-25T04:03:20.647" v="2800" actId="14100"/>
          <ac:spMkLst>
            <pc:docMk/>
            <pc:sldMk cId="743304320" sldId="263"/>
            <ac:spMk id="18" creationId="{6FEE6436-0373-9546-9BA7-A4F02D2CBE4D}"/>
          </ac:spMkLst>
        </pc:spChg>
        <pc:spChg chg="add mod">
          <ac:chgData name="Anna Gaines" userId="db6488b6-567c-42b9-a2d4-58e1f73f0fd3" providerId="ADAL" clId="{79D56063-92D3-4493-AF55-E63016DCD035}" dt="2023-09-25T04:00:20.826" v="2776"/>
          <ac:spMkLst>
            <pc:docMk/>
            <pc:sldMk cId="743304320" sldId="263"/>
            <ac:spMk id="20" creationId="{FB0B7958-B4A2-848C-BCCC-EDA2C7D5DB2B}"/>
          </ac:spMkLst>
        </pc:spChg>
        <pc:spChg chg="add mod">
          <ac:chgData name="Anna Gaines" userId="db6488b6-567c-42b9-a2d4-58e1f73f0fd3" providerId="ADAL" clId="{79D56063-92D3-4493-AF55-E63016DCD035}" dt="2023-09-25T04:15:10.483" v="3586"/>
          <ac:spMkLst>
            <pc:docMk/>
            <pc:sldMk cId="743304320" sldId="263"/>
            <ac:spMk id="21" creationId="{0D53E6E2-B37A-5B66-A34E-9E6B7DC40FA6}"/>
          </ac:spMkLst>
        </pc:spChg>
        <pc:spChg chg="add mod">
          <ac:chgData name="Anna Gaines" userId="db6488b6-567c-42b9-a2d4-58e1f73f0fd3" providerId="ADAL" clId="{79D56063-92D3-4493-AF55-E63016DCD035}" dt="2023-09-25T04:15:10.483" v="3586"/>
          <ac:spMkLst>
            <pc:docMk/>
            <pc:sldMk cId="743304320" sldId="263"/>
            <ac:spMk id="22" creationId="{3C0AD2EA-6968-3FBF-D36D-A4920537EF6C}"/>
          </ac:spMkLst>
        </pc:spChg>
        <pc:graphicFrameChg chg="add mod">
          <ac:chgData name="Anna Gaines" userId="db6488b6-567c-42b9-a2d4-58e1f73f0fd3" providerId="ADAL" clId="{79D56063-92D3-4493-AF55-E63016DCD035}" dt="2023-09-25T04:00:20.826" v="2776"/>
          <ac:graphicFrameMkLst>
            <pc:docMk/>
            <pc:sldMk cId="743304320" sldId="263"/>
            <ac:graphicFrameMk id="19" creationId="{8B27C389-B6AB-44AE-6695-EAC419E9BFD3}"/>
          </ac:graphicFrameMkLst>
        </pc:graphicFrameChg>
      </pc:sldChg>
      <pc:sldChg chg="addSp delSp modSp mod">
        <pc:chgData name="Anna Gaines" userId="db6488b6-567c-42b9-a2d4-58e1f73f0fd3" providerId="ADAL" clId="{79D56063-92D3-4493-AF55-E63016DCD035}" dt="2023-09-25T04:15:20.055" v="3588"/>
        <pc:sldMkLst>
          <pc:docMk/>
          <pc:sldMk cId="3729549897" sldId="264"/>
        </pc:sldMkLst>
        <pc:spChg chg="add mod">
          <ac:chgData name="Anna Gaines" userId="db6488b6-567c-42b9-a2d4-58e1f73f0fd3" providerId="ADAL" clId="{79D56063-92D3-4493-AF55-E63016DCD035}" dt="2023-09-25T04:00:21.982" v="2777"/>
          <ac:spMkLst>
            <pc:docMk/>
            <pc:sldMk cId="3729549897" sldId="264"/>
            <ac:spMk id="2" creationId="{1A4D7364-65A5-E8CC-B282-239DB8C9D89D}"/>
          </ac:spMkLst>
        </pc:spChg>
        <pc:spChg chg="add mod">
          <ac:chgData name="Anna Gaines" userId="db6488b6-567c-42b9-a2d4-58e1f73f0fd3" providerId="ADAL" clId="{79D56063-92D3-4493-AF55-E63016DCD035}" dt="2023-09-25T04:00:21.982" v="2777"/>
          <ac:spMkLst>
            <pc:docMk/>
            <pc:sldMk cId="3729549897" sldId="264"/>
            <ac:spMk id="3" creationId="{80CBB7AC-34B5-2082-1BBA-515BC88F8A89}"/>
          </ac:spMkLst>
        </pc:spChg>
        <pc:spChg chg="del">
          <ac:chgData name="Anna Gaines" userId="db6488b6-567c-42b9-a2d4-58e1f73f0fd3" providerId="ADAL" clId="{79D56063-92D3-4493-AF55-E63016DCD035}" dt="2023-09-25T03:59:44.541" v="2768" actId="478"/>
          <ac:spMkLst>
            <pc:docMk/>
            <pc:sldMk cId="3729549897" sldId="264"/>
            <ac:spMk id="4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44.541" v="2768" actId="478"/>
          <ac:spMkLst>
            <pc:docMk/>
            <pc:sldMk cId="3729549897" sldId="264"/>
            <ac:spMk id="5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44.541" v="2768" actId="478"/>
          <ac:spMkLst>
            <pc:docMk/>
            <pc:sldMk cId="3729549897" sldId="264"/>
            <ac:spMk id="6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44.541" v="2768" actId="478"/>
          <ac:spMkLst>
            <pc:docMk/>
            <pc:sldMk cId="3729549897" sldId="264"/>
            <ac:spMk id="7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44.541" v="2768" actId="478"/>
          <ac:spMkLst>
            <pc:docMk/>
            <pc:sldMk cId="3729549897" sldId="264"/>
            <ac:spMk id="8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44.541" v="2768" actId="478"/>
          <ac:spMkLst>
            <pc:docMk/>
            <pc:sldMk cId="3729549897" sldId="264"/>
            <ac:spMk id="9" creationId="{00000000-0000-0000-0000-000000000000}"/>
          </ac:spMkLst>
        </pc:spChg>
        <pc:spChg chg="add mod">
          <ac:chgData name="Anna Gaines" userId="db6488b6-567c-42b9-a2d4-58e1f73f0fd3" providerId="ADAL" clId="{79D56063-92D3-4493-AF55-E63016DCD035}" dt="2023-09-25T04:00:21.982" v="2777"/>
          <ac:spMkLst>
            <pc:docMk/>
            <pc:sldMk cId="3729549897" sldId="264"/>
            <ac:spMk id="10" creationId="{490E894D-959F-5AD5-AD6F-E67E0292D8A0}"/>
          </ac:spMkLst>
        </pc:spChg>
        <pc:spChg chg="add mod">
          <ac:chgData name="Anna Gaines" userId="db6488b6-567c-42b9-a2d4-58e1f73f0fd3" providerId="ADAL" clId="{79D56063-92D3-4493-AF55-E63016DCD035}" dt="2023-09-25T04:00:21.982" v="2777"/>
          <ac:spMkLst>
            <pc:docMk/>
            <pc:sldMk cId="3729549897" sldId="264"/>
            <ac:spMk id="11" creationId="{4A902320-D235-CE67-C5C1-BC1A85E098C5}"/>
          </ac:spMkLst>
        </pc:spChg>
        <pc:spChg chg="add mod">
          <ac:chgData name="Anna Gaines" userId="db6488b6-567c-42b9-a2d4-58e1f73f0fd3" providerId="ADAL" clId="{79D56063-92D3-4493-AF55-E63016DCD035}" dt="2023-09-25T04:00:21.982" v="2777"/>
          <ac:spMkLst>
            <pc:docMk/>
            <pc:sldMk cId="3729549897" sldId="264"/>
            <ac:spMk id="12" creationId="{60CF4C48-4964-897D-7A8E-D27D5C63941E}"/>
          </ac:spMkLst>
        </pc:spChg>
        <pc:spChg chg="add mod">
          <ac:chgData name="Anna Gaines" userId="db6488b6-567c-42b9-a2d4-58e1f73f0fd3" providerId="ADAL" clId="{79D56063-92D3-4493-AF55-E63016DCD035}" dt="2023-09-25T04:00:21.982" v="2777"/>
          <ac:spMkLst>
            <pc:docMk/>
            <pc:sldMk cId="3729549897" sldId="264"/>
            <ac:spMk id="13" creationId="{E4F0E57A-0EF4-DB6C-2BC5-8ABD9B7A63C6}"/>
          </ac:spMkLst>
        </pc:spChg>
        <pc:spChg chg="add mod">
          <ac:chgData name="Anna Gaines" userId="db6488b6-567c-42b9-a2d4-58e1f73f0fd3" providerId="ADAL" clId="{79D56063-92D3-4493-AF55-E63016DCD035}" dt="2023-09-25T04:00:21.982" v="2777"/>
          <ac:spMkLst>
            <pc:docMk/>
            <pc:sldMk cId="3729549897" sldId="264"/>
            <ac:spMk id="14" creationId="{8FB3FB77-6808-9800-0FE5-3F544D5DAF99}"/>
          </ac:spMkLst>
        </pc:spChg>
        <pc:spChg chg="add mod">
          <ac:chgData name="Anna Gaines" userId="db6488b6-567c-42b9-a2d4-58e1f73f0fd3" providerId="ADAL" clId="{79D56063-92D3-4493-AF55-E63016DCD035}" dt="2023-09-25T04:00:21.982" v="2777"/>
          <ac:spMkLst>
            <pc:docMk/>
            <pc:sldMk cId="3729549897" sldId="264"/>
            <ac:spMk id="15" creationId="{619EE788-299D-738A-FF64-CB238B516A3A}"/>
          </ac:spMkLst>
        </pc:spChg>
        <pc:spChg chg="add del mod">
          <ac:chgData name="Anna Gaines" userId="db6488b6-567c-42b9-a2d4-58e1f73f0fd3" providerId="ADAL" clId="{79D56063-92D3-4493-AF55-E63016DCD035}" dt="2023-09-25T04:15:19.597" v="3587" actId="478"/>
          <ac:spMkLst>
            <pc:docMk/>
            <pc:sldMk cId="3729549897" sldId="264"/>
            <ac:spMk id="16" creationId="{CFF4F142-8D68-99BE-600F-CCE3AFC3FCA1}"/>
          </ac:spMkLst>
        </pc:spChg>
        <pc:spChg chg="add del mod">
          <ac:chgData name="Anna Gaines" userId="db6488b6-567c-42b9-a2d4-58e1f73f0fd3" providerId="ADAL" clId="{79D56063-92D3-4493-AF55-E63016DCD035}" dt="2023-09-25T04:15:19.597" v="3587" actId="478"/>
          <ac:spMkLst>
            <pc:docMk/>
            <pc:sldMk cId="3729549897" sldId="264"/>
            <ac:spMk id="17" creationId="{01F1300E-170B-C03D-63C5-3C1855EC42B2}"/>
          </ac:spMkLst>
        </pc:spChg>
        <pc:spChg chg="add mod">
          <ac:chgData name="Anna Gaines" userId="db6488b6-567c-42b9-a2d4-58e1f73f0fd3" providerId="ADAL" clId="{79D56063-92D3-4493-AF55-E63016DCD035}" dt="2023-09-25T04:03:35.110" v="2803" actId="14100"/>
          <ac:spMkLst>
            <pc:docMk/>
            <pc:sldMk cId="3729549897" sldId="264"/>
            <ac:spMk id="18" creationId="{A1301945-5291-BD27-6E8A-2F98A0E1AAB0}"/>
          </ac:spMkLst>
        </pc:spChg>
        <pc:spChg chg="add mod">
          <ac:chgData name="Anna Gaines" userId="db6488b6-567c-42b9-a2d4-58e1f73f0fd3" providerId="ADAL" clId="{79D56063-92D3-4493-AF55-E63016DCD035}" dt="2023-09-25T04:00:21.982" v="2777"/>
          <ac:spMkLst>
            <pc:docMk/>
            <pc:sldMk cId="3729549897" sldId="264"/>
            <ac:spMk id="20" creationId="{E0F4FE84-4851-3B05-5204-4CAFFCB23D5C}"/>
          </ac:spMkLst>
        </pc:spChg>
        <pc:spChg chg="add mod">
          <ac:chgData name="Anna Gaines" userId="db6488b6-567c-42b9-a2d4-58e1f73f0fd3" providerId="ADAL" clId="{79D56063-92D3-4493-AF55-E63016DCD035}" dt="2023-09-25T04:15:20.055" v="3588"/>
          <ac:spMkLst>
            <pc:docMk/>
            <pc:sldMk cId="3729549897" sldId="264"/>
            <ac:spMk id="21" creationId="{8AD05D92-29F6-68E9-80E4-BD66044E052C}"/>
          </ac:spMkLst>
        </pc:spChg>
        <pc:spChg chg="add mod">
          <ac:chgData name="Anna Gaines" userId="db6488b6-567c-42b9-a2d4-58e1f73f0fd3" providerId="ADAL" clId="{79D56063-92D3-4493-AF55-E63016DCD035}" dt="2023-09-25T04:15:20.055" v="3588"/>
          <ac:spMkLst>
            <pc:docMk/>
            <pc:sldMk cId="3729549897" sldId="264"/>
            <ac:spMk id="22" creationId="{EE07C3BD-6630-7B34-1306-1D5FE97FA6B3}"/>
          </ac:spMkLst>
        </pc:spChg>
        <pc:graphicFrameChg chg="add mod">
          <ac:chgData name="Anna Gaines" userId="db6488b6-567c-42b9-a2d4-58e1f73f0fd3" providerId="ADAL" clId="{79D56063-92D3-4493-AF55-E63016DCD035}" dt="2023-09-25T04:00:21.982" v="2777"/>
          <ac:graphicFrameMkLst>
            <pc:docMk/>
            <pc:sldMk cId="3729549897" sldId="264"/>
            <ac:graphicFrameMk id="19" creationId="{DB61673E-4BCB-0ED3-F32F-6906F9DED01C}"/>
          </ac:graphicFrameMkLst>
        </pc:graphicFrameChg>
      </pc:sldChg>
      <pc:sldChg chg="addSp delSp modSp mod">
        <pc:chgData name="Anna Gaines" userId="db6488b6-567c-42b9-a2d4-58e1f73f0fd3" providerId="ADAL" clId="{79D56063-92D3-4493-AF55-E63016DCD035}" dt="2023-09-25T04:15:44.155" v="3623" actId="14100"/>
        <pc:sldMkLst>
          <pc:docMk/>
          <pc:sldMk cId="3438787337" sldId="265"/>
        </pc:sldMkLst>
        <pc:spChg chg="add mod">
          <ac:chgData name="Anna Gaines" userId="db6488b6-567c-42b9-a2d4-58e1f73f0fd3" providerId="ADAL" clId="{79D56063-92D3-4493-AF55-E63016DCD035}" dt="2023-09-25T04:00:23.001" v="2778"/>
          <ac:spMkLst>
            <pc:docMk/>
            <pc:sldMk cId="3438787337" sldId="265"/>
            <ac:spMk id="2" creationId="{AE290B12-74B3-1B73-141B-1D6E46926E04}"/>
          </ac:spMkLst>
        </pc:spChg>
        <pc:spChg chg="add mod">
          <ac:chgData name="Anna Gaines" userId="db6488b6-567c-42b9-a2d4-58e1f73f0fd3" providerId="ADAL" clId="{79D56063-92D3-4493-AF55-E63016DCD035}" dt="2023-09-25T04:00:23.001" v="2778"/>
          <ac:spMkLst>
            <pc:docMk/>
            <pc:sldMk cId="3438787337" sldId="265"/>
            <ac:spMk id="3" creationId="{D6C22C04-7C23-CD77-0493-8F4AA70BFA8E}"/>
          </ac:spMkLst>
        </pc:spChg>
        <pc:spChg chg="del">
          <ac:chgData name="Anna Gaines" userId="db6488b6-567c-42b9-a2d4-58e1f73f0fd3" providerId="ADAL" clId="{79D56063-92D3-4493-AF55-E63016DCD035}" dt="2023-09-25T03:59:48.364" v="2769" actId="478"/>
          <ac:spMkLst>
            <pc:docMk/>
            <pc:sldMk cId="3438787337" sldId="265"/>
            <ac:spMk id="4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48.364" v="2769" actId="478"/>
          <ac:spMkLst>
            <pc:docMk/>
            <pc:sldMk cId="3438787337" sldId="265"/>
            <ac:spMk id="5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48.364" v="2769" actId="478"/>
          <ac:spMkLst>
            <pc:docMk/>
            <pc:sldMk cId="3438787337" sldId="265"/>
            <ac:spMk id="6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48.364" v="2769" actId="478"/>
          <ac:spMkLst>
            <pc:docMk/>
            <pc:sldMk cId="3438787337" sldId="265"/>
            <ac:spMk id="7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48.364" v="2769" actId="478"/>
          <ac:spMkLst>
            <pc:docMk/>
            <pc:sldMk cId="3438787337" sldId="265"/>
            <ac:spMk id="8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48.364" v="2769" actId="478"/>
          <ac:spMkLst>
            <pc:docMk/>
            <pc:sldMk cId="3438787337" sldId="265"/>
            <ac:spMk id="9" creationId="{00000000-0000-0000-0000-000000000000}"/>
          </ac:spMkLst>
        </pc:spChg>
        <pc:spChg chg="add mod">
          <ac:chgData name="Anna Gaines" userId="db6488b6-567c-42b9-a2d4-58e1f73f0fd3" providerId="ADAL" clId="{79D56063-92D3-4493-AF55-E63016DCD035}" dt="2023-09-25T04:00:23.001" v="2778"/>
          <ac:spMkLst>
            <pc:docMk/>
            <pc:sldMk cId="3438787337" sldId="265"/>
            <ac:spMk id="10" creationId="{5653F5D4-5FFD-4F78-C401-B944CFA1455B}"/>
          </ac:spMkLst>
        </pc:spChg>
        <pc:spChg chg="add mod">
          <ac:chgData name="Anna Gaines" userId="db6488b6-567c-42b9-a2d4-58e1f73f0fd3" providerId="ADAL" clId="{79D56063-92D3-4493-AF55-E63016DCD035}" dt="2023-09-25T04:00:23.001" v="2778"/>
          <ac:spMkLst>
            <pc:docMk/>
            <pc:sldMk cId="3438787337" sldId="265"/>
            <ac:spMk id="11" creationId="{21CE472E-F8A8-443D-8AB7-7ABD94ED0D1D}"/>
          </ac:spMkLst>
        </pc:spChg>
        <pc:spChg chg="add mod">
          <ac:chgData name="Anna Gaines" userId="db6488b6-567c-42b9-a2d4-58e1f73f0fd3" providerId="ADAL" clId="{79D56063-92D3-4493-AF55-E63016DCD035}" dt="2023-09-25T04:00:23.001" v="2778"/>
          <ac:spMkLst>
            <pc:docMk/>
            <pc:sldMk cId="3438787337" sldId="265"/>
            <ac:spMk id="12" creationId="{E9A4E10F-9188-B75C-BC27-28CCA4350EF8}"/>
          </ac:spMkLst>
        </pc:spChg>
        <pc:spChg chg="add mod">
          <ac:chgData name="Anna Gaines" userId="db6488b6-567c-42b9-a2d4-58e1f73f0fd3" providerId="ADAL" clId="{79D56063-92D3-4493-AF55-E63016DCD035}" dt="2023-09-25T04:03:48.569" v="2804" actId="1076"/>
          <ac:spMkLst>
            <pc:docMk/>
            <pc:sldMk cId="3438787337" sldId="265"/>
            <ac:spMk id="13" creationId="{48F970C2-AF40-92CE-3CA0-18CCBE0F45B6}"/>
          </ac:spMkLst>
        </pc:spChg>
        <pc:spChg chg="add mod">
          <ac:chgData name="Anna Gaines" userId="db6488b6-567c-42b9-a2d4-58e1f73f0fd3" providerId="ADAL" clId="{79D56063-92D3-4493-AF55-E63016DCD035}" dt="2023-09-25T04:00:23.001" v="2778"/>
          <ac:spMkLst>
            <pc:docMk/>
            <pc:sldMk cId="3438787337" sldId="265"/>
            <ac:spMk id="14" creationId="{D974FB3C-F318-0938-6184-0E9B9E602854}"/>
          </ac:spMkLst>
        </pc:spChg>
        <pc:spChg chg="add mod">
          <ac:chgData name="Anna Gaines" userId="db6488b6-567c-42b9-a2d4-58e1f73f0fd3" providerId="ADAL" clId="{79D56063-92D3-4493-AF55-E63016DCD035}" dt="2023-09-25T04:00:23.001" v="2778"/>
          <ac:spMkLst>
            <pc:docMk/>
            <pc:sldMk cId="3438787337" sldId="265"/>
            <ac:spMk id="15" creationId="{4539E873-41F8-82C2-FA09-66FA4C5356F7}"/>
          </ac:spMkLst>
        </pc:spChg>
        <pc:spChg chg="add del mod">
          <ac:chgData name="Anna Gaines" userId="db6488b6-567c-42b9-a2d4-58e1f73f0fd3" providerId="ADAL" clId="{79D56063-92D3-4493-AF55-E63016DCD035}" dt="2023-09-25T04:15:25.875" v="3589" actId="478"/>
          <ac:spMkLst>
            <pc:docMk/>
            <pc:sldMk cId="3438787337" sldId="265"/>
            <ac:spMk id="16" creationId="{F1905F25-BCB8-3F33-9944-21FD1502AF0C}"/>
          </ac:spMkLst>
        </pc:spChg>
        <pc:spChg chg="add del mod">
          <ac:chgData name="Anna Gaines" userId="db6488b6-567c-42b9-a2d4-58e1f73f0fd3" providerId="ADAL" clId="{79D56063-92D3-4493-AF55-E63016DCD035}" dt="2023-09-25T04:15:25.875" v="3589" actId="478"/>
          <ac:spMkLst>
            <pc:docMk/>
            <pc:sldMk cId="3438787337" sldId="265"/>
            <ac:spMk id="17" creationId="{C9ABBBEC-9E5D-5BDF-1513-7BE0C4992D7A}"/>
          </ac:spMkLst>
        </pc:spChg>
        <pc:spChg chg="add mod">
          <ac:chgData name="Anna Gaines" userId="db6488b6-567c-42b9-a2d4-58e1f73f0fd3" providerId="ADAL" clId="{79D56063-92D3-4493-AF55-E63016DCD035}" dt="2023-09-25T04:04:06.860" v="2808" actId="14100"/>
          <ac:spMkLst>
            <pc:docMk/>
            <pc:sldMk cId="3438787337" sldId="265"/>
            <ac:spMk id="18" creationId="{2070718A-F308-4CBC-D03F-5F438F4CC9BD}"/>
          </ac:spMkLst>
        </pc:spChg>
        <pc:spChg chg="add mod">
          <ac:chgData name="Anna Gaines" userId="db6488b6-567c-42b9-a2d4-58e1f73f0fd3" providerId="ADAL" clId="{79D56063-92D3-4493-AF55-E63016DCD035}" dt="2023-09-25T04:00:23.001" v="2778"/>
          <ac:spMkLst>
            <pc:docMk/>
            <pc:sldMk cId="3438787337" sldId="265"/>
            <ac:spMk id="20" creationId="{8B537C1E-E1DC-CB1F-0ABA-37461A1C304B}"/>
          </ac:spMkLst>
        </pc:spChg>
        <pc:spChg chg="add mod">
          <ac:chgData name="Anna Gaines" userId="db6488b6-567c-42b9-a2d4-58e1f73f0fd3" providerId="ADAL" clId="{79D56063-92D3-4493-AF55-E63016DCD035}" dt="2023-09-25T04:15:37.022" v="3620" actId="5793"/>
          <ac:spMkLst>
            <pc:docMk/>
            <pc:sldMk cId="3438787337" sldId="265"/>
            <ac:spMk id="21" creationId="{A5D860D7-4CD7-ADC6-2097-2AF957A0FBC6}"/>
          </ac:spMkLst>
        </pc:spChg>
        <pc:spChg chg="add mod">
          <ac:chgData name="Anna Gaines" userId="db6488b6-567c-42b9-a2d4-58e1f73f0fd3" providerId="ADAL" clId="{79D56063-92D3-4493-AF55-E63016DCD035}" dt="2023-09-25T04:15:44.155" v="3623" actId="14100"/>
          <ac:spMkLst>
            <pc:docMk/>
            <pc:sldMk cId="3438787337" sldId="265"/>
            <ac:spMk id="22" creationId="{617EC09A-5593-7066-07AA-7C1EB46F1D3C}"/>
          </ac:spMkLst>
        </pc:spChg>
        <pc:graphicFrameChg chg="add mod">
          <ac:chgData name="Anna Gaines" userId="db6488b6-567c-42b9-a2d4-58e1f73f0fd3" providerId="ADAL" clId="{79D56063-92D3-4493-AF55-E63016DCD035}" dt="2023-09-25T04:00:23.001" v="2778"/>
          <ac:graphicFrameMkLst>
            <pc:docMk/>
            <pc:sldMk cId="3438787337" sldId="265"/>
            <ac:graphicFrameMk id="19" creationId="{C3A50629-8C48-BF23-AB8F-E712ED388F4C}"/>
          </ac:graphicFrameMkLst>
        </pc:graphicFrameChg>
      </pc:sldChg>
      <pc:sldChg chg="addSp delSp modSp mod">
        <pc:chgData name="Anna Gaines" userId="db6488b6-567c-42b9-a2d4-58e1f73f0fd3" providerId="ADAL" clId="{79D56063-92D3-4493-AF55-E63016DCD035}" dt="2023-09-25T04:15:50.475" v="3625"/>
        <pc:sldMkLst>
          <pc:docMk/>
          <pc:sldMk cId="2086187197" sldId="266"/>
        </pc:sldMkLst>
        <pc:spChg chg="add mod">
          <ac:chgData name="Anna Gaines" userId="db6488b6-567c-42b9-a2d4-58e1f73f0fd3" providerId="ADAL" clId="{79D56063-92D3-4493-AF55-E63016DCD035}" dt="2023-09-25T04:00:24.314" v="2779"/>
          <ac:spMkLst>
            <pc:docMk/>
            <pc:sldMk cId="2086187197" sldId="266"/>
            <ac:spMk id="2" creationId="{CDA49439-8435-DC71-1CA8-42EBEFFA74DC}"/>
          </ac:spMkLst>
        </pc:spChg>
        <pc:spChg chg="add mod">
          <ac:chgData name="Anna Gaines" userId="db6488b6-567c-42b9-a2d4-58e1f73f0fd3" providerId="ADAL" clId="{79D56063-92D3-4493-AF55-E63016DCD035}" dt="2023-09-25T04:00:24.314" v="2779"/>
          <ac:spMkLst>
            <pc:docMk/>
            <pc:sldMk cId="2086187197" sldId="266"/>
            <ac:spMk id="3" creationId="{3B4054B2-1A20-9F7D-8727-4B29E4E98955}"/>
          </ac:spMkLst>
        </pc:spChg>
        <pc:spChg chg="del">
          <ac:chgData name="Anna Gaines" userId="db6488b6-567c-42b9-a2d4-58e1f73f0fd3" providerId="ADAL" clId="{79D56063-92D3-4493-AF55-E63016DCD035}" dt="2023-09-25T03:59:52.365" v="2770" actId="478"/>
          <ac:spMkLst>
            <pc:docMk/>
            <pc:sldMk cId="2086187197" sldId="266"/>
            <ac:spMk id="4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52.365" v="2770" actId="478"/>
          <ac:spMkLst>
            <pc:docMk/>
            <pc:sldMk cId="2086187197" sldId="266"/>
            <ac:spMk id="5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52.365" v="2770" actId="478"/>
          <ac:spMkLst>
            <pc:docMk/>
            <pc:sldMk cId="2086187197" sldId="266"/>
            <ac:spMk id="6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52.365" v="2770" actId="478"/>
          <ac:spMkLst>
            <pc:docMk/>
            <pc:sldMk cId="2086187197" sldId="266"/>
            <ac:spMk id="7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52.365" v="2770" actId="478"/>
          <ac:spMkLst>
            <pc:docMk/>
            <pc:sldMk cId="2086187197" sldId="266"/>
            <ac:spMk id="8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52.365" v="2770" actId="478"/>
          <ac:spMkLst>
            <pc:docMk/>
            <pc:sldMk cId="2086187197" sldId="266"/>
            <ac:spMk id="9" creationId="{00000000-0000-0000-0000-000000000000}"/>
          </ac:spMkLst>
        </pc:spChg>
        <pc:spChg chg="add mod">
          <ac:chgData name="Anna Gaines" userId="db6488b6-567c-42b9-a2d4-58e1f73f0fd3" providerId="ADAL" clId="{79D56063-92D3-4493-AF55-E63016DCD035}" dt="2023-09-25T04:00:24.314" v="2779"/>
          <ac:spMkLst>
            <pc:docMk/>
            <pc:sldMk cId="2086187197" sldId="266"/>
            <ac:spMk id="10" creationId="{05D26A48-927A-6D01-7E96-30017F94BBA2}"/>
          </ac:spMkLst>
        </pc:spChg>
        <pc:spChg chg="add mod">
          <ac:chgData name="Anna Gaines" userId="db6488b6-567c-42b9-a2d4-58e1f73f0fd3" providerId="ADAL" clId="{79D56063-92D3-4493-AF55-E63016DCD035}" dt="2023-09-25T04:00:24.314" v="2779"/>
          <ac:spMkLst>
            <pc:docMk/>
            <pc:sldMk cId="2086187197" sldId="266"/>
            <ac:spMk id="11" creationId="{CE5259ED-169A-1C69-B825-749C2FFE6C95}"/>
          </ac:spMkLst>
        </pc:spChg>
        <pc:spChg chg="add mod">
          <ac:chgData name="Anna Gaines" userId="db6488b6-567c-42b9-a2d4-58e1f73f0fd3" providerId="ADAL" clId="{79D56063-92D3-4493-AF55-E63016DCD035}" dt="2023-09-25T04:00:24.314" v="2779"/>
          <ac:spMkLst>
            <pc:docMk/>
            <pc:sldMk cId="2086187197" sldId="266"/>
            <ac:spMk id="12" creationId="{FFF72E4C-BCEA-3C8F-EBD6-C2CF171B0CBB}"/>
          </ac:spMkLst>
        </pc:spChg>
        <pc:spChg chg="add mod">
          <ac:chgData name="Anna Gaines" userId="db6488b6-567c-42b9-a2d4-58e1f73f0fd3" providerId="ADAL" clId="{79D56063-92D3-4493-AF55-E63016DCD035}" dt="2023-09-25T04:04:32.553" v="2813" actId="1076"/>
          <ac:spMkLst>
            <pc:docMk/>
            <pc:sldMk cId="2086187197" sldId="266"/>
            <ac:spMk id="13" creationId="{BE544273-07D9-64AC-82C0-6F1A92DEADA2}"/>
          </ac:spMkLst>
        </pc:spChg>
        <pc:spChg chg="add mod">
          <ac:chgData name="Anna Gaines" userId="db6488b6-567c-42b9-a2d4-58e1f73f0fd3" providerId="ADAL" clId="{79D56063-92D3-4493-AF55-E63016DCD035}" dt="2023-09-25T04:00:24.314" v="2779"/>
          <ac:spMkLst>
            <pc:docMk/>
            <pc:sldMk cId="2086187197" sldId="266"/>
            <ac:spMk id="14" creationId="{BCE4CDE8-CD74-2027-D1BC-9616868F0797}"/>
          </ac:spMkLst>
        </pc:spChg>
        <pc:spChg chg="add mod">
          <ac:chgData name="Anna Gaines" userId="db6488b6-567c-42b9-a2d4-58e1f73f0fd3" providerId="ADAL" clId="{79D56063-92D3-4493-AF55-E63016DCD035}" dt="2023-09-25T04:00:24.314" v="2779"/>
          <ac:spMkLst>
            <pc:docMk/>
            <pc:sldMk cId="2086187197" sldId="266"/>
            <ac:spMk id="15" creationId="{4FA3A94F-6653-DBA8-392C-B37D7D94259B}"/>
          </ac:spMkLst>
        </pc:spChg>
        <pc:spChg chg="add del mod">
          <ac:chgData name="Anna Gaines" userId="db6488b6-567c-42b9-a2d4-58e1f73f0fd3" providerId="ADAL" clId="{79D56063-92D3-4493-AF55-E63016DCD035}" dt="2023-09-25T04:15:50.077" v="3624" actId="478"/>
          <ac:spMkLst>
            <pc:docMk/>
            <pc:sldMk cId="2086187197" sldId="266"/>
            <ac:spMk id="16" creationId="{58FE9243-652B-602B-990E-34D41680F6E6}"/>
          </ac:spMkLst>
        </pc:spChg>
        <pc:spChg chg="add del mod">
          <ac:chgData name="Anna Gaines" userId="db6488b6-567c-42b9-a2d4-58e1f73f0fd3" providerId="ADAL" clId="{79D56063-92D3-4493-AF55-E63016DCD035}" dt="2023-09-25T04:15:50.077" v="3624" actId="478"/>
          <ac:spMkLst>
            <pc:docMk/>
            <pc:sldMk cId="2086187197" sldId="266"/>
            <ac:spMk id="17" creationId="{AF880E25-62EE-041A-672C-2DD7A11B8A12}"/>
          </ac:spMkLst>
        </pc:spChg>
        <pc:spChg chg="add mod">
          <ac:chgData name="Anna Gaines" userId="db6488b6-567c-42b9-a2d4-58e1f73f0fd3" providerId="ADAL" clId="{79D56063-92D3-4493-AF55-E63016DCD035}" dt="2023-09-25T04:04:10.624" v="2809" actId="14100"/>
          <ac:spMkLst>
            <pc:docMk/>
            <pc:sldMk cId="2086187197" sldId="266"/>
            <ac:spMk id="18" creationId="{477EBADE-7449-6B61-872C-7548D7076565}"/>
          </ac:spMkLst>
        </pc:spChg>
        <pc:spChg chg="add mod">
          <ac:chgData name="Anna Gaines" userId="db6488b6-567c-42b9-a2d4-58e1f73f0fd3" providerId="ADAL" clId="{79D56063-92D3-4493-AF55-E63016DCD035}" dt="2023-09-25T04:00:24.314" v="2779"/>
          <ac:spMkLst>
            <pc:docMk/>
            <pc:sldMk cId="2086187197" sldId="266"/>
            <ac:spMk id="20" creationId="{F4CBAA58-E715-73E6-00C9-16724001331F}"/>
          </ac:spMkLst>
        </pc:spChg>
        <pc:spChg chg="add mod">
          <ac:chgData name="Anna Gaines" userId="db6488b6-567c-42b9-a2d4-58e1f73f0fd3" providerId="ADAL" clId="{79D56063-92D3-4493-AF55-E63016DCD035}" dt="2023-09-25T04:15:50.475" v="3625"/>
          <ac:spMkLst>
            <pc:docMk/>
            <pc:sldMk cId="2086187197" sldId="266"/>
            <ac:spMk id="21" creationId="{A880EE7A-150C-4260-C006-089F3D42B2F0}"/>
          </ac:spMkLst>
        </pc:spChg>
        <pc:spChg chg="add mod">
          <ac:chgData name="Anna Gaines" userId="db6488b6-567c-42b9-a2d4-58e1f73f0fd3" providerId="ADAL" clId="{79D56063-92D3-4493-AF55-E63016DCD035}" dt="2023-09-25T04:15:50.475" v="3625"/>
          <ac:spMkLst>
            <pc:docMk/>
            <pc:sldMk cId="2086187197" sldId="266"/>
            <ac:spMk id="22" creationId="{ED28ED73-8649-14FF-1E23-797CD94E5D13}"/>
          </ac:spMkLst>
        </pc:spChg>
        <pc:graphicFrameChg chg="add mod">
          <ac:chgData name="Anna Gaines" userId="db6488b6-567c-42b9-a2d4-58e1f73f0fd3" providerId="ADAL" clId="{79D56063-92D3-4493-AF55-E63016DCD035}" dt="2023-09-25T04:00:24.314" v="2779"/>
          <ac:graphicFrameMkLst>
            <pc:docMk/>
            <pc:sldMk cId="2086187197" sldId="266"/>
            <ac:graphicFrameMk id="19" creationId="{5C522F1D-4947-9A49-76F8-21DD06632589}"/>
          </ac:graphicFrameMkLst>
        </pc:graphicFrameChg>
      </pc:sldChg>
      <pc:sldChg chg="del">
        <pc:chgData name="Anna Gaines" userId="db6488b6-567c-42b9-a2d4-58e1f73f0fd3" providerId="ADAL" clId="{79D56063-92D3-4493-AF55-E63016DCD035}" dt="2023-09-25T03:58:27.525" v="2663" actId="47"/>
        <pc:sldMkLst>
          <pc:docMk/>
          <pc:sldMk cId="2665318319" sldId="267"/>
        </pc:sldMkLst>
      </pc:sldChg>
      <pc:sldChg chg="del">
        <pc:chgData name="Anna Gaines" userId="db6488b6-567c-42b9-a2d4-58e1f73f0fd3" providerId="ADAL" clId="{79D56063-92D3-4493-AF55-E63016DCD035}" dt="2023-09-25T03:58:29.037" v="2664" actId="47"/>
        <pc:sldMkLst>
          <pc:docMk/>
          <pc:sldMk cId="2367074302" sldId="268"/>
        </pc:sldMkLst>
      </pc:sldChg>
      <pc:sldChg chg="del">
        <pc:chgData name="Anna Gaines" userId="db6488b6-567c-42b9-a2d4-58e1f73f0fd3" providerId="ADAL" clId="{79D56063-92D3-4493-AF55-E63016DCD035}" dt="2023-09-25T03:19:20.743" v="1" actId="47"/>
        <pc:sldMkLst>
          <pc:docMk/>
          <pc:sldMk cId="1365033818" sldId="269"/>
        </pc:sldMkLst>
      </pc:sldChg>
      <pc:sldChg chg="del">
        <pc:chgData name="Anna Gaines" userId="db6488b6-567c-42b9-a2d4-58e1f73f0fd3" providerId="ADAL" clId="{79D56063-92D3-4493-AF55-E63016DCD035}" dt="2023-09-25T03:19:34.916" v="2" actId="47"/>
        <pc:sldMkLst>
          <pc:docMk/>
          <pc:sldMk cId="639090470" sldId="270"/>
        </pc:sldMkLst>
      </pc:sldChg>
      <pc:sldChg chg="del">
        <pc:chgData name="Anna Gaines" userId="db6488b6-567c-42b9-a2d4-58e1f73f0fd3" providerId="ADAL" clId="{79D56063-92D3-4493-AF55-E63016DCD035}" dt="2023-09-25T03:19:40.053" v="3" actId="47"/>
        <pc:sldMkLst>
          <pc:docMk/>
          <pc:sldMk cId="2229715721" sldId="271"/>
        </pc:sldMkLst>
      </pc:sldChg>
      <pc:sldChg chg="del">
        <pc:chgData name="Anna Gaines" userId="db6488b6-567c-42b9-a2d4-58e1f73f0fd3" providerId="ADAL" clId="{79D56063-92D3-4493-AF55-E63016DCD035}" dt="2023-09-25T03:58:30.632" v="2665" actId="47"/>
        <pc:sldMkLst>
          <pc:docMk/>
          <pc:sldMk cId="423997120" sldId="272"/>
        </pc:sldMkLst>
      </pc:sldChg>
      <pc:sldChg chg="addSp delSp modSp mod ord">
        <pc:chgData name="Anna Gaines" userId="db6488b6-567c-42b9-a2d4-58e1f73f0fd3" providerId="ADAL" clId="{79D56063-92D3-4493-AF55-E63016DCD035}" dt="2023-09-25T04:13:38.595" v="3509"/>
        <pc:sldMkLst>
          <pc:docMk/>
          <pc:sldMk cId="3568132490" sldId="273"/>
        </pc:sldMkLst>
        <pc:spChg chg="add del mod">
          <ac:chgData name="Anna Gaines" userId="db6488b6-567c-42b9-a2d4-58e1f73f0fd3" providerId="ADAL" clId="{79D56063-92D3-4493-AF55-E63016DCD035}" dt="2023-09-25T03:59:06.662" v="2761"/>
          <ac:spMkLst>
            <pc:docMk/>
            <pc:sldMk cId="3568132490" sldId="273"/>
            <ac:spMk id="2" creationId="{32A85459-F0F7-A50F-7AE1-EB58BC0FD30E}"/>
          </ac:spMkLst>
        </pc:spChg>
        <pc:spChg chg="add del mod">
          <ac:chgData name="Anna Gaines" userId="db6488b6-567c-42b9-a2d4-58e1f73f0fd3" providerId="ADAL" clId="{79D56063-92D3-4493-AF55-E63016DCD035}" dt="2023-09-25T03:59:06.662" v="2761"/>
          <ac:spMkLst>
            <pc:docMk/>
            <pc:sldMk cId="3568132490" sldId="273"/>
            <ac:spMk id="3" creationId="{FE187473-D3F8-8535-8F5E-DE1071812DAB}"/>
          </ac:spMkLst>
        </pc:spChg>
        <pc:spChg chg="del">
          <ac:chgData name="Anna Gaines" userId="db6488b6-567c-42b9-a2d4-58e1f73f0fd3" providerId="ADAL" clId="{79D56063-92D3-4493-AF55-E63016DCD035}" dt="2023-09-25T03:59:13.652" v="2762" actId="478"/>
          <ac:spMkLst>
            <pc:docMk/>
            <pc:sldMk cId="3568132490" sldId="273"/>
            <ac:spMk id="4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13.652" v="2762" actId="478"/>
          <ac:spMkLst>
            <pc:docMk/>
            <pc:sldMk cId="3568132490" sldId="273"/>
            <ac:spMk id="5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13.652" v="2762" actId="478"/>
          <ac:spMkLst>
            <pc:docMk/>
            <pc:sldMk cId="3568132490" sldId="273"/>
            <ac:spMk id="6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13.652" v="2762" actId="478"/>
          <ac:spMkLst>
            <pc:docMk/>
            <pc:sldMk cId="3568132490" sldId="273"/>
            <ac:spMk id="7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13.652" v="2762" actId="478"/>
          <ac:spMkLst>
            <pc:docMk/>
            <pc:sldMk cId="3568132490" sldId="273"/>
            <ac:spMk id="8" creationId="{00000000-0000-0000-0000-000000000000}"/>
          </ac:spMkLst>
        </pc:spChg>
        <pc:spChg chg="del">
          <ac:chgData name="Anna Gaines" userId="db6488b6-567c-42b9-a2d4-58e1f73f0fd3" providerId="ADAL" clId="{79D56063-92D3-4493-AF55-E63016DCD035}" dt="2023-09-25T03:59:13.652" v="2762" actId="478"/>
          <ac:spMkLst>
            <pc:docMk/>
            <pc:sldMk cId="3568132490" sldId="273"/>
            <ac:spMk id="9" creationId="{00000000-0000-0000-0000-000000000000}"/>
          </ac:spMkLst>
        </pc:spChg>
        <pc:spChg chg="add del mod">
          <ac:chgData name="Anna Gaines" userId="db6488b6-567c-42b9-a2d4-58e1f73f0fd3" providerId="ADAL" clId="{79D56063-92D3-4493-AF55-E63016DCD035}" dt="2023-09-25T03:59:06.662" v="2761"/>
          <ac:spMkLst>
            <pc:docMk/>
            <pc:sldMk cId="3568132490" sldId="273"/>
            <ac:spMk id="10" creationId="{DE2E8824-D0BE-9B02-6141-A53564EF0B8D}"/>
          </ac:spMkLst>
        </pc:spChg>
        <pc:spChg chg="add del mod">
          <ac:chgData name="Anna Gaines" userId="db6488b6-567c-42b9-a2d4-58e1f73f0fd3" providerId="ADAL" clId="{79D56063-92D3-4493-AF55-E63016DCD035}" dt="2023-09-25T03:59:06.662" v="2761"/>
          <ac:spMkLst>
            <pc:docMk/>
            <pc:sldMk cId="3568132490" sldId="273"/>
            <ac:spMk id="11" creationId="{92529E0F-AB93-929D-C348-9436735B7572}"/>
          </ac:spMkLst>
        </pc:spChg>
        <pc:spChg chg="add del mod">
          <ac:chgData name="Anna Gaines" userId="db6488b6-567c-42b9-a2d4-58e1f73f0fd3" providerId="ADAL" clId="{79D56063-92D3-4493-AF55-E63016DCD035}" dt="2023-09-25T03:59:06.662" v="2761"/>
          <ac:spMkLst>
            <pc:docMk/>
            <pc:sldMk cId="3568132490" sldId="273"/>
            <ac:spMk id="12" creationId="{5634291F-4C98-82DE-E8A0-1055D9286D3A}"/>
          </ac:spMkLst>
        </pc:spChg>
        <pc:spChg chg="add del mod">
          <ac:chgData name="Anna Gaines" userId="db6488b6-567c-42b9-a2d4-58e1f73f0fd3" providerId="ADAL" clId="{79D56063-92D3-4493-AF55-E63016DCD035}" dt="2023-09-25T03:59:06.662" v="2761"/>
          <ac:spMkLst>
            <pc:docMk/>
            <pc:sldMk cId="3568132490" sldId="273"/>
            <ac:spMk id="13" creationId="{243660E6-7C69-9123-38FF-ECA75163C891}"/>
          </ac:spMkLst>
        </pc:spChg>
        <pc:spChg chg="add del mod">
          <ac:chgData name="Anna Gaines" userId="db6488b6-567c-42b9-a2d4-58e1f73f0fd3" providerId="ADAL" clId="{79D56063-92D3-4493-AF55-E63016DCD035}" dt="2023-09-25T03:59:06.662" v="2761"/>
          <ac:spMkLst>
            <pc:docMk/>
            <pc:sldMk cId="3568132490" sldId="273"/>
            <ac:spMk id="14" creationId="{106CDB2F-9565-98BD-9B81-607B72DD3551}"/>
          </ac:spMkLst>
        </pc:spChg>
        <pc:spChg chg="add del mod">
          <ac:chgData name="Anna Gaines" userId="db6488b6-567c-42b9-a2d4-58e1f73f0fd3" providerId="ADAL" clId="{79D56063-92D3-4493-AF55-E63016DCD035}" dt="2023-09-25T03:59:06.662" v="2761"/>
          <ac:spMkLst>
            <pc:docMk/>
            <pc:sldMk cId="3568132490" sldId="273"/>
            <ac:spMk id="15" creationId="{22D5E392-E574-6A9A-2B25-B2EE34078393}"/>
          </ac:spMkLst>
        </pc:spChg>
        <pc:spChg chg="add del mod">
          <ac:chgData name="Anna Gaines" userId="db6488b6-567c-42b9-a2d4-58e1f73f0fd3" providerId="ADAL" clId="{79D56063-92D3-4493-AF55-E63016DCD035}" dt="2023-09-25T03:59:06.662" v="2761"/>
          <ac:spMkLst>
            <pc:docMk/>
            <pc:sldMk cId="3568132490" sldId="273"/>
            <ac:spMk id="16" creationId="{20F75C7A-C41C-3C94-8AF4-FE53195ADF9A}"/>
          </ac:spMkLst>
        </pc:spChg>
        <pc:spChg chg="add del mod">
          <ac:chgData name="Anna Gaines" userId="db6488b6-567c-42b9-a2d4-58e1f73f0fd3" providerId="ADAL" clId="{79D56063-92D3-4493-AF55-E63016DCD035}" dt="2023-09-25T03:59:06.662" v="2761"/>
          <ac:spMkLst>
            <pc:docMk/>
            <pc:sldMk cId="3568132490" sldId="273"/>
            <ac:spMk id="17" creationId="{82AE4F85-682F-6296-28E8-1B38171CBD2D}"/>
          </ac:spMkLst>
        </pc:spChg>
        <pc:spChg chg="add del mod">
          <ac:chgData name="Anna Gaines" userId="db6488b6-567c-42b9-a2d4-58e1f73f0fd3" providerId="ADAL" clId="{79D56063-92D3-4493-AF55-E63016DCD035}" dt="2023-09-25T03:59:06.662" v="2761"/>
          <ac:spMkLst>
            <pc:docMk/>
            <pc:sldMk cId="3568132490" sldId="273"/>
            <ac:spMk id="18" creationId="{828A865A-003A-506D-9395-D0EE2554E2BF}"/>
          </ac:spMkLst>
        </pc:spChg>
        <pc:spChg chg="add del mod">
          <ac:chgData name="Anna Gaines" userId="db6488b6-567c-42b9-a2d4-58e1f73f0fd3" providerId="ADAL" clId="{79D56063-92D3-4493-AF55-E63016DCD035}" dt="2023-09-25T03:59:06.662" v="2761"/>
          <ac:spMkLst>
            <pc:docMk/>
            <pc:sldMk cId="3568132490" sldId="273"/>
            <ac:spMk id="20" creationId="{7430217D-7865-2214-B048-FFE6C1C385DD}"/>
          </ac:spMkLst>
        </pc:spChg>
        <pc:spChg chg="add mod">
          <ac:chgData name="Anna Gaines" userId="db6488b6-567c-42b9-a2d4-58e1f73f0fd3" providerId="ADAL" clId="{79D56063-92D3-4493-AF55-E63016DCD035}" dt="2023-09-25T04:00:00.356" v="2771"/>
          <ac:spMkLst>
            <pc:docMk/>
            <pc:sldMk cId="3568132490" sldId="273"/>
            <ac:spMk id="21" creationId="{A3CEE348-BFAD-41D2-A004-9AFF6571CD7D}"/>
          </ac:spMkLst>
        </pc:spChg>
        <pc:spChg chg="add mod">
          <ac:chgData name="Anna Gaines" userId="db6488b6-567c-42b9-a2d4-58e1f73f0fd3" providerId="ADAL" clId="{79D56063-92D3-4493-AF55-E63016DCD035}" dt="2023-09-25T04:00:00.356" v="2771"/>
          <ac:spMkLst>
            <pc:docMk/>
            <pc:sldMk cId="3568132490" sldId="273"/>
            <ac:spMk id="22" creationId="{C8EA6569-C691-F801-8C16-4F48642BBC7F}"/>
          </ac:spMkLst>
        </pc:spChg>
        <pc:spChg chg="add mod">
          <ac:chgData name="Anna Gaines" userId="db6488b6-567c-42b9-a2d4-58e1f73f0fd3" providerId="ADAL" clId="{79D56063-92D3-4493-AF55-E63016DCD035}" dt="2023-09-25T04:00:00.356" v="2771"/>
          <ac:spMkLst>
            <pc:docMk/>
            <pc:sldMk cId="3568132490" sldId="273"/>
            <ac:spMk id="23" creationId="{6E23CF3C-CC2B-F52C-ECB5-CE71D25243BF}"/>
          </ac:spMkLst>
        </pc:spChg>
        <pc:spChg chg="add mod">
          <ac:chgData name="Anna Gaines" userId="db6488b6-567c-42b9-a2d4-58e1f73f0fd3" providerId="ADAL" clId="{79D56063-92D3-4493-AF55-E63016DCD035}" dt="2023-09-25T04:00:00.356" v="2771"/>
          <ac:spMkLst>
            <pc:docMk/>
            <pc:sldMk cId="3568132490" sldId="273"/>
            <ac:spMk id="24" creationId="{13BA953C-9786-64F4-F833-328CD3CFC06E}"/>
          </ac:spMkLst>
        </pc:spChg>
        <pc:spChg chg="add mod">
          <ac:chgData name="Anna Gaines" userId="db6488b6-567c-42b9-a2d4-58e1f73f0fd3" providerId="ADAL" clId="{79D56063-92D3-4493-AF55-E63016DCD035}" dt="2023-09-25T04:00:00.356" v="2771"/>
          <ac:spMkLst>
            <pc:docMk/>
            <pc:sldMk cId="3568132490" sldId="273"/>
            <ac:spMk id="25" creationId="{4E667677-0611-4089-BDDB-8BA2C23D7041}"/>
          </ac:spMkLst>
        </pc:spChg>
        <pc:spChg chg="add mod">
          <ac:chgData name="Anna Gaines" userId="db6488b6-567c-42b9-a2d4-58e1f73f0fd3" providerId="ADAL" clId="{79D56063-92D3-4493-AF55-E63016DCD035}" dt="2023-09-25T04:00:53.677" v="2781" actId="14100"/>
          <ac:spMkLst>
            <pc:docMk/>
            <pc:sldMk cId="3568132490" sldId="273"/>
            <ac:spMk id="26" creationId="{A2504DBE-6454-6D4C-80E9-D29D01A4B2FF}"/>
          </ac:spMkLst>
        </pc:spChg>
        <pc:spChg chg="add mod">
          <ac:chgData name="Anna Gaines" userId="db6488b6-567c-42b9-a2d4-58e1f73f0fd3" providerId="ADAL" clId="{79D56063-92D3-4493-AF55-E63016DCD035}" dt="2023-09-25T04:00:00.356" v="2771"/>
          <ac:spMkLst>
            <pc:docMk/>
            <pc:sldMk cId="3568132490" sldId="273"/>
            <ac:spMk id="27" creationId="{23CAEC16-D207-6CB5-DB53-58600485E21D}"/>
          </ac:spMkLst>
        </pc:spChg>
        <pc:spChg chg="add mod">
          <ac:chgData name="Anna Gaines" userId="db6488b6-567c-42b9-a2d4-58e1f73f0fd3" providerId="ADAL" clId="{79D56063-92D3-4493-AF55-E63016DCD035}" dt="2023-09-25T04:00:00.356" v="2771"/>
          <ac:spMkLst>
            <pc:docMk/>
            <pc:sldMk cId="3568132490" sldId="273"/>
            <ac:spMk id="28" creationId="{21175CD0-E5BE-40EB-AC56-E87091007DDD}"/>
          </ac:spMkLst>
        </pc:spChg>
        <pc:spChg chg="add del mod">
          <ac:chgData name="Anna Gaines" userId="db6488b6-567c-42b9-a2d4-58e1f73f0fd3" providerId="ADAL" clId="{79D56063-92D3-4493-AF55-E63016DCD035}" dt="2023-09-25T04:13:37.726" v="3508" actId="478"/>
          <ac:spMkLst>
            <pc:docMk/>
            <pc:sldMk cId="3568132490" sldId="273"/>
            <ac:spMk id="29" creationId="{F2C2C2DC-84E7-F134-A937-063DBB2783BC}"/>
          </ac:spMkLst>
        </pc:spChg>
        <pc:spChg chg="add del mod">
          <ac:chgData name="Anna Gaines" userId="db6488b6-567c-42b9-a2d4-58e1f73f0fd3" providerId="ADAL" clId="{79D56063-92D3-4493-AF55-E63016DCD035}" dt="2023-09-25T04:13:37.726" v="3508" actId="478"/>
          <ac:spMkLst>
            <pc:docMk/>
            <pc:sldMk cId="3568132490" sldId="273"/>
            <ac:spMk id="30" creationId="{FE51C5DB-C6F3-49ED-ECA0-F38B31349C4B}"/>
          </ac:spMkLst>
        </pc:spChg>
        <pc:spChg chg="add mod">
          <ac:chgData name="Anna Gaines" userId="db6488b6-567c-42b9-a2d4-58e1f73f0fd3" providerId="ADAL" clId="{79D56063-92D3-4493-AF55-E63016DCD035}" dt="2023-09-25T04:00:45.679" v="2780" actId="14100"/>
          <ac:spMkLst>
            <pc:docMk/>
            <pc:sldMk cId="3568132490" sldId="273"/>
            <ac:spMk id="31" creationId="{A380C6E8-44AF-7A9F-3994-B0B13E4FB049}"/>
          </ac:spMkLst>
        </pc:spChg>
        <pc:spChg chg="add mod">
          <ac:chgData name="Anna Gaines" userId="db6488b6-567c-42b9-a2d4-58e1f73f0fd3" providerId="ADAL" clId="{79D56063-92D3-4493-AF55-E63016DCD035}" dt="2023-09-25T04:00:00.356" v="2771"/>
          <ac:spMkLst>
            <pc:docMk/>
            <pc:sldMk cId="3568132490" sldId="273"/>
            <ac:spMk id="33" creationId="{C6CAA90C-89C9-9596-EB6A-F6B5F8B80D71}"/>
          </ac:spMkLst>
        </pc:spChg>
        <pc:spChg chg="add mod">
          <ac:chgData name="Anna Gaines" userId="db6488b6-567c-42b9-a2d4-58e1f73f0fd3" providerId="ADAL" clId="{79D56063-92D3-4493-AF55-E63016DCD035}" dt="2023-09-25T04:13:38.595" v="3509"/>
          <ac:spMkLst>
            <pc:docMk/>
            <pc:sldMk cId="3568132490" sldId="273"/>
            <ac:spMk id="34" creationId="{73177EC6-A6C3-09EF-D9A3-BE5B06998EFD}"/>
          </ac:spMkLst>
        </pc:spChg>
        <pc:spChg chg="add mod">
          <ac:chgData name="Anna Gaines" userId="db6488b6-567c-42b9-a2d4-58e1f73f0fd3" providerId="ADAL" clId="{79D56063-92D3-4493-AF55-E63016DCD035}" dt="2023-09-25T04:13:38.595" v="3509"/>
          <ac:spMkLst>
            <pc:docMk/>
            <pc:sldMk cId="3568132490" sldId="273"/>
            <ac:spMk id="35" creationId="{DCA5C619-25C0-4FB9-1844-10C0BA796801}"/>
          </ac:spMkLst>
        </pc:spChg>
        <pc:graphicFrameChg chg="add del mod">
          <ac:chgData name="Anna Gaines" userId="db6488b6-567c-42b9-a2d4-58e1f73f0fd3" providerId="ADAL" clId="{79D56063-92D3-4493-AF55-E63016DCD035}" dt="2023-09-25T03:59:06.662" v="2761"/>
          <ac:graphicFrameMkLst>
            <pc:docMk/>
            <pc:sldMk cId="3568132490" sldId="273"/>
            <ac:graphicFrameMk id="19" creationId="{0A2A6EE0-A577-6A8B-55E9-7366808B8F87}"/>
          </ac:graphicFrameMkLst>
        </pc:graphicFrameChg>
        <pc:graphicFrameChg chg="add mod">
          <ac:chgData name="Anna Gaines" userId="db6488b6-567c-42b9-a2d4-58e1f73f0fd3" providerId="ADAL" clId="{79D56063-92D3-4493-AF55-E63016DCD035}" dt="2023-09-25T04:00:00.356" v="2771"/>
          <ac:graphicFrameMkLst>
            <pc:docMk/>
            <pc:sldMk cId="3568132490" sldId="273"/>
            <ac:graphicFrameMk id="32" creationId="{F522649C-DE07-EC5B-F08C-0001F9AC6841}"/>
          </ac:graphicFrameMkLst>
        </pc:graphicFrameChg>
      </pc:sldChg>
      <pc:sldChg chg="del">
        <pc:chgData name="Anna Gaines" userId="db6488b6-567c-42b9-a2d4-58e1f73f0fd3" providerId="ADAL" clId="{79D56063-92D3-4493-AF55-E63016DCD035}" dt="2023-09-25T03:58:41.723" v="2668" actId="47"/>
        <pc:sldMkLst>
          <pc:docMk/>
          <pc:sldMk cId="1920359209" sldId="274"/>
        </pc:sldMkLst>
      </pc:sldChg>
      <pc:sldChg chg="del">
        <pc:chgData name="Anna Gaines" userId="db6488b6-567c-42b9-a2d4-58e1f73f0fd3" providerId="ADAL" clId="{79D56063-92D3-4493-AF55-E63016DCD035}" dt="2023-09-25T03:58:42.345" v="2672" actId="47"/>
        <pc:sldMkLst>
          <pc:docMk/>
          <pc:sldMk cId="1119850054" sldId="275"/>
        </pc:sldMkLst>
      </pc:sldChg>
      <pc:sldChg chg="del">
        <pc:chgData name="Anna Gaines" userId="db6488b6-567c-42b9-a2d4-58e1f73f0fd3" providerId="ADAL" clId="{79D56063-92D3-4493-AF55-E63016DCD035}" dt="2023-09-25T03:58:42.269" v="2670" actId="47"/>
        <pc:sldMkLst>
          <pc:docMk/>
          <pc:sldMk cId="1234998690" sldId="276"/>
        </pc:sldMkLst>
      </pc:sldChg>
      <pc:sldChg chg="del">
        <pc:chgData name="Anna Gaines" userId="db6488b6-567c-42b9-a2d4-58e1f73f0fd3" providerId="ADAL" clId="{79D56063-92D3-4493-AF55-E63016DCD035}" dt="2023-09-25T03:58:42.387" v="2674" actId="47"/>
        <pc:sldMkLst>
          <pc:docMk/>
          <pc:sldMk cId="2821819120" sldId="277"/>
        </pc:sldMkLst>
      </pc:sldChg>
      <pc:sldChg chg="del">
        <pc:chgData name="Anna Gaines" userId="db6488b6-567c-42b9-a2d4-58e1f73f0fd3" providerId="ADAL" clId="{79D56063-92D3-4493-AF55-E63016DCD035}" dt="2023-09-25T03:58:42.451" v="2676" actId="47"/>
        <pc:sldMkLst>
          <pc:docMk/>
          <pc:sldMk cId="3073649262" sldId="278"/>
        </pc:sldMkLst>
      </pc:sldChg>
      <pc:sldChg chg="del">
        <pc:chgData name="Anna Gaines" userId="db6488b6-567c-42b9-a2d4-58e1f73f0fd3" providerId="ADAL" clId="{79D56063-92D3-4493-AF55-E63016DCD035}" dt="2023-09-25T03:58:42.472" v="2677" actId="47"/>
        <pc:sldMkLst>
          <pc:docMk/>
          <pc:sldMk cId="3092176370" sldId="279"/>
        </pc:sldMkLst>
      </pc:sldChg>
      <pc:sldChg chg="del">
        <pc:chgData name="Anna Gaines" userId="db6488b6-567c-42b9-a2d4-58e1f73f0fd3" providerId="ADAL" clId="{79D56063-92D3-4493-AF55-E63016DCD035}" dt="2023-09-25T03:58:42.543" v="2678" actId="47"/>
        <pc:sldMkLst>
          <pc:docMk/>
          <pc:sldMk cId="638498009" sldId="280"/>
        </pc:sldMkLst>
      </pc:sldChg>
      <pc:sldChg chg="del">
        <pc:chgData name="Anna Gaines" userId="db6488b6-567c-42b9-a2d4-58e1f73f0fd3" providerId="ADAL" clId="{79D56063-92D3-4493-AF55-E63016DCD035}" dt="2023-09-25T03:58:42.646" v="2680" actId="47"/>
        <pc:sldMkLst>
          <pc:docMk/>
          <pc:sldMk cId="251234789" sldId="281"/>
        </pc:sldMkLst>
      </pc:sldChg>
      <pc:sldChg chg="del">
        <pc:chgData name="Anna Gaines" userId="db6488b6-567c-42b9-a2d4-58e1f73f0fd3" providerId="ADAL" clId="{79D56063-92D3-4493-AF55-E63016DCD035}" dt="2023-09-25T03:58:42.670" v="2681" actId="47"/>
        <pc:sldMkLst>
          <pc:docMk/>
          <pc:sldMk cId="2346765122" sldId="282"/>
        </pc:sldMkLst>
      </pc:sldChg>
      <pc:sldChg chg="del">
        <pc:chgData name="Anna Gaines" userId="db6488b6-567c-42b9-a2d4-58e1f73f0fd3" providerId="ADAL" clId="{79D56063-92D3-4493-AF55-E63016DCD035}" dt="2023-09-25T03:58:42.691" v="2682" actId="47"/>
        <pc:sldMkLst>
          <pc:docMk/>
          <pc:sldMk cId="2312594366" sldId="283"/>
        </pc:sldMkLst>
      </pc:sldChg>
      <pc:sldChg chg="del">
        <pc:chgData name="Anna Gaines" userId="db6488b6-567c-42b9-a2d4-58e1f73f0fd3" providerId="ADAL" clId="{79D56063-92D3-4493-AF55-E63016DCD035}" dt="2023-09-25T03:58:42.797" v="2684" actId="47"/>
        <pc:sldMkLst>
          <pc:docMk/>
          <pc:sldMk cId="3706213196" sldId="284"/>
        </pc:sldMkLst>
      </pc:sldChg>
      <pc:sldChg chg="del">
        <pc:chgData name="Anna Gaines" userId="db6488b6-567c-42b9-a2d4-58e1f73f0fd3" providerId="ADAL" clId="{79D56063-92D3-4493-AF55-E63016DCD035}" dt="2023-09-25T03:58:42.817" v="2685" actId="47"/>
        <pc:sldMkLst>
          <pc:docMk/>
          <pc:sldMk cId="3638748980" sldId="285"/>
        </pc:sldMkLst>
      </pc:sldChg>
      <pc:sldChg chg="del">
        <pc:chgData name="Anna Gaines" userId="db6488b6-567c-42b9-a2d4-58e1f73f0fd3" providerId="ADAL" clId="{79D56063-92D3-4493-AF55-E63016DCD035}" dt="2023-09-25T03:58:42.835" v="2686" actId="47"/>
        <pc:sldMkLst>
          <pc:docMk/>
          <pc:sldMk cId="1365596480" sldId="286"/>
        </pc:sldMkLst>
      </pc:sldChg>
      <pc:sldChg chg="del">
        <pc:chgData name="Anna Gaines" userId="db6488b6-567c-42b9-a2d4-58e1f73f0fd3" providerId="ADAL" clId="{79D56063-92D3-4493-AF55-E63016DCD035}" dt="2023-09-25T03:58:42.712" v="2683" actId="47"/>
        <pc:sldMkLst>
          <pc:docMk/>
          <pc:sldMk cId="2823671337" sldId="287"/>
        </pc:sldMkLst>
      </pc:sldChg>
      <pc:sldChg chg="del">
        <pc:chgData name="Anna Gaines" userId="db6488b6-567c-42b9-a2d4-58e1f73f0fd3" providerId="ADAL" clId="{79D56063-92D3-4493-AF55-E63016DCD035}" dt="2023-09-25T03:58:42.933" v="2688" actId="47"/>
        <pc:sldMkLst>
          <pc:docMk/>
          <pc:sldMk cId="363092631" sldId="288"/>
        </pc:sldMkLst>
      </pc:sldChg>
      <pc:sldChg chg="del">
        <pc:chgData name="Anna Gaines" userId="db6488b6-567c-42b9-a2d4-58e1f73f0fd3" providerId="ADAL" clId="{79D56063-92D3-4493-AF55-E63016DCD035}" dt="2023-09-25T03:58:43.020" v="2690" actId="47"/>
        <pc:sldMkLst>
          <pc:docMk/>
          <pc:sldMk cId="178747244" sldId="289"/>
        </pc:sldMkLst>
      </pc:sldChg>
      <pc:sldChg chg="del">
        <pc:chgData name="Anna Gaines" userId="db6488b6-567c-42b9-a2d4-58e1f73f0fd3" providerId="ADAL" clId="{79D56063-92D3-4493-AF55-E63016DCD035}" dt="2023-09-25T03:58:43.109" v="2692" actId="47"/>
        <pc:sldMkLst>
          <pc:docMk/>
          <pc:sldMk cId="4114251049" sldId="290"/>
        </pc:sldMkLst>
      </pc:sldChg>
      <pc:sldChg chg="del">
        <pc:chgData name="Anna Gaines" userId="db6488b6-567c-42b9-a2d4-58e1f73f0fd3" providerId="ADAL" clId="{79D56063-92D3-4493-AF55-E63016DCD035}" dt="2023-09-25T03:58:43.480" v="2703" actId="47"/>
        <pc:sldMkLst>
          <pc:docMk/>
          <pc:sldMk cId="1720214075" sldId="291"/>
        </pc:sldMkLst>
      </pc:sldChg>
      <pc:sldChg chg="del">
        <pc:chgData name="Anna Gaines" userId="db6488b6-567c-42b9-a2d4-58e1f73f0fd3" providerId="ADAL" clId="{79D56063-92D3-4493-AF55-E63016DCD035}" dt="2023-09-25T03:58:43.440" v="2701" actId="47"/>
        <pc:sldMkLst>
          <pc:docMk/>
          <pc:sldMk cId="1454043745" sldId="292"/>
        </pc:sldMkLst>
      </pc:sldChg>
      <pc:sldChg chg="del">
        <pc:chgData name="Anna Gaines" userId="db6488b6-567c-42b9-a2d4-58e1f73f0fd3" providerId="ADAL" clId="{79D56063-92D3-4493-AF55-E63016DCD035}" dt="2023-09-25T03:58:43.420" v="2700" actId="47"/>
        <pc:sldMkLst>
          <pc:docMk/>
          <pc:sldMk cId="1987836852" sldId="293"/>
        </pc:sldMkLst>
      </pc:sldChg>
      <pc:sldChg chg="del">
        <pc:chgData name="Anna Gaines" userId="db6488b6-567c-42b9-a2d4-58e1f73f0fd3" providerId="ADAL" clId="{79D56063-92D3-4493-AF55-E63016DCD035}" dt="2023-09-25T03:58:43.252" v="2696" actId="47"/>
        <pc:sldMkLst>
          <pc:docMk/>
          <pc:sldMk cId="2622286053" sldId="295"/>
        </pc:sldMkLst>
      </pc:sldChg>
      <pc:sldChg chg="del">
        <pc:chgData name="Anna Gaines" userId="db6488b6-567c-42b9-a2d4-58e1f73f0fd3" providerId="ADAL" clId="{79D56063-92D3-4493-AF55-E63016DCD035}" dt="2023-09-25T03:58:43.158" v="2694" actId="47"/>
        <pc:sldMkLst>
          <pc:docMk/>
          <pc:sldMk cId="2572847145" sldId="296"/>
        </pc:sldMkLst>
      </pc:sldChg>
      <pc:sldChg chg="del">
        <pc:chgData name="Anna Gaines" userId="db6488b6-567c-42b9-a2d4-58e1f73f0fd3" providerId="ADAL" clId="{79D56063-92D3-4493-AF55-E63016DCD035}" dt="2023-09-25T03:58:43.221" v="2695" actId="47"/>
        <pc:sldMkLst>
          <pc:docMk/>
          <pc:sldMk cId="3399292163" sldId="297"/>
        </pc:sldMkLst>
      </pc:sldChg>
      <pc:sldChg chg="del">
        <pc:chgData name="Anna Gaines" userId="db6488b6-567c-42b9-a2d4-58e1f73f0fd3" providerId="ADAL" clId="{79D56063-92D3-4493-AF55-E63016DCD035}" dt="2023-09-25T03:58:43.338" v="2698" actId="47"/>
        <pc:sldMkLst>
          <pc:docMk/>
          <pc:sldMk cId="764765337" sldId="298"/>
        </pc:sldMkLst>
      </pc:sldChg>
      <pc:sldChg chg="del">
        <pc:chgData name="Anna Gaines" userId="db6488b6-567c-42b9-a2d4-58e1f73f0fd3" providerId="ADAL" clId="{79D56063-92D3-4493-AF55-E63016DCD035}" dt="2023-09-25T03:58:43.361" v="2699" actId="47"/>
        <pc:sldMkLst>
          <pc:docMk/>
          <pc:sldMk cId="3620651793" sldId="299"/>
        </pc:sldMkLst>
      </pc:sldChg>
      <pc:sldChg chg="del">
        <pc:chgData name="Anna Gaines" userId="db6488b6-567c-42b9-a2d4-58e1f73f0fd3" providerId="ADAL" clId="{79D56063-92D3-4493-AF55-E63016DCD035}" dt="2023-09-25T03:58:43.461" v="2702" actId="47"/>
        <pc:sldMkLst>
          <pc:docMk/>
          <pc:sldMk cId="2992440443" sldId="300"/>
        </pc:sldMkLst>
      </pc:sldChg>
      <pc:sldChg chg="del">
        <pc:chgData name="Anna Gaines" userId="db6488b6-567c-42b9-a2d4-58e1f73f0fd3" providerId="ADAL" clId="{79D56063-92D3-4493-AF55-E63016DCD035}" dt="2023-09-25T03:58:43.571" v="2704" actId="47"/>
        <pc:sldMkLst>
          <pc:docMk/>
          <pc:sldMk cId="362986547" sldId="301"/>
        </pc:sldMkLst>
      </pc:sldChg>
      <pc:sldChg chg="del">
        <pc:chgData name="Anna Gaines" userId="db6488b6-567c-42b9-a2d4-58e1f73f0fd3" providerId="ADAL" clId="{79D56063-92D3-4493-AF55-E63016DCD035}" dt="2023-09-25T03:58:43.600" v="2705" actId="47"/>
        <pc:sldMkLst>
          <pc:docMk/>
          <pc:sldMk cId="2537293964" sldId="302"/>
        </pc:sldMkLst>
      </pc:sldChg>
      <pc:sldChg chg="del">
        <pc:chgData name="Anna Gaines" userId="db6488b6-567c-42b9-a2d4-58e1f73f0fd3" providerId="ADAL" clId="{79D56063-92D3-4493-AF55-E63016DCD035}" dt="2023-09-25T03:58:43.622" v="2706" actId="47"/>
        <pc:sldMkLst>
          <pc:docMk/>
          <pc:sldMk cId="988392612" sldId="303"/>
        </pc:sldMkLst>
      </pc:sldChg>
      <pc:sldChg chg="del">
        <pc:chgData name="Anna Gaines" userId="db6488b6-567c-42b9-a2d4-58e1f73f0fd3" providerId="ADAL" clId="{79D56063-92D3-4493-AF55-E63016DCD035}" dt="2023-09-25T03:58:43.675" v="2708" actId="47"/>
        <pc:sldMkLst>
          <pc:docMk/>
          <pc:sldMk cId="3021395141" sldId="304"/>
        </pc:sldMkLst>
      </pc:sldChg>
      <pc:sldChg chg="del">
        <pc:chgData name="Anna Gaines" userId="db6488b6-567c-42b9-a2d4-58e1f73f0fd3" providerId="ADAL" clId="{79D56063-92D3-4493-AF55-E63016DCD035}" dt="2023-09-25T03:58:43.727" v="2710" actId="47"/>
        <pc:sldMkLst>
          <pc:docMk/>
          <pc:sldMk cId="2003080487" sldId="305"/>
        </pc:sldMkLst>
      </pc:sldChg>
      <pc:sldChg chg="del">
        <pc:chgData name="Anna Gaines" userId="db6488b6-567c-42b9-a2d4-58e1f73f0fd3" providerId="ADAL" clId="{79D56063-92D3-4493-AF55-E63016DCD035}" dt="2023-09-25T03:58:43.795" v="2712" actId="47"/>
        <pc:sldMkLst>
          <pc:docMk/>
          <pc:sldMk cId="1909308520" sldId="306"/>
        </pc:sldMkLst>
      </pc:sldChg>
      <pc:sldChg chg="del">
        <pc:chgData name="Anna Gaines" userId="db6488b6-567c-42b9-a2d4-58e1f73f0fd3" providerId="ADAL" clId="{79D56063-92D3-4493-AF55-E63016DCD035}" dt="2023-09-25T03:58:43.822" v="2713" actId="47"/>
        <pc:sldMkLst>
          <pc:docMk/>
          <pc:sldMk cId="3908912007" sldId="307"/>
        </pc:sldMkLst>
      </pc:sldChg>
      <pc:sldChg chg="del">
        <pc:chgData name="Anna Gaines" userId="db6488b6-567c-42b9-a2d4-58e1f73f0fd3" providerId="ADAL" clId="{79D56063-92D3-4493-AF55-E63016DCD035}" dt="2023-09-25T03:58:43.851" v="2714" actId="47"/>
        <pc:sldMkLst>
          <pc:docMk/>
          <pc:sldMk cId="1004093640" sldId="308"/>
        </pc:sldMkLst>
      </pc:sldChg>
      <pc:sldChg chg="del">
        <pc:chgData name="Anna Gaines" userId="db6488b6-567c-42b9-a2d4-58e1f73f0fd3" providerId="ADAL" clId="{79D56063-92D3-4493-AF55-E63016DCD035}" dt="2023-09-25T03:58:43.916" v="2716" actId="47"/>
        <pc:sldMkLst>
          <pc:docMk/>
          <pc:sldMk cId="415566060" sldId="309"/>
        </pc:sldMkLst>
      </pc:sldChg>
      <pc:sldChg chg="del">
        <pc:chgData name="Anna Gaines" userId="db6488b6-567c-42b9-a2d4-58e1f73f0fd3" providerId="ADAL" clId="{79D56063-92D3-4493-AF55-E63016DCD035}" dt="2023-09-25T03:58:43.946" v="2717" actId="47"/>
        <pc:sldMkLst>
          <pc:docMk/>
          <pc:sldMk cId="1724234745" sldId="310"/>
        </pc:sldMkLst>
      </pc:sldChg>
      <pc:sldChg chg="del">
        <pc:chgData name="Anna Gaines" userId="db6488b6-567c-42b9-a2d4-58e1f73f0fd3" providerId="ADAL" clId="{79D56063-92D3-4493-AF55-E63016DCD035}" dt="2023-09-25T03:58:43.973" v="2718" actId="47"/>
        <pc:sldMkLst>
          <pc:docMk/>
          <pc:sldMk cId="3709282471" sldId="311"/>
        </pc:sldMkLst>
      </pc:sldChg>
      <pc:sldChg chg="del">
        <pc:chgData name="Anna Gaines" userId="db6488b6-567c-42b9-a2d4-58e1f73f0fd3" providerId="ADAL" clId="{79D56063-92D3-4493-AF55-E63016DCD035}" dt="2023-09-25T03:58:43.999" v="2719" actId="47"/>
        <pc:sldMkLst>
          <pc:docMk/>
          <pc:sldMk cId="2263829738" sldId="312"/>
        </pc:sldMkLst>
      </pc:sldChg>
      <pc:sldChg chg="del">
        <pc:chgData name="Anna Gaines" userId="db6488b6-567c-42b9-a2d4-58e1f73f0fd3" providerId="ADAL" clId="{79D56063-92D3-4493-AF55-E63016DCD035}" dt="2023-09-25T03:58:44.025" v="2720" actId="47"/>
        <pc:sldMkLst>
          <pc:docMk/>
          <pc:sldMk cId="3830431378" sldId="313"/>
        </pc:sldMkLst>
      </pc:sldChg>
      <pc:sldChg chg="del">
        <pc:chgData name="Anna Gaines" userId="db6488b6-567c-42b9-a2d4-58e1f73f0fd3" providerId="ADAL" clId="{79D56063-92D3-4493-AF55-E63016DCD035}" dt="2023-09-25T03:58:44.053" v="2721" actId="47"/>
        <pc:sldMkLst>
          <pc:docMk/>
          <pc:sldMk cId="432441019" sldId="314"/>
        </pc:sldMkLst>
      </pc:sldChg>
      <pc:sldChg chg="del">
        <pc:chgData name="Anna Gaines" userId="db6488b6-567c-42b9-a2d4-58e1f73f0fd3" providerId="ADAL" clId="{79D56063-92D3-4493-AF55-E63016DCD035}" dt="2023-09-25T03:58:44.096" v="2722" actId="47"/>
        <pc:sldMkLst>
          <pc:docMk/>
          <pc:sldMk cId="3846882977" sldId="315"/>
        </pc:sldMkLst>
      </pc:sldChg>
      <pc:sldChg chg="del">
        <pc:chgData name="Anna Gaines" userId="db6488b6-567c-42b9-a2d4-58e1f73f0fd3" providerId="ADAL" clId="{79D56063-92D3-4493-AF55-E63016DCD035}" dt="2023-09-25T03:58:44.126" v="2723" actId="47"/>
        <pc:sldMkLst>
          <pc:docMk/>
          <pc:sldMk cId="491661698" sldId="316"/>
        </pc:sldMkLst>
      </pc:sldChg>
      <pc:sldChg chg="del">
        <pc:chgData name="Anna Gaines" userId="db6488b6-567c-42b9-a2d4-58e1f73f0fd3" providerId="ADAL" clId="{79D56063-92D3-4493-AF55-E63016DCD035}" dt="2023-09-25T03:58:44.148" v="2724" actId="47"/>
        <pc:sldMkLst>
          <pc:docMk/>
          <pc:sldMk cId="2923728560" sldId="317"/>
        </pc:sldMkLst>
      </pc:sldChg>
      <pc:sldChg chg="del">
        <pc:chgData name="Anna Gaines" userId="db6488b6-567c-42b9-a2d4-58e1f73f0fd3" providerId="ADAL" clId="{79D56063-92D3-4493-AF55-E63016DCD035}" dt="2023-09-25T03:58:44.205" v="2726" actId="47"/>
        <pc:sldMkLst>
          <pc:docMk/>
          <pc:sldMk cId="1690199702" sldId="318"/>
        </pc:sldMkLst>
      </pc:sldChg>
      <pc:sldChg chg="del">
        <pc:chgData name="Anna Gaines" userId="db6488b6-567c-42b9-a2d4-58e1f73f0fd3" providerId="ADAL" clId="{79D56063-92D3-4493-AF55-E63016DCD035}" dt="2023-09-25T03:58:44.266" v="2728" actId="47"/>
        <pc:sldMkLst>
          <pc:docMk/>
          <pc:sldMk cId="3037410145" sldId="319"/>
        </pc:sldMkLst>
      </pc:sldChg>
      <pc:sldChg chg="del">
        <pc:chgData name="Anna Gaines" userId="db6488b6-567c-42b9-a2d4-58e1f73f0fd3" providerId="ADAL" clId="{79D56063-92D3-4493-AF55-E63016DCD035}" dt="2023-09-25T03:58:44.334" v="2730" actId="47"/>
        <pc:sldMkLst>
          <pc:docMk/>
          <pc:sldMk cId="3576268214" sldId="320"/>
        </pc:sldMkLst>
      </pc:sldChg>
      <pc:sldChg chg="del">
        <pc:chgData name="Anna Gaines" userId="db6488b6-567c-42b9-a2d4-58e1f73f0fd3" providerId="ADAL" clId="{79D56063-92D3-4493-AF55-E63016DCD035}" dt="2023-09-25T03:58:44.363" v="2731" actId="47"/>
        <pc:sldMkLst>
          <pc:docMk/>
          <pc:sldMk cId="2195817374" sldId="321"/>
        </pc:sldMkLst>
      </pc:sldChg>
      <pc:sldChg chg="del">
        <pc:chgData name="Anna Gaines" userId="db6488b6-567c-42b9-a2d4-58e1f73f0fd3" providerId="ADAL" clId="{79D56063-92D3-4493-AF55-E63016DCD035}" dt="2023-09-25T03:58:44.391" v="2732" actId="47"/>
        <pc:sldMkLst>
          <pc:docMk/>
          <pc:sldMk cId="88960167" sldId="322"/>
        </pc:sldMkLst>
      </pc:sldChg>
      <pc:sldChg chg="del">
        <pc:chgData name="Anna Gaines" userId="db6488b6-567c-42b9-a2d4-58e1f73f0fd3" providerId="ADAL" clId="{79D56063-92D3-4493-AF55-E63016DCD035}" dt="2023-09-25T03:58:44.452" v="2734" actId="47"/>
        <pc:sldMkLst>
          <pc:docMk/>
          <pc:sldMk cId="2409614989" sldId="323"/>
        </pc:sldMkLst>
      </pc:sldChg>
      <pc:sldChg chg="del">
        <pc:chgData name="Anna Gaines" userId="db6488b6-567c-42b9-a2d4-58e1f73f0fd3" providerId="ADAL" clId="{79D56063-92D3-4493-AF55-E63016DCD035}" dt="2023-09-25T03:58:44.478" v="2735" actId="47"/>
        <pc:sldMkLst>
          <pc:docMk/>
          <pc:sldMk cId="3343489244" sldId="324"/>
        </pc:sldMkLst>
      </pc:sldChg>
      <pc:sldChg chg="del">
        <pc:chgData name="Anna Gaines" userId="db6488b6-567c-42b9-a2d4-58e1f73f0fd3" providerId="ADAL" clId="{79D56063-92D3-4493-AF55-E63016DCD035}" dt="2023-09-25T03:58:44.505" v="2736" actId="47"/>
        <pc:sldMkLst>
          <pc:docMk/>
          <pc:sldMk cId="1041767824" sldId="325"/>
        </pc:sldMkLst>
      </pc:sldChg>
      <pc:sldChg chg="del">
        <pc:chgData name="Anna Gaines" userId="db6488b6-567c-42b9-a2d4-58e1f73f0fd3" providerId="ADAL" clId="{79D56063-92D3-4493-AF55-E63016DCD035}" dt="2023-09-25T03:58:44.527" v="2737" actId="47"/>
        <pc:sldMkLst>
          <pc:docMk/>
          <pc:sldMk cId="2465284788" sldId="326"/>
        </pc:sldMkLst>
      </pc:sldChg>
      <pc:sldChg chg="del">
        <pc:chgData name="Anna Gaines" userId="db6488b6-567c-42b9-a2d4-58e1f73f0fd3" providerId="ADAL" clId="{79D56063-92D3-4493-AF55-E63016DCD035}" dt="2023-09-25T03:58:44.570" v="2738" actId="47"/>
        <pc:sldMkLst>
          <pc:docMk/>
          <pc:sldMk cId="986236279" sldId="327"/>
        </pc:sldMkLst>
      </pc:sldChg>
      <pc:sldChg chg="del">
        <pc:chgData name="Anna Gaines" userId="db6488b6-567c-42b9-a2d4-58e1f73f0fd3" providerId="ADAL" clId="{79D56063-92D3-4493-AF55-E63016DCD035}" dt="2023-09-25T03:58:44.598" v="2739" actId="47"/>
        <pc:sldMkLst>
          <pc:docMk/>
          <pc:sldMk cId="3034079361" sldId="328"/>
        </pc:sldMkLst>
      </pc:sldChg>
      <pc:sldChg chg="del">
        <pc:chgData name="Anna Gaines" userId="db6488b6-567c-42b9-a2d4-58e1f73f0fd3" providerId="ADAL" clId="{79D56063-92D3-4493-AF55-E63016DCD035}" dt="2023-09-25T03:58:44.616" v="2740" actId="47"/>
        <pc:sldMkLst>
          <pc:docMk/>
          <pc:sldMk cId="92828025" sldId="329"/>
        </pc:sldMkLst>
      </pc:sldChg>
      <pc:sldChg chg="del">
        <pc:chgData name="Anna Gaines" userId="db6488b6-567c-42b9-a2d4-58e1f73f0fd3" providerId="ADAL" clId="{79D56063-92D3-4493-AF55-E63016DCD035}" dt="2023-09-25T03:58:44.673" v="2741" actId="47"/>
        <pc:sldMkLst>
          <pc:docMk/>
          <pc:sldMk cId="1652943427" sldId="330"/>
        </pc:sldMkLst>
      </pc:sldChg>
      <pc:sldChg chg="del">
        <pc:chgData name="Anna Gaines" userId="db6488b6-567c-42b9-a2d4-58e1f73f0fd3" providerId="ADAL" clId="{79D56063-92D3-4493-AF55-E63016DCD035}" dt="2023-09-25T03:58:44.691" v="2742" actId="47"/>
        <pc:sldMkLst>
          <pc:docMk/>
          <pc:sldMk cId="33346610" sldId="331"/>
        </pc:sldMkLst>
      </pc:sldChg>
      <pc:sldChg chg="del">
        <pc:chgData name="Anna Gaines" userId="db6488b6-567c-42b9-a2d4-58e1f73f0fd3" providerId="ADAL" clId="{79D56063-92D3-4493-AF55-E63016DCD035}" dt="2023-09-25T03:58:44.736" v="2744" actId="47"/>
        <pc:sldMkLst>
          <pc:docMk/>
          <pc:sldMk cId="1022480512" sldId="332"/>
        </pc:sldMkLst>
      </pc:sldChg>
      <pc:sldChg chg="del">
        <pc:chgData name="Anna Gaines" userId="db6488b6-567c-42b9-a2d4-58e1f73f0fd3" providerId="ADAL" clId="{79D56063-92D3-4493-AF55-E63016DCD035}" dt="2023-09-25T03:58:44.798" v="2746" actId="47"/>
        <pc:sldMkLst>
          <pc:docMk/>
          <pc:sldMk cId="1181857639" sldId="333"/>
        </pc:sldMkLst>
      </pc:sldChg>
      <pc:sldChg chg="del">
        <pc:chgData name="Anna Gaines" userId="db6488b6-567c-42b9-a2d4-58e1f73f0fd3" providerId="ADAL" clId="{79D56063-92D3-4493-AF55-E63016DCD035}" dt="2023-09-25T03:58:44.860" v="2748" actId="47"/>
        <pc:sldMkLst>
          <pc:docMk/>
          <pc:sldMk cId="1832823452" sldId="334"/>
        </pc:sldMkLst>
      </pc:sldChg>
      <pc:sldChg chg="del">
        <pc:chgData name="Anna Gaines" userId="db6488b6-567c-42b9-a2d4-58e1f73f0fd3" providerId="ADAL" clId="{79D56063-92D3-4493-AF55-E63016DCD035}" dt="2023-09-25T03:58:44.928" v="2749" actId="47"/>
        <pc:sldMkLst>
          <pc:docMk/>
          <pc:sldMk cId="905928142" sldId="335"/>
        </pc:sldMkLst>
      </pc:sldChg>
      <pc:sldChg chg="del">
        <pc:chgData name="Anna Gaines" userId="db6488b6-567c-42b9-a2d4-58e1f73f0fd3" providerId="ADAL" clId="{79D56063-92D3-4493-AF55-E63016DCD035}" dt="2023-09-25T03:58:44.946" v="2750" actId="47"/>
        <pc:sldMkLst>
          <pc:docMk/>
          <pc:sldMk cId="2214648956" sldId="336"/>
        </pc:sldMkLst>
      </pc:sldChg>
      <pc:sldChg chg="del">
        <pc:chgData name="Anna Gaines" userId="db6488b6-567c-42b9-a2d4-58e1f73f0fd3" providerId="ADAL" clId="{79D56063-92D3-4493-AF55-E63016DCD035}" dt="2023-09-25T03:58:45.012" v="2752" actId="47"/>
        <pc:sldMkLst>
          <pc:docMk/>
          <pc:sldMk cId="2845914964" sldId="337"/>
        </pc:sldMkLst>
      </pc:sldChg>
      <pc:sldChg chg="del">
        <pc:chgData name="Anna Gaines" userId="db6488b6-567c-42b9-a2d4-58e1f73f0fd3" providerId="ADAL" clId="{79D56063-92D3-4493-AF55-E63016DCD035}" dt="2023-09-25T03:58:45.029" v="2753" actId="47"/>
        <pc:sldMkLst>
          <pc:docMk/>
          <pc:sldMk cId="834063859" sldId="338"/>
        </pc:sldMkLst>
      </pc:sldChg>
      <pc:sldChg chg="del">
        <pc:chgData name="Anna Gaines" userId="db6488b6-567c-42b9-a2d4-58e1f73f0fd3" providerId="ADAL" clId="{79D56063-92D3-4493-AF55-E63016DCD035}" dt="2023-09-25T03:58:45.088" v="2754" actId="47"/>
        <pc:sldMkLst>
          <pc:docMk/>
          <pc:sldMk cId="2820605972" sldId="339"/>
        </pc:sldMkLst>
      </pc:sldChg>
      <pc:sldChg chg="del">
        <pc:chgData name="Anna Gaines" userId="db6488b6-567c-42b9-a2d4-58e1f73f0fd3" providerId="ADAL" clId="{79D56063-92D3-4493-AF55-E63016DCD035}" dt="2023-09-25T03:58:45.107" v="2755" actId="47"/>
        <pc:sldMkLst>
          <pc:docMk/>
          <pc:sldMk cId="2217424333" sldId="340"/>
        </pc:sldMkLst>
      </pc:sldChg>
      <pc:sldChg chg="del">
        <pc:chgData name="Anna Gaines" userId="db6488b6-567c-42b9-a2d4-58e1f73f0fd3" providerId="ADAL" clId="{79D56063-92D3-4493-AF55-E63016DCD035}" dt="2023-09-25T03:58:45.124" v="2756" actId="47"/>
        <pc:sldMkLst>
          <pc:docMk/>
          <pc:sldMk cId="4038788011" sldId="341"/>
        </pc:sldMkLst>
      </pc:sldChg>
      <pc:sldChg chg="add del">
        <pc:chgData name="Anna Gaines" userId="db6488b6-567c-42b9-a2d4-58e1f73f0fd3" providerId="ADAL" clId="{79D56063-92D3-4493-AF55-E63016DCD035}" dt="2023-09-25T03:58:49.732" v="2759" actId="47"/>
        <pc:sldMkLst>
          <pc:docMk/>
          <pc:sldMk cId="2965334462" sldId="342"/>
        </pc:sldMkLst>
      </pc:sldChg>
      <pc:sldChg chg="del">
        <pc:chgData name="Anna Gaines" userId="db6488b6-567c-42b9-a2d4-58e1f73f0fd3" providerId="ADAL" clId="{79D56063-92D3-4493-AF55-E63016DCD035}" dt="2023-09-25T03:19:03.539" v="0" actId="47"/>
        <pc:sldMkLst>
          <pc:docMk/>
          <pc:sldMk cId="1084989003" sldId="343"/>
        </pc:sldMkLst>
      </pc:sldChg>
      <pc:sldChg chg="del">
        <pc:chgData name="Anna Gaines" userId="db6488b6-567c-42b9-a2d4-58e1f73f0fd3" providerId="ADAL" clId="{79D56063-92D3-4493-AF55-E63016DCD035}" dt="2023-09-25T03:57:49.180" v="2659" actId="47"/>
        <pc:sldMkLst>
          <pc:docMk/>
          <pc:sldMk cId="1741432381" sldId="344"/>
        </pc:sldMkLst>
      </pc:sldChg>
      <pc:sldChg chg="del">
        <pc:chgData name="Anna Gaines" userId="db6488b6-567c-42b9-a2d4-58e1f73f0fd3" providerId="ADAL" clId="{79D56063-92D3-4493-AF55-E63016DCD035}" dt="2023-09-25T03:58:42.320" v="2671" actId="47"/>
        <pc:sldMkLst>
          <pc:docMk/>
          <pc:sldMk cId="4133794189" sldId="345"/>
        </pc:sldMkLst>
      </pc:sldChg>
      <pc:sldChg chg="del">
        <pc:chgData name="Anna Gaines" userId="db6488b6-567c-42b9-a2d4-58e1f73f0fd3" providerId="ADAL" clId="{79D56063-92D3-4493-AF55-E63016DCD035}" dt="2023-09-25T03:58:42.953" v="2689" actId="47"/>
        <pc:sldMkLst>
          <pc:docMk/>
          <pc:sldMk cId="558996496" sldId="346"/>
        </pc:sldMkLst>
      </pc:sldChg>
      <pc:sldChg chg="del">
        <pc:chgData name="Anna Gaines" userId="db6488b6-567c-42b9-a2d4-58e1f73f0fd3" providerId="ADAL" clId="{79D56063-92D3-4493-AF55-E63016DCD035}" dt="2023-09-25T03:58:43.646" v="2707" actId="47"/>
        <pc:sldMkLst>
          <pc:docMk/>
          <pc:sldMk cId="1837798918" sldId="347"/>
        </pc:sldMkLst>
      </pc:sldChg>
      <pc:sldChg chg="del">
        <pc:chgData name="Anna Gaines" userId="db6488b6-567c-42b9-a2d4-58e1f73f0fd3" providerId="ADAL" clId="{79D56063-92D3-4493-AF55-E63016DCD035}" dt="2023-09-25T03:58:44.178" v="2725" actId="47"/>
        <pc:sldMkLst>
          <pc:docMk/>
          <pc:sldMk cId="2458179511" sldId="348"/>
        </pc:sldMkLst>
      </pc:sldChg>
      <pc:sldChg chg="del">
        <pc:chgData name="Anna Gaines" userId="db6488b6-567c-42b9-a2d4-58e1f73f0fd3" providerId="ADAL" clId="{79D56063-92D3-4493-AF55-E63016DCD035}" dt="2023-09-25T03:58:44.711" v="2743" actId="47"/>
        <pc:sldMkLst>
          <pc:docMk/>
          <pc:sldMk cId="3258028632" sldId="349"/>
        </pc:sldMkLst>
      </pc:sldChg>
      <pc:sldChg chg="del">
        <pc:chgData name="Anna Gaines" userId="db6488b6-567c-42b9-a2d4-58e1f73f0fd3" providerId="ADAL" clId="{79D56063-92D3-4493-AF55-E63016DCD035}" dt="2023-09-25T03:57:53.966" v="2660" actId="47"/>
        <pc:sldMkLst>
          <pc:docMk/>
          <pc:sldMk cId="630769536" sldId="350"/>
        </pc:sldMkLst>
      </pc:sldChg>
      <pc:sldChg chg="del">
        <pc:chgData name="Anna Gaines" userId="db6488b6-567c-42b9-a2d4-58e1f73f0fd3" providerId="ADAL" clId="{79D56063-92D3-4493-AF55-E63016DCD035}" dt="2023-09-25T03:58:42.366" v="2673" actId="47"/>
        <pc:sldMkLst>
          <pc:docMk/>
          <pc:sldMk cId="665130054" sldId="351"/>
        </pc:sldMkLst>
      </pc:sldChg>
      <pc:sldChg chg="del">
        <pc:chgData name="Anna Gaines" userId="db6488b6-567c-42b9-a2d4-58e1f73f0fd3" providerId="ADAL" clId="{79D56063-92D3-4493-AF55-E63016DCD035}" dt="2023-09-25T03:58:43.033" v="2691" actId="47"/>
        <pc:sldMkLst>
          <pc:docMk/>
          <pc:sldMk cId="3243722811" sldId="352"/>
        </pc:sldMkLst>
      </pc:sldChg>
      <pc:sldChg chg="del">
        <pc:chgData name="Anna Gaines" userId="db6488b6-567c-42b9-a2d4-58e1f73f0fd3" providerId="ADAL" clId="{79D56063-92D3-4493-AF55-E63016DCD035}" dt="2023-09-25T03:58:43.700" v="2709" actId="47"/>
        <pc:sldMkLst>
          <pc:docMk/>
          <pc:sldMk cId="575105556" sldId="353"/>
        </pc:sldMkLst>
      </pc:sldChg>
      <pc:sldChg chg="del">
        <pc:chgData name="Anna Gaines" userId="db6488b6-567c-42b9-a2d4-58e1f73f0fd3" providerId="ADAL" clId="{79D56063-92D3-4493-AF55-E63016DCD035}" dt="2023-09-25T03:58:44.233" v="2727" actId="47"/>
        <pc:sldMkLst>
          <pc:docMk/>
          <pc:sldMk cId="1270646580" sldId="354"/>
        </pc:sldMkLst>
      </pc:sldChg>
      <pc:sldChg chg="del">
        <pc:chgData name="Anna Gaines" userId="db6488b6-567c-42b9-a2d4-58e1f73f0fd3" providerId="ADAL" clId="{79D56063-92D3-4493-AF55-E63016DCD035}" dt="2023-09-25T03:58:44.776" v="2745" actId="47"/>
        <pc:sldMkLst>
          <pc:docMk/>
          <pc:sldMk cId="4113462444" sldId="355"/>
        </pc:sldMkLst>
      </pc:sldChg>
      <pc:sldChg chg="del">
        <pc:chgData name="Anna Gaines" userId="db6488b6-567c-42b9-a2d4-58e1f73f0fd3" providerId="ADAL" clId="{79D56063-92D3-4493-AF55-E63016DCD035}" dt="2023-09-25T03:58:05.904" v="2661" actId="47"/>
        <pc:sldMkLst>
          <pc:docMk/>
          <pc:sldMk cId="4284447803" sldId="356"/>
        </pc:sldMkLst>
      </pc:sldChg>
      <pc:sldChg chg="del">
        <pc:chgData name="Anna Gaines" userId="db6488b6-567c-42b9-a2d4-58e1f73f0fd3" providerId="ADAL" clId="{79D56063-92D3-4493-AF55-E63016DCD035}" dt="2023-09-25T03:58:42.430" v="2675" actId="47"/>
        <pc:sldMkLst>
          <pc:docMk/>
          <pc:sldMk cId="625536928" sldId="357"/>
        </pc:sldMkLst>
      </pc:sldChg>
      <pc:sldChg chg="del">
        <pc:chgData name="Anna Gaines" userId="db6488b6-567c-42b9-a2d4-58e1f73f0fd3" providerId="ADAL" clId="{79D56063-92D3-4493-AF55-E63016DCD035}" dt="2023-09-25T03:58:43.131" v="2693" actId="47"/>
        <pc:sldMkLst>
          <pc:docMk/>
          <pc:sldMk cId="1439575159" sldId="358"/>
        </pc:sldMkLst>
      </pc:sldChg>
      <pc:sldChg chg="del">
        <pc:chgData name="Anna Gaines" userId="db6488b6-567c-42b9-a2d4-58e1f73f0fd3" providerId="ADAL" clId="{79D56063-92D3-4493-AF55-E63016DCD035}" dt="2023-09-25T03:58:43.754" v="2711" actId="47"/>
        <pc:sldMkLst>
          <pc:docMk/>
          <pc:sldMk cId="85697285" sldId="359"/>
        </pc:sldMkLst>
      </pc:sldChg>
      <pc:sldChg chg="del">
        <pc:chgData name="Anna Gaines" userId="db6488b6-567c-42b9-a2d4-58e1f73f0fd3" providerId="ADAL" clId="{79D56063-92D3-4493-AF55-E63016DCD035}" dt="2023-09-25T03:58:44.294" v="2729" actId="47"/>
        <pc:sldMkLst>
          <pc:docMk/>
          <pc:sldMk cId="1535381794" sldId="360"/>
        </pc:sldMkLst>
      </pc:sldChg>
      <pc:sldChg chg="del">
        <pc:chgData name="Anna Gaines" userId="db6488b6-567c-42b9-a2d4-58e1f73f0fd3" providerId="ADAL" clId="{79D56063-92D3-4493-AF55-E63016DCD035}" dt="2023-09-25T03:58:44.841" v="2747" actId="47"/>
        <pc:sldMkLst>
          <pc:docMk/>
          <pc:sldMk cId="3225479216" sldId="361"/>
        </pc:sldMkLst>
      </pc:sldChg>
      <pc:sldChg chg="del">
        <pc:chgData name="Anna Gaines" userId="db6488b6-567c-42b9-a2d4-58e1f73f0fd3" providerId="ADAL" clId="{79D56063-92D3-4493-AF55-E63016DCD035}" dt="2023-09-25T03:58:18.251" v="2662" actId="47"/>
        <pc:sldMkLst>
          <pc:docMk/>
          <pc:sldMk cId="3602054919" sldId="362"/>
        </pc:sldMkLst>
      </pc:sldChg>
      <pc:sldChg chg="del">
        <pc:chgData name="Anna Gaines" userId="db6488b6-567c-42b9-a2d4-58e1f73f0fd3" providerId="ADAL" clId="{79D56063-92D3-4493-AF55-E63016DCD035}" dt="2023-09-25T03:58:42.567" v="2679" actId="47"/>
        <pc:sldMkLst>
          <pc:docMk/>
          <pc:sldMk cId="475033032" sldId="363"/>
        </pc:sldMkLst>
      </pc:sldChg>
      <pc:sldChg chg="del">
        <pc:chgData name="Anna Gaines" userId="db6488b6-567c-42b9-a2d4-58e1f73f0fd3" providerId="ADAL" clId="{79D56063-92D3-4493-AF55-E63016DCD035}" dt="2023-09-25T03:58:43.272" v="2697" actId="47"/>
        <pc:sldMkLst>
          <pc:docMk/>
          <pc:sldMk cId="2750832177" sldId="364"/>
        </pc:sldMkLst>
      </pc:sldChg>
      <pc:sldChg chg="del">
        <pc:chgData name="Anna Gaines" userId="db6488b6-567c-42b9-a2d4-58e1f73f0fd3" providerId="ADAL" clId="{79D56063-92D3-4493-AF55-E63016DCD035}" dt="2023-09-25T03:58:43.882" v="2715" actId="47"/>
        <pc:sldMkLst>
          <pc:docMk/>
          <pc:sldMk cId="2458425626" sldId="365"/>
        </pc:sldMkLst>
      </pc:sldChg>
      <pc:sldChg chg="del">
        <pc:chgData name="Anna Gaines" userId="db6488b6-567c-42b9-a2d4-58e1f73f0fd3" providerId="ADAL" clId="{79D56063-92D3-4493-AF55-E63016DCD035}" dt="2023-09-25T03:58:44.425" v="2733" actId="47"/>
        <pc:sldMkLst>
          <pc:docMk/>
          <pc:sldMk cId="3814368380" sldId="366"/>
        </pc:sldMkLst>
      </pc:sldChg>
      <pc:sldChg chg="del">
        <pc:chgData name="Anna Gaines" userId="db6488b6-567c-42b9-a2d4-58e1f73f0fd3" providerId="ADAL" clId="{79D56063-92D3-4493-AF55-E63016DCD035}" dt="2023-09-25T03:58:44.989" v="2751" actId="47"/>
        <pc:sldMkLst>
          <pc:docMk/>
          <pc:sldMk cId="1728330728" sldId="36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238" y="3039308"/>
            <a:ext cx="6451362" cy="209716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8476" y="5544132"/>
            <a:ext cx="5312887" cy="250029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1220-B5FE-5345-A876-B052906A9A4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7764-A772-ED43-A301-564F66004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88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1220-B5FE-5345-A876-B052906A9A4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7764-A772-ED43-A301-564F66004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46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68398" y="559397"/>
            <a:ext cx="1416506" cy="119081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4926" y="559397"/>
            <a:ext cx="4126974" cy="119081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1220-B5FE-5345-A876-B052906A9A4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7764-A772-ED43-A301-564F66004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980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1220-B5FE-5345-A876-B052906A9A4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7764-A772-ED43-A301-564F66004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809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545" y="6286974"/>
            <a:ext cx="6451362" cy="19431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9545" y="4146777"/>
            <a:ext cx="6451362" cy="214019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1220-B5FE-5345-A876-B052906A9A4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7764-A772-ED43-A301-564F66004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32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926" y="3256726"/>
            <a:ext cx="2771081" cy="92107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12504" y="3256726"/>
            <a:ext cx="2772399" cy="92107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1220-B5FE-5345-A876-B052906A9A4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7764-A772-ED43-A301-564F66004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25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92" y="391804"/>
            <a:ext cx="6830854" cy="163062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492" y="2190023"/>
            <a:ext cx="3353497" cy="9126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492" y="3102721"/>
            <a:ext cx="3353497" cy="56369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55533" y="2190023"/>
            <a:ext cx="3354814" cy="91269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55533" y="3102721"/>
            <a:ext cx="3354814" cy="56369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1220-B5FE-5345-A876-B052906A9A4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7764-A772-ED43-A301-564F66004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3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1220-B5FE-5345-A876-B052906A9A4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7764-A772-ED43-A301-564F66004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58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1220-B5FE-5345-A876-B052906A9A4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7764-A772-ED43-A301-564F66004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647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493" y="389539"/>
            <a:ext cx="2497004" cy="16578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7416" y="389539"/>
            <a:ext cx="4242930" cy="835017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9493" y="2047344"/>
            <a:ext cx="2497004" cy="66923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1220-B5FE-5345-A876-B052906A9A4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7764-A772-ED43-A301-564F66004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661" y="6848634"/>
            <a:ext cx="4553903" cy="80852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7661" y="874197"/>
            <a:ext cx="4553903" cy="587025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661" y="7657154"/>
            <a:ext cx="4553903" cy="11482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C1220-B5FE-5345-A876-B052906A9A4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47764-A772-ED43-A301-564F66004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951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9492" y="391804"/>
            <a:ext cx="6830854" cy="16306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492" y="2282879"/>
            <a:ext cx="6830854" cy="64568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9492" y="9068099"/>
            <a:ext cx="1770962" cy="520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C1220-B5FE-5345-A876-B052906A9A4F}" type="datetimeFigureOut">
              <a:rPr lang="en-US" smtClean="0"/>
              <a:t>3/28/2024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3195" y="9068099"/>
            <a:ext cx="2403449" cy="520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39384" y="9068099"/>
            <a:ext cx="1770962" cy="5208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47764-A772-ED43-A301-564F660042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171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290B12-74B3-1B73-141B-1D6E46926E04}"/>
              </a:ext>
            </a:extLst>
          </p:cNvPr>
          <p:cNvSpPr txBox="1"/>
          <p:nvPr/>
        </p:nvSpPr>
        <p:spPr>
          <a:xfrm>
            <a:off x="42350" y="2196631"/>
            <a:ext cx="41740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KADaisytown" pitchFamily="2" charset="0"/>
                <a:ea typeface="KAElementary" pitchFamily="2" charset="-127"/>
                <a:cs typeface="KAElementary" pitchFamily="2" charset="-127"/>
              </a:rPr>
              <a:t>reminders</a:t>
            </a:r>
            <a:endParaRPr lang="en-US" sz="3000" b="1" dirty="0">
              <a:latin typeface="KADaisytown" pitchFamily="2" charset="0"/>
              <a:ea typeface="KAElementary" pitchFamily="2" charset="-127"/>
              <a:cs typeface="KAElementary" pitchFamily="2" charset="-127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6C22C04-7C23-CD77-0493-8F4AA70BFA8E}"/>
              </a:ext>
            </a:extLst>
          </p:cNvPr>
          <p:cNvSpPr txBox="1"/>
          <p:nvPr/>
        </p:nvSpPr>
        <p:spPr>
          <a:xfrm>
            <a:off x="4515343" y="7027562"/>
            <a:ext cx="28922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KADaisytown" pitchFamily="2" charset="0"/>
                <a:ea typeface="KAElementary" pitchFamily="2" charset="-127"/>
                <a:cs typeface="KAElementary" pitchFamily="2" charset="-127"/>
              </a:rPr>
              <a:t>Homework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653F5D4-5FFD-4F78-C401-B944CFA1455B}"/>
              </a:ext>
            </a:extLst>
          </p:cNvPr>
          <p:cNvSpPr txBox="1"/>
          <p:nvPr/>
        </p:nvSpPr>
        <p:spPr>
          <a:xfrm>
            <a:off x="42350" y="1527841"/>
            <a:ext cx="444938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KG LET HER GO SOLID" panose="02000506000000020004" pitchFamily="2" charset="0"/>
                <a:cs typeface="KG miss kindergarten"/>
              </a:rPr>
              <a:t>April 2-5, 2024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1CE472E-F8A8-443D-8AB7-7ABD94ED0D1D}"/>
              </a:ext>
            </a:extLst>
          </p:cNvPr>
          <p:cNvSpPr txBox="1"/>
          <p:nvPr/>
        </p:nvSpPr>
        <p:spPr>
          <a:xfrm>
            <a:off x="182030" y="4930891"/>
            <a:ext cx="393621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KADaisytown" pitchFamily="2" charset="0"/>
                <a:ea typeface="KAElementary" pitchFamily="2" charset="-127"/>
                <a:cs typeface="KAElementary" pitchFamily="2" charset="-127"/>
              </a:rPr>
              <a:t>Vocabulary Words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9A4E10F-9188-B75C-BC27-28CCA4350EF8}"/>
              </a:ext>
            </a:extLst>
          </p:cNvPr>
          <p:cNvSpPr txBox="1"/>
          <p:nvPr/>
        </p:nvSpPr>
        <p:spPr>
          <a:xfrm>
            <a:off x="4565233" y="2292265"/>
            <a:ext cx="27452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>
                <a:latin typeface="KADaisytown" pitchFamily="2" charset="0"/>
                <a:ea typeface="KAElementary" pitchFamily="2" charset="-127"/>
                <a:cs typeface="KAElementary" pitchFamily="2" charset="-127"/>
              </a:rPr>
              <a:t>Spelling words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8F970C2-AF40-92CE-3CA0-18CCBE0F45B6}"/>
              </a:ext>
            </a:extLst>
          </p:cNvPr>
          <p:cNvSpPr txBox="1"/>
          <p:nvPr/>
        </p:nvSpPr>
        <p:spPr>
          <a:xfrm>
            <a:off x="-365875" y="-60245"/>
            <a:ext cx="4949050" cy="100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6600" b="1" dirty="0">
                <a:latin typeface="KADelightedOutline" pitchFamily="2" charset="0"/>
                <a:cs typeface="KG Be Still And Know"/>
              </a:rPr>
              <a:t>Mrs. Gaines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974FB3C-F318-0938-6184-0E9B9E602854}"/>
              </a:ext>
            </a:extLst>
          </p:cNvPr>
          <p:cNvSpPr txBox="1"/>
          <p:nvPr/>
        </p:nvSpPr>
        <p:spPr>
          <a:xfrm>
            <a:off x="99061" y="5648927"/>
            <a:ext cx="411733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u="sng" dirty="0">
                <a:latin typeface="Dreaming Outloud Pro" panose="03050502040302030504" pitchFamily="66" charset="0"/>
                <a:cs typeface="Dreaming Outloud Pro" panose="03050502040302030504" pitchFamily="66" charset="0"/>
                <a:sym typeface="Wingdings" panose="05000000000000000000" pitchFamily="2" charset="2"/>
              </a:rPr>
              <a:t>Academic Vocabulary:</a:t>
            </a:r>
          </a:p>
          <a:p>
            <a:endParaRPr lang="en-US" sz="1600" b="1" dirty="0">
              <a:latin typeface="Dreaming Outloud Pro" panose="03050502040302030504" pitchFamily="66" charset="0"/>
              <a:cs typeface="Dreaming Outloud Pro" panose="03050502040302030504" pitchFamily="66" charset="0"/>
              <a:sym typeface="Wingdings" panose="05000000000000000000" pitchFamily="2" charset="2"/>
            </a:endParaRPr>
          </a:p>
          <a:p>
            <a:pPr marL="174625" indent="-174625">
              <a:buAutoNum type="arabicPeriod"/>
            </a:pPr>
            <a:r>
              <a:rPr lang="en-US" sz="1400" u="sng" dirty="0">
                <a:latin typeface="Dreaming Outloud Pro" panose="03050502040302030504" pitchFamily="66" charset="0"/>
                <a:cs typeface="Dreaming Outloud Pro" panose="03050502040302030504" pitchFamily="66" charset="0"/>
                <a:sym typeface="Wingdings" panose="05000000000000000000" pitchFamily="2" charset="2"/>
              </a:rPr>
              <a:t>quotation</a:t>
            </a:r>
            <a:r>
              <a:rPr lang="en-US" sz="1400" dirty="0">
                <a:latin typeface="Dreaming Outloud Pro" panose="03050502040302030504" pitchFamily="66" charset="0"/>
                <a:cs typeface="Dreaming Outloud Pro" panose="03050502040302030504" pitchFamily="66" charset="0"/>
                <a:sym typeface="Wingdings" panose="05000000000000000000" pitchFamily="2" charset="2"/>
              </a:rPr>
              <a:t> – a group of words taken from a text or speech and repeated by someone other than the original author or speaker</a:t>
            </a:r>
          </a:p>
          <a:p>
            <a:pPr marL="174625" indent="-174625">
              <a:buAutoNum type="arabicPeriod"/>
            </a:pPr>
            <a:r>
              <a:rPr lang="en-US" sz="1400" u="sng" dirty="0">
                <a:latin typeface="Dreaming Outloud Pro" panose="03050502040302030504" pitchFamily="66" charset="0"/>
                <a:cs typeface="Dreaming Outloud Pro" panose="03050502040302030504" pitchFamily="66" charset="0"/>
                <a:sym typeface="Wingdings" panose="05000000000000000000" pitchFamily="2" charset="2"/>
              </a:rPr>
              <a:t>dialogue</a:t>
            </a:r>
            <a:r>
              <a:rPr lang="en-US" sz="1400" dirty="0">
                <a:latin typeface="Dreaming Outloud Pro" panose="03050502040302030504" pitchFamily="66" charset="0"/>
                <a:cs typeface="Dreaming Outloud Pro" panose="03050502040302030504" pitchFamily="66" charset="0"/>
                <a:sym typeface="Wingdings" panose="05000000000000000000" pitchFamily="2" charset="2"/>
              </a:rPr>
              <a:t> – conversation between two or more people as a feature of a book, play or movie</a:t>
            </a:r>
          </a:p>
          <a:p>
            <a:pPr marL="174625" indent="-174625">
              <a:buAutoNum type="arabicPeriod"/>
            </a:pPr>
            <a:r>
              <a:rPr lang="en-US" sz="1400" u="sng" dirty="0">
                <a:latin typeface="Dreaming Outloud Pro" panose="03050502040302030504" pitchFamily="66" charset="0"/>
                <a:cs typeface="Dreaming Outloud Pro" panose="03050502040302030504" pitchFamily="66" charset="0"/>
                <a:sym typeface="Wingdings" panose="05000000000000000000" pitchFamily="2" charset="2"/>
              </a:rPr>
              <a:t>evidence</a:t>
            </a:r>
            <a:r>
              <a:rPr lang="en-US" sz="1400" dirty="0">
                <a:latin typeface="Dreaming Outloud Pro" panose="03050502040302030504" pitchFamily="66" charset="0"/>
                <a:cs typeface="Dreaming Outloud Pro" panose="03050502040302030504" pitchFamily="66" charset="0"/>
                <a:sym typeface="Wingdings" panose="05000000000000000000" pitchFamily="2" charset="2"/>
              </a:rPr>
              <a:t> – something that provides proof</a:t>
            </a:r>
          </a:p>
          <a:p>
            <a:pPr marL="174625" indent="-174625">
              <a:buAutoNum type="arabicPeriod"/>
            </a:pPr>
            <a:r>
              <a:rPr lang="en-US" sz="1400" u="sng" dirty="0">
                <a:latin typeface="Dreaming Outloud Pro" panose="03050502040302030504" pitchFamily="66" charset="0"/>
                <a:cs typeface="Dreaming Outloud Pro" panose="03050502040302030504" pitchFamily="66" charset="0"/>
                <a:sym typeface="Wingdings" panose="05000000000000000000" pitchFamily="2" charset="2"/>
              </a:rPr>
              <a:t>support</a:t>
            </a:r>
            <a:r>
              <a:rPr lang="en-US" sz="1400" dirty="0">
                <a:latin typeface="Dreaming Outloud Pro" panose="03050502040302030504" pitchFamily="66" charset="0"/>
                <a:cs typeface="Dreaming Outloud Pro" panose="03050502040302030504" pitchFamily="66" charset="0"/>
                <a:sym typeface="Wingdings" panose="05000000000000000000" pitchFamily="2" charset="2"/>
              </a:rPr>
              <a:t> – to give assistance, to back up, to hold up</a:t>
            </a:r>
          </a:p>
          <a:p>
            <a:pPr marL="174625" indent="-174625">
              <a:buAutoNum type="arabicPeriod"/>
            </a:pPr>
            <a:r>
              <a:rPr lang="en-US" sz="1400" u="sng" dirty="0">
                <a:latin typeface="Dreaming Outloud Pro" panose="03050502040302030504" pitchFamily="66" charset="0"/>
                <a:cs typeface="Dreaming Outloud Pro" panose="03050502040302030504" pitchFamily="66" charset="0"/>
                <a:sym typeface="Wingdings" panose="05000000000000000000" pitchFamily="2" charset="2"/>
              </a:rPr>
              <a:t>predict</a:t>
            </a:r>
            <a:r>
              <a:rPr lang="en-US" sz="1400" dirty="0">
                <a:latin typeface="Dreaming Outloud Pro" panose="03050502040302030504" pitchFamily="66" charset="0"/>
                <a:cs typeface="Dreaming Outloud Pro" panose="03050502040302030504" pitchFamily="66" charset="0"/>
                <a:sym typeface="Wingdings" panose="05000000000000000000" pitchFamily="2" charset="2"/>
              </a:rPr>
              <a:t> – to say, guess, or estimate what will happen in the future</a:t>
            </a:r>
          </a:p>
          <a:p>
            <a:pPr marL="174625" indent="-174625">
              <a:buAutoNum type="arabicPeriod"/>
            </a:pPr>
            <a:r>
              <a:rPr lang="en-US" sz="1400" u="sng" dirty="0">
                <a:latin typeface="Dreaming Outloud Pro" panose="03050502040302030504" pitchFamily="66" charset="0"/>
                <a:cs typeface="Dreaming Outloud Pro" panose="03050502040302030504" pitchFamily="66" charset="0"/>
                <a:sym typeface="Wingdings" panose="05000000000000000000" pitchFamily="2" charset="2"/>
              </a:rPr>
              <a:t>persuade</a:t>
            </a:r>
            <a:r>
              <a:rPr lang="en-US" sz="1400" dirty="0">
                <a:latin typeface="Dreaming Outloud Pro" panose="03050502040302030504" pitchFamily="66" charset="0"/>
                <a:cs typeface="Dreaming Outloud Pro" panose="03050502040302030504" pitchFamily="66" charset="0"/>
                <a:sym typeface="Wingdings" panose="05000000000000000000" pitchFamily="2" charset="2"/>
              </a:rPr>
              <a:t> – to cause someone to do something through reasoning or argument</a:t>
            </a:r>
          </a:p>
          <a:p>
            <a:pPr marL="174625" indent="-174625">
              <a:buAutoNum type="arabicPeriod"/>
            </a:pPr>
            <a:r>
              <a:rPr lang="en-US" sz="1400" u="sng" dirty="0">
                <a:latin typeface="Dreaming Outloud Pro" panose="03050502040302030504" pitchFamily="66" charset="0"/>
                <a:cs typeface="Dreaming Outloud Pro" panose="03050502040302030504" pitchFamily="66" charset="0"/>
                <a:sym typeface="Wingdings" panose="05000000000000000000" pitchFamily="2" charset="2"/>
              </a:rPr>
              <a:t>point</a:t>
            </a:r>
            <a:r>
              <a:rPr lang="en-US" sz="1400" dirty="0">
                <a:latin typeface="Dreaming Outloud Pro" panose="03050502040302030504" pitchFamily="66" charset="0"/>
                <a:cs typeface="Dreaming Outloud Pro" panose="03050502040302030504" pitchFamily="66" charset="0"/>
                <a:sym typeface="Wingdings" panose="05000000000000000000" pitchFamily="2" charset="2"/>
              </a:rPr>
              <a:t> – a detail included to direct someone’s attention to something</a:t>
            </a:r>
            <a:endParaRPr lang="en-US" sz="1400" u="sng" dirty="0">
              <a:latin typeface="Dreaming Outloud Pro" panose="03050502040302030504" pitchFamily="66" charset="0"/>
              <a:cs typeface="Dreaming Outloud Pro" panose="03050502040302030504" pitchFamily="66" charset="0"/>
              <a:sym typeface="Wingdings" panose="05000000000000000000" pitchFamily="2" charset="2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539E873-41F8-82C2-FA09-66FA4C5356F7}"/>
              </a:ext>
            </a:extLst>
          </p:cNvPr>
          <p:cNvSpPr txBox="1"/>
          <p:nvPr/>
        </p:nvSpPr>
        <p:spPr>
          <a:xfrm>
            <a:off x="99060" y="2970216"/>
            <a:ext cx="4019183" cy="1915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u="sng" dirty="0">
                <a:latin typeface="AGCanYouNotBold" panose="02000803000000000000" pitchFamily="2" charset="0"/>
                <a:ea typeface="AGCanYouNotBold" panose="02000803000000000000" pitchFamily="2" charset="0"/>
                <a:sym typeface="Wingdings" panose="05000000000000000000" pitchFamily="2" charset="2"/>
              </a:rPr>
              <a:t>April 4</a:t>
            </a:r>
            <a:r>
              <a:rPr lang="en-US" sz="1200" dirty="0">
                <a:latin typeface="AGCanYouNotBold" panose="02000803000000000000" pitchFamily="2" charset="0"/>
                <a:ea typeface="AGCanYouNotBold" panose="02000803000000000000" pitchFamily="2" charset="0"/>
                <a:sym typeface="Wingdings" panose="05000000000000000000" pitchFamily="2" charset="2"/>
              </a:rPr>
              <a:t>  Mrs. Lovell’s birthday</a:t>
            </a:r>
            <a:endParaRPr lang="en-US" sz="1200" u="sng" dirty="0">
              <a:latin typeface="AGCanYouNotBold" panose="02000803000000000000" pitchFamily="2" charset="0"/>
              <a:ea typeface="AGCanYouNotBold" panose="02000803000000000000" pitchFamily="2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u="sng" dirty="0">
                <a:latin typeface="AGCanYouNotBold" panose="02000803000000000000" pitchFamily="2" charset="0"/>
                <a:ea typeface="AGCanYouNotBold" panose="02000803000000000000" pitchFamily="2" charset="0"/>
                <a:sym typeface="Wingdings" panose="05000000000000000000" pitchFamily="2" charset="2"/>
              </a:rPr>
              <a:t>April 8</a:t>
            </a:r>
            <a:r>
              <a:rPr lang="en-US" sz="1200" dirty="0">
                <a:latin typeface="AGCanYouNotBold" panose="02000803000000000000" pitchFamily="2" charset="0"/>
                <a:ea typeface="AGCanYouNotBold" panose="02000803000000000000" pitchFamily="2" charset="0"/>
                <a:sym typeface="Wingdings" panose="05000000000000000000" pitchFamily="2" charset="2"/>
              </a:rPr>
              <a:t>  Eclipse Day // 4</a:t>
            </a:r>
            <a:r>
              <a:rPr lang="en-US" sz="1200" baseline="30000" dirty="0">
                <a:latin typeface="AGCanYouNotBold" panose="02000803000000000000" pitchFamily="2" charset="0"/>
                <a:ea typeface="AGCanYouNotBold" panose="02000803000000000000" pitchFamily="2" charset="0"/>
                <a:sym typeface="Wingdings" panose="05000000000000000000" pitchFamily="2" charset="2"/>
              </a:rPr>
              <a:t>th</a:t>
            </a:r>
            <a:r>
              <a:rPr lang="en-US" sz="1200" dirty="0">
                <a:latin typeface="AGCanYouNotBold" panose="02000803000000000000" pitchFamily="2" charset="0"/>
                <a:ea typeface="AGCanYouNotBold" panose="02000803000000000000" pitchFamily="2" charset="0"/>
                <a:sym typeface="Wingdings" panose="05000000000000000000" pitchFamily="2" charset="2"/>
              </a:rPr>
              <a:t> Grade Knowledge Bowl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u="sng" dirty="0">
                <a:latin typeface="AGCanYouNotBold" panose="02000803000000000000" pitchFamily="2" charset="0"/>
                <a:ea typeface="AGCanYouNotBold" panose="02000803000000000000" pitchFamily="2" charset="0"/>
                <a:sym typeface="Wingdings" panose="05000000000000000000" pitchFamily="2" charset="2"/>
              </a:rPr>
              <a:t>April 11</a:t>
            </a:r>
            <a:r>
              <a:rPr lang="en-US" sz="1200" dirty="0">
                <a:latin typeface="AGCanYouNotBold" panose="02000803000000000000" pitchFamily="2" charset="0"/>
                <a:ea typeface="AGCanYouNotBold" panose="02000803000000000000" pitchFamily="2" charset="0"/>
                <a:sym typeface="Wingdings" panose="05000000000000000000" pitchFamily="2" charset="2"/>
              </a:rPr>
              <a:t>  VSG 4.2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u="sng" dirty="0">
                <a:latin typeface="AGCanYouNotBold" panose="02000803000000000000" pitchFamily="2" charset="0"/>
                <a:ea typeface="AGCanYouNotBold" panose="02000803000000000000" pitchFamily="2" charset="0"/>
                <a:sym typeface="Wingdings" panose="05000000000000000000" pitchFamily="2" charset="2"/>
              </a:rPr>
              <a:t>April 12</a:t>
            </a:r>
            <a:r>
              <a:rPr lang="en-US" sz="1200" dirty="0">
                <a:latin typeface="AGCanYouNotBold" panose="02000803000000000000" pitchFamily="2" charset="0"/>
                <a:ea typeface="AGCanYouNotBold" panose="02000803000000000000" pitchFamily="2" charset="0"/>
                <a:sym typeface="Wingdings" panose="05000000000000000000" pitchFamily="2" charset="2"/>
              </a:rPr>
              <a:t>  Hat/PJ Day</a:t>
            </a:r>
            <a:endParaRPr lang="en-US" sz="1200" u="sng" dirty="0">
              <a:latin typeface="AGCanYouNotBold" panose="02000803000000000000" pitchFamily="2" charset="0"/>
              <a:ea typeface="AGCanYouNotBold" panose="02000803000000000000" pitchFamily="2" charset="0"/>
              <a:sym typeface="Wingdings" panose="05000000000000000000" pitchFamily="2" charset="2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u="sng" dirty="0">
                <a:latin typeface="AGCanYouNotBold" panose="02000803000000000000" pitchFamily="2" charset="0"/>
                <a:ea typeface="AGCanYouNotBold" panose="02000803000000000000" pitchFamily="2" charset="0"/>
                <a:sym typeface="Wingdings" panose="05000000000000000000" pitchFamily="2" charset="2"/>
              </a:rPr>
              <a:t>April 18</a:t>
            </a:r>
            <a:r>
              <a:rPr lang="en-US" sz="1200" dirty="0">
                <a:latin typeface="AGCanYouNotBold" panose="02000803000000000000" pitchFamily="2" charset="0"/>
                <a:ea typeface="AGCanYouNotBold" panose="02000803000000000000" pitchFamily="2" charset="0"/>
                <a:sym typeface="Wingdings" panose="05000000000000000000" pitchFamily="2" charset="2"/>
              </a:rPr>
              <a:t>  RC Test 4.2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u="sng" dirty="0">
                <a:latin typeface="AGCanYouNotBold" panose="02000803000000000000" pitchFamily="2" charset="0"/>
                <a:ea typeface="AGCanYouNotBold" panose="02000803000000000000" pitchFamily="2" charset="0"/>
                <a:sym typeface="Wingdings" panose="05000000000000000000" pitchFamily="2" charset="2"/>
              </a:rPr>
              <a:t>April 19</a:t>
            </a:r>
            <a:r>
              <a:rPr lang="en-US" sz="1200" dirty="0">
                <a:latin typeface="AGCanYouNotBold" panose="02000803000000000000" pitchFamily="2" charset="0"/>
                <a:ea typeface="AGCanYouNotBold" panose="02000803000000000000" pitchFamily="2" charset="0"/>
                <a:sym typeface="Wingdings" panose="05000000000000000000" pitchFamily="2" charset="2"/>
              </a:rPr>
              <a:t>  Preschool’s St. Jude Trike-a-Thon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u="sng" dirty="0">
                <a:latin typeface="AGCanYouNotBold" panose="02000803000000000000" pitchFamily="2" charset="0"/>
                <a:ea typeface="AGCanYouNotBold" panose="02000803000000000000" pitchFamily="2" charset="0"/>
                <a:sym typeface="Wingdings" panose="05000000000000000000" pitchFamily="2" charset="2"/>
              </a:rPr>
              <a:t>April 19</a:t>
            </a:r>
            <a:r>
              <a:rPr lang="en-US" sz="1200" dirty="0">
                <a:latin typeface="AGCanYouNotBold" panose="02000803000000000000" pitchFamily="2" charset="0"/>
                <a:ea typeface="AGCanYouNotBold" panose="02000803000000000000" pitchFamily="2" charset="0"/>
                <a:sym typeface="Wingdings" panose="05000000000000000000" pitchFamily="2" charset="2"/>
              </a:rPr>
              <a:t>  OGCE celebrates Earth Day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u="sng" dirty="0">
                <a:latin typeface="AGCanYouNotBold" panose="02000803000000000000" pitchFamily="2" charset="0"/>
                <a:ea typeface="AGCanYouNotBold" panose="02000803000000000000" pitchFamily="2" charset="0"/>
                <a:sym typeface="Wingdings" panose="05000000000000000000" pitchFamily="2" charset="2"/>
              </a:rPr>
              <a:t>April 25</a:t>
            </a:r>
            <a:r>
              <a:rPr lang="en-US" sz="1200" dirty="0">
                <a:latin typeface="AGCanYouNotBold" panose="02000803000000000000" pitchFamily="2" charset="0"/>
                <a:ea typeface="AGCanYouNotBold" panose="02000803000000000000" pitchFamily="2" charset="0"/>
                <a:sym typeface="Wingdings" panose="05000000000000000000" pitchFamily="2" charset="2"/>
              </a:rPr>
              <a:t>  Popsicle Day // VSG 4.3</a:t>
            </a:r>
          </a:p>
          <a:p>
            <a:endParaRPr lang="en-US" sz="1200" u="sng" dirty="0">
              <a:latin typeface="AGCanYouNotBold" panose="02000803000000000000" pitchFamily="2" charset="0"/>
              <a:ea typeface="AGCanYouNotBold" panose="02000803000000000000" pitchFamily="2" charset="0"/>
              <a:sym typeface="Wingdings" panose="05000000000000000000" pitchFamily="2" charset="2"/>
            </a:endParaRPr>
          </a:p>
          <a:p>
            <a:pPr algn="ctr"/>
            <a:r>
              <a:rPr lang="en-US" sz="1050" u="sng" dirty="0">
                <a:latin typeface="AGCanYouNotBold" panose="02000803000000000000" pitchFamily="2" charset="0"/>
                <a:ea typeface="AGCanYouNotBold" panose="02000803000000000000" pitchFamily="2" charset="0"/>
                <a:sym typeface="Wingdings" panose="05000000000000000000" pitchFamily="2" charset="2"/>
              </a:rPr>
              <a:t>State Testing:</a:t>
            </a:r>
            <a:r>
              <a:rPr lang="en-US" sz="1050" dirty="0">
                <a:latin typeface="AGCanYouNotBold" panose="02000803000000000000" pitchFamily="2" charset="0"/>
                <a:ea typeface="AGCanYouNotBold" panose="02000803000000000000" pitchFamily="2" charset="0"/>
                <a:sym typeface="Wingdings" panose="05000000000000000000" pitchFamily="2" charset="2"/>
              </a:rPr>
              <a:t> April 29 (ELA-1), April 30 (ELA-2), &amp; May 7 (Math)</a:t>
            </a:r>
            <a:endParaRPr lang="en-US" sz="1050" u="sng" dirty="0">
              <a:latin typeface="AGCanYouNotBold" panose="02000803000000000000" pitchFamily="2" charset="0"/>
              <a:ea typeface="AGCanYouNotBold" panose="02000803000000000000" pitchFamily="2" charset="0"/>
              <a:sym typeface="Wingdings" panose="05000000000000000000" pitchFamily="2" charset="2"/>
            </a:endParaRPr>
          </a:p>
        </p:txBody>
      </p:sp>
      <p:graphicFrame>
        <p:nvGraphicFramePr>
          <p:cNvPr id="19" name="Table 21">
            <a:extLst>
              <a:ext uri="{FF2B5EF4-FFF2-40B4-BE49-F238E27FC236}">
                <a16:creationId xmlns:a16="http://schemas.microsoft.com/office/drawing/2014/main" id="{C3A50629-8C48-BF23-AB8F-E712ED388F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1830324"/>
              </p:ext>
            </p:extLst>
          </p:nvPr>
        </p:nvGraphicFramePr>
        <p:xfrm>
          <a:off x="4619574" y="4346190"/>
          <a:ext cx="2683762" cy="21566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1881">
                  <a:extLst>
                    <a:ext uri="{9D8B030D-6E8A-4147-A177-3AD203B41FA5}">
                      <a16:colId xmlns:a16="http://schemas.microsoft.com/office/drawing/2014/main" val="3630151598"/>
                    </a:ext>
                  </a:extLst>
                </a:gridCol>
                <a:gridCol w="1341881">
                  <a:extLst>
                    <a:ext uri="{9D8B030D-6E8A-4147-A177-3AD203B41FA5}">
                      <a16:colId xmlns:a16="http://schemas.microsoft.com/office/drawing/2014/main" val="1320309769"/>
                    </a:ext>
                  </a:extLst>
                </a:gridCol>
              </a:tblGrid>
              <a:tr h="5391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Result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Conclusion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41956285"/>
                  </a:ext>
                </a:extLst>
              </a:tr>
              <a:tr h="5391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Finally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Several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69491151"/>
                  </a:ext>
                </a:extLst>
              </a:tr>
              <a:tr h="5391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Additionally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Difference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2370861"/>
                  </a:ext>
                </a:extLst>
              </a:tr>
              <a:tr h="5391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Although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/>
                        <a:t>Because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1901837"/>
                  </a:ext>
                </a:extLst>
              </a:tr>
            </a:tbl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8B537C1E-E1DC-CB1F-0ABA-37461A1C304B}"/>
              </a:ext>
            </a:extLst>
          </p:cNvPr>
          <p:cNvSpPr txBox="1"/>
          <p:nvPr/>
        </p:nvSpPr>
        <p:spPr>
          <a:xfrm>
            <a:off x="4538947" y="3108960"/>
            <a:ext cx="284501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u="sng" dirty="0">
                <a:latin typeface="KG Sorry Not Sorry" panose="02000506000000020004" pitchFamily="2" charset="0"/>
              </a:rPr>
              <a:t>Rule:</a:t>
            </a:r>
          </a:p>
          <a:p>
            <a:pPr algn="ctr"/>
            <a:r>
              <a:rPr lang="en-US" dirty="0">
                <a:latin typeface="KG Sorry Not Sorry" panose="02000506000000020004" pitchFamily="2" charset="0"/>
              </a:rPr>
              <a:t>Words commonly used in writing with transitions</a:t>
            </a:r>
          </a:p>
          <a:p>
            <a:pPr algn="ctr"/>
            <a:endParaRPr lang="en-US" dirty="0">
              <a:latin typeface="KG Sorry Not Sorry" panose="02000506000000020004" pitchFamily="2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5D860D7-4CD7-ADC6-2097-2AF957A0FBC6}"/>
              </a:ext>
            </a:extLst>
          </p:cNvPr>
          <p:cNvSpPr txBox="1"/>
          <p:nvPr/>
        </p:nvSpPr>
        <p:spPr>
          <a:xfrm>
            <a:off x="4491739" y="7772585"/>
            <a:ext cx="289222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anose="05000000000000000000" pitchFamily="2" charset="2"/>
              <a:buChar char="q"/>
            </a:pPr>
            <a:r>
              <a:rPr lang="en-US" sz="1600" dirty="0">
                <a:latin typeface="KADelighted" pitchFamily="2" charset="0"/>
              </a:rPr>
              <a:t>Complete grammar/reading homework for this week.</a:t>
            </a:r>
          </a:p>
          <a:p>
            <a:pPr marL="290513" indent="-290513">
              <a:buFont typeface="Wingdings" panose="05000000000000000000" pitchFamily="2" charset="2"/>
              <a:buChar char="q"/>
            </a:pPr>
            <a:r>
              <a:rPr lang="en-US" sz="1600" dirty="0">
                <a:latin typeface="KADelighted" pitchFamily="2" charset="0"/>
              </a:rPr>
              <a:t>Study spelling/vocab. Words!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17EC09A-5593-7066-07AA-7C1EB46F1D3C}"/>
              </a:ext>
            </a:extLst>
          </p:cNvPr>
          <p:cNvSpPr txBox="1"/>
          <p:nvPr/>
        </p:nvSpPr>
        <p:spPr>
          <a:xfrm>
            <a:off x="5162549" y="8464024"/>
            <a:ext cx="226862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90513" indent="-290513">
              <a:buFont typeface="Wingdings" panose="05000000000000000000" pitchFamily="2" charset="2"/>
              <a:buChar char="q"/>
            </a:pPr>
            <a:r>
              <a:rPr lang="en-US" sz="1600" dirty="0">
                <a:latin typeface="KADelighted" pitchFamily="2" charset="0"/>
              </a:rPr>
              <a:t>Read daily!!!</a:t>
            </a:r>
          </a:p>
          <a:p>
            <a:pPr marL="290513" indent="-290513">
              <a:buFont typeface="Wingdings" panose="05000000000000000000" pitchFamily="2" charset="2"/>
              <a:buChar char="q"/>
            </a:pPr>
            <a:r>
              <a:rPr lang="en-US" sz="1600" dirty="0">
                <a:latin typeface="KADelighted" pitchFamily="2" charset="0"/>
                <a:sym typeface="Wingdings" panose="05000000000000000000" pitchFamily="2" charset="2"/>
              </a:rPr>
              <a:t>Extra help / practice can be found on my website!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80058BC-7852-8FDA-5659-8EE6F593F791}"/>
              </a:ext>
            </a:extLst>
          </p:cNvPr>
          <p:cNvSpPr txBox="1"/>
          <p:nvPr/>
        </p:nvSpPr>
        <p:spPr>
          <a:xfrm>
            <a:off x="656204" y="753200"/>
            <a:ext cx="290489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GThatsANoFromMe" panose="02000603000000000000" pitchFamily="2" charset="0"/>
                <a:ea typeface="AGThatsANoFromMe" panose="02000603000000000000" pitchFamily="2" charset="0"/>
              </a:rPr>
              <a:t>4</a:t>
            </a:r>
            <a:r>
              <a:rPr lang="en-US" sz="1400" baseline="30000" dirty="0">
                <a:latin typeface="AGThatsANoFromMe" panose="02000603000000000000" pitchFamily="2" charset="0"/>
                <a:ea typeface="AGThatsANoFromMe" panose="02000603000000000000" pitchFamily="2" charset="0"/>
              </a:rPr>
              <a:t>th</a:t>
            </a:r>
            <a:r>
              <a:rPr lang="en-US" sz="1400" dirty="0">
                <a:latin typeface="AGThatsANoFromMe" panose="02000603000000000000" pitchFamily="2" charset="0"/>
                <a:ea typeface="AGThatsANoFromMe" panose="02000603000000000000" pitchFamily="2" charset="0"/>
              </a:rPr>
              <a:t> Grade ELA/SS</a:t>
            </a:r>
          </a:p>
          <a:p>
            <a:pPr algn="ctr"/>
            <a:r>
              <a:rPr lang="en-US" b="1" dirty="0">
                <a:latin typeface="AGThatsANoFromMe" panose="02000603000000000000" pitchFamily="2" charset="0"/>
                <a:ea typeface="AGThatsANoFromMe" panose="02000603000000000000" pitchFamily="2" charset="0"/>
              </a:rPr>
              <a:t>Oak Grove Central Elementary School</a:t>
            </a:r>
          </a:p>
        </p:txBody>
      </p:sp>
    </p:spTree>
    <p:extLst>
      <p:ext uri="{BB962C8B-B14F-4D97-AF65-F5344CB8AC3E}">
        <p14:creationId xmlns:p14="http://schemas.microsoft.com/office/powerpoint/2010/main" val="3438787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7511</TotalTime>
  <Words>248</Words>
  <Application>Microsoft Office PowerPoint</Application>
  <PresentationFormat>Custom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AGCanYouNotBold</vt:lpstr>
      <vt:lpstr>AGThatsANoFromMe</vt:lpstr>
      <vt:lpstr>Arial</vt:lpstr>
      <vt:lpstr>Calibri</vt:lpstr>
      <vt:lpstr>Dreaming Outloud Pro</vt:lpstr>
      <vt:lpstr>KADaisytown</vt:lpstr>
      <vt:lpstr>KADelighted</vt:lpstr>
      <vt:lpstr>KADelightedOutline</vt:lpstr>
      <vt:lpstr>KG LET HER GO SOLID</vt:lpstr>
      <vt:lpstr>KG Sorry Not Sorry</vt:lpstr>
      <vt:lpstr>Wingdings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Lynch</dc:creator>
  <cp:lastModifiedBy>Anna Gaines</cp:lastModifiedBy>
  <cp:revision>30</cp:revision>
  <dcterms:created xsi:type="dcterms:W3CDTF">2016-08-21T22:41:24Z</dcterms:created>
  <dcterms:modified xsi:type="dcterms:W3CDTF">2024-04-02T12:54:11Z</dcterms:modified>
</cp:coreProperties>
</file>