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7772400" cy="10058400"/>
  <p:notesSz cx="9296400" cy="7010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G Miss Kindergarten" panose="020B0604020202020204" charset="0"/>
      <p:regular r:id="rId9"/>
    </p:embeddedFont>
    <p:embeddedFont>
      <p:font typeface="KG Miss Kindy Chunky" panose="020B060402020202020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1158" y="-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anning@acboe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AC2FBD-65CF-4F18-B7F2-B939453DCBAE}"/>
              </a:ext>
            </a:extLst>
          </p:cNvPr>
          <p:cNvSpPr/>
          <p:nvPr/>
        </p:nvSpPr>
        <p:spPr>
          <a:xfrm>
            <a:off x="444814" y="18701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B5F4A8-3F27-4471-AA0A-1D2CD9B743E7}"/>
              </a:ext>
            </a:extLst>
          </p:cNvPr>
          <p:cNvSpPr/>
          <p:nvPr/>
        </p:nvSpPr>
        <p:spPr>
          <a:xfrm>
            <a:off x="3986774" y="18701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BE4E88C-BE69-4B22-A33B-E75E19823325}"/>
              </a:ext>
            </a:extLst>
          </p:cNvPr>
          <p:cNvSpPr/>
          <p:nvPr/>
        </p:nvSpPr>
        <p:spPr>
          <a:xfrm>
            <a:off x="444814" y="50085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63AD5C-AEB6-4109-9825-F6BC6DA02683}"/>
              </a:ext>
            </a:extLst>
          </p:cNvPr>
          <p:cNvSpPr/>
          <p:nvPr/>
        </p:nvSpPr>
        <p:spPr>
          <a:xfrm>
            <a:off x="444814" y="85320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7A4632-1554-4507-82DF-62EB7781688B}"/>
              </a:ext>
            </a:extLst>
          </p:cNvPr>
          <p:cNvSpPr txBox="1"/>
          <p:nvPr/>
        </p:nvSpPr>
        <p:spPr>
          <a:xfrm>
            <a:off x="199083" y="8555782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F0B790-2B72-4472-8E96-9D29CEE9D47E}"/>
              </a:ext>
            </a:extLst>
          </p:cNvPr>
          <p:cNvSpPr txBox="1"/>
          <p:nvPr/>
        </p:nvSpPr>
        <p:spPr>
          <a:xfrm>
            <a:off x="493786" y="2651289"/>
            <a:ext cx="31860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7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</a:t>
            </a:r>
          </a:p>
          <a:p>
            <a:r>
              <a:rPr lang="en-US" sz="7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Leadership Awards Day: Wednesday, May 15</a:t>
            </a:r>
            <a:r>
              <a:rPr lang="en-US" sz="700" baseline="300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</a:t>
            </a:r>
            <a:r>
              <a:rPr lang="en-US" sz="700" dirty="0">
                <a:latin typeface="KG Miss Kindergarten" panose="02000000000000000000" pitchFamily="2" charset="0"/>
                <a:ea typeface="HelloAnnie" panose="02000603000000000000" pitchFamily="2" charset="0"/>
              </a:rPr>
              <a:t> at 1:00.</a:t>
            </a:r>
          </a:p>
          <a:p>
            <a:r>
              <a:rPr lang="en-US" sz="7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 Please note that we have completed all tests. Spelling words are</a:t>
            </a:r>
          </a:p>
          <a:p>
            <a:r>
              <a:rPr lang="en-US" sz="7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 listed below, but won’t be tested. </a:t>
            </a:r>
          </a:p>
          <a:p>
            <a:r>
              <a:rPr lang="en-US" sz="7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 Tuesday Folders will be sent home Tuesday. Please sign and </a:t>
            </a:r>
          </a:p>
          <a:p>
            <a:r>
              <a:rPr lang="en-US" sz="7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  return.</a:t>
            </a:r>
          </a:p>
          <a:p>
            <a:r>
              <a:rPr lang="en-US" sz="7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  The cost for snack is $.75 each. Please send exact change in a</a:t>
            </a:r>
          </a:p>
          <a:p>
            <a:r>
              <a:rPr lang="en-US" sz="7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 labeled bag or envelope.</a:t>
            </a:r>
          </a:p>
          <a:p>
            <a:r>
              <a:rPr lang="en-US" sz="700" dirty="0">
                <a:latin typeface="KG Miss Kindergarten" panose="02000000000000000000" pitchFamily="2" charset="0"/>
                <a:ea typeface="HelloAnnie" panose="02000603000000000000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r>
              <a:rPr lang="en-US" sz="1200" dirty="0">
                <a:latin typeface="KG Miss Kindergarten" panose="02000000000000000000" pitchFamily="2" charset="0"/>
                <a:ea typeface="HelloAnnie" panose="02000603000000000000" pitchFamily="2" charset="0"/>
              </a:rPr>
              <a:t>  	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B46F1B-986B-4A72-8FF3-2A4F2BF75862}"/>
              </a:ext>
            </a:extLst>
          </p:cNvPr>
          <p:cNvSpPr txBox="1"/>
          <p:nvPr/>
        </p:nvSpPr>
        <p:spPr>
          <a:xfrm>
            <a:off x="3931187" y="2274600"/>
            <a:ext cx="336878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May 23: Last day for students (Early Release)</a:t>
            </a:r>
          </a:p>
          <a:p>
            <a:r>
              <a:rPr lang="en-US" sz="900" dirty="0">
                <a:latin typeface="KG Miss Kindergarten" panose="02000000000000000000" pitchFamily="2" charset="0"/>
                <a:ea typeface="HelloAnnie" panose="02000603000000000000" pitchFamily="2" charset="0"/>
              </a:rPr>
              <a:t>Please review test papers &amp; return them to school.  Sign the back of the folder. Please don’t take the test papers out.  I keep them on file for the entire year. You don’t have to sign each test paper, unless I have stamped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latin typeface="KG Miss Kindergarten" panose="02000000000000000000" pitchFamily="2" charset="0"/>
                <a:ea typeface="HelloAnnie" panose="02000603000000000000" pitchFamily="2" charset="0"/>
              </a:rPr>
              <a:t> I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f you have questions or concerns, you may email me at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  <a:hlinkClick r:id="rId3"/>
              </a:rPr>
              <a:t> Wendy.branning@acboe.net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.  </a:t>
            </a:r>
          </a:p>
          <a:p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649919-CE56-47D3-9D3E-4E515B92B43A}"/>
              </a:ext>
            </a:extLst>
          </p:cNvPr>
          <p:cNvSpPr txBox="1"/>
          <p:nvPr/>
        </p:nvSpPr>
        <p:spPr>
          <a:xfrm>
            <a:off x="666144" y="8699215"/>
            <a:ext cx="623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undo          unhappy         unkind       discolor        disorder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 uncap        unclip             distrust    dislike           displace  </a:t>
            </a:r>
          </a:p>
          <a:p>
            <a:r>
              <a:rPr lang="en-US" sz="1200" dirty="0">
                <a:effectLst/>
                <a:latin typeface="KG Miss Kindergart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14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E900E2C-0FAB-40D3-9FA0-E9A1A6659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65674"/>
              </p:ext>
            </p:extLst>
          </p:nvPr>
        </p:nvGraphicFramePr>
        <p:xfrm>
          <a:off x="1370671" y="5152132"/>
          <a:ext cx="607288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624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861258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46891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Prefixes un &amp; dis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Comprehension: Classify &amp; categorize, Making connections</a:t>
                      </a:r>
                    </a:p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Vocabulary: salute, exist, anthem, operates, patriotism, honor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40420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Writing/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Grammar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Present &amp; past tense verbs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Penmanship: Capital letters T &amp; H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 a summary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1829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solidFill>
                          <a:schemeClr val="tx1"/>
                        </a:solidFill>
                        <a:latin typeface="KG Miss Kindergarten" panose="020B0604020202020204" charset="0"/>
                        <a:ea typeface="HelloAnnie" panose="02000603000000000000" pitchFamily="2" charset="0"/>
                      </a:endParaRP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Review Fractions, Addition and Subtraction Facts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Ch. 2: Plants and Animals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We rotate Science and Social Studies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  <a:latin typeface="KG Miss Kindergarten" panose="02000000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1D5A7D4-75A0-4634-85CE-2EA19C39E919}"/>
              </a:ext>
            </a:extLst>
          </p:cNvPr>
          <p:cNvSpPr txBox="1"/>
          <p:nvPr/>
        </p:nvSpPr>
        <p:spPr>
          <a:xfrm>
            <a:off x="417897" y="2045264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83E2A-975E-4546-82B1-2C7D2E522A5C}"/>
              </a:ext>
            </a:extLst>
          </p:cNvPr>
          <p:cNvSpPr txBox="1"/>
          <p:nvPr/>
        </p:nvSpPr>
        <p:spPr>
          <a:xfrm>
            <a:off x="1896230" y="4964229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02DAA1-EC3D-42CD-A05A-4A7517850684}"/>
              </a:ext>
            </a:extLst>
          </p:cNvPr>
          <p:cNvSpPr txBox="1"/>
          <p:nvPr/>
        </p:nvSpPr>
        <p:spPr>
          <a:xfrm>
            <a:off x="3834374" y="1968462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11CFB5-2CE5-4560-8AF9-E3C99DFA641A}"/>
              </a:ext>
            </a:extLst>
          </p:cNvPr>
          <p:cNvSpPr txBox="1"/>
          <p:nvPr/>
        </p:nvSpPr>
        <p:spPr bwMode="white">
          <a:xfrm>
            <a:off x="149477" y="212723"/>
            <a:ext cx="750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36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5714B5-B54F-451A-B142-499F6A816E99}"/>
              </a:ext>
            </a:extLst>
          </p:cNvPr>
          <p:cNvSpPr txBox="1"/>
          <p:nvPr/>
        </p:nvSpPr>
        <p:spPr>
          <a:xfrm>
            <a:off x="155818" y="1253235"/>
            <a:ext cx="2769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 May 13-17</a:t>
            </a:r>
            <a:r>
              <a:rPr lang="en-US" sz="1600">
                <a:latin typeface="KG Miss Kindy Chunky" panose="02000000000000000000" pitchFamily="2" charset="0"/>
                <a:ea typeface="HelloButtons" panose="02000603000000000000" pitchFamily="2" charset="0"/>
              </a:rPr>
              <a:t>, 2024</a:t>
            </a:r>
            <a:endParaRPr lang="en-US" sz="1600" dirty="0">
              <a:latin typeface="KG Miss Kindy Chunky" panose="02000000000000000000" pitchFamily="2" charset="0"/>
              <a:ea typeface="HelloButton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9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1468</TotalTime>
  <Words>264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HelloButtons</vt:lpstr>
      <vt:lpstr>KG Miss Kindy Chunky</vt:lpstr>
      <vt:lpstr>Times New Roman</vt:lpstr>
      <vt:lpstr>Calibri Light</vt:lpstr>
      <vt:lpstr>KG Miss Kindergarten</vt:lpstr>
      <vt:lpstr>HelloAnnie</vt:lpstr>
      <vt:lpstr>HelloBoomerang</vt:lpstr>
      <vt:lpstr>HelloEtchASketch</vt:lpstr>
      <vt:lpstr>Calibri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74</cp:revision>
  <cp:lastPrinted>2024-05-13T11:59:51Z</cp:lastPrinted>
  <dcterms:created xsi:type="dcterms:W3CDTF">2016-10-11T18:59:43Z</dcterms:created>
  <dcterms:modified xsi:type="dcterms:W3CDTF">2024-05-13T12:08:45Z</dcterms:modified>
</cp:coreProperties>
</file>