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42" d="100"/>
          <a:sy n="142" d="100"/>
        </p:scale>
        <p:origin x="102" y="-54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2/12/2024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2908489"/>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 Our Valentine letter was sent home last Tuesday. A small food sign up will be sent out on Parent Square. If you signed up to send items, please send them in by Wednesday morning.</a:t>
            </a:r>
          </a:p>
          <a:p>
            <a:r>
              <a:rPr lang="en-US" sz="700" dirty="0">
                <a:latin typeface="KG Miss Kindergarten" panose="02000000000000000000" pitchFamily="2" charset="0"/>
                <a:ea typeface="HelloAnnie" panose="02000603000000000000" pitchFamily="2" charset="0"/>
              </a:rPr>
              <a:t>         The cost for snack is $.75 each. Please send exact change.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Please make sure you are completing the nightly Fluency practice in your child’s binder. </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015936"/>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 16: Rodeo Field Trip</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Feb. 19: Presidents’ Day Holiday (no school)</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383910341"/>
              </p:ext>
            </p:extLst>
          </p:nvPr>
        </p:nvGraphicFramePr>
        <p:xfrm>
          <a:off x="1285596" y="5186563"/>
          <a:ext cx="6004140" cy="291084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_y (long e sound), </a:t>
                      </a:r>
                      <a:r>
                        <a:rPr lang="en-US" sz="900" b="0" dirty="0" err="1">
                          <a:solidFill>
                            <a:schemeClr val="tx1"/>
                          </a:solidFill>
                          <a:latin typeface="KG Miss Kindergarten" panose="02000000000000000000" pitchFamily="2" charset="0"/>
                          <a:ea typeface="HelloAnnie" panose="02000603000000000000" pitchFamily="2" charset="0"/>
                        </a:rPr>
                        <a:t>ie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ey</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Classify &amp; categorize, Captions</a:t>
                      </a:r>
                    </a:p>
                    <a:p>
                      <a:r>
                        <a:rPr lang="en-US" sz="900" b="0" dirty="0">
                          <a:solidFill>
                            <a:schemeClr val="tx1"/>
                          </a:solidFill>
                          <a:latin typeface="KG Miss Kindergarten" panose="02000000000000000000" pitchFamily="2" charset="0"/>
                          <a:ea typeface="HelloAnnie" panose="02000603000000000000" pitchFamily="2" charset="0"/>
                        </a:rPr>
                        <a:t>Vocabulary: remote, transportation, population, responsibilities, cooperation</a:t>
                      </a:r>
                    </a:p>
                    <a:p>
                      <a:r>
                        <a:rPr lang="en-US" sz="700" b="1" dirty="0">
                          <a:solidFill>
                            <a:schemeClr val="tx1"/>
                          </a:solidFill>
                          <a:latin typeface="KG Miss Kindergarten" panose="02000000000000000000" pitchFamily="2" charset="0"/>
                          <a:ea typeface="HelloAnnie" panose="02000603000000000000" pitchFamily="2" charset="0"/>
                        </a:rPr>
                        <a:t>2/16 Reading Minor Grade </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536386">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u, m, v, w, k, &amp; z</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i="0" dirty="0">
                          <a:solidFill>
                            <a:schemeClr val="tx1"/>
                          </a:solidFill>
                          <a:latin typeface="KG Miss Kindergarten" panose="02000000000000000000" pitchFamily="2" charset="0"/>
                          <a:ea typeface="HelloAnnie" panose="02000603000000000000" pitchFamily="2" charset="0"/>
                        </a:rPr>
                        <a:t>2/16 Dictation</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Begin Topic 9: Compare Two Digit Numbers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KG Miss Kindergarten" panose="02000000000000000000" pitchFamily="2" charset="0"/>
                          <a:ea typeface="HelloAnnie" panose="02000603000000000000" pitchFamily="2" charset="0"/>
                        </a:rPr>
                        <a:t>2/15 Minor Grade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Ch. 1 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00457" y="500459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461973"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February 12-16,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TotalTime>
  <Words>426</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Calibri</vt:lpstr>
      <vt:lpstr>Arial</vt:lpstr>
      <vt:lpstr>HelloButtons</vt:lpstr>
      <vt:lpstr>KG Miss Kindy Chunky</vt:lpstr>
      <vt:lpstr>HelloEtchASketch</vt:lpstr>
      <vt:lpstr>Times New Roman</vt:lpstr>
      <vt:lpstr>Calibri Light</vt:lpstr>
      <vt:lpstr>KG Miss Kindergarten</vt:lpstr>
      <vt:lpstr>HelloBoomerang</vt:lpstr>
      <vt:lpstr>HelloAnnie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62</cp:revision>
  <cp:lastPrinted>2020-09-18T19:42:53Z</cp:lastPrinted>
  <dcterms:created xsi:type="dcterms:W3CDTF">2016-10-11T18:59:43Z</dcterms:created>
  <dcterms:modified xsi:type="dcterms:W3CDTF">2024-02-12T12:48:00Z</dcterms:modified>
</cp:coreProperties>
</file>