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3"/>
  </p:notes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69" r:id="rId10"/>
    <p:sldId id="271" r:id="rId11"/>
    <p:sldId id="273" r:id="rId12"/>
    <p:sldId id="275" r:id="rId13"/>
    <p:sldId id="277" r:id="rId14"/>
    <p:sldId id="279" r:id="rId15"/>
    <p:sldId id="280" r:id="rId16"/>
    <p:sldId id="282" r:id="rId17"/>
    <p:sldId id="284" r:id="rId18"/>
    <p:sldId id="286" r:id="rId19"/>
    <p:sldId id="288" r:id="rId20"/>
    <p:sldId id="290" r:id="rId21"/>
    <p:sldId id="291" r:id="rId22"/>
    <p:sldId id="293" r:id="rId23"/>
    <p:sldId id="295" r:id="rId24"/>
    <p:sldId id="297" r:id="rId25"/>
    <p:sldId id="299" r:id="rId26"/>
    <p:sldId id="301" r:id="rId27"/>
    <p:sldId id="302" r:id="rId28"/>
    <p:sldId id="304" r:id="rId29"/>
    <p:sldId id="306" r:id="rId30"/>
    <p:sldId id="308" r:id="rId31"/>
    <p:sldId id="310" r:id="rId32"/>
    <p:sldId id="312" r:id="rId33"/>
    <p:sldId id="313" r:id="rId34"/>
    <p:sldId id="315" r:id="rId35"/>
    <p:sldId id="317" r:id="rId36"/>
    <p:sldId id="319" r:id="rId37"/>
    <p:sldId id="321" r:id="rId38"/>
    <p:sldId id="323" r:id="rId39"/>
    <p:sldId id="324" r:id="rId40"/>
    <p:sldId id="326" r:id="rId41"/>
    <p:sldId id="328" r:id="rId42"/>
    <p:sldId id="330" r:id="rId43"/>
    <p:sldId id="332" r:id="rId44"/>
    <p:sldId id="334" r:id="rId45"/>
    <p:sldId id="335" r:id="rId46"/>
    <p:sldId id="337" r:id="rId47"/>
    <p:sldId id="339" r:id="rId48"/>
    <p:sldId id="341" r:id="rId49"/>
    <p:sldId id="343" r:id="rId50"/>
    <p:sldId id="345" r:id="rId51"/>
    <p:sldId id="346" r:id="rId52"/>
    <p:sldId id="348" r:id="rId53"/>
    <p:sldId id="350" r:id="rId54"/>
    <p:sldId id="352" r:id="rId55"/>
    <p:sldId id="354" r:id="rId56"/>
    <p:sldId id="356" r:id="rId57"/>
    <p:sldId id="357" r:id="rId58"/>
    <p:sldId id="359" r:id="rId59"/>
    <p:sldId id="361" r:id="rId60"/>
    <p:sldId id="363" r:id="rId61"/>
    <p:sldId id="365" r:id="rId6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 snapToGrid="0">
      <p:cViewPr>
        <p:scale>
          <a:sx n="157" d="100"/>
          <a:sy n="157" d="100"/>
        </p:scale>
        <p:origin x="-282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3430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0027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b1cb40b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b1cb40b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266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b1cb40bb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5b1cb40bb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723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b1cb40bb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b1cb40bb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3746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b1cb40bb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5b1cb40bb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754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c991a2627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c991a2627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301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5b1cb40bb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5b1cb40bb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6746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5c06b9acf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5c06b9acf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5429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b1cb40bb6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5b1cb40bb6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1757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b1cb40bb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b1cb40bb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5948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b1cb40bb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b1cb40bb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444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c991a262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c991a2627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72497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5c991a2627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5c991a2627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461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a37dfc525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5a37dfc525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08553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5b1cb40bb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5b1cb40bb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00430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5b1cb40bb6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5b1cb40bb6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27069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b1cb40bb6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b1cb40bb6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8990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5b1cb40bb6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5b1cb40bb6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43646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5c991a2627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5c991a2627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35323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5b1cb40bb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5b1cb40bb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25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5b1cb40bb6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5b1cb40bb6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5455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5b1cb40bb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5b1cb40bb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005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a37dfc5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a37dfc5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54125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5b1cb40bb6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5b1cb40bb6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6549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5b1cb40bb6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5b1cb40bb6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02388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5c991a2627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5c991a2627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27986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5b1cb40bb6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5b1cb40bb6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10956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5b1cb40bb6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5b1cb40bb6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01844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5b1cb40bb6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5b1cb40bb6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1569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5b1cb40bb6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5b1cb40bb6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61166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5b1cb40bb6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5b1cb40bb6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13890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g5c991a2627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3" name="Google Shape;453;g5c991a2627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80303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5c0e086c1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5c0e086c1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103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a37dfc52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a37dfc52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4412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5c0e086c1b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5c0e086c1b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72296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5c38d7a7f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5c38d7a7f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32866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5c38d7a7f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5c38d7a7f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04105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5c38d7a7f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5c38d7a7f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86114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5c991a2627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9" name="Google Shape;519;g5c991a2627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82347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5c38d7a7f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Google Shape;525;g5c38d7a7f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72336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5c38d7a7f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5c38d7a7f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78796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5c38d7a7f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5c38d7a7f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928486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5c38d7a7f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5c38d7a7f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9818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5c38d7a7f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5c38d7a7f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8930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a37dfc52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a37dfc52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37598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5c991a2627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5c991a2627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59392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5c38d7a7f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5c38d7a7fa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874345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g5c38d7a7f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3" name="Google Shape;603;g5c38d7a7f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439954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5c38d7a7fa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5c38d7a7fa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416117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g5c38d7a7f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7" name="Google Shape;627;g5c38d7a7f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26223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g5c38d7a7fa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Google Shape;639;g5c38d7a7fa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027364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g5c991a262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1" name="Google Shape;651;g5c991a262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291213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g5c38d7a7fa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7" name="Google Shape;657;g5c38d7a7fa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659673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5c38d7a7fa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5c38d7a7fa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699545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5c38d7a7fa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5c38d7a7fa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1441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a37dfc52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a37dfc52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534807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5c38d7a7fa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3" name="Google Shape;693;g5c38d7a7fa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581891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g5c38d7a7fa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5" name="Google Shape;705;g5c38d7a7fa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00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a37dfc52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a37dfc52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278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c991a262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c991a262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6805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a37dfc525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a37dfc525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981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0099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4th Grade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Quarter 1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2-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noun: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tractor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farming		run		and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the sentence with the correct homophone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(poor, pour) 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Julie went to _____ a glass of juice for breakfast. 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In the sentence above, what is the part of speech of the word “went”?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jennifer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told her mom that they’re was </a:t>
            </a:r>
            <a:r>
              <a:rPr lang="en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alot</a:t>
            </a: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homework last night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don’t forget to buy new notebooks for the year said Julies teacher. 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2-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30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if the following is a verb or a noun: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towel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walk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on, saturdays we go to the farmers market to do our shoping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We like getting fresh, produce for the weak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2-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32"/>
          <p:cNvSpPr txBox="1">
            <a:spLocks noGrp="1"/>
          </p:cNvSpPr>
          <p:nvPr>
            <p:ph type="body" idx="1"/>
          </p:nvPr>
        </p:nvSpPr>
        <p:spPr>
          <a:xfrm>
            <a:off x="189275" y="548400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the sentences with the correct homophone: </a:t>
            </a:r>
            <a:r>
              <a:rPr lang="en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(here, hear) 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 are the assignments for the day.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can ______ the music from the other room.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the following fragment into a complete sentence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the boy and his friends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marty went to tudoring after sckool to get help with fractions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tiffany tina tyler and tony wanting to go to the moveis on saturday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2-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34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 a sentence using the word “they’re” correctly.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and example of a pronoun?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Fill in the blank using the correct word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Will the dog ever find ______ (it’s, its) bone?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i have too dogz that like to play in the back-yard and like to go to the park and the pet store.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Terrys dogs is at the park playing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36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3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3-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37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the sentences with the correct homophone: (peace, piece)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Seth’s mom asked for ______ and quiet.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Tommy ordered a _______ of chocolate cake for desert.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instrumental ________ required a full orchestra.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he ate a toona fish sand wich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did the cat get out of the backyard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9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3-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39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following fragments to make them complete sentences: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Bought a new bike.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Running around the park.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party.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sceince teachor was working on a new lesson for her class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 lessen was go to be abot thomas edisons inventions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1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3-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41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the sentences with the correct homophone: (their, they’re, there) </a:t>
            </a: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 and Tim worked on _______ tree house all weekend long.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 going to invite friends over to see it after school on Monday.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 was enough room inside the tree house for 8 people.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Four our field trip this year we will be going to the sonoran desert museum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We will learn about all the different animals in our regon?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3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3-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Google Shape;234;p43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the plural form of the following singular nouns.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thief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wolf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mouse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My three friend and I like to read alot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We red the same book and discuss them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5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3-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Google Shape;246;p45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the plural form of the following singular nouns.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factory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foot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our teacher is assigning a knew research paper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for our paper we have to pick, a famous person and explain there accomplishment’s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1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7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Google Shape;258;p47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4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8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4-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48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 following words is a coordinating conjunction?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		which	has		for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difference between a simple sentence and compound sentence?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proper noun: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toys 		Tommy    	swimming	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Combine the following simple sentences to make a compound sentence. Correct any conventions errors.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i am 9 years old. i am a 4th grader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stephanie worked on her project all night. she didnt no it wasnt do until next weak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0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4-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6" name="Google Shape;276;p50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following fragments to make them complete sentences: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Stephen and Michael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 the table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Playing video games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Combine the following simple sentences to make a compound sentence. Correct any conventions errors.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the cafeteria is serving hot dogs. i do not lik them.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on fryday the cafeteria will serve pizza. I will definitely by launch that day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2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4-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Google Shape;288;p52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run-on sentences by separating them into two sentences.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bored when I go to the doctor’s office there is nothing to do while I wait.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mom and I are going to the movies she said I could bring my friend along.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Watching animals at the zoo is so entertaining I like watching them play.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during the sumer time i like to swim every dae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i alwayz forgot to put on sunscreen and then i get sunburned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4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4-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54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the plural form of the following singular nouns.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knife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hero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child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Combine the following simple sentences to make a compound sentence. Correct any conventions errors.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iron man is my favoright superheroe. captin america is my least favorit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David neads to studie for his test. He doesn’t whant two study.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6"/>
          <p:cNvSpPr txBox="1">
            <a:spLocks noGrp="1"/>
          </p:cNvSpPr>
          <p:nvPr>
            <p:ph type="title"/>
          </p:nvPr>
        </p:nvSpPr>
        <p:spPr>
          <a:xfrm>
            <a:off x="2908525" y="-649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4-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56"/>
          <p:cNvSpPr txBox="1">
            <a:spLocks noGrp="1"/>
          </p:cNvSpPr>
          <p:nvPr>
            <p:ph type="body" idx="1"/>
          </p:nvPr>
        </p:nvSpPr>
        <p:spPr>
          <a:xfrm>
            <a:off x="209650" y="407400"/>
            <a:ext cx="8520600" cy="43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correct </a:t>
            </a:r>
            <a:r>
              <a:rPr lang="en" sz="1400" b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singular</a:t>
            </a:r>
            <a:r>
              <a:rPr lang="en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possessive form to complete the sentence: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class had a science fair project to complete.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Martys’	b. Martys	c. Marty’s	d. Marties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_______ laughter was contagious.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boys’	b. boys	c. boy’s	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does this _______ picture show you?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pages’	b. page’s	c. pages	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Sue whent to the moveis on saturday and she went for ice cream with her frinds after?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Sues favorite flaver of ice cream is strawberry with pink sprinkulls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8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Google Shape;324;p58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5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9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5-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0" name="Google Shape;330;p59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Define quotation marks.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 a sentence correctly using the word they’re.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following fragment: went running through the park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stephanie went to the oshean for her vacation this sommer?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she went whale watching snorkaling water skeeing and swamming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1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5-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61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following fragments to make them complete sentences: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Animals that have fur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hungry dogs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Plants in the garden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Cook went behind the counter to prepare a delishous meel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he made carrots chicken rice and gravy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3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5-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4" name="Google Shape;354;p63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the sentences with the correct homophone: </a:t>
            </a:r>
            <a:r>
              <a:rPr lang="en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(know, no)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Matt didn’t _______ where the dish soap was.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Tammy told the customers that they____ longer had the special for the night.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Naomi wanted to _____ whether or not there was sugar in the iced tea.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party are at 6 o’clock tonite?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what will wee be done at the party.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 following words would be considered a noun?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walking		desk	accept	calculate		 	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sentence fragment?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Fill in the blank with the correct word</a:t>
            </a: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Michael was sitting with his parents and _______ (their, there, they’re) friends.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sz="1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tina and john went to the grocary stor to by milk and eggs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Samantha walked to the playground she found her friends playing tetherball she wanted to join the game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65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5-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6" name="Google Shape;366;p65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run-on sentences by separating them into two sentences.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 wanted to work on his experiments he liked having time to try out new ideas.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Sophia was Ben’s assistant she always helped him with his experiments.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Sometimes Ben has dangerous experiments they have been known to explode or erupt into a big mess.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cars salesmn were walking the lot to check on customors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he see a couple looking at a red new car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67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5-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8" name="Google Shape;378;p67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correct </a:t>
            </a:r>
            <a:r>
              <a:rPr lang="en" sz="1400" b="1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singular</a:t>
            </a:r>
            <a:r>
              <a:rPr lang="en" sz="1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possessive form to complete the sentence:</a:t>
            </a:r>
            <a:endParaRPr sz="1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 favorite animal is a rattlesnake. 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Robertos’	b. Roberto’s	c. Robertos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_________ grandmother is working at the movie theater.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a. friends’	b. friends		c. friend’s	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rabicPeriod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school, my friends and I went to _________ house. 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a. Tiffanys’		b. Tiffany’s		c. Tiffanys	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knew restarant had it’s opening night on june 5th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their was a lin arond the block to get in.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9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0" name="Google Shape;390;p69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6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70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6-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6" name="Google Shape;396;p70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Combine the following simple sentences using a comma and coordinating conjunction (for, and, nor, but, or, yet, so)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would like to go to the park. I live too far away.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decided to go to the swimming pool. My friend Jen is coming.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going to the swimming pool I was hungry. I went to my favorite restaurant.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Ken walk home buy hisself in the pooring rain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 cat ran out the front door when it opened he must ben scarred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72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6-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8" name="Google Shape;408;p72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run-on sentences by separating them into two sentences.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Susan’s favorite thing to do was gardening she had a beautiful collection of plants.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day, Susan will go out into her yard to check on her plants she would prune them and water them.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 when the weather was bad, Susan would go check on her plants she always wants to make sure they are ok.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childs swammed in the pool untill it was dark outside.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they didnt want too come in side cuz they where haveing so much fun.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74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6-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0" name="Google Shape;420;p74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the sentences with the correct homophone: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______ going to go to the park. (were, we’re, where)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 going to the movies now instead. (Were, We’re, Where)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 a sentence correctly using the word “their”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Mi to friend’s both like to read.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They read books about adventures mysteries mythical creatures an superheros.</a:t>
            </a:r>
            <a:r>
              <a:rPr lang="en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76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6-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2" name="Google Shape;432;p76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the plural form of the following singular nouns.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half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calf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Jimmy likz two playing basketball: but Bobby likes to play soccor.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They decide too compromize and play both sports for 30 minettes each.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78"/>
          <p:cNvSpPr txBox="1">
            <a:spLocks noGrp="1"/>
          </p:cNvSpPr>
          <p:nvPr>
            <p:ph type="title"/>
          </p:nvPr>
        </p:nvSpPr>
        <p:spPr>
          <a:xfrm>
            <a:off x="2896700" y="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6-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4" name="Google Shape;444;p78"/>
          <p:cNvSpPr txBox="1">
            <a:spLocks noGrp="1"/>
          </p:cNvSpPr>
          <p:nvPr>
            <p:ph type="body" idx="1"/>
          </p:nvPr>
        </p:nvSpPr>
        <p:spPr>
          <a:xfrm>
            <a:off x="174200" y="374850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correct plural possessive form to complete each sentence:</a:t>
            </a:r>
            <a:endParaRPr sz="1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The three _______  leaves are falling to the ground	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AutoNum type="alphaLcPeriod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trees		b. tree’s		c. trees’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The ______ of my friends went out to dinner. 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AutoNum type="alphaLcPeriod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parents 	b. parent’s		c. parents’ 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The ______ alarms in the parking lot were all going off at the same time. 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AutoNum type="alphaLcPeriod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cars		b. car’s		c. cars’  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sz="1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Elaina spilled the glass of water on the floor her mom helped her cleen it up?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After she clean up the water Elaina was much more care full the next tim.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80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6" name="Google Shape;456;p80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7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81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7-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2" name="Google Shape;462;p81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each sentence correctly by putting capital letters and quotation marks where they belong.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did they do that asked Maria.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dad asked where is the nearest restaurant.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you have any specials for the day my sister asked the waitress.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mark run quick to secon basse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michael hiit a homerrun and win the game.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verb in the following sentence: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am a super smart 4th grader!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 following words in the sentence is an adverb?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quickly ran to the basketball court. 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proper noun?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Samuels back pack was fulled with old homework that he forget to tern in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The three kids treet for the daye was an ice cream cack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83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7-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4" name="Google Shape;474;p83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each sentence and the verb choices in parentheses. Underline the verb choice that correctly completes the sentence.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Marta has (did, done) many drawings of the lake in summer.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had (make, made) it a favorite hobby of hers by the time she was 5 years old.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past few years, her parents have (given, gave) her a new sketch book each year for her birthday.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rabbite jump over the fense when the fox chased it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 fox miss him chance at diner.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85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7-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6" name="Google Shape;486;p85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following fragments to make them complete sentences: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 small town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Hoping to hear the right answer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Ran forward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julies parents let her go to the party but she was only aloud to stay for a few hour.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julie was happe that she gets to going at all.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87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7-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8" name="Google Shape;498;p87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Build these simple sentences into a compound sentence by adding a coordinating conjunction and an independent clause.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Jack went to get fresh water.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Sarah was doing her homework.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Tiffany started to cook dinner.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jenn and samantha where work to gather on a school project?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they decided to make there project about the aztec’s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89"/>
          <p:cNvSpPr txBox="1">
            <a:spLocks noGrp="1"/>
          </p:cNvSpPr>
          <p:nvPr>
            <p:ph type="title"/>
          </p:nvPr>
        </p:nvSpPr>
        <p:spPr>
          <a:xfrm>
            <a:off x="2896700" y="-1097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7-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0" name="Google Shape;510;p89"/>
          <p:cNvSpPr txBox="1">
            <a:spLocks noGrp="1"/>
          </p:cNvSpPr>
          <p:nvPr>
            <p:ph type="body" idx="1"/>
          </p:nvPr>
        </p:nvSpPr>
        <p:spPr>
          <a:xfrm>
            <a:off x="197825" y="22127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correct form of the word to complete each sentence: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Whose ________ are in the kitchen?	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AutoNum type="alphaLcPeriod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books	b. book’s		c. books’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The cars in the driveway were ______.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AutoNum type="alphaLcPeriod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Toms 	b. Tom’s		c. Toms’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My two ________ football game is later tonight. 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30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AutoNum type="alphaLcPeriod"/>
            </a:pPr>
            <a:r>
              <a:rPr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brothers		b. brother’s		c. brothers’  </a:t>
            </a:r>
            <a:endParaRPr sz="1600"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sz="1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my parent’s decided to volunteer for the school bake sail they maid brownies chocolate chip cookies cupcakes and lemon bars.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all of the treates that my parent’s made souled out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91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2" name="Google Shape;522;p91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8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92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8-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8" name="Google Shape;528;p92"/>
          <p:cNvSpPr txBox="1">
            <a:spLocks noGrp="1"/>
          </p:cNvSpPr>
          <p:nvPr>
            <p:ph type="body" idx="1"/>
          </p:nvPr>
        </p:nvSpPr>
        <p:spPr>
          <a:xfrm>
            <a:off x="209650" y="575700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the sentences with the correct homophone: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dealer was trying to _____ (</a:t>
            </a: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cell, sell) 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remaining phones at a discounted price.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pool had signs posted that said “No Diving _______!” (allowed, aloud)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hunters were looking for signs that ________ (dear, deer)  had been in the area. 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Carlos interviewd for tree differnt job when he moved to dallas.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he was offer a position at a new compennie and was so happy to be work again.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94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8-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0" name="Google Shape;540;p94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following fragments to make them complete sentences: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kid on the team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Across the field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Chloe and her friends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Stephanie ordered chinese food from the new restaurent around the corner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she order chiken beef and pork entrees they were so delisious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96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8-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2" name="Google Shape;552;p96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each sentence correctly by putting capital letters and quotation marks where they belong.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yes, you have the correct answer, said the teacher.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you, said the student, I had to check my work three times.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did you solve the problem? she asked.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caroline tina and nora went to jakes high school graduation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they was so happy for jake and all he acomplish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98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8-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4" name="Google Shape;564;p98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Build these simple sentences into compound sentences by adding a coordinating conjunction and an independent clause.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dog was barking at the neighborhood cat.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neighbors painted their house.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Sammy wanted to go to a baseball game.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mr johnson submit an article to the local newspaper they decided to print the artical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 article focus on all the new busineses that moved into the area in hat year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100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8-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6" name="Google Shape;576;p100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</a:rPr>
              <a:t>Complete the sentences with the correct homophone (by, buy, bye): 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“Go to the store and _____ some fresh milk,” mom said from the kitchen.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Joseph was walking _____ a shop window when he noticed a new shirt that he really liked.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“_____! I will see you next week,” Mary said to her parents as she drove away.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4. the cafeteria was serve chiken strips mashed potatoes corn and carrots for lunch today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5. i dont usually by lunch but today i decide two do it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Fill in the blank with the correct version of the word.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Jonathan had ____ (to, two, too) go to art club after school today.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can _____ (here, hear) three students talking in the classroom.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adjectives in the sentence below: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beautiful little girl went to the park on a sunny, warm day to play with friends.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sz="1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park was filled with childrens who where playing and running and jumping and laughing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jonas loved playing call of duty with matthew jack tyler and sam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102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8" name="Google Shape;588;p102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9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103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9-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4" name="Google Shape;594;p103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</a:rPr>
              <a:t>Rewrite each sentence correctly by putting capital letters and quotation marks where they belong.</a:t>
            </a:r>
            <a:endParaRPr b="1">
              <a:solidFill>
                <a:srgbClr val="1F1310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F1310"/>
              </a:buClr>
              <a:buSzPts val="1800"/>
              <a:buAutoNum type="arabicPeriod"/>
            </a:pPr>
            <a:r>
              <a:rPr lang="en">
                <a:solidFill>
                  <a:srgbClr val="1F1310"/>
                </a:solidFill>
              </a:rPr>
              <a:t>why did you change the channel? asked John’s little sister</a:t>
            </a:r>
            <a:endParaRPr>
              <a:solidFill>
                <a:srgbClr val="1F131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AutoNum type="arabicPeriod"/>
            </a:pPr>
            <a:r>
              <a:rPr lang="en">
                <a:solidFill>
                  <a:srgbClr val="1F1310"/>
                </a:solidFill>
              </a:rPr>
              <a:t>John replied, because that show was boring. </a:t>
            </a:r>
            <a:endParaRPr>
              <a:solidFill>
                <a:srgbClr val="1F131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AutoNum type="arabicPeriod"/>
            </a:pPr>
            <a:r>
              <a:rPr lang="en">
                <a:solidFill>
                  <a:srgbClr val="1F1310"/>
                </a:solidFill>
              </a:rPr>
              <a:t>No! she said, that was my favorite show!</a:t>
            </a:r>
            <a:endParaRPr>
              <a:solidFill>
                <a:srgbClr val="1F131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4.  the light house on the shore stopped work during the magor storm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5. luckily their where no ships around who needed it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105"/>
          <p:cNvSpPr txBox="1">
            <a:spLocks noGrp="1"/>
          </p:cNvSpPr>
          <p:nvPr>
            <p:ph type="title"/>
          </p:nvPr>
        </p:nvSpPr>
        <p:spPr>
          <a:xfrm>
            <a:off x="2920325" y="-1097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9-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6" name="Google Shape;606;p105"/>
          <p:cNvSpPr txBox="1">
            <a:spLocks noGrp="1"/>
          </p:cNvSpPr>
          <p:nvPr>
            <p:ph type="body" idx="1"/>
          </p:nvPr>
        </p:nvSpPr>
        <p:spPr>
          <a:xfrm>
            <a:off x="233300" y="2588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correct form of the word to complete each sentence: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How many _____ did you go to the park last week?	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lphaL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		b. time’s		c. times’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What is your ______ name?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lphaL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cousins 	b. cousin’s		c. cousins’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________ house is right around the corner.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lphaL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Jennifers		b. Jennifer’s		c. Jennifers’ 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christian had to work lat last nite on a big project for his new company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during work the next day he was so tired that he felled asleep at his dessk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p107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9-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8" name="Google Shape;618;p107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an antonym for busy.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 synonym for busy.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the difference between and adjective and a noun?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during marshas sleepover the girls’ were scared that theyre were ghosts in the attic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marshas mom had to calm the girls down she showed them there werent any ghosts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109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9-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0" name="Google Shape;630;p109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following fragments to make them complete sentences: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wasn’t ready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the next town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an hour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‘their arent enough notebooks for everyone in the class said mark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 teacher replied I have some extras in the closet.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111"/>
          <p:cNvSpPr txBox="1">
            <a:spLocks noGrp="1"/>
          </p:cNvSpPr>
          <p:nvPr>
            <p:ph type="title"/>
          </p:nvPr>
        </p:nvSpPr>
        <p:spPr>
          <a:xfrm>
            <a:off x="2884900" y="-74325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9-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2" name="Google Shape;642;p111"/>
          <p:cNvSpPr txBox="1">
            <a:spLocks noGrp="1"/>
          </p:cNvSpPr>
          <p:nvPr>
            <p:ph type="body" idx="1"/>
          </p:nvPr>
        </p:nvSpPr>
        <p:spPr>
          <a:xfrm>
            <a:off x="186025" y="29217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correct form of the word to complete each sentence: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_______ today like to see extracurricular activities on your application. 	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lphaL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Colleges 		b. College’s		c. Colleges’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Her _______ friends went to the concert without her.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lphaL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sisters 	b. sister’s		c. sisters’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The three ________ collections was on display in the gallery.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lphaL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artists	b. artist’s		c. artists’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theyre were binders’ scattered all over Marys office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she was try to find an important paper she could not find where she put it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113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4" name="Google Shape;654;p113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10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114"/>
          <p:cNvSpPr txBox="1">
            <a:spLocks noGrp="1"/>
          </p:cNvSpPr>
          <p:nvPr>
            <p:ph type="title"/>
          </p:nvPr>
        </p:nvSpPr>
        <p:spPr>
          <a:xfrm>
            <a:off x="2013575" y="67450"/>
            <a:ext cx="3384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10-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0" name="Google Shape;660;p114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Build these simple sentences into a compound sentence by adding a coordinating conjunction and an independent clause. 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Matthew and Tina went to the movies.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Diane brought peanut butter and jelly for lunch.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 ate at his favorite restaurant.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“alot of things need to be done this weekend mom said to TJ.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“why do we have to be so busy all of the tim TJ whined.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116"/>
          <p:cNvSpPr txBox="1">
            <a:spLocks noGrp="1"/>
          </p:cNvSpPr>
          <p:nvPr>
            <p:ph type="title"/>
          </p:nvPr>
        </p:nvSpPr>
        <p:spPr>
          <a:xfrm>
            <a:off x="2286000" y="67450"/>
            <a:ext cx="3112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10- Day 2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2" name="Google Shape;672;p116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each sentence correctly by putting capital letters and quotation marks where they belong.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no, I never have, I answered.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are you going for dinner? TJ asked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robert told me that there was a rattlesnake around the corner of the building.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boys’ were responsible for bring sodas and candy to the class party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 girls’ were suppost to bring chips and cookie’s to the party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118"/>
          <p:cNvSpPr txBox="1">
            <a:spLocks noGrp="1"/>
          </p:cNvSpPr>
          <p:nvPr>
            <p:ph type="title"/>
          </p:nvPr>
        </p:nvSpPr>
        <p:spPr>
          <a:xfrm>
            <a:off x="1776675" y="67450"/>
            <a:ext cx="3621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10- Day 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4" name="Google Shape;684;p118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correct form of the word to complete each sentence:</a:t>
            </a:r>
            <a:endParaRPr sz="1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The _________ caps were scattered all over the floor.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lphaLcPeriod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markers	b. marker’s		c. markers’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There were stacks of __________ in a box in the closet	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lphaLcPeriod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photographs	b. photograph’s		c. photographs’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The blankets belonged to ______ friends.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AutoNum type="alphaLcPeriod"/>
            </a:pPr>
            <a:r>
              <a:rPr lang="en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Jerrys	b. Jerry’s		c. Jerrys’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sz="14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winter is my favorite time of year! Linda exclaimed.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‘i perfor warmer seasons, said Paul.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of the following is a proper noun: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duck 	baseball 	Oreo	student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 synonym for happy.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an antonym for happy.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mrs smith wurked at the bakerry evary day from 5am to 2pm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walker and sarah were assigned jobs at the last team meating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120"/>
          <p:cNvSpPr txBox="1">
            <a:spLocks noGrp="1"/>
          </p:cNvSpPr>
          <p:nvPr>
            <p:ph type="title"/>
          </p:nvPr>
        </p:nvSpPr>
        <p:spPr>
          <a:xfrm>
            <a:off x="2013575" y="67450"/>
            <a:ext cx="3384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10- Day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6" name="Google Shape;696;p120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Correct the following fragments to make them complete sentences: </a:t>
            </a:r>
            <a:endParaRPr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Jerry and his niece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Went to the movies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Popcorn and soda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where did you get that shirt asked martha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i got it from the new store of elm street replied tricia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122"/>
          <p:cNvSpPr txBox="1">
            <a:spLocks noGrp="1"/>
          </p:cNvSpPr>
          <p:nvPr>
            <p:ph type="title"/>
          </p:nvPr>
        </p:nvSpPr>
        <p:spPr>
          <a:xfrm>
            <a:off x="1693775" y="67450"/>
            <a:ext cx="3704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10-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8" name="Google Shape;708;p122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each sentence correctly by putting capital letters and quotation marks where they belong.</a:t>
            </a:r>
            <a:endParaRPr b="1"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Mary calls tonight, tell her I’m not home, I told my mom.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don’t you want to talk to Mary? my mom asked.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F131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1F131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because, I said, she is starting to drive me crazy. </a:t>
            </a:r>
            <a:endParaRPr>
              <a:solidFill>
                <a:srgbClr val="1F131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tammy dreamed that one day she would become a famous singer she wanted to be on stage in front of a huge crowed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tammy work every day to acheive her dreem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2908525" y="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1- Day 5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179050" y="497275"/>
            <a:ext cx="8520600" cy="43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subject and verb in the following sentence: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will do all of our chores on Saturday.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Choose the correct correct word to complete the sentence: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We _____ (was, were) going to go to the movies but decided we didn’t have time.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Sarah wanted to go to the movies ____ (to, two, too)!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sz="1600"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i like pizza but i dont like anchovies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how many weaks are in a year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ctrTitle"/>
          </p:nvPr>
        </p:nvSpPr>
        <p:spPr>
          <a:xfrm>
            <a:off x="311700" y="1009925"/>
            <a:ext cx="8520600" cy="188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Daily Grammar Review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Grade 4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25"/>
          <p:cNvSpPr txBox="1">
            <a:spLocks noGrp="1"/>
          </p:cNvSpPr>
          <p:nvPr>
            <p:ph type="subTitle" idx="1"/>
          </p:nvPr>
        </p:nvSpPr>
        <p:spPr>
          <a:xfrm>
            <a:off x="311700" y="3114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 1 Week 2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2908525" y="67450"/>
            <a:ext cx="24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Week 2- Day 1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209650" y="599325"/>
            <a:ext cx="8520600" cy="41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 putting the adjectives in the correct order: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shiny, red, small car was racing down the freeway.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ugly, brown, little dog was digging in the backyard.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messy, green, small classroom had 30 students. .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Rewrite the sentences using the correct capitalization, spelling and punctuation.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our family will be ateing chicken potatoes carrots and rolls for diner tonite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 when is a good time to work on your home work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3666</Words>
  <Application>Microsoft Office PowerPoint</Application>
  <PresentationFormat>On-screen Show (16:9)</PresentationFormat>
  <Paragraphs>456</Paragraphs>
  <Slides>61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Simple Light</vt:lpstr>
      <vt:lpstr>4th Grade  Quarter 1 Grammar Review</vt:lpstr>
      <vt:lpstr>Daily Grammar Review Grade 4</vt:lpstr>
      <vt:lpstr>Week 1- Day 1</vt:lpstr>
      <vt:lpstr>Week 1- Day 2</vt:lpstr>
      <vt:lpstr>Week 1- Day 3</vt:lpstr>
      <vt:lpstr>Week 1- Day 4</vt:lpstr>
      <vt:lpstr>Week 1- Day 5</vt:lpstr>
      <vt:lpstr>Daily Grammar Review Grade 4</vt:lpstr>
      <vt:lpstr>Week 2- Day 1</vt:lpstr>
      <vt:lpstr>Week 2- Day 2</vt:lpstr>
      <vt:lpstr>Week 2- Day 3</vt:lpstr>
      <vt:lpstr>Week 2- Day 4</vt:lpstr>
      <vt:lpstr>Week 2- Day 5</vt:lpstr>
      <vt:lpstr>Daily Grammar Review Grade 4</vt:lpstr>
      <vt:lpstr>Week 3- Day 1</vt:lpstr>
      <vt:lpstr>Week 3- Day 2</vt:lpstr>
      <vt:lpstr>Week 3- Day 3</vt:lpstr>
      <vt:lpstr>Week 3- Day 4</vt:lpstr>
      <vt:lpstr>Week 3- Day 5</vt:lpstr>
      <vt:lpstr>Daily Grammar Review Grade 4</vt:lpstr>
      <vt:lpstr>Week 4- Day 1</vt:lpstr>
      <vt:lpstr>Week 4- Day 2</vt:lpstr>
      <vt:lpstr>Week 4- Day 3</vt:lpstr>
      <vt:lpstr>Week 4- Day 4</vt:lpstr>
      <vt:lpstr>Week 4- Day 5</vt:lpstr>
      <vt:lpstr>Daily Grammar Review Grade 4</vt:lpstr>
      <vt:lpstr>Week 5- Day 1</vt:lpstr>
      <vt:lpstr>Week 5- Day 2</vt:lpstr>
      <vt:lpstr>Week 5- Day 3</vt:lpstr>
      <vt:lpstr>Week 5- Day 4</vt:lpstr>
      <vt:lpstr>Week 5- Day 5</vt:lpstr>
      <vt:lpstr>Daily Grammar Review Grade 4</vt:lpstr>
      <vt:lpstr>Week 6- Day 1</vt:lpstr>
      <vt:lpstr>Week 6- Day 2</vt:lpstr>
      <vt:lpstr>Week 6- Day 3</vt:lpstr>
      <vt:lpstr>Week 6- Day 4</vt:lpstr>
      <vt:lpstr>Week 6- Day 5</vt:lpstr>
      <vt:lpstr>Daily Grammar Review Grade 4</vt:lpstr>
      <vt:lpstr>Week 7- Day 1</vt:lpstr>
      <vt:lpstr>Week 7- Day 2</vt:lpstr>
      <vt:lpstr>Week 7- Day 3</vt:lpstr>
      <vt:lpstr>Week 7- Day 4</vt:lpstr>
      <vt:lpstr>Week 7- Day 5</vt:lpstr>
      <vt:lpstr>Daily Grammar Review Grade 4</vt:lpstr>
      <vt:lpstr>Week 8- Day 1</vt:lpstr>
      <vt:lpstr>Week 8- Day 2</vt:lpstr>
      <vt:lpstr>Week 8- Day 3</vt:lpstr>
      <vt:lpstr>Week 8- Day 4</vt:lpstr>
      <vt:lpstr>Week 8- Day 5</vt:lpstr>
      <vt:lpstr>Daily Grammar Review Grade 4</vt:lpstr>
      <vt:lpstr>Week 9- Day 1</vt:lpstr>
      <vt:lpstr>Week 9- Day 2</vt:lpstr>
      <vt:lpstr>Week 9- Day 3</vt:lpstr>
      <vt:lpstr>Week 9- Day 4</vt:lpstr>
      <vt:lpstr>Week 9- Day 5</vt:lpstr>
      <vt:lpstr>Daily Grammar Review Grade 4</vt:lpstr>
      <vt:lpstr>Week 10- Day 1</vt:lpstr>
      <vt:lpstr>Week 10- Day 2</vt:lpstr>
      <vt:lpstr>Week 10- Day 3</vt:lpstr>
      <vt:lpstr>Week 10- Day 4</vt:lpstr>
      <vt:lpstr>Week 10-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Grade  Quarter 1 Grammar Review</dc:title>
  <dc:creator>Samantha Pahe-Elliott</dc:creator>
  <cp:lastModifiedBy>Samantha Pahe-Elliott</cp:lastModifiedBy>
  <cp:revision>2</cp:revision>
  <dcterms:modified xsi:type="dcterms:W3CDTF">2020-03-18T20:23:43Z</dcterms:modified>
</cp:coreProperties>
</file>