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5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Inflected endings-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es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Cause and effect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Classify and categorize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Helping verbs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even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and odd, arrays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Grandparent’s Day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Growth Mindset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due to the shor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September 5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642" dirty="0"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comprehension-September 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baseline="30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 Spelling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test-lesson 3-September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Minor math </a:t>
            </a: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 this week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September 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progress reports go home</a:t>
            </a:r>
          </a:p>
          <a:p>
            <a:r>
              <a:rPr lang="en-US" sz="1400" dirty="0" smtClean="0"/>
              <a:t>September 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special snack-slushy</a:t>
            </a:r>
          </a:p>
          <a:p>
            <a:r>
              <a:rPr lang="en-US" sz="1400" dirty="0" smtClean="0"/>
              <a:t>September </a:t>
            </a:r>
            <a:r>
              <a:rPr lang="en-US" sz="1400" dirty="0" smtClean="0"/>
              <a:t>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- YMCA money </a:t>
            </a:r>
            <a:r>
              <a:rPr lang="en-US" sz="1400" dirty="0" smtClean="0"/>
              <a:t>due</a:t>
            </a:r>
          </a:p>
          <a:p>
            <a:r>
              <a:rPr lang="en-US" sz="1400" dirty="0" smtClean="0"/>
              <a:t>September 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dine and dash-11:45-12:10</a:t>
            </a:r>
            <a:endParaRPr lang="en-US" sz="1400" dirty="0" smtClean="0"/>
          </a:p>
          <a:p>
            <a:r>
              <a:rPr lang="en-US" sz="1400" dirty="0" smtClean="0"/>
              <a:t>September </a:t>
            </a:r>
            <a:r>
              <a:rPr lang="en-US" sz="1400" dirty="0" smtClean="0"/>
              <a:t>20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YMCA swim </a:t>
            </a:r>
            <a:r>
              <a:rPr lang="en-US" sz="1400" dirty="0" smtClean="0"/>
              <a:t>safety-10:30-12:00</a:t>
            </a:r>
          </a:p>
          <a:p>
            <a:r>
              <a:rPr lang="en-US" sz="1400" dirty="0" smtClean="0"/>
              <a:t>September 19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</a:t>
            </a:r>
            <a:r>
              <a:rPr lang="en-US" sz="1400" dirty="0" err="1" smtClean="0"/>
              <a:t>P’Zazz</a:t>
            </a:r>
            <a:r>
              <a:rPr lang="en-US" sz="1400" dirty="0" smtClean="0"/>
              <a:t> money due</a:t>
            </a:r>
            <a:endParaRPr lang="en-US" sz="1400" dirty="0" smtClean="0"/>
          </a:p>
          <a:p>
            <a:r>
              <a:rPr lang="en-US" sz="1200" dirty="0" smtClean="0"/>
              <a:t>September 21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- Fall pictures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1747</TotalTime>
  <Words>119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34</cp:revision>
  <cp:lastPrinted>2022-08-18T14:04:02Z</cp:lastPrinted>
  <dcterms:created xsi:type="dcterms:W3CDTF">2016-06-16T14:10:06Z</dcterms:created>
  <dcterms:modified xsi:type="dcterms:W3CDTF">2023-09-01T15:26:17Z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