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4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4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7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1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5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0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4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1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>
              <a:lumMod val="95000"/>
              <a:lumOff val="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E667F-9296-43A8-9A60-2E9897CC851B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ECB3B-8AA9-40AD-A449-2C978812C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3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7175" y="227885"/>
            <a:ext cx="7258050" cy="9602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Comic Sans MS" panose="030F0702030302020204" pitchFamily="66" charset="0"/>
              </a:rPr>
              <a:t>Class Schedule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7:45-8:10</a:t>
            </a:r>
            <a:r>
              <a:rPr lang="en-US" dirty="0">
                <a:latin typeface="Comic Sans MS" panose="030F0702030302020204" pitchFamily="66" charset="0"/>
              </a:rPr>
              <a:t>-Homeroom/Character Ed./Breakfast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8:10-8:50</a:t>
            </a:r>
            <a:r>
              <a:rPr lang="en-US" dirty="0">
                <a:latin typeface="Comic Sans MS" panose="030F0702030302020204" pitchFamily="66" charset="0"/>
              </a:rPr>
              <a:t>- RISE Academy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8:50-10:40</a:t>
            </a:r>
            <a:r>
              <a:rPr lang="en-US" dirty="0">
                <a:latin typeface="Comic Sans MS" panose="030F0702030302020204" pitchFamily="66" charset="0"/>
              </a:rPr>
              <a:t>- Reading &amp; Language Arts</a:t>
            </a:r>
          </a:p>
          <a:p>
            <a:pPr algn="ctr"/>
            <a:endParaRPr lang="en-US" b="1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10:45-11:08- </a:t>
            </a:r>
            <a:r>
              <a:rPr lang="en-US" dirty="0">
                <a:latin typeface="Comic Sans MS" panose="030F0702030302020204" pitchFamily="66" charset="0"/>
              </a:rPr>
              <a:t>RISE Academy Math 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11:15-11:40</a:t>
            </a:r>
            <a:r>
              <a:rPr lang="en-US" dirty="0">
                <a:latin typeface="Comic Sans MS" panose="030F0702030302020204" pitchFamily="66" charset="0"/>
              </a:rPr>
              <a:t>- Flex Time </a:t>
            </a:r>
          </a:p>
          <a:p>
            <a:pPr algn="ctr"/>
            <a:endParaRPr lang="en-US" b="1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11:40-12:20- </a:t>
            </a:r>
            <a:r>
              <a:rPr lang="en-US" dirty="0">
                <a:latin typeface="Comic Sans MS" panose="030F0702030302020204" pitchFamily="66" charset="0"/>
              </a:rPr>
              <a:t>P.E/Planning</a:t>
            </a:r>
          </a:p>
          <a:p>
            <a:pPr algn="ctr"/>
            <a:endParaRPr lang="en-US" b="1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12:20-1:00</a:t>
            </a:r>
            <a:r>
              <a:rPr lang="en-US" dirty="0">
                <a:latin typeface="Comic Sans MS" panose="030F0702030302020204" pitchFamily="66" charset="0"/>
              </a:rPr>
              <a:t>- Math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1:00-1:40</a:t>
            </a:r>
            <a:r>
              <a:rPr lang="en-US" dirty="0">
                <a:latin typeface="Comic Sans MS" panose="030F0702030302020204" pitchFamily="66" charset="0"/>
              </a:rPr>
              <a:t>- R.I.S.E Math/Small Groups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1:40-1:50- </a:t>
            </a:r>
            <a:r>
              <a:rPr lang="en-US" dirty="0">
                <a:latin typeface="Comic Sans MS" panose="030F0702030302020204" pitchFamily="66" charset="0"/>
              </a:rPr>
              <a:t>Brain Break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1:50-2:05- </a:t>
            </a:r>
            <a:r>
              <a:rPr lang="en-US" dirty="0">
                <a:latin typeface="Comic Sans MS" panose="030F0702030302020204" pitchFamily="66" charset="0"/>
              </a:rPr>
              <a:t>Snack</a:t>
            </a:r>
            <a:endParaRPr lang="en-US" b="1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2:05-2:50-</a:t>
            </a:r>
            <a:r>
              <a:rPr lang="en-US" dirty="0">
                <a:latin typeface="Comic Sans MS" panose="030F0702030302020204" pitchFamily="66" charset="0"/>
              </a:rPr>
              <a:t>Science/Social Studies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2:50-3:05- </a:t>
            </a:r>
            <a:r>
              <a:rPr lang="en-US" dirty="0">
                <a:latin typeface="Comic Sans MS" panose="030F0702030302020204" pitchFamily="66" charset="0"/>
              </a:rPr>
              <a:t>Character Ed./Wrap-Up/Dismissal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Music</a:t>
            </a: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Tuesdays (Week A)-</a:t>
            </a:r>
            <a:r>
              <a:rPr lang="en-US" dirty="0">
                <a:latin typeface="Comic Sans MS" panose="030F0702030302020204" pitchFamily="66" charset="0"/>
              </a:rPr>
              <a:t> 1:50-2:35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b="1" dirty="0">
                <a:latin typeface="Comic Sans MS" panose="030F0702030302020204" pitchFamily="66" charset="0"/>
              </a:rPr>
              <a:t>Library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b="1" dirty="0">
                <a:latin typeface="Comic Sans MS" panose="030F0702030302020204" pitchFamily="66" charset="0"/>
              </a:rPr>
              <a:t>Thursday</a:t>
            </a:r>
            <a:r>
              <a:rPr lang="en-US" dirty="0">
                <a:latin typeface="Comic Sans MS" panose="030F0702030302020204" pitchFamily="66" charset="0"/>
              </a:rPr>
              <a:t>-1:20-1:50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Technology</a:t>
            </a:r>
          </a:p>
          <a:p>
            <a:pPr algn="ctr"/>
            <a:r>
              <a:rPr lang="en-US" b="1">
                <a:latin typeface="Comic Sans MS" panose="030F0702030302020204" pitchFamily="66" charset="0"/>
              </a:rPr>
              <a:t>Tuesdays (Week B)-</a:t>
            </a:r>
            <a:r>
              <a:rPr lang="en-US">
                <a:latin typeface="Comic Sans MS" panose="030F0702030302020204" pitchFamily="66" charset="0"/>
              </a:rPr>
              <a:t>1:50-2:35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6" name="Picture 5" descr="ABC Storytime | Harris County Public Librar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8090598"/>
            <a:ext cx="1790700" cy="196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3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9855</TotalTime>
  <Words>77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Shatima Kemp</dc:creator>
  <cp:lastModifiedBy>shatimak2@gmail.com</cp:lastModifiedBy>
  <cp:revision>9</cp:revision>
  <cp:lastPrinted>2022-08-04T16:11:27Z</cp:lastPrinted>
  <dcterms:created xsi:type="dcterms:W3CDTF">2021-07-29T02:31:56Z</dcterms:created>
  <dcterms:modified xsi:type="dcterms:W3CDTF">2023-08-07T04:25:57Z</dcterms:modified>
</cp:coreProperties>
</file>