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a, Long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effect, character and setting,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making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Complete and incomplete sentences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Adding 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digit number plus 2 digit numbers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Apples</a:t>
            </a:r>
            <a:r>
              <a:rPr lang="en-US" altLang="en-US" sz="16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Regulating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my emotions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Shaan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25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</a:t>
            </a: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comprehension-September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baseline="30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Spelling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test-lesson 2.1-September 28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September </a:t>
            </a:r>
            <a:r>
              <a:rPr lang="en-US" sz="1400" dirty="0" smtClean="0"/>
              <a:t>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</a:t>
            </a:r>
            <a:r>
              <a:rPr lang="en-US" sz="1400" dirty="0" err="1" smtClean="0"/>
              <a:t>P’Zazz</a:t>
            </a:r>
            <a:r>
              <a:rPr lang="en-US" sz="1400" dirty="0" smtClean="0"/>
              <a:t> field trip</a:t>
            </a:r>
          </a:p>
          <a:p>
            <a:r>
              <a:rPr lang="en-US" sz="1400" dirty="0" smtClean="0"/>
              <a:t>September 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twins day</a:t>
            </a:r>
          </a:p>
          <a:p>
            <a:r>
              <a:rPr lang="en-US" sz="1400" dirty="0" smtClean="0"/>
              <a:t>October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- 9 weeks ends/early </a:t>
            </a:r>
            <a:r>
              <a:rPr lang="en-US" sz="1400" dirty="0" smtClean="0"/>
              <a:t>dismissal</a:t>
            </a:r>
          </a:p>
          <a:p>
            <a:r>
              <a:rPr lang="en-US" sz="1400" dirty="0" smtClean="0"/>
              <a:t>October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No school</a:t>
            </a:r>
          </a:p>
          <a:p>
            <a:r>
              <a:rPr lang="en-US" sz="1400" dirty="0" smtClean="0"/>
              <a:t>October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P.E. </a:t>
            </a:r>
            <a:r>
              <a:rPr lang="en-US" sz="1400" dirty="0" smtClean="0"/>
              <a:t>Day</a:t>
            </a:r>
          </a:p>
          <a:p>
            <a:r>
              <a:rPr lang="en-US" sz="1400" dirty="0" smtClean="0"/>
              <a:t>October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Report Cards</a:t>
            </a:r>
          </a:p>
          <a:p>
            <a:r>
              <a:rPr lang="en-US" sz="1400" dirty="0" smtClean="0"/>
              <a:t>October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Parent workshop 8:30, 12:00, or 5:30</a:t>
            </a:r>
            <a:endParaRPr lang="en-US" sz="14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</TotalTime>
  <Words>126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37</cp:revision>
  <cp:lastPrinted>2023-09-22T15:20:25Z</cp:lastPrinted>
  <dcterms:created xsi:type="dcterms:W3CDTF">2016-06-16T14:10:06Z</dcterms:created>
  <dcterms:modified xsi:type="dcterms:W3CDTF">2023-09-22T15:20:50Z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