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11" r:id="rId2"/>
  </p:sldMasterIdLst>
  <p:notesMasterIdLst>
    <p:notesMasterId r:id="rId4"/>
  </p:notesMasterIdLst>
  <p:handoutMasterIdLst>
    <p:handoutMasterId r:id="rId5"/>
  </p:handoutMasterIdLst>
  <p:sldIdLst>
    <p:sldId id="263" r:id="rId3"/>
  </p:sldIdLst>
  <p:sldSz cx="10058400" cy="7772400"/>
  <p:notesSz cx="9236075"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2D91"/>
    <a:srgbClr val="003F5C"/>
    <a:srgbClr val="047733"/>
    <a:srgbClr val="5D2C90"/>
    <a:srgbClr val="00452E"/>
    <a:srgbClr val="1E3E71"/>
    <a:srgbClr val="354537"/>
    <a:srgbClr val="213024"/>
    <a:srgbClr val="652C91"/>
    <a:srgbClr val="123B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87470" autoAdjust="0"/>
  </p:normalViewPr>
  <p:slideViewPr>
    <p:cSldViewPr snapToGrid="0" snapToObjects="1">
      <p:cViewPr varScale="1">
        <p:scale>
          <a:sx n="91" d="100"/>
          <a:sy n="91" d="100"/>
        </p:scale>
        <p:origin x="2526" y="114"/>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20" d="100"/>
          <a:sy n="120" d="100"/>
        </p:scale>
        <p:origin x="317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7A72135-1B93-284C-B852-D7B891F94DB1}"/>
              </a:ext>
            </a:extLst>
          </p:cNvPr>
          <p:cNvSpPr>
            <a:spLocks noGrp="1"/>
          </p:cNvSpPr>
          <p:nvPr>
            <p:ph type="hdr" sz="quarter"/>
          </p:nvPr>
        </p:nvSpPr>
        <p:spPr>
          <a:xfrm>
            <a:off x="0" y="2"/>
            <a:ext cx="4002299" cy="351737"/>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a:extLst>
              <a:ext uri="{FF2B5EF4-FFF2-40B4-BE49-F238E27FC236}">
                <a16:creationId xmlns:a16="http://schemas.microsoft.com/office/drawing/2014/main" xmlns="" id="{2AEA7D22-BE55-084B-95A3-2CE5342BFA13}"/>
              </a:ext>
            </a:extLst>
          </p:cNvPr>
          <p:cNvSpPr>
            <a:spLocks noGrp="1"/>
          </p:cNvSpPr>
          <p:nvPr>
            <p:ph type="dt" sz="quarter" idx="1"/>
          </p:nvPr>
        </p:nvSpPr>
        <p:spPr>
          <a:xfrm>
            <a:off x="5231639" y="2"/>
            <a:ext cx="4002299" cy="351737"/>
          </a:xfrm>
          <a:prstGeom prst="rect">
            <a:avLst/>
          </a:prstGeom>
        </p:spPr>
        <p:txBody>
          <a:bodyPr vert="horz" lIns="91440" tIns="45720" rIns="91440" bIns="45720" rtlCol="0"/>
          <a:lstStyle>
            <a:lvl1pPr algn="r">
              <a:defRPr sz="1200"/>
            </a:lvl1pPr>
          </a:lstStyle>
          <a:p>
            <a:fld id="{01256DE1-0B4F-C64B-9182-C3A4ACEFB6CC}" type="datetimeFigureOut">
              <a:rPr lang="en-US" smtClean="0">
                <a:latin typeface="Arial" panose="020B0604020202020204" pitchFamily="34" charset="0"/>
              </a:rPr>
              <a:t>3/20/2024</a:t>
            </a:fld>
            <a:endParaRPr lang="en-US" dirty="0">
              <a:latin typeface="Arial" panose="020B0604020202020204" pitchFamily="34" charset="0"/>
            </a:endParaRPr>
          </a:p>
        </p:txBody>
      </p:sp>
      <p:sp>
        <p:nvSpPr>
          <p:cNvPr id="4" name="Footer Placeholder 3">
            <a:extLst>
              <a:ext uri="{FF2B5EF4-FFF2-40B4-BE49-F238E27FC236}">
                <a16:creationId xmlns:a16="http://schemas.microsoft.com/office/drawing/2014/main" xmlns="" id="{8622CE8E-8BDF-D344-B0A5-CEAEEB399BD9}"/>
              </a:ext>
            </a:extLst>
          </p:cNvPr>
          <p:cNvSpPr>
            <a:spLocks noGrp="1"/>
          </p:cNvSpPr>
          <p:nvPr>
            <p:ph type="ftr" sz="quarter" idx="2"/>
          </p:nvPr>
        </p:nvSpPr>
        <p:spPr>
          <a:xfrm>
            <a:off x="0" y="6658664"/>
            <a:ext cx="4002299" cy="351736"/>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a:extLst>
              <a:ext uri="{FF2B5EF4-FFF2-40B4-BE49-F238E27FC236}">
                <a16:creationId xmlns:a16="http://schemas.microsoft.com/office/drawing/2014/main" xmlns="" id="{4EE1DF63-4881-CB4D-918B-DCFB215C433E}"/>
              </a:ext>
            </a:extLst>
          </p:cNvPr>
          <p:cNvSpPr>
            <a:spLocks noGrp="1"/>
          </p:cNvSpPr>
          <p:nvPr>
            <p:ph type="sldNum" sz="quarter" idx="3"/>
          </p:nvPr>
        </p:nvSpPr>
        <p:spPr>
          <a:xfrm>
            <a:off x="5231639" y="6658664"/>
            <a:ext cx="4002299" cy="351736"/>
          </a:xfrm>
          <a:prstGeom prst="rect">
            <a:avLst/>
          </a:prstGeom>
        </p:spPr>
        <p:txBody>
          <a:bodyPr vert="horz" lIns="91440" tIns="45720" rIns="91440" bIns="45720" rtlCol="0" anchor="b"/>
          <a:lstStyle>
            <a:lvl1pPr algn="r">
              <a:defRPr sz="1200"/>
            </a:lvl1pPr>
          </a:lstStyle>
          <a:p>
            <a:fld id="{97D9CFD3-2AF5-8842-8F61-48CC4BD19D47}"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4270852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5231639" y="0"/>
            <a:ext cx="4002299" cy="350520"/>
          </a:xfrm>
          <a:prstGeom prst="rect">
            <a:avLst/>
          </a:prstGeom>
        </p:spPr>
        <p:txBody>
          <a:bodyPr vert="horz" lIns="91440" tIns="45720" rIns="91440" bIns="45720" rtlCol="0"/>
          <a:lstStyle>
            <a:lvl1pPr algn="r">
              <a:defRPr sz="1200">
                <a:latin typeface="Arial" panose="020B0604020202020204" pitchFamily="34" charset="0"/>
              </a:defRPr>
            </a:lvl1pPr>
          </a:lstStyle>
          <a:p>
            <a:fld id="{0BD83910-D037-459B-8E0D-6297AE3FB870}" type="datetimeFigureOut">
              <a:rPr lang="en-US" smtClean="0"/>
              <a:pPr/>
              <a:t>3/20/2024</a:t>
            </a:fld>
            <a:endParaRPr lang="en-US" dirty="0"/>
          </a:p>
        </p:txBody>
      </p:sp>
      <p:sp>
        <p:nvSpPr>
          <p:cNvPr id="4" name="Slide Image Placeholder 3"/>
          <p:cNvSpPr>
            <a:spLocks noGrp="1" noRot="1" noChangeAspect="1"/>
          </p:cNvSpPr>
          <p:nvPr>
            <p:ph type="sldImg" idx="2"/>
          </p:nvPr>
        </p:nvSpPr>
        <p:spPr>
          <a:xfrm>
            <a:off x="2917825" y="525463"/>
            <a:ext cx="3400425" cy="2628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23608" y="3329940"/>
            <a:ext cx="7388860" cy="315468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658664"/>
            <a:ext cx="4002299" cy="35052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5231639" y="6658664"/>
            <a:ext cx="4002299" cy="350520"/>
          </a:xfrm>
          <a:prstGeom prst="rect">
            <a:avLst/>
          </a:prstGeom>
        </p:spPr>
        <p:txBody>
          <a:bodyPr vert="horz" lIns="91440" tIns="45720" rIns="91440" bIns="45720" rtlCol="0" anchor="b"/>
          <a:lstStyle>
            <a:lvl1pPr algn="r">
              <a:defRPr sz="1200">
                <a:latin typeface="Arial" panose="020B0604020202020204" pitchFamily="34" charset="0"/>
              </a:defRPr>
            </a:lvl1pPr>
          </a:lstStyle>
          <a:p>
            <a:fld id="{76D97A08-3820-4CD6-86BB-17C67C0D54B2}" type="slidenum">
              <a:rPr lang="en-US" smtClean="0"/>
              <a:pPr/>
              <a:t>‹#›</a:t>
            </a:fld>
            <a:endParaRPr lang="en-US" dirty="0"/>
          </a:p>
        </p:txBody>
      </p:sp>
    </p:spTree>
    <p:extLst>
      <p:ext uri="{BB962C8B-B14F-4D97-AF65-F5344CB8AC3E}">
        <p14:creationId xmlns:p14="http://schemas.microsoft.com/office/powerpoint/2010/main" val="3232521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hyperlink" Target="https://www.fns.usda.gov/cr/fns-nondiscrimination-statement" TargetMode="External"/><Relationship Id="rId3" Type="http://schemas.openxmlformats.org/officeDocument/2006/relationships/image" Target="../media/image2.png"/><Relationship Id="rId7" Type="http://schemas.openxmlformats.org/officeDocument/2006/relationships/hyperlink" Target="https://www.instagram.com/texasagriculture/?hl=en" TargetMode="External"/><Relationship Id="rId12"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11" Type="http://schemas.openxmlformats.org/officeDocument/2006/relationships/hyperlink" Target="https://www.youtube.com/channel/UC8e-ZfjMoig2DWArJq1wRpQ" TargetMode="External"/><Relationship Id="rId5" Type="http://schemas.openxmlformats.org/officeDocument/2006/relationships/hyperlink" Target="https://www.facebook.com/TexasDepartmentofAgriculture/" TargetMode="External"/><Relationship Id="rId15" Type="http://schemas.openxmlformats.org/officeDocument/2006/relationships/image" Target="../media/image8.png"/><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hyperlink" Target="https://twitter.com/TexasDeptofAg?ref_src=twsrc%5egoogle|twcamp%5eserp|twgr%5eauthor" TargetMode="External"/><Relationship Id="rId14" Type="http://schemas.openxmlformats.org/officeDocument/2006/relationships/hyperlink" Target="https://www.texasagriculture.gov/"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4EC15B2C-7266-D3CF-523E-98142D6878AD}"/>
              </a:ext>
              <a:ext uri="{C183D7F6-B498-43B3-948B-1728B52AA6E4}">
                <adec:decorative xmlns:adec="http://schemas.microsoft.com/office/drawing/2017/decorative" xmlns=""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0058399" cy="7772400"/>
          </a:xfrm>
          <a:prstGeom prst="rect">
            <a:avLst/>
          </a:prstGeom>
        </p:spPr>
      </p:pic>
      <p:sp>
        <p:nvSpPr>
          <p:cNvPr id="5" name="Rectangle 4">
            <a:extLst>
              <a:ext uri="{FF2B5EF4-FFF2-40B4-BE49-F238E27FC236}">
                <a16:creationId xmlns:a16="http://schemas.microsoft.com/office/drawing/2014/main" xmlns="" id="{9326519D-6FA7-FA3C-42C8-42130F10A881}"/>
              </a:ext>
              <a:ext uri="{C183D7F6-B498-43B3-948B-1728B52AA6E4}">
                <adec:decorative xmlns:adec="http://schemas.microsoft.com/office/drawing/2017/decorative" xmlns="" val="1"/>
              </a:ext>
            </a:extLst>
          </p:cNvPr>
          <p:cNvSpPr/>
          <p:nvPr userDrawn="1"/>
        </p:nvSpPr>
        <p:spPr>
          <a:xfrm>
            <a:off x="0" y="6694098"/>
            <a:ext cx="10058400" cy="1075795"/>
          </a:xfrm>
          <a:prstGeom prst="rect">
            <a:avLst/>
          </a:prstGeom>
          <a:solidFill>
            <a:srgbClr val="652D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50" dirty="0">
              <a:solidFill>
                <a:schemeClr val="bg1"/>
              </a:solidFill>
              <a:latin typeface="Arial" panose="020B0604020202020204" pitchFamily="34" charset="0"/>
            </a:endParaRPr>
          </a:p>
        </p:txBody>
      </p:sp>
      <p:pic>
        <p:nvPicPr>
          <p:cNvPr id="6" name="Picture 5">
            <a:extLst>
              <a:ext uri="{FF2B5EF4-FFF2-40B4-BE49-F238E27FC236}">
                <a16:creationId xmlns:a16="http://schemas.microsoft.com/office/drawing/2014/main" xmlns="" id="{D3F1F6EF-C75A-92AD-424F-AD6194B8F86E}"/>
              </a:ext>
              <a:ext uri="{C183D7F6-B498-43B3-948B-1728B52AA6E4}">
                <adec:decorative xmlns:adec="http://schemas.microsoft.com/office/drawing/2017/decorative" xmlns=""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2179" y="6539473"/>
            <a:ext cx="483046" cy="731940"/>
          </a:xfrm>
          <a:prstGeom prst="rect">
            <a:avLst/>
          </a:prstGeom>
        </p:spPr>
      </p:pic>
      <p:sp>
        <p:nvSpPr>
          <p:cNvPr id="7" name="TextBox 6">
            <a:extLst>
              <a:ext uri="{FF2B5EF4-FFF2-40B4-BE49-F238E27FC236}">
                <a16:creationId xmlns:a16="http://schemas.microsoft.com/office/drawing/2014/main" xmlns="" id="{36F7AD3F-0CB5-5403-2574-D7D19AE11C2D}"/>
              </a:ext>
              <a:ext uri="{C183D7F6-B498-43B3-948B-1728B52AA6E4}">
                <adec:decorative xmlns:adec="http://schemas.microsoft.com/office/drawing/2017/decorative" xmlns="" val="1"/>
              </a:ext>
            </a:extLst>
          </p:cNvPr>
          <p:cNvSpPr txBox="1"/>
          <p:nvPr userDrawn="1"/>
        </p:nvSpPr>
        <p:spPr>
          <a:xfrm>
            <a:off x="149305" y="7247638"/>
            <a:ext cx="2233690" cy="369332"/>
          </a:xfrm>
          <a:prstGeom prst="rect">
            <a:avLst/>
          </a:prstGeom>
          <a:noFill/>
        </p:spPr>
        <p:txBody>
          <a:bodyPr wrap="square" rtlCol="0">
            <a:spAutoFit/>
          </a:bodyPr>
          <a:lstStyle/>
          <a:p>
            <a:pPr lvl="0"/>
            <a:r>
              <a:rPr lang="en-US" sz="900" dirty="0">
                <a:solidFill>
                  <a:schemeClr val="bg1"/>
                </a:solidFill>
                <a:latin typeface="Arial" panose="020B0604020202020204" pitchFamily="34" charset="0"/>
                <a:cs typeface="Arial" panose="020B0604020202020204" pitchFamily="34" charset="0"/>
              </a:rPr>
              <a:t>Food and Nutrition Division </a:t>
            </a:r>
          </a:p>
          <a:p>
            <a:pPr lvl="0"/>
            <a:r>
              <a:rPr lang="en-US" sz="900" dirty="0">
                <a:solidFill>
                  <a:schemeClr val="bg1"/>
                </a:solidFill>
                <a:latin typeface="Arial" panose="020B0604020202020204" pitchFamily="34" charset="0"/>
                <a:cs typeface="Arial" panose="020B0604020202020204" pitchFamily="34" charset="0"/>
              </a:rPr>
              <a:t>National School Lunch Program</a:t>
            </a:r>
          </a:p>
        </p:txBody>
      </p:sp>
      <p:sp>
        <p:nvSpPr>
          <p:cNvPr id="8" name="Date Placeholder 3">
            <a:extLst>
              <a:ext uri="{FF2B5EF4-FFF2-40B4-BE49-F238E27FC236}">
                <a16:creationId xmlns:a16="http://schemas.microsoft.com/office/drawing/2014/main" xmlns="" id="{C559CCA5-81F9-86AE-49EA-F7BC8F7FA666}"/>
              </a:ext>
              <a:ext uri="{C183D7F6-B498-43B3-948B-1728B52AA6E4}">
                <adec:decorative xmlns:adec="http://schemas.microsoft.com/office/drawing/2017/decorative" xmlns="" val="1"/>
              </a:ext>
            </a:extLst>
          </p:cNvPr>
          <p:cNvSpPr>
            <a:spLocks noGrp="1"/>
          </p:cNvSpPr>
          <p:nvPr>
            <p:ph type="dt" sz="half" idx="2"/>
          </p:nvPr>
        </p:nvSpPr>
        <p:spPr>
          <a:xfrm>
            <a:off x="7641293" y="7241025"/>
            <a:ext cx="2263140" cy="369332"/>
          </a:xfrm>
          <a:prstGeom prst="rect">
            <a:avLst/>
          </a:prstGeom>
          <a:noFill/>
        </p:spPr>
        <p:txBody>
          <a:bodyPr wrap="square" rtlCol="0">
            <a:spAutoFit/>
          </a:bodyPr>
          <a:lstStyle>
            <a:lvl1pPr>
              <a:defRPr lang="en-US" sz="900" smtClean="0">
                <a:solidFill>
                  <a:schemeClr val="bg1"/>
                </a:solidFill>
                <a:latin typeface="Arial" panose="020B0604020202020204" pitchFamily="34" charset="0"/>
                <a:cs typeface="Arial" panose="020B0604020202020204" pitchFamily="34" charset="0"/>
              </a:defRPr>
            </a:lvl1pPr>
          </a:lstStyle>
          <a:p>
            <a:pPr algn="r"/>
            <a:r>
              <a:rPr lang="en-US"/>
              <a:t>Updated </a:t>
            </a:r>
            <a:fld id="{D814F2C5-5F35-406A-A8DD-5BA466086158}" type="datetime1">
              <a:rPr lang="en-US" smtClean="0"/>
              <a:t>3/20/2024</a:t>
            </a:fld>
            <a:endParaRPr lang="en-US"/>
          </a:p>
          <a:p>
            <a:pPr algn="r"/>
            <a:r>
              <a:rPr lang="en-US"/>
              <a:t>www.SquareMeals.org</a:t>
            </a:r>
            <a:endParaRPr lang="en-US" dirty="0"/>
          </a:p>
        </p:txBody>
      </p:sp>
      <p:pic>
        <p:nvPicPr>
          <p:cNvPr id="9" name="Picture 8">
            <a:extLst>
              <a:ext uri="{FF2B5EF4-FFF2-40B4-BE49-F238E27FC236}">
                <a16:creationId xmlns:a16="http://schemas.microsoft.com/office/drawing/2014/main" xmlns="" id="{91D2CDE1-ED08-CAC6-7114-37F71C3DA37F}"/>
              </a:ext>
              <a:ext uri="{C183D7F6-B498-43B3-948B-1728B52AA6E4}">
                <adec:decorative xmlns:adec="http://schemas.microsoft.com/office/drawing/2017/decorative" xmlns="" val="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87431" y="6742005"/>
            <a:ext cx="520574" cy="505633"/>
          </a:xfrm>
          <a:prstGeom prst="rect">
            <a:avLst/>
          </a:prstGeom>
        </p:spPr>
      </p:pic>
      <p:pic>
        <p:nvPicPr>
          <p:cNvPr id="10" name="Picture 9">
            <a:hlinkClick r:id="rId5"/>
            <a:extLst>
              <a:ext uri="{FF2B5EF4-FFF2-40B4-BE49-F238E27FC236}">
                <a16:creationId xmlns:a16="http://schemas.microsoft.com/office/drawing/2014/main" xmlns="" id="{343F990E-1F3F-E00B-AE5A-475C3118FE51}"/>
              </a:ext>
              <a:ext uri="{C183D7F6-B498-43B3-948B-1728B52AA6E4}">
                <adec:decorative xmlns:adec="http://schemas.microsoft.com/office/drawing/2017/decorative" xmlns="" val="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287431" y="6739365"/>
            <a:ext cx="243879" cy="244088"/>
          </a:xfrm>
          <a:prstGeom prst="rect">
            <a:avLst/>
          </a:prstGeom>
        </p:spPr>
      </p:pic>
      <p:pic>
        <p:nvPicPr>
          <p:cNvPr id="11" name="Picture 10">
            <a:hlinkClick r:id="rId7"/>
            <a:extLst>
              <a:ext uri="{FF2B5EF4-FFF2-40B4-BE49-F238E27FC236}">
                <a16:creationId xmlns:a16="http://schemas.microsoft.com/office/drawing/2014/main" xmlns="" id="{6B70831D-B9A4-C553-4E12-E43CCA060B45}"/>
              </a:ext>
              <a:ext uri="{C183D7F6-B498-43B3-948B-1728B52AA6E4}">
                <adec:decorative xmlns:adec="http://schemas.microsoft.com/office/drawing/2017/decorative" xmlns="" val="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9564125" y="6742005"/>
            <a:ext cx="243879" cy="244088"/>
          </a:xfrm>
          <a:prstGeom prst="rect">
            <a:avLst/>
          </a:prstGeom>
        </p:spPr>
      </p:pic>
      <p:pic>
        <p:nvPicPr>
          <p:cNvPr id="12" name="Picture 11">
            <a:hlinkClick r:id="rId9"/>
            <a:extLst>
              <a:ext uri="{FF2B5EF4-FFF2-40B4-BE49-F238E27FC236}">
                <a16:creationId xmlns:a16="http://schemas.microsoft.com/office/drawing/2014/main" xmlns="" id="{93D59E33-986A-E5AA-45D9-C5D0C8D9325D}"/>
              </a:ext>
              <a:ext uri="{C183D7F6-B498-43B3-948B-1728B52AA6E4}">
                <adec:decorative xmlns:adec="http://schemas.microsoft.com/office/drawing/2017/decorative" xmlns="" val="1"/>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9287430" y="7003550"/>
            <a:ext cx="243879" cy="244088"/>
          </a:xfrm>
          <a:prstGeom prst="rect">
            <a:avLst/>
          </a:prstGeom>
        </p:spPr>
      </p:pic>
      <p:pic>
        <p:nvPicPr>
          <p:cNvPr id="13" name="Picture 12">
            <a:hlinkClick r:id="rId11"/>
            <a:extLst>
              <a:ext uri="{FF2B5EF4-FFF2-40B4-BE49-F238E27FC236}">
                <a16:creationId xmlns:a16="http://schemas.microsoft.com/office/drawing/2014/main" xmlns="" id="{D10826FE-CFA0-26B1-4A42-FC5F79548976}"/>
              </a:ext>
              <a:ext uri="{C183D7F6-B498-43B3-948B-1728B52AA6E4}">
                <adec:decorative xmlns:adec="http://schemas.microsoft.com/office/drawing/2017/decorative" xmlns="" val="1"/>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9564126" y="7003550"/>
            <a:ext cx="243879" cy="244088"/>
          </a:xfrm>
          <a:prstGeom prst="rect">
            <a:avLst/>
          </a:prstGeom>
        </p:spPr>
      </p:pic>
      <p:sp>
        <p:nvSpPr>
          <p:cNvPr id="14" name="TextBox 13">
            <a:hlinkClick r:id="rId13"/>
            <a:extLst>
              <a:ext uri="{FF2B5EF4-FFF2-40B4-BE49-F238E27FC236}">
                <a16:creationId xmlns:a16="http://schemas.microsoft.com/office/drawing/2014/main" xmlns="" id="{BA828FF7-5D2F-3F2B-3711-7A7ED8427AED}"/>
              </a:ext>
              <a:ext uri="{C183D7F6-B498-43B3-948B-1728B52AA6E4}">
                <adec:decorative xmlns:adec="http://schemas.microsoft.com/office/drawing/2017/decorative" xmlns="" val="1"/>
              </a:ext>
            </a:extLst>
          </p:cNvPr>
          <p:cNvSpPr txBox="1"/>
          <p:nvPr userDrawn="1"/>
        </p:nvSpPr>
        <p:spPr>
          <a:xfrm>
            <a:off x="3215366" y="7248413"/>
            <a:ext cx="3692105" cy="369332"/>
          </a:xfrm>
          <a:prstGeom prst="rect">
            <a:avLst/>
          </a:prstGeom>
          <a:noFill/>
        </p:spPr>
        <p:txBody>
          <a:bodyPr wrap="square" rtlCol="0">
            <a:spAutoFit/>
          </a:bodyPr>
          <a:lstStyle/>
          <a:p>
            <a:pPr lvl="0" algn="ctr"/>
            <a:r>
              <a:rPr lang="en-US" sz="900" dirty="0">
                <a:solidFill>
                  <a:schemeClr val="bg1"/>
                </a:solidFill>
                <a:latin typeface="Arial" panose="020B0604020202020204" pitchFamily="34" charset="0"/>
                <a:cs typeface="Arial" panose="020B0604020202020204" pitchFamily="34" charset="0"/>
              </a:rPr>
              <a:t>This product was funded by USDA.</a:t>
            </a:r>
          </a:p>
          <a:p>
            <a:pPr lvl="0" algn="ctr"/>
            <a:r>
              <a:rPr lang="en-US" sz="900" dirty="0">
                <a:solidFill>
                  <a:schemeClr val="bg1"/>
                </a:solidFill>
                <a:latin typeface="Arial" panose="020B0604020202020204" pitchFamily="34" charset="0"/>
                <a:cs typeface="Arial" panose="020B0604020202020204" pitchFamily="34" charset="0"/>
              </a:rPr>
              <a:t>This institution is an equal opportunity provider.</a:t>
            </a:r>
          </a:p>
        </p:txBody>
      </p:sp>
      <p:pic>
        <p:nvPicPr>
          <p:cNvPr id="15" name="Picture 14">
            <a:hlinkClick r:id="rId14"/>
            <a:extLst>
              <a:ext uri="{FF2B5EF4-FFF2-40B4-BE49-F238E27FC236}">
                <a16:creationId xmlns:a16="http://schemas.microsoft.com/office/drawing/2014/main" xmlns="" id="{6719956E-B370-30F8-FE78-15FCD7A7B013}"/>
              </a:ext>
              <a:ext uri="{C183D7F6-B498-43B3-948B-1728B52AA6E4}">
                <adec:decorative xmlns:adec="http://schemas.microsoft.com/office/drawing/2017/decorative" xmlns="" val="1"/>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p:blipFill>
        <p:spPr>
          <a:xfrm>
            <a:off x="3993389" y="6473474"/>
            <a:ext cx="2071621" cy="756167"/>
          </a:xfrm>
          <a:prstGeom prst="rect">
            <a:avLst/>
          </a:prstGeom>
        </p:spPr>
      </p:pic>
    </p:spTree>
    <p:extLst>
      <p:ext uri="{BB962C8B-B14F-4D97-AF65-F5344CB8AC3E}">
        <p14:creationId xmlns:p14="http://schemas.microsoft.com/office/powerpoint/2010/main" val="1868609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939A12-F0AD-4579-98F7-A75F6A67D3DA}"/>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a16="http://schemas.microsoft.com/office/drawing/2014/main" xmlns="" id="{8675B0CE-D241-416F-A004-AB33BB74FB5A}"/>
              </a:ext>
            </a:extLst>
          </p:cNvPr>
          <p:cNvSpPr>
            <a:spLocks noGrp="1"/>
          </p:cNvSpPr>
          <p:nvPr>
            <p:ph type="dt" sz="half" idx="10"/>
          </p:nvPr>
        </p:nvSpPr>
        <p:spPr/>
        <p:txBody>
          <a:bodyPr/>
          <a:lstStyle/>
          <a:p>
            <a:fld id="{DBF4EE64-DAA4-4705-B096-2EF1BBDC5CE3}" type="datetime1">
              <a:rPr lang="en-US" smtClean="0"/>
              <a:t>3/20/2024</a:t>
            </a:fld>
            <a:endParaRPr lang="en-US" dirty="0"/>
          </a:p>
        </p:txBody>
      </p:sp>
      <p:sp>
        <p:nvSpPr>
          <p:cNvPr id="4" name="Footer Placeholder 3">
            <a:extLst>
              <a:ext uri="{FF2B5EF4-FFF2-40B4-BE49-F238E27FC236}">
                <a16:creationId xmlns:a16="http://schemas.microsoft.com/office/drawing/2014/main" xmlns="" id="{10F85B62-0B4C-4151-8A7F-2467B012BC7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9FBC740A-0FB5-4617-BC30-72285BABB287}"/>
              </a:ext>
            </a:extLst>
          </p:cNvPr>
          <p:cNvSpPr>
            <a:spLocks noGrp="1"/>
          </p:cNvSpPr>
          <p:nvPr>
            <p:ph type="sldNum" sz="quarter" idx="12"/>
          </p:nvPr>
        </p:nvSpPr>
        <p:spPr/>
        <p:txBody>
          <a:body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6" name="Text Placeholder 25">
            <a:extLst>
              <a:ext uri="{FF2B5EF4-FFF2-40B4-BE49-F238E27FC236}">
                <a16:creationId xmlns:a16="http://schemas.microsoft.com/office/drawing/2014/main" xmlns="" id="{659BC5FB-389D-4FD5-896A-122DE68F975B}"/>
              </a:ext>
            </a:extLst>
          </p:cNvPr>
          <p:cNvSpPr>
            <a:spLocks noGrp="1"/>
          </p:cNvSpPr>
          <p:nvPr>
            <p:ph type="body" sz="quarter" idx="27" hasCustomPrompt="1"/>
          </p:nvPr>
        </p:nvSpPr>
        <p:spPr>
          <a:xfrm>
            <a:off x="3868894" y="3690396"/>
            <a:ext cx="5750298" cy="233260"/>
          </a:xfrm>
          <a:prstGeom prst="rect">
            <a:avLst/>
          </a:prstGeom>
        </p:spPr>
        <p:txBody>
          <a:bodyPr>
            <a:noAutofit/>
          </a:bodyPr>
          <a:lstStyle>
            <a:lvl1pPr marL="0" indent="0">
              <a:lnSpc>
                <a:spcPct val="100000"/>
              </a:lnSpc>
              <a:buNone/>
              <a:defRPr sz="1200" b="1" i="0">
                <a:solidFill>
                  <a:srgbClr val="66B948"/>
                </a:solidFill>
                <a:latin typeface="Rockwell" panose="02060603020205020403" pitchFamily="18" charset="77"/>
              </a:defRPr>
            </a:lvl1pPr>
          </a:lstStyle>
          <a:p>
            <a:pPr lvl="0"/>
            <a:r>
              <a:rPr lang="en-US" dirty="0"/>
              <a:t>HEADER GOES HERE</a:t>
            </a:r>
          </a:p>
        </p:txBody>
      </p:sp>
      <p:sp>
        <p:nvSpPr>
          <p:cNvPr id="7" name="Text Placeholder 34">
            <a:extLst>
              <a:ext uri="{FF2B5EF4-FFF2-40B4-BE49-F238E27FC236}">
                <a16:creationId xmlns:a16="http://schemas.microsoft.com/office/drawing/2014/main" xmlns="" id="{E14786D3-4442-4F1C-8725-BE269C7A664D}"/>
              </a:ext>
            </a:extLst>
          </p:cNvPr>
          <p:cNvSpPr>
            <a:spLocks noGrp="1"/>
          </p:cNvSpPr>
          <p:nvPr>
            <p:ph type="body" sz="quarter" idx="28" hasCustomPrompt="1"/>
          </p:nvPr>
        </p:nvSpPr>
        <p:spPr>
          <a:xfrm>
            <a:off x="3868894" y="3936662"/>
            <a:ext cx="5750298" cy="524539"/>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and bullets copy and bullets copy and bullets copy and bullets copy and bullets copy and bullets copy and bullets copy and bullets copy and bullets copy</a:t>
            </a:r>
          </a:p>
        </p:txBody>
      </p:sp>
      <p:sp>
        <p:nvSpPr>
          <p:cNvPr id="8" name="Text Placeholder 25">
            <a:extLst>
              <a:ext uri="{FF2B5EF4-FFF2-40B4-BE49-F238E27FC236}">
                <a16:creationId xmlns:a16="http://schemas.microsoft.com/office/drawing/2014/main" xmlns="" id="{012705B7-C8F6-4155-B8C2-FB03609C62DA}"/>
              </a:ext>
            </a:extLst>
          </p:cNvPr>
          <p:cNvSpPr>
            <a:spLocks noGrp="1"/>
          </p:cNvSpPr>
          <p:nvPr>
            <p:ph type="body" sz="quarter" idx="29" hasCustomPrompt="1"/>
          </p:nvPr>
        </p:nvSpPr>
        <p:spPr>
          <a:xfrm>
            <a:off x="3868894" y="4667530"/>
            <a:ext cx="5750298" cy="245000"/>
          </a:xfrm>
          <a:prstGeom prst="rect">
            <a:avLst/>
          </a:prstGeom>
        </p:spPr>
        <p:txBody>
          <a:bodyPr>
            <a:noAutofit/>
          </a:bodyPr>
          <a:lstStyle>
            <a:lvl1pPr marL="0" indent="0">
              <a:lnSpc>
                <a:spcPct val="100000"/>
              </a:lnSpc>
              <a:buNone/>
              <a:defRPr sz="1200" b="1" i="0">
                <a:solidFill>
                  <a:srgbClr val="66B948"/>
                </a:solidFill>
                <a:latin typeface="Rockwell" panose="02060603020205020403" pitchFamily="18" charset="77"/>
              </a:defRPr>
            </a:lvl1pPr>
          </a:lstStyle>
          <a:p>
            <a:pPr lvl="0"/>
            <a:r>
              <a:rPr lang="en-US" dirty="0"/>
              <a:t>HEADER GOES HERE</a:t>
            </a:r>
          </a:p>
        </p:txBody>
      </p:sp>
      <p:sp>
        <p:nvSpPr>
          <p:cNvPr id="9" name="Text Placeholder 34">
            <a:extLst>
              <a:ext uri="{FF2B5EF4-FFF2-40B4-BE49-F238E27FC236}">
                <a16:creationId xmlns:a16="http://schemas.microsoft.com/office/drawing/2014/main" xmlns="" id="{C102C6EA-4486-406E-A5AC-6908206CBE92}"/>
              </a:ext>
            </a:extLst>
          </p:cNvPr>
          <p:cNvSpPr>
            <a:spLocks noGrp="1"/>
          </p:cNvSpPr>
          <p:nvPr>
            <p:ph type="body" sz="quarter" idx="30" hasCustomPrompt="1"/>
          </p:nvPr>
        </p:nvSpPr>
        <p:spPr>
          <a:xfrm>
            <a:off x="3868894" y="4903581"/>
            <a:ext cx="5750298" cy="410351"/>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and bullets copy and bullets copy and bullets copy and bullets copy and bullets copy and bullets copy and bullets copy and bullets copy and bullets copy</a:t>
            </a:r>
          </a:p>
        </p:txBody>
      </p:sp>
      <p:sp>
        <p:nvSpPr>
          <p:cNvPr id="10" name="Text Placeholder 39">
            <a:extLst>
              <a:ext uri="{FF2B5EF4-FFF2-40B4-BE49-F238E27FC236}">
                <a16:creationId xmlns:a16="http://schemas.microsoft.com/office/drawing/2014/main" xmlns="" id="{F037276E-1AB9-4D4C-AAE4-1D20DD2203E3}"/>
              </a:ext>
            </a:extLst>
          </p:cNvPr>
          <p:cNvSpPr>
            <a:spLocks noGrp="1"/>
          </p:cNvSpPr>
          <p:nvPr>
            <p:ph type="body" sz="quarter" idx="31" hasCustomPrompt="1"/>
          </p:nvPr>
        </p:nvSpPr>
        <p:spPr>
          <a:xfrm>
            <a:off x="3868892" y="5377086"/>
            <a:ext cx="2836707" cy="601066"/>
          </a:xfrm>
          <a:prstGeom prst="rect">
            <a:avLst/>
          </a:prstGeom>
        </p:spPr>
        <p:txBody>
          <a:bodyPr/>
          <a:lstStyle>
            <a:lvl1pPr marL="132479" marR="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Bullets</a:t>
            </a:r>
          </a:p>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p:txBody>
      </p:sp>
      <p:sp>
        <p:nvSpPr>
          <p:cNvPr id="11" name="Text Placeholder 39">
            <a:extLst>
              <a:ext uri="{FF2B5EF4-FFF2-40B4-BE49-F238E27FC236}">
                <a16:creationId xmlns:a16="http://schemas.microsoft.com/office/drawing/2014/main" xmlns="" id="{B51074AB-FA7A-4D99-B164-43136D95DFE8}"/>
              </a:ext>
            </a:extLst>
          </p:cNvPr>
          <p:cNvSpPr>
            <a:spLocks noGrp="1"/>
          </p:cNvSpPr>
          <p:nvPr>
            <p:ph type="body" sz="quarter" idx="32" hasCustomPrompt="1"/>
          </p:nvPr>
        </p:nvSpPr>
        <p:spPr>
          <a:xfrm>
            <a:off x="6782484" y="5377086"/>
            <a:ext cx="2836707" cy="601066"/>
          </a:xfrm>
          <a:prstGeom prst="rect">
            <a:avLst/>
          </a:prstGeom>
        </p:spPr>
        <p:txBody>
          <a:bodyPr>
            <a:normAutofit/>
          </a:bodyPr>
          <a:lstStyle>
            <a:lvl1pPr marL="132479" marR="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sz="1200" b="0" i="0">
                <a:solidFill>
                  <a:schemeClr val="accent6">
                    <a:lumMod val="10000"/>
                  </a:schemeClr>
                </a:solidFill>
                <a:latin typeface="Arial" panose="020B0604020202020204" pitchFamily="34" charset="0"/>
                <a:cs typeface="Arial" panose="020B0604020202020204" pitchFamily="34" charset="0"/>
              </a:defRPr>
            </a:lvl1pPr>
          </a:lstStyle>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a:p>
            <a:pPr lvl="0"/>
            <a:endParaRPr lang="en-US" dirty="0"/>
          </a:p>
        </p:txBody>
      </p:sp>
      <p:sp>
        <p:nvSpPr>
          <p:cNvPr id="12" name="Text Placeholder 2">
            <a:extLst>
              <a:ext uri="{FF2B5EF4-FFF2-40B4-BE49-F238E27FC236}">
                <a16:creationId xmlns:a16="http://schemas.microsoft.com/office/drawing/2014/main" xmlns="" id="{7AC57428-5F8A-4246-993F-EE1810CFCDD0}"/>
              </a:ext>
            </a:extLst>
          </p:cNvPr>
          <p:cNvSpPr>
            <a:spLocks noGrp="1"/>
          </p:cNvSpPr>
          <p:nvPr>
            <p:ph type="body" sz="quarter" idx="36" hasCustomPrompt="1"/>
          </p:nvPr>
        </p:nvSpPr>
        <p:spPr>
          <a:xfrm>
            <a:off x="3868894" y="2609041"/>
            <a:ext cx="5750298" cy="930085"/>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Body copy goes body goes here body copy goes here body copy goes here body copy goes here body copy goes here body copy goes here body copy goes here body copy goes here body copy goes here body copy goes here body copy goes here body copy goes here body copy goes here body here body copy goes here</a:t>
            </a:r>
          </a:p>
        </p:txBody>
      </p:sp>
      <p:sp>
        <p:nvSpPr>
          <p:cNvPr id="13" name="Text Placeholder 18">
            <a:extLst>
              <a:ext uri="{FF2B5EF4-FFF2-40B4-BE49-F238E27FC236}">
                <a16:creationId xmlns:a16="http://schemas.microsoft.com/office/drawing/2014/main" xmlns="" id="{A4E5122B-35C2-486F-A057-115E7FA82056}"/>
              </a:ext>
            </a:extLst>
          </p:cNvPr>
          <p:cNvSpPr>
            <a:spLocks noGrp="1"/>
          </p:cNvSpPr>
          <p:nvPr>
            <p:ph type="body" sz="quarter" idx="37" hasCustomPrompt="1"/>
          </p:nvPr>
        </p:nvSpPr>
        <p:spPr>
          <a:xfrm>
            <a:off x="251919" y="3827439"/>
            <a:ext cx="2942268" cy="405836"/>
          </a:xfrm>
          <a:prstGeom prst="rect">
            <a:avLst/>
          </a:prstGeom>
        </p:spPr>
        <p:txBody>
          <a:bodyPr>
            <a:normAutofit/>
          </a:bodyPr>
          <a:lstStyle>
            <a:lvl1pPr marL="0" indent="0">
              <a:buNone/>
              <a:defRPr sz="1600">
                <a:solidFill>
                  <a:schemeClr val="bg1"/>
                </a:solidFill>
                <a:latin typeface="Arial Black" panose="020B0A04020102020204" pitchFamily="34" charset="0"/>
              </a:defRPr>
            </a:lvl1pPr>
          </a:lstStyle>
          <a:p>
            <a:r>
              <a:rPr lang="en-US" dirty="0"/>
              <a:t>CALL OUT 1 GOES HERE</a:t>
            </a:r>
          </a:p>
        </p:txBody>
      </p:sp>
      <p:sp>
        <p:nvSpPr>
          <p:cNvPr id="14" name="Text Placeholder 18">
            <a:extLst>
              <a:ext uri="{FF2B5EF4-FFF2-40B4-BE49-F238E27FC236}">
                <a16:creationId xmlns:a16="http://schemas.microsoft.com/office/drawing/2014/main" xmlns="" id="{CD88FF0B-4E6E-4A4D-A2C5-E8AFC29B8041}"/>
              </a:ext>
            </a:extLst>
          </p:cNvPr>
          <p:cNvSpPr>
            <a:spLocks noGrp="1"/>
          </p:cNvSpPr>
          <p:nvPr>
            <p:ph type="body" sz="quarter" idx="38" hasCustomPrompt="1"/>
          </p:nvPr>
        </p:nvSpPr>
        <p:spPr>
          <a:xfrm>
            <a:off x="251919" y="4246488"/>
            <a:ext cx="2942268" cy="405836"/>
          </a:xfrm>
          <a:prstGeom prst="rect">
            <a:avLst/>
          </a:prstGeom>
        </p:spPr>
        <p:txBody>
          <a:bodyPr>
            <a:normAutofit/>
          </a:bodyPr>
          <a:lstStyle>
            <a:lvl1pPr marL="0" indent="0">
              <a:buNone/>
              <a:defRPr sz="1600">
                <a:solidFill>
                  <a:schemeClr val="bg1"/>
                </a:solidFill>
                <a:latin typeface="Rockwell" panose="02060603020205020403" pitchFamily="18" charset="0"/>
              </a:defRPr>
            </a:lvl1pPr>
          </a:lstStyle>
          <a:p>
            <a:r>
              <a:rPr lang="en-US" dirty="0"/>
              <a:t>CALL OUT 2 GOES HERE</a:t>
            </a:r>
          </a:p>
        </p:txBody>
      </p:sp>
      <p:sp>
        <p:nvSpPr>
          <p:cNvPr id="15" name="Picture Placeholder 4">
            <a:extLst>
              <a:ext uri="{FF2B5EF4-FFF2-40B4-BE49-F238E27FC236}">
                <a16:creationId xmlns:a16="http://schemas.microsoft.com/office/drawing/2014/main" xmlns="" id="{5E9A358F-D2D1-4675-BF21-F51B0A73F7FD}"/>
              </a:ext>
            </a:extLst>
          </p:cNvPr>
          <p:cNvSpPr>
            <a:spLocks noGrp="1"/>
          </p:cNvSpPr>
          <p:nvPr>
            <p:ph type="pic" sz="quarter" idx="15"/>
          </p:nvPr>
        </p:nvSpPr>
        <p:spPr>
          <a:xfrm>
            <a:off x="0" y="2385290"/>
            <a:ext cx="3413037" cy="1153836"/>
          </a:xfrm>
          <a:prstGeom prst="rect">
            <a:avLst/>
          </a:prstGeom>
        </p:spPr>
        <p:txBody>
          <a:bodyPr/>
          <a:lstStyle>
            <a:lvl1pPr marL="264959" indent="-264959" algn="ctr">
              <a:buFont typeface="Arial" panose="020B0604020202020204" pitchFamily="34" charset="0"/>
              <a:buChar char="•"/>
              <a:defRPr sz="1545"/>
            </a:lvl1pPr>
          </a:lstStyle>
          <a:p>
            <a:r>
              <a:rPr lang="en-US" dirty="0"/>
              <a:t>Click icon to add picture</a:t>
            </a:r>
          </a:p>
        </p:txBody>
      </p:sp>
      <p:sp>
        <p:nvSpPr>
          <p:cNvPr id="16" name="Picture Placeholder 3">
            <a:extLst>
              <a:ext uri="{FF2B5EF4-FFF2-40B4-BE49-F238E27FC236}">
                <a16:creationId xmlns:a16="http://schemas.microsoft.com/office/drawing/2014/main" xmlns="" id="{F042AE20-A185-4FBE-97FF-592ACC9CC23A}"/>
              </a:ext>
            </a:extLst>
          </p:cNvPr>
          <p:cNvSpPr>
            <a:spLocks noGrp="1"/>
          </p:cNvSpPr>
          <p:nvPr>
            <p:ph type="pic" sz="quarter" idx="18"/>
          </p:nvPr>
        </p:nvSpPr>
        <p:spPr>
          <a:xfrm>
            <a:off x="-1" y="4982826"/>
            <a:ext cx="3403955" cy="1307719"/>
          </a:xfrm>
          <a:prstGeom prst="rect">
            <a:avLst/>
          </a:prstGeom>
        </p:spPr>
        <p:txBody>
          <a:bodyPr anchor="b"/>
          <a:lstStyle>
            <a:lvl1pPr marL="264959" indent="-264959" algn="ctr">
              <a:buFont typeface="Arial" panose="020B0604020202020204" pitchFamily="34" charset="0"/>
              <a:buChar char="•"/>
              <a:defRPr sz="1545"/>
            </a:lvl1pPr>
          </a:lstStyle>
          <a:p>
            <a:r>
              <a:rPr lang="en-US" dirty="0"/>
              <a:t>Click icon to add picture</a:t>
            </a:r>
          </a:p>
        </p:txBody>
      </p:sp>
      <p:sp>
        <p:nvSpPr>
          <p:cNvPr id="17" name="Text Placeholder 23">
            <a:extLst>
              <a:ext uri="{FF2B5EF4-FFF2-40B4-BE49-F238E27FC236}">
                <a16:creationId xmlns:a16="http://schemas.microsoft.com/office/drawing/2014/main" xmlns="" id="{4D977486-FC69-4035-A1D6-0900CF628236}"/>
              </a:ext>
            </a:extLst>
          </p:cNvPr>
          <p:cNvSpPr>
            <a:spLocks noGrp="1"/>
          </p:cNvSpPr>
          <p:nvPr>
            <p:ph type="body" sz="quarter" idx="20" hasCustomPrompt="1"/>
          </p:nvPr>
        </p:nvSpPr>
        <p:spPr>
          <a:xfrm>
            <a:off x="473481" y="581551"/>
            <a:ext cx="3910949" cy="351160"/>
          </a:xfrm>
          <a:prstGeom prst="rect">
            <a:avLst/>
          </a:prstGeom>
        </p:spPr>
        <p:txBody>
          <a:bodyPr>
            <a:noAutofit/>
          </a:bodyPr>
          <a:lstStyle>
            <a:lvl1pPr marL="0" indent="0">
              <a:lnSpc>
                <a:spcPct val="80000"/>
              </a:lnSpc>
              <a:buNone/>
              <a:defRPr sz="3200" b="0" i="0">
                <a:solidFill>
                  <a:srgbClr val="3BC1CA"/>
                </a:solidFill>
                <a:latin typeface="Rockwell" panose="02060603020205020403" pitchFamily="18" charset="77"/>
              </a:defRPr>
            </a:lvl1pPr>
            <a:lvl2pPr marL="300287" indent="0">
              <a:buNone/>
              <a:defRPr/>
            </a:lvl2pPr>
          </a:lstStyle>
          <a:p>
            <a:pPr lvl="0"/>
            <a:r>
              <a:rPr lang="en-US" dirty="0"/>
              <a:t>TITLE </a:t>
            </a:r>
          </a:p>
        </p:txBody>
      </p:sp>
      <p:sp>
        <p:nvSpPr>
          <p:cNvPr id="18" name="Text Placeholder 30">
            <a:extLst>
              <a:ext uri="{FF2B5EF4-FFF2-40B4-BE49-F238E27FC236}">
                <a16:creationId xmlns:a16="http://schemas.microsoft.com/office/drawing/2014/main" xmlns="" id="{85766269-4C95-4C40-8763-447464CD16AB}"/>
              </a:ext>
            </a:extLst>
          </p:cNvPr>
          <p:cNvSpPr>
            <a:spLocks noGrp="1"/>
          </p:cNvSpPr>
          <p:nvPr>
            <p:ph type="body" sz="quarter" idx="22" hasCustomPrompt="1"/>
          </p:nvPr>
        </p:nvSpPr>
        <p:spPr>
          <a:xfrm>
            <a:off x="473482" y="1625628"/>
            <a:ext cx="3910949" cy="478942"/>
          </a:xfrm>
          <a:prstGeom prst="rect">
            <a:avLst/>
          </a:prstGeom>
        </p:spPr>
        <p:txBody>
          <a:bodyPr>
            <a:noAutofit/>
          </a:bodyPr>
          <a:lstStyle>
            <a:lvl1pPr marL="0" indent="0">
              <a:lnSpc>
                <a:spcPct val="100000"/>
              </a:lnSpc>
              <a:buNone/>
              <a:defRPr sz="1400" b="0" i="0" spc="116" baseline="0">
                <a:solidFill>
                  <a:srgbClr val="3BC1CA"/>
                </a:solidFill>
                <a:latin typeface="Arial" panose="020B0604020202020204" pitchFamily="34" charset="0"/>
                <a:cs typeface="Arial" panose="020B0604020202020204" pitchFamily="34" charset="0"/>
              </a:defRPr>
            </a:lvl1pPr>
          </a:lstStyle>
          <a:p>
            <a:pPr lvl="0"/>
            <a:r>
              <a:rPr lang="en-US" dirty="0"/>
              <a:t>SUBTITLE GOES HERE SUBTITLE GOES HERE</a:t>
            </a:r>
          </a:p>
        </p:txBody>
      </p:sp>
      <p:sp>
        <p:nvSpPr>
          <p:cNvPr id="19" name="Text Placeholder 43">
            <a:extLst>
              <a:ext uri="{FF2B5EF4-FFF2-40B4-BE49-F238E27FC236}">
                <a16:creationId xmlns:a16="http://schemas.microsoft.com/office/drawing/2014/main" xmlns="" id="{E5AFD432-5815-4CD3-B854-FDA45C249F73}"/>
              </a:ext>
            </a:extLst>
          </p:cNvPr>
          <p:cNvSpPr>
            <a:spLocks noGrp="1"/>
          </p:cNvSpPr>
          <p:nvPr>
            <p:ph type="body" sz="quarter" idx="33" hasCustomPrompt="1"/>
          </p:nvPr>
        </p:nvSpPr>
        <p:spPr>
          <a:xfrm>
            <a:off x="473482" y="954643"/>
            <a:ext cx="3910949" cy="670567"/>
          </a:xfrm>
          <a:prstGeom prst="rect">
            <a:avLst/>
          </a:prstGeom>
        </p:spPr>
        <p:txBody>
          <a:bodyPr>
            <a:normAutofit/>
          </a:bodyPr>
          <a:lstStyle>
            <a:lvl1pPr marL="0" indent="0">
              <a:lnSpc>
                <a:spcPct val="75000"/>
              </a:lnSpc>
              <a:buNone/>
              <a:defRPr sz="2800" b="1" i="0">
                <a:solidFill>
                  <a:schemeClr val="bg1"/>
                </a:solidFill>
                <a:latin typeface="Arial Black" panose="020B0604020202020204" pitchFamily="34" charset="0"/>
                <a:cs typeface="Arial Black" panose="020B0604020202020204" pitchFamily="34" charset="0"/>
              </a:defRPr>
            </a:lvl1pPr>
          </a:lstStyle>
          <a:p>
            <a:pPr lvl="0"/>
            <a:r>
              <a:rPr lang="en-US" dirty="0"/>
              <a:t>SECOND TITLE</a:t>
            </a:r>
          </a:p>
        </p:txBody>
      </p:sp>
      <p:sp>
        <p:nvSpPr>
          <p:cNvPr id="20" name="Text Placeholder 18">
            <a:extLst>
              <a:ext uri="{FF2B5EF4-FFF2-40B4-BE49-F238E27FC236}">
                <a16:creationId xmlns:a16="http://schemas.microsoft.com/office/drawing/2014/main" xmlns="" id="{3FC95667-11C8-4802-8DAA-63CCEA7BA1D3}"/>
              </a:ext>
            </a:extLst>
          </p:cNvPr>
          <p:cNvSpPr>
            <a:spLocks noGrp="1"/>
          </p:cNvSpPr>
          <p:nvPr>
            <p:ph type="body" sz="quarter" idx="39" hasCustomPrompt="1"/>
          </p:nvPr>
        </p:nvSpPr>
        <p:spPr>
          <a:xfrm>
            <a:off x="5348702" y="587551"/>
            <a:ext cx="4270490" cy="1517019"/>
          </a:xfrm>
          <a:prstGeom prst="rect">
            <a:avLst/>
          </a:prstGeom>
        </p:spPr>
        <p:txBody>
          <a:bodyPr>
            <a:normAutofit/>
          </a:bodyPr>
          <a:lstStyle>
            <a:lvl1pPr marL="0" indent="0">
              <a:lnSpc>
                <a:spcPts val="2000"/>
              </a:lnSpc>
              <a:spcAft>
                <a:spcPts val="600"/>
              </a:spcAft>
              <a:buNone/>
              <a:defRPr sz="1400" b="1">
                <a:solidFill>
                  <a:schemeClr val="bg1"/>
                </a:solidFill>
                <a:latin typeface="Arial" panose="020B0604020202020204" pitchFamily="34" charset="0"/>
                <a:cs typeface="Arial" panose="020B0604020202020204" pitchFamily="34" charset="0"/>
              </a:defRPr>
            </a:lvl1pPr>
          </a:lstStyle>
          <a:p>
            <a:r>
              <a:rPr lang="en-US" dirty="0"/>
              <a:t>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a:t>
            </a:r>
          </a:p>
        </p:txBody>
      </p:sp>
    </p:spTree>
    <p:extLst>
      <p:ext uri="{BB962C8B-B14F-4D97-AF65-F5344CB8AC3E}">
        <p14:creationId xmlns:p14="http://schemas.microsoft.com/office/powerpoint/2010/main" val="244913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364C22-ED3B-42E0-87CA-4BB9F024349D}"/>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a16="http://schemas.microsoft.com/office/drawing/2014/main" xmlns="" id="{833FE166-9580-4D6A-95E8-AC9FCCD8072C}"/>
              </a:ext>
            </a:extLst>
          </p:cNvPr>
          <p:cNvSpPr>
            <a:spLocks noGrp="1"/>
          </p:cNvSpPr>
          <p:nvPr>
            <p:ph type="dt" sz="half" idx="10"/>
          </p:nvPr>
        </p:nvSpPr>
        <p:spPr/>
        <p:txBody>
          <a:bodyPr/>
          <a:lstStyle/>
          <a:p>
            <a:fld id="{8DEA315A-F0AA-416F-8C60-C8943B4C2B02}" type="datetime1">
              <a:rPr lang="en-US" smtClean="0"/>
              <a:t>3/20/2024</a:t>
            </a:fld>
            <a:endParaRPr lang="en-US" dirty="0"/>
          </a:p>
        </p:txBody>
      </p:sp>
      <p:sp>
        <p:nvSpPr>
          <p:cNvPr id="4" name="Footer Placeholder 3">
            <a:extLst>
              <a:ext uri="{FF2B5EF4-FFF2-40B4-BE49-F238E27FC236}">
                <a16:creationId xmlns:a16="http://schemas.microsoft.com/office/drawing/2014/main" xmlns="" id="{A2F3640E-480D-4CD7-9713-9FE38EB4017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8BDCE3B3-9033-44D6-889C-161B1E238663}"/>
              </a:ext>
            </a:extLst>
          </p:cNvPr>
          <p:cNvSpPr>
            <a:spLocks noGrp="1"/>
          </p:cNvSpPr>
          <p:nvPr>
            <p:ph type="sldNum" sz="quarter" idx="12"/>
          </p:nvPr>
        </p:nvSpPr>
        <p:spPr/>
        <p:txBody>
          <a:body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6" name="Picture Placeholder 17">
            <a:extLst>
              <a:ext uri="{FF2B5EF4-FFF2-40B4-BE49-F238E27FC236}">
                <a16:creationId xmlns:a16="http://schemas.microsoft.com/office/drawing/2014/main" xmlns="" id="{94BA3747-8942-4C1A-9C85-8490F254ACDD}"/>
              </a:ext>
            </a:extLst>
          </p:cNvPr>
          <p:cNvSpPr>
            <a:spLocks noGrp="1"/>
          </p:cNvSpPr>
          <p:nvPr>
            <p:ph type="pic" sz="quarter" idx="4294967295"/>
          </p:nvPr>
        </p:nvSpPr>
        <p:spPr>
          <a:xfrm>
            <a:off x="7663379" y="2952"/>
            <a:ext cx="2395021"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7" name="Text Placeholder 9">
            <a:extLst>
              <a:ext uri="{FF2B5EF4-FFF2-40B4-BE49-F238E27FC236}">
                <a16:creationId xmlns:a16="http://schemas.microsoft.com/office/drawing/2014/main" xmlns="" id="{9E6050C9-C8D2-4BB5-8050-530E98501906}"/>
              </a:ext>
            </a:extLst>
          </p:cNvPr>
          <p:cNvSpPr>
            <a:spLocks noGrp="1"/>
          </p:cNvSpPr>
          <p:nvPr>
            <p:ph type="body" sz="quarter" idx="41" hasCustomPrompt="1"/>
          </p:nvPr>
        </p:nvSpPr>
        <p:spPr>
          <a:xfrm>
            <a:off x="271958" y="3250745"/>
            <a:ext cx="1369272" cy="2717329"/>
          </a:xfrm>
          <a:prstGeom prst="rect">
            <a:avLst/>
          </a:prstGeom>
        </p:spPr>
        <p:txBody>
          <a:bodyPr/>
          <a:lstStyle>
            <a:lvl1pPr marL="0" indent="0">
              <a:lnSpc>
                <a:spcPct val="100000"/>
              </a:lnSpc>
              <a:buNone/>
              <a:defRPr sz="1200" b="0" i="0" baseline="0">
                <a:solidFill>
                  <a:schemeClr val="bg1"/>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r>
              <a:rPr lang="en-US" dirty="0"/>
              <a:t> </a:t>
            </a:r>
            <a:r>
              <a:rPr lang="en-US" dirty="0" err="1"/>
              <a:t>copy</a:t>
            </a:r>
            <a:r>
              <a:rPr lang="en-US" dirty="0"/>
              <a:t> </a:t>
            </a:r>
            <a:r>
              <a:rPr lang="en-US" dirty="0" err="1"/>
              <a:t>copy</a:t>
            </a:r>
            <a:r>
              <a:rPr lang="en-US" dirty="0"/>
              <a:t> </a:t>
            </a:r>
            <a:r>
              <a:rPr lang="en-US" dirty="0" err="1"/>
              <a:t>copy</a:t>
            </a:r>
            <a:endParaRPr lang="en-US" dirty="0"/>
          </a:p>
        </p:txBody>
      </p:sp>
      <p:sp>
        <p:nvSpPr>
          <p:cNvPr id="8" name="Text Placeholder 25">
            <a:extLst>
              <a:ext uri="{FF2B5EF4-FFF2-40B4-BE49-F238E27FC236}">
                <a16:creationId xmlns:a16="http://schemas.microsoft.com/office/drawing/2014/main" xmlns="" id="{013389D4-9193-4E0D-83B0-4FCA024F77ED}"/>
              </a:ext>
            </a:extLst>
          </p:cNvPr>
          <p:cNvSpPr>
            <a:spLocks noGrp="1"/>
          </p:cNvSpPr>
          <p:nvPr>
            <p:ph type="body" sz="quarter" idx="27" hasCustomPrompt="1"/>
          </p:nvPr>
        </p:nvSpPr>
        <p:spPr>
          <a:xfrm>
            <a:off x="270269" y="2710939"/>
            <a:ext cx="1370961" cy="523275"/>
          </a:xfrm>
          <a:prstGeom prst="rect">
            <a:avLst/>
          </a:prstGeom>
        </p:spPr>
        <p:txBody>
          <a:bodyPr>
            <a:noAutofit/>
          </a:bodyPr>
          <a:lstStyle>
            <a:lvl1pPr marL="0" indent="0">
              <a:lnSpc>
                <a:spcPct val="100000"/>
              </a:lnSpc>
              <a:buNone/>
              <a:defRPr sz="1400" b="1" i="0">
                <a:solidFill>
                  <a:schemeClr val="bg1"/>
                </a:solidFill>
                <a:latin typeface="Arial" panose="020B0604020202020204" pitchFamily="34" charset="0"/>
                <a:cs typeface="Arial" panose="020B0604020202020204" pitchFamily="34" charset="0"/>
              </a:defRPr>
            </a:lvl1pPr>
          </a:lstStyle>
          <a:p>
            <a:pPr lvl="0"/>
            <a:r>
              <a:rPr lang="en-US" dirty="0"/>
              <a:t>HEADER GOES HERE</a:t>
            </a:r>
          </a:p>
        </p:txBody>
      </p:sp>
      <p:sp>
        <p:nvSpPr>
          <p:cNvPr id="9" name="Text Placeholder 25">
            <a:extLst>
              <a:ext uri="{FF2B5EF4-FFF2-40B4-BE49-F238E27FC236}">
                <a16:creationId xmlns:a16="http://schemas.microsoft.com/office/drawing/2014/main" xmlns="" id="{896F558B-540F-48CB-9742-B9636137BAB4}"/>
              </a:ext>
            </a:extLst>
          </p:cNvPr>
          <p:cNvSpPr>
            <a:spLocks noGrp="1"/>
          </p:cNvSpPr>
          <p:nvPr>
            <p:ph type="body" sz="quarter" idx="43" hasCustomPrompt="1"/>
          </p:nvPr>
        </p:nvSpPr>
        <p:spPr>
          <a:xfrm>
            <a:off x="270270" y="1265393"/>
            <a:ext cx="1415708" cy="645535"/>
          </a:xfrm>
          <a:prstGeom prst="rect">
            <a:avLst/>
          </a:prstGeom>
        </p:spPr>
        <p:txBody>
          <a:bodyPr>
            <a:noAutofit/>
          </a:bodyPr>
          <a:lstStyle>
            <a:lvl1pPr marL="0" indent="0">
              <a:lnSpc>
                <a:spcPct val="100000"/>
              </a:lnSpc>
              <a:buNone/>
              <a:defRPr sz="1800" b="1" i="0">
                <a:solidFill>
                  <a:srgbClr val="004980"/>
                </a:solidFill>
                <a:latin typeface="Arial Black" panose="020B0A04020102020204" pitchFamily="34" charset="0"/>
              </a:defRPr>
            </a:lvl1pPr>
          </a:lstStyle>
          <a:p>
            <a:r>
              <a:rPr lang="en-US" dirty="0"/>
              <a:t>HEADER 2 HERE</a:t>
            </a:r>
          </a:p>
        </p:txBody>
      </p:sp>
      <p:sp>
        <p:nvSpPr>
          <p:cNvPr id="10" name="Text Placeholder 25">
            <a:extLst>
              <a:ext uri="{FF2B5EF4-FFF2-40B4-BE49-F238E27FC236}">
                <a16:creationId xmlns:a16="http://schemas.microsoft.com/office/drawing/2014/main" xmlns="" id="{CB6CFB44-8097-4A29-8F0D-5304FBF3542D}"/>
              </a:ext>
            </a:extLst>
          </p:cNvPr>
          <p:cNvSpPr>
            <a:spLocks noGrp="1"/>
          </p:cNvSpPr>
          <p:nvPr>
            <p:ph type="body" sz="quarter" idx="44" hasCustomPrompt="1"/>
          </p:nvPr>
        </p:nvSpPr>
        <p:spPr>
          <a:xfrm>
            <a:off x="2326132" y="1263895"/>
            <a:ext cx="7472033" cy="214162"/>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1" name="Text Placeholder 6">
            <a:extLst>
              <a:ext uri="{FF2B5EF4-FFF2-40B4-BE49-F238E27FC236}">
                <a16:creationId xmlns:a16="http://schemas.microsoft.com/office/drawing/2014/main" xmlns="" id="{FB34690D-F7AF-419C-9780-529813354AAE}"/>
              </a:ext>
            </a:extLst>
          </p:cNvPr>
          <p:cNvSpPr>
            <a:spLocks noGrp="1"/>
          </p:cNvSpPr>
          <p:nvPr>
            <p:ph type="body" sz="quarter" idx="40" hasCustomPrompt="1"/>
          </p:nvPr>
        </p:nvSpPr>
        <p:spPr>
          <a:xfrm>
            <a:off x="2314409" y="1497848"/>
            <a:ext cx="7472033" cy="197644"/>
          </a:xfrm>
          <a:prstGeom prst="rect">
            <a:avLst/>
          </a:prstGeom>
        </p:spPr>
        <p:txBody>
          <a:bodyPr>
            <a:noAutofit/>
          </a:bodyPr>
          <a:lstStyle>
            <a:lvl1pPr marL="0" indent="0">
              <a:buNone/>
              <a:defRPr sz="1400" b="0" i="0">
                <a:solidFill>
                  <a:srgbClr val="66B948"/>
                </a:solidFill>
                <a:latin typeface="Arial" panose="020B0604020202020204" pitchFamily="34" charset="0"/>
                <a:cs typeface="Arial" panose="020B0604020202020204" pitchFamily="34" charset="0"/>
              </a:defRPr>
            </a:lvl1pPr>
          </a:lstStyle>
          <a:p>
            <a:pPr lvl="0"/>
            <a:r>
              <a:rPr lang="en-US" dirty="0"/>
              <a:t>Subhead here subhead here subhead here</a:t>
            </a:r>
          </a:p>
        </p:txBody>
      </p:sp>
      <p:sp>
        <p:nvSpPr>
          <p:cNvPr id="12" name="Text Placeholder 9">
            <a:extLst>
              <a:ext uri="{FF2B5EF4-FFF2-40B4-BE49-F238E27FC236}">
                <a16:creationId xmlns:a16="http://schemas.microsoft.com/office/drawing/2014/main" xmlns="" id="{9CD9E9D7-68C3-40DD-9E09-CA35B7D2B39E}"/>
              </a:ext>
            </a:extLst>
          </p:cNvPr>
          <p:cNvSpPr>
            <a:spLocks noGrp="1"/>
          </p:cNvSpPr>
          <p:nvPr>
            <p:ph type="body" sz="quarter" idx="45" hasCustomPrompt="1"/>
          </p:nvPr>
        </p:nvSpPr>
        <p:spPr>
          <a:xfrm>
            <a:off x="2326132" y="1740688"/>
            <a:ext cx="7460310" cy="1136587"/>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
        <p:nvSpPr>
          <p:cNvPr id="13" name="Text Placeholder 25">
            <a:extLst>
              <a:ext uri="{FF2B5EF4-FFF2-40B4-BE49-F238E27FC236}">
                <a16:creationId xmlns:a16="http://schemas.microsoft.com/office/drawing/2014/main" xmlns="" id="{F788701C-CF31-466D-B699-7ED61C23F860}"/>
              </a:ext>
            </a:extLst>
          </p:cNvPr>
          <p:cNvSpPr>
            <a:spLocks noGrp="1"/>
          </p:cNvSpPr>
          <p:nvPr>
            <p:ph type="body" sz="quarter" idx="46" hasCustomPrompt="1"/>
          </p:nvPr>
        </p:nvSpPr>
        <p:spPr>
          <a:xfrm>
            <a:off x="2326132" y="4955136"/>
            <a:ext cx="7472033" cy="324536"/>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4" name="Text Placeholder 9">
            <a:extLst>
              <a:ext uri="{FF2B5EF4-FFF2-40B4-BE49-F238E27FC236}">
                <a16:creationId xmlns:a16="http://schemas.microsoft.com/office/drawing/2014/main" xmlns="" id="{1F10308F-D86B-4D9E-ADDB-F52FD596D8F0}"/>
              </a:ext>
            </a:extLst>
          </p:cNvPr>
          <p:cNvSpPr>
            <a:spLocks noGrp="1"/>
          </p:cNvSpPr>
          <p:nvPr>
            <p:ph type="body" sz="quarter" idx="47" hasCustomPrompt="1"/>
          </p:nvPr>
        </p:nvSpPr>
        <p:spPr>
          <a:xfrm>
            <a:off x="2326132" y="5267808"/>
            <a:ext cx="7460310" cy="670915"/>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
        <p:nvSpPr>
          <p:cNvPr id="15" name="Text Placeholder 25">
            <a:extLst>
              <a:ext uri="{FF2B5EF4-FFF2-40B4-BE49-F238E27FC236}">
                <a16:creationId xmlns:a16="http://schemas.microsoft.com/office/drawing/2014/main" xmlns="" id="{E899A140-628F-4840-8042-259CE17EF004}"/>
              </a:ext>
            </a:extLst>
          </p:cNvPr>
          <p:cNvSpPr>
            <a:spLocks noGrp="1"/>
          </p:cNvSpPr>
          <p:nvPr>
            <p:ph type="body" sz="quarter" idx="48" hasCustomPrompt="1"/>
          </p:nvPr>
        </p:nvSpPr>
        <p:spPr>
          <a:xfrm>
            <a:off x="2326132" y="2936419"/>
            <a:ext cx="7448587" cy="278865"/>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6" name="Text Placeholder 9">
            <a:extLst>
              <a:ext uri="{FF2B5EF4-FFF2-40B4-BE49-F238E27FC236}">
                <a16:creationId xmlns:a16="http://schemas.microsoft.com/office/drawing/2014/main" xmlns="" id="{EA26FA70-90F6-420F-A354-717B2E300EA1}"/>
              </a:ext>
            </a:extLst>
          </p:cNvPr>
          <p:cNvSpPr>
            <a:spLocks noGrp="1"/>
          </p:cNvSpPr>
          <p:nvPr>
            <p:ph type="body" sz="quarter" idx="49" hasCustomPrompt="1"/>
          </p:nvPr>
        </p:nvSpPr>
        <p:spPr>
          <a:xfrm>
            <a:off x="2326132" y="3982955"/>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17" name="Picture Placeholder 17">
            <a:extLst>
              <a:ext uri="{FF2B5EF4-FFF2-40B4-BE49-F238E27FC236}">
                <a16:creationId xmlns:a16="http://schemas.microsoft.com/office/drawing/2014/main" xmlns="" id="{00881C6E-21A8-45BA-8594-0F6EBB4B9F22}"/>
              </a:ext>
            </a:extLst>
          </p:cNvPr>
          <p:cNvSpPr>
            <a:spLocks noGrp="1"/>
          </p:cNvSpPr>
          <p:nvPr>
            <p:ph type="pic" sz="quarter" idx="4294967295"/>
          </p:nvPr>
        </p:nvSpPr>
        <p:spPr>
          <a:xfrm>
            <a:off x="2538943" y="0"/>
            <a:ext cx="2326133"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18" name="Picture Placeholder 17">
            <a:extLst>
              <a:ext uri="{FF2B5EF4-FFF2-40B4-BE49-F238E27FC236}">
                <a16:creationId xmlns:a16="http://schemas.microsoft.com/office/drawing/2014/main" xmlns="" id="{B83D1804-730B-4E49-B5F5-4F7F0DCB70D1}"/>
              </a:ext>
            </a:extLst>
          </p:cNvPr>
          <p:cNvSpPr>
            <a:spLocks noGrp="1"/>
          </p:cNvSpPr>
          <p:nvPr>
            <p:ph type="pic" sz="quarter" idx="4294967295"/>
          </p:nvPr>
        </p:nvSpPr>
        <p:spPr>
          <a:xfrm>
            <a:off x="5052648" y="2952"/>
            <a:ext cx="2395021"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19" name="Picture Placeholder 17">
            <a:extLst>
              <a:ext uri="{FF2B5EF4-FFF2-40B4-BE49-F238E27FC236}">
                <a16:creationId xmlns:a16="http://schemas.microsoft.com/office/drawing/2014/main" xmlns="" id="{919BB136-D469-4FBD-AC34-D0F8C89DC33B}"/>
              </a:ext>
            </a:extLst>
          </p:cNvPr>
          <p:cNvSpPr>
            <a:spLocks noGrp="1"/>
          </p:cNvSpPr>
          <p:nvPr>
            <p:ph type="pic" sz="quarter" idx="4294967295"/>
          </p:nvPr>
        </p:nvSpPr>
        <p:spPr>
          <a:xfrm>
            <a:off x="-1" y="2952"/>
            <a:ext cx="2326133"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20" name="Text Placeholder 9">
            <a:extLst>
              <a:ext uri="{FF2B5EF4-FFF2-40B4-BE49-F238E27FC236}">
                <a16:creationId xmlns:a16="http://schemas.microsoft.com/office/drawing/2014/main" xmlns="" id="{8E001E7A-34AA-45EE-929D-211CC3471E1A}"/>
              </a:ext>
            </a:extLst>
          </p:cNvPr>
          <p:cNvSpPr>
            <a:spLocks noGrp="1"/>
          </p:cNvSpPr>
          <p:nvPr>
            <p:ph type="body" sz="quarter" idx="50" hasCustomPrompt="1"/>
          </p:nvPr>
        </p:nvSpPr>
        <p:spPr>
          <a:xfrm>
            <a:off x="3868907" y="3994819"/>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21" name="Text Placeholder 9">
            <a:extLst>
              <a:ext uri="{FF2B5EF4-FFF2-40B4-BE49-F238E27FC236}">
                <a16:creationId xmlns:a16="http://schemas.microsoft.com/office/drawing/2014/main" xmlns="" id="{4653A4BF-5DC9-42D4-A106-3AAC8A60061E}"/>
              </a:ext>
            </a:extLst>
          </p:cNvPr>
          <p:cNvSpPr>
            <a:spLocks noGrp="1"/>
          </p:cNvSpPr>
          <p:nvPr>
            <p:ph type="body" sz="quarter" idx="51" hasCustomPrompt="1"/>
          </p:nvPr>
        </p:nvSpPr>
        <p:spPr>
          <a:xfrm>
            <a:off x="5389235" y="3982955"/>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22" name="Text Placeholder 9">
            <a:extLst>
              <a:ext uri="{FF2B5EF4-FFF2-40B4-BE49-F238E27FC236}">
                <a16:creationId xmlns:a16="http://schemas.microsoft.com/office/drawing/2014/main" xmlns="" id="{46CC7137-8DDE-46D4-90DC-1025ABA05C72}"/>
              </a:ext>
            </a:extLst>
          </p:cNvPr>
          <p:cNvSpPr>
            <a:spLocks noGrp="1"/>
          </p:cNvSpPr>
          <p:nvPr>
            <p:ph type="body" sz="quarter" idx="52" hasCustomPrompt="1"/>
          </p:nvPr>
        </p:nvSpPr>
        <p:spPr>
          <a:xfrm>
            <a:off x="2314409" y="3215285"/>
            <a:ext cx="7460310" cy="670915"/>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Tree>
    <p:extLst>
      <p:ext uri="{BB962C8B-B14F-4D97-AF65-F5344CB8AC3E}">
        <p14:creationId xmlns:p14="http://schemas.microsoft.com/office/powerpoint/2010/main" val="372677454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1515" y="2069042"/>
            <a:ext cx="8675370" cy="36976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64082939"/>
      </p:ext>
    </p:extLst>
  </p:cSld>
  <p:clrMap bg1="lt1" tx1="dk1" bg2="lt2" tx2="dk2" accent1="accent1" accent2="accent2" accent3="accent3" accent4="accent4" accent5="accent5" accent6="accent6" hlink="hlink" folHlink="folHlink"/>
  <p:sldLayoutIdLst>
    <p:sldLayoutId id="2147483713" r:id="rId1"/>
  </p:sldLayoutIdLst>
  <p:hf sldNum="0" hdr="0" ftr="0"/>
  <p:txStyles>
    <p:titleStyle>
      <a:lvl1pPr algn="l" defTabSz="1005840" rtl="0" eaLnBrk="1" latinLnBrk="0" hangingPunct="1">
        <a:lnSpc>
          <a:spcPct val="90000"/>
        </a:lnSpc>
        <a:spcBef>
          <a:spcPct val="0"/>
        </a:spcBef>
        <a:buNone/>
        <a:defRPr sz="4840" kern="1200">
          <a:solidFill>
            <a:schemeClr val="tx1"/>
          </a:solidFill>
          <a:latin typeface="Arial" panose="020B0604020202020204" pitchFamily="34" charset="0"/>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Arial" panose="020B0604020202020204" pitchFamily="34" charset="0"/>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Arial" panose="020B0604020202020204" pitchFamily="34" charset="0"/>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Arial" panose="020B0604020202020204" pitchFamily="34" charset="0"/>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E58D725-F6B8-4CC6-832C-4CBC2AF1D9C3}"/>
              </a:ext>
            </a:extLst>
          </p:cNvPr>
          <p:cNvSpPr>
            <a:spLocks noGrp="1"/>
          </p:cNvSpPr>
          <p:nvPr>
            <p:ph type="title"/>
          </p:nvPr>
        </p:nvSpPr>
        <p:spPr>
          <a:xfrm>
            <a:off x="436497" y="7418515"/>
            <a:ext cx="4777865" cy="166016"/>
          </a:xfrm>
          <a:prstGeom prst="rect">
            <a:avLst/>
          </a:prstGeom>
        </p:spPr>
        <p:txBody>
          <a:bodyPr vert="horz" lIns="91440" tIns="45720" rIns="91440" bIns="45720" rtlCol="0" anchor="ctr">
            <a:normAutofit/>
          </a:bodyPr>
          <a:lstStyle/>
          <a:p>
            <a:r>
              <a:rPr lang="en-US" dirty="0"/>
              <a:t>Insert Document Title Here</a:t>
            </a:r>
          </a:p>
        </p:txBody>
      </p:sp>
      <p:sp>
        <p:nvSpPr>
          <p:cNvPr id="3" name="Text Placeholder 2">
            <a:extLst>
              <a:ext uri="{FF2B5EF4-FFF2-40B4-BE49-F238E27FC236}">
                <a16:creationId xmlns:a16="http://schemas.microsoft.com/office/drawing/2014/main" xmlns="" id="{3275EEFC-647A-4431-A116-CB64CBA006DB}"/>
              </a:ext>
            </a:extLst>
          </p:cNvPr>
          <p:cNvSpPr>
            <a:spLocks noGrp="1"/>
          </p:cNvSpPr>
          <p:nvPr>
            <p:ph type="body" idx="1"/>
          </p:nvPr>
        </p:nvSpPr>
        <p:spPr>
          <a:xfrm>
            <a:off x="692150" y="2068513"/>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Date Placeholder 3">
            <a:extLst>
              <a:ext uri="{FF2B5EF4-FFF2-40B4-BE49-F238E27FC236}">
                <a16:creationId xmlns:a16="http://schemas.microsoft.com/office/drawing/2014/main" xmlns="" id="{0F5F5CC9-DD25-4BEF-BD48-3A94E3D427CE}"/>
              </a:ext>
            </a:extLst>
          </p:cNvPr>
          <p:cNvSpPr>
            <a:spLocks noGrp="1"/>
          </p:cNvSpPr>
          <p:nvPr>
            <p:ph type="dt" sz="half" idx="2"/>
          </p:nvPr>
        </p:nvSpPr>
        <p:spPr>
          <a:xfrm>
            <a:off x="5221022" y="7430803"/>
            <a:ext cx="811223" cy="138727"/>
          </a:xfrm>
          <a:prstGeom prst="rect">
            <a:avLst/>
          </a:prstGeom>
        </p:spPr>
        <p:txBody>
          <a:bodyPr vert="horz" lIns="91440" tIns="45720" rIns="91440" bIns="45720" rtlCol="0" anchor="ctr"/>
          <a:lstStyle>
            <a:lvl1pPr algn="ctr">
              <a:defRPr sz="1000">
                <a:solidFill>
                  <a:schemeClr val="tx1"/>
                </a:solidFill>
                <a:latin typeface="Arial" panose="020B0604020202020204" pitchFamily="34" charset="0"/>
              </a:defRPr>
            </a:lvl1pPr>
          </a:lstStyle>
          <a:p>
            <a:fld id="{608D3D92-8734-4239-B246-B7208EFA88AF}" type="datetime1">
              <a:rPr lang="en-US" smtClean="0"/>
              <a:pPr/>
              <a:t>3/20/2024</a:t>
            </a:fld>
            <a:endParaRPr lang="en-US" dirty="0"/>
          </a:p>
        </p:txBody>
      </p:sp>
      <p:sp>
        <p:nvSpPr>
          <p:cNvPr id="14" name="Footer Placeholder 4">
            <a:extLst>
              <a:ext uri="{FF2B5EF4-FFF2-40B4-BE49-F238E27FC236}">
                <a16:creationId xmlns:a16="http://schemas.microsoft.com/office/drawing/2014/main" xmlns="" id="{6696C909-EBA7-4E62-AA6E-9B099FDAEB50}"/>
              </a:ext>
            </a:extLst>
          </p:cNvPr>
          <p:cNvSpPr>
            <a:spLocks noGrp="1"/>
          </p:cNvSpPr>
          <p:nvPr>
            <p:ph type="ftr" sz="quarter" idx="3"/>
          </p:nvPr>
        </p:nvSpPr>
        <p:spPr>
          <a:xfrm>
            <a:off x="1072138" y="7210037"/>
            <a:ext cx="7772400" cy="195570"/>
          </a:xfrm>
          <a:prstGeom prst="rect">
            <a:avLst/>
          </a:prstGeom>
        </p:spPr>
        <p:txBody>
          <a:bodyPr vert="horz" lIns="91440" tIns="45720" rIns="91440" bIns="45720" rtlCol="0" anchor="ctr"/>
          <a:lstStyle>
            <a:lvl1pPr algn="ctr">
              <a:defRPr sz="1000">
                <a:solidFill>
                  <a:schemeClr val="tx1"/>
                </a:solidFill>
                <a:latin typeface="Arial" panose="020B0604020202020204" pitchFamily="34" charset="0"/>
              </a:defRPr>
            </a:lvl1pPr>
          </a:lstStyle>
          <a:p>
            <a:endParaRPr lang="en-US" dirty="0"/>
          </a:p>
        </p:txBody>
      </p:sp>
      <p:sp>
        <p:nvSpPr>
          <p:cNvPr id="15" name="Slide Number Placeholder 5">
            <a:extLst>
              <a:ext uri="{FF2B5EF4-FFF2-40B4-BE49-F238E27FC236}">
                <a16:creationId xmlns:a16="http://schemas.microsoft.com/office/drawing/2014/main" xmlns="" id="{3ED50E8B-C54D-4AA8-8422-86FC1EDB283A}"/>
              </a:ext>
            </a:extLst>
          </p:cNvPr>
          <p:cNvSpPr>
            <a:spLocks noGrp="1"/>
          </p:cNvSpPr>
          <p:nvPr>
            <p:ph type="sldNum" sz="quarter" idx="4"/>
          </p:nvPr>
        </p:nvSpPr>
        <p:spPr>
          <a:xfrm>
            <a:off x="6045378" y="7430803"/>
            <a:ext cx="2620007" cy="138727"/>
          </a:xfrm>
          <a:prstGeom prst="rect">
            <a:avLst/>
          </a:prstGeom>
        </p:spPr>
        <p:txBody>
          <a:bodyPr vert="horz" lIns="91440" tIns="45720" rIns="91440" bIns="45720" rtlCol="0" anchor="ctr"/>
          <a:lstStyle>
            <a:lvl1pPr algn="r">
              <a:defRPr sz="1000">
                <a:solidFill>
                  <a:schemeClr val="tx1"/>
                </a:solidFill>
              </a:defRPr>
            </a:lvl1p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17" name="Footer Placeholder 4">
            <a:extLst>
              <a:ext uri="{FF2B5EF4-FFF2-40B4-BE49-F238E27FC236}">
                <a16:creationId xmlns:a16="http://schemas.microsoft.com/office/drawing/2014/main" xmlns="" id="{8E8B5F26-5933-4ADB-A3A2-A64C58306A41}"/>
              </a:ext>
            </a:extLst>
          </p:cNvPr>
          <p:cNvSpPr txBox="1">
            <a:spLocks/>
          </p:cNvSpPr>
          <p:nvPr userDrawn="1"/>
        </p:nvSpPr>
        <p:spPr>
          <a:xfrm>
            <a:off x="5100063" y="7390487"/>
            <a:ext cx="241917" cy="194043"/>
          </a:xfrm>
          <a:prstGeom prst="rect">
            <a:avLst/>
          </a:prstGeom>
        </p:spPr>
        <p:txBody>
          <a:bodyPr vert="horz" lIns="91440" tIns="45720" rIns="91440" bIns="45720" rtlCol="0" anchor="ctr"/>
          <a:lstStyle>
            <a:defPPr>
              <a:defRPr lang="en-US"/>
            </a:defPPr>
            <a:lvl1pPr marL="0" algn="ctr"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a:lstStyle>
          <a:p>
            <a:pPr algn="l">
              <a:tabLst>
                <a:tab pos="2971800" algn="ctr"/>
                <a:tab pos="5943600" algn="r"/>
              </a:tabLst>
            </a:pPr>
            <a:r>
              <a:rPr lang="en-US" sz="1000" dirty="0">
                <a:latin typeface="Arial" panose="020B0604020202020204" pitchFamily="34" charset="0"/>
                <a:ea typeface="Calibri" panose="020F0502020204030204" pitchFamily="34" charset="0"/>
                <a:cs typeface="Arial" panose="020B0604020202020204" pitchFamily="34" charset="0"/>
              </a:rPr>
              <a:t>|</a:t>
            </a:r>
            <a:endParaRPr lang="en-US" sz="1000" dirty="0">
              <a:latin typeface="Arial" panose="020B0604020202020204" pitchFamily="34" charset="0"/>
            </a:endParaRPr>
          </a:p>
        </p:txBody>
      </p:sp>
      <p:sp>
        <p:nvSpPr>
          <p:cNvPr id="18" name="Footer Placeholder 4">
            <a:extLst>
              <a:ext uri="{FF2B5EF4-FFF2-40B4-BE49-F238E27FC236}">
                <a16:creationId xmlns:a16="http://schemas.microsoft.com/office/drawing/2014/main" xmlns="" id="{E041431E-CE29-49CC-9BC4-F30BE8DB97A2}"/>
              </a:ext>
            </a:extLst>
          </p:cNvPr>
          <p:cNvSpPr txBox="1">
            <a:spLocks/>
          </p:cNvSpPr>
          <p:nvPr userDrawn="1"/>
        </p:nvSpPr>
        <p:spPr>
          <a:xfrm>
            <a:off x="5917934" y="7390487"/>
            <a:ext cx="241917" cy="194043"/>
          </a:xfrm>
          <a:prstGeom prst="rect">
            <a:avLst/>
          </a:prstGeom>
        </p:spPr>
        <p:txBody>
          <a:bodyPr vert="horz" lIns="91440" tIns="45720" rIns="91440" bIns="45720" rtlCol="0" anchor="ctr"/>
          <a:lstStyle>
            <a:defPPr>
              <a:defRPr lang="en-US"/>
            </a:defPPr>
            <a:lvl1pPr marL="0" algn="ctr"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a:lstStyle>
          <a:p>
            <a:pPr algn="l">
              <a:tabLst>
                <a:tab pos="2971800" algn="ctr"/>
                <a:tab pos="5943600" algn="r"/>
              </a:tabLst>
            </a:pPr>
            <a:r>
              <a:rPr lang="en-US" sz="1000" dirty="0">
                <a:latin typeface="Arial" panose="020B0604020202020204" pitchFamily="34" charset="0"/>
                <a:ea typeface="Calibri" panose="020F0502020204030204" pitchFamily="34" charset="0"/>
                <a:cs typeface="Arial" panose="020B0604020202020204" pitchFamily="34" charset="0"/>
              </a:rPr>
              <a:t>|</a:t>
            </a:r>
            <a:endParaRPr lang="en-US" sz="1000" dirty="0">
              <a:latin typeface="Arial" panose="020B0604020202020204" pitchFamily="34" charset="0"/>
            </a:endParaRPr>
          </a:p>
        </p:txBody>
      </p:sp>
    </p:spTree>
    <p:extLst>
      <p:ext uri="{BB962C8B-B14F-4D97-AF65-F5344CB8AC3E}">
        <p14:creationId xmlns:p14="http://schemas.microsoft.com/office/powerpoint/2010/main" val="1619110464"/>
      </p:ext>
    </p:extLst>
  </p:cSld>
  <p:clrMap bg1="lt1" tx1="dk1" bg2="lt2" tx2="dk2" accent1="accent1" accent2="accent2" accent3="accent3" accent4="accent4" accent5="accent5" accent6="accent6" hlink="hlink" folHlink="folHlink"/>
  <p:sldLayoutIdLst>
    <p:sldLayoutId id="2147483654" r:id="rId1"/>
    <p:sldLayoutId id="2147483655" r:id="rId2"/>
  </p:sldLayoutIdLst>
  <p:hf sldNum="0" hdr="0" ftr="0"/>
  <p:txStyles>
    <p:titleStyle>
      <a:lvl1pPr algn="r" defTabSz="914400" rtl="0" eaLnBrk="1" latinLnBrk="0" hangingPunct="1">
        <a:lnSpc>
          <a:spcPct val="90000"/>
        </a:lnSpc>
        <a:spcBef>
          <a:spcPct val="0"/>
        </a:spcBef>
        <a:buNone/>
        <a:defRPr lang="en-US" sz="1000" kern="1200" dirty="0">
          <a:solidFill>
            <a:schemeClr val="tx1"/>
          </a:solidFill>
          <a:latin typeface="Arial" panose="020B0604020202020204" pitchFamily="34" charset="0"/>
          <a:ea typeface="+mn-ea"/>
          <a:cs typeface="+mn-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xmlns="" id="{B2EBEF49-E074-29A2-F9F4-B25470E33104}"/>
              </a:ext>
            </a:extLst>
          </p:cNvPr>
          <p:cNvSpPr txBox="1"/>
          <p:nvPr/>
        </p:nvSpPr>
        <p:spPr>
          <a:xfrm>
            <a:off x="67861" y="-15645"/>
            <a:ext cx="7578246" cy="369332"/>
          </a:xfrm>
          <a:prstGeom prst="rect">
            <a:avLst/>
          </a:prstGeom>
          <a:noFill/>
        </p:spPr>
        <p:txBody>
          <a:bodyPr wrap="square" rtlCol="0">
            <a:spAutoFit/>
          </a:bodyPr>
          <a:lstStyle/>
          <a:p>
            <a:r>
              <a:rPr lang="en-US" sz="1800" b="0" i="0" smtClean="0">
                <a:ln w="12700">
                  <a:solidFill>
                    <a:srgbClr val="003F5C"/>
                  </a:solidFill>
                </a:ln>
                <a:solidFill>
                  <a:schemeClr val="bg1"/>
                </a:solidFill>
                <a:latin typeface="Arial Black" panose="020B0604020202020204" pitchFamily="34" charset="0"/>
                <a:cs typeface="Arial Black" panose="020B0604020202020204" pitchFamily="34" charset="0"/>
              </a:rPr>
              <a:t>Robert Lee ISD</a:t>
            </a:r>
            <a:endParaRPr lang="en-US" dirty="0"/>
          </a:p>
        </p:txBody>
      </p:sp>
      <p:sp>
        <p:nvSpPr>
          <p:cNvPr id="10" name="Title 9">
            <a:extLst>
              <a:ext uri="{FF2B5EF4-FFF2-40B4-BE49-F238E27FC236}">
                <a16:creationId xmlns:a16="http://schemas.microsoft.com/office/drawing/2014/main" xmlns="" id="{013710EB-951D-8E11-4B8C-5DBFD1D7CA3F}"/>
              </a:ext>
            </a:extLst>
          </p:cNvPr>
          <p:cNvSpPr txBox="1">
            <a:spLocks noGrp="1"/>
          </p:cNvSpPr>
          <p:nvPr>
            <p:ph type="title" idx="4294967295"/>
          </p:nvPr>
        </p:nvSpPr>
        <p:spPr>
          <a:xfrm>
            <a:off x="8264506" y="489209"/>
            <a:ext cx="1919532" cy="47705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ts val="1500"/>
              </a:lnSpc>
              <a:spcBef>
                <a:spcPts val="0"/>
              </a:spcBef>
              <a:spcAft>
                <a:spcPts val="0"/>
              </a:spcAft>
              <a:buClrTx/>
              <a:buSzTx/>
              <a:buFontTx/>
              <a:buNone/>
              <a:tabLst/>
              <a:defRPr/>
            </a:pPr>
            <a:r>
              <a:rPr kumimoji="0" lang="en-US" sz="5400" b="0" i="0" u="none" strike="noStrike" kern="1200" cap="none" spc="-300" normalizeH="0" baseline="0" noProof="0" dirty="0">
                <a:ln w="38100">
                  <a:solidFill>
                    <a:srgbClr val="123B60"/>
                  </a:solidFill>
                </a:ln>
                <a:solidFill>
                  <a:schemeClr val="bg1"/>
                </a:solidFill>
                <a:effectLst/>
                <a:uLnTx/>
                <a:uFillTx/>
                <a:latin typeface="Arial Black" panose="020B0604020202020204" pitchFamily="34" charset="0"/>
                <a:ea typeface="+mn-ea"/>
                <a:cs typeface="Arial Black" panose="020B0604020202020204" pitchFamily="34" charset="0"/>
              </a:rPr>
              <a:t>APR</a:t>
            </a:r>
          </a:p>
          <a:p>
            <a:pPr marL="0" marR="0" lvl="0" indent="0" algn="ctr" defTabSz="457200" rtl="0" eaLnBrk="1" fontAlgn="auto" latinLnBrk="0" hangingPunct="1">
              <a:lnSpc>
                <a:spcPts val="1500"/>
              </a:lnSpc>
              <a:spcBef>
                <a:spcPts val="0"/>
              </a:spcBef>
              <a:spcAft>
                <a:spcPts val="0"/>
              </a:spcAft>
              <a:buClrTx/>
              <a:buSzTx/>
              <a:buFontTx/>
              <a:buNone/>
              <a:tabLst/>
              <a:defRPr/>
            </a:pPr>
            <a:r>
              <a:rPr kumimoji="0" lang="en-US" sz="1400" b="0" i="0" u="none" strike="noStrike" kern="1200" cap="none" spc="0" normalizeH="0" baseline="0" noProof="0" dirty="0">
                <a:ln w="28575">
                  <a:noFill/>
                </a:ln>
                <a:solidFill>
                  <a:schemeClr val="bg1"/>
                </a:solidFill>
                <a:effectLst/>
                <a:uLnTx/>
                <a:uFillTx/>
                <a:latin typeface="Arial Black" panose="020B0604020202020204" pitchFamily="34" charset="0"/>
                <a:ea typeface="+mn-ea"/>
                <a:cs typeface="Arial Black" panose="020B0604020202020204" pitchFamily="34" charset="0"/>
              </a:rPr>
              <a:t>MENU 2024</a:t>
            </a:r>
            <a:endParaRPr kumimoji="0" lang="en-US" sz="2800" b="0" i="0" u="none" strike="noStrike" kern="1200" cap="none" spc="-300" normalizeH="0" baseline="0" noProof="0" dirty="0">
              <a:ln w="38100">
                <a:solidFill>
                  <a:srgbClr val="7B1111"/>
                </a:solidFill>
              </a:ln>
              <a:solidFill>
                <a:schemeClr val="bg1"/>
              </a:solidFill>
              <a:effectLst/>
              <a:uLnTx/>
              <a:uFillTx/>
              <a:latin typeface="+mn-lt"/>
              <a:ea typeface="+mn-ea"/>
              <a:cs typeface="+mn-cs"/>
            </a:endParaRPr>
          </a:p>
        </p:txBody>
      </p:sp>
      <p:sp>
        <p:nvSpPr>
          <p:cNvPr id="12" name="TextBox 11">
            <a:extLst>
              <a:ext uri="{FF2B5EF4-FFF2-40B4-BE49-F238E27FC236}">
                <a16:creationId xmlns:a16="http://schemas.microsoft.com/office/drawing/2014/main" xmlns="" id="{16CBAD27-BD62-F63A-F92B-0D14FC081BDA}"/>
              </a:ext>
            </a:extLst>
          </p:cNvPr>
          <p:cNvSpPr txBox="1"/>
          <p:nvPr/>
        </p:nvSpPr>
        <p:spPr>
          <a:xfrm>
            <a:off x="8499846" y="3613755"/>
            <a:ext cx="1527463" cy="461665"/>
          </a:xfrm>
          <a:prstGeom prst="rect">
            <a:avLst/>
          </a:prstGeom>
          <a:noFill/>
        </p:spPr>
        <p:txBody>
          <a:bodyPr wrap="square" rtlCol="0">
            <a:spAutoFit/>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b="1" spc="0" dirty="0">
                <a:ln w="28575">
                  <a:noFill/>
                </a:ln>
                <a:solidFill>
                  <a:schemeClr val="tx1"/>
                </a:solidFill>
                <a:latin typeface="Calibri" panose="020F0502020204030204" pitchFamily="34" charset="0"/>
                <a:cs typeface="Calibri" panose="020F0502020204030204" pitchFamily="34" charset="0"/>
              </a:rPr>
              <a:t>ANNOUNCEMENTS:</a:t>
            </a: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spc="0" dirty="0">
                <a:ln w="28575">
                  <a:noFill/>
                </a:ln>
                <a:solidFill>
                  <a:schemeClr val="tx1"/>
                </a:solidFill>
                <a:latin typeface="Calibri" panose="020F0502020204030204" pitchFamily="34" charset="0"/>
                <a:cs typeface="Calibri" panose="020F0502020204030204" pitchFamily="34" charset="0"/>
              </a:rPr>
              <a:t>TBD</a:t>
            </a:r>
          </a:p>
        </p:txBody>
      </p:sp>
      <p:graphicFrame>
        <p:nvGraphicFramePr>
          <p:cNvPr id="3" name="Table 2">
            <a:extLst>
              <a:ext uri="{FF2B5EF4-FFF2-40B4-BE49-F238E27FC236}">
                <a16:creationId xmlns:a16="http://schemas.microsoft.com/office/drawing/2014/main" xmlns="" id="{C4C022EB-E723-5F40-2440-E327D7F4A873}"/>
              </a:ext>
            </a:extLst>
          </p:cNvPr>
          <p:cNvGraphicFramePr>
            <a:graphicFrameLocks noGrp="1"/>
          </p:cNvGraphicFramePr>
          <p:nvPr>
            <p:extLst>
              <p:ext uri="{D42A27DB-BD31-4B8C-83A1-F6EECF244321}">
                <p14:modId xmlns:p14="http://schemas.microsoft.com/office/powerpoint/2010/main" val="4094217400"/>
              </p:ext>
            </p:extLst>
          </p:nvPr>
        </p:nvGraphicFramePr>
        <p:xfrm>
          <a:off x="68516" y="343447"/>
          <a:ext cx="8275257" cy="6372100"/>
        </p:xfrm>
        <a:graphic>
          <a:graphicData uri="http://schemas.openxmlformats.org/drawingml/2006/table">
            <a:tbl>
              <a:tblPr firstRow="1" bandRow="1">
                <a:tableStyleId>{5C22544A-7EE6-4342-B048-85BDC9FD1C3A}</a:tableStyleId>
              </a:tblPr>
              <a:tblGrid>
                <a:gridCol w="1617870">
                  <a:extLst>
                    <a:ext uri="{9D8B030D-6E8A-4147-A177-3AD203B41FA5}">
                      <a16:colId xmlns:a16="http://schemas.microsoft.com/office/drawing/2014/main" xmlns="" val="3388767451"/>
                    </a:ext>
                  </a:extLst>
                </a:gridCol>
                <a:gridCol w="1661375">
                  <a:extLst>
                    <a:ext uri="{9D8B030D-6E8A-4147-A177-3AD203B41FA5}">
                      <a16:colId xmlns:a16="http://schemas.microsoft.com/office/drawing/2014/main" xmlns="" val="942376715"/>
                    </a:ext>
                  </a:extLst>
                </a:gridCol>
                <a:gridCol w="1661374">
                  <a:extLst>
                    <a:ext uri="{9D8B030D-6E8A-4147-A177-3AD203B41FA5}">
                      <a16:colId xmlns:a16="http://schemas.microsoft.com/office/drawing/2014/main" xmlns="" val="2496387589"/>
                    </a:ext>
                  </a:extLst>
                </a:gridCol>
                <a:gridCol w="1687133">
                  <a:extLst>
                    <a:ext uri="{9D8B030D-6E8A-4147-A177-3AD203B41FA5}">
                      <a16:colId xmlns:a16="http://schemas.microsoft.com/office/drawing/2014/main" xmlns="" val="3008621668"/>
                    </a:ext>
                  </a:extLst>
                </a:gridCol>
                <a:gridCol w="1647505">
                  <a:extLst>
                    <a:ext uri="{9D8B030D-6E8A-4147-A177-3AD203B41FA5}">
                      <a16:colId xmlns:a16="http://schemas.microsoft.com/office/drawing/2014/main" xmlns="" val="1542494711"/>
                    </a:ext>
                  </a:extLst>
                </a:gridCol>
              </a:tblGrid>
              <a:tr h="279985">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MONDAY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TUESDAY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WEDNESDAY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THURSDAY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FRIDAY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336287332"/>
                  </a:ext>
                </a:extLst>
              </a:tr>
              <a:tr h="1188094">
                <a:tc>
                  <a:txBody>
                    <a:bodyPr/>
                    <a:lstStyle/>
                    <a:p>
                      <a:pPr algn="l"/>
                      <a:r>
                        <a:rPr lang="en-US" sz="1200" spc="0" dirty="0" smtClean="0">
                          <a:latin typeface="+mn-lt"/>
                          <a:cs typeface="Arial" panose="020B0604020202020204" pitchFamily="34" charset="0"/>
                        </a:rPr>
                        <a:t>1</a:t>
                      </a:r>
                      <a:r>
                        <a:rPr lang="en-US" sz="1200" spc="0" baseline="30000" dirty="0" smtClean="0">
                          <a:latin typeface="+mn-lt"/>
                          <a:cs typeface="Arial" panose="020B0604020202020204" pitchFamily="34" charset="0"/>
                        </a:rPr>
                        <a:t>.</a:t>
                      </a:r>
                    </a:p>
                    <a:p>
                      <a:pPr algn="l"/>
                      <a:endParaRPr lang="en-US" sz="1200" spc="0" baseline="30000" dirty="0" smtClean="0">
                        <a:latin typeface="+mn-lt"/>
                        <a:cs typeface="Arial" panose="020B0604020202020204" pitchFamily="34" charset="0"/>
                      </a:endParaRPr>
                    </a:p>
                    <a:p>
                      <a:pPr algn="l"/>
                      <a:r>
                        <a:rPr lang="en-US" sz="4400" spc="0" baseline="30000" dirty="0" smtClean="0">
                          <a:latin typeface="+mn-lt"/>
                          <a:cs typeface="Arial" panose="020B0604020202020204" pitchFamily="34" charset="0"/>
                        </a:rPr>
                        <a:t>Holiday </a:t>
                      </a:r>
                      <a:endParaRPr lang="en-US" sz="44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r>
                        <a:rPr lang="en-US" sz="1200" spc="0" dirty="0" smtClean="0">
                          <a:latin typeface="+mn-lt"/>
                          <a:cs typeface="Arial" panose="020B0604020202020204" pitchFamily="34" charset="0"/>
                        </a:rPr>
                        <a:t>2</a:t>
                      </a:r>
                      <a:r>
                        <a:rPr lang="en-US" sz="1200" spc="0" baseline="30000" dirty="0" smtClean="0">
                          <a:latin typeface="+mn-lt"/>
                          <a:cs typeface="Arial" panose="020B0604020202020204" pitchFamily="34" charset="0"/>
                        </a:rPr>
                        <a:t>.</a:t>
                      </a:r>
                      <a:r>
                        <a:rPr lang="en-US" sz="1200" spc="0" dirty="0" smtClean="0">
                          <a:latin typeface="+mn-lt"/>
                          <a:cs typeface="Arial" panose="020B0604020202020204" pitchFamily="34" charset="0"/>
                        </a:rPr>
                        <a:t> </a:t>
                      </a:r>
                      <a:r>
                        <a:rPr lang="en-US" sz="1100" u="sng" spc="0" dirty="0" smtClean="0">
                          <a:latin typeface="+mn-lt"/>
                          <a:cs typeface="Arial" panose="020B0604020202020204" pitchFamily="34" charset="0"/>
                        </a:rPr>
                        <a:t>French Toast and</a:t>
                      </a:r>
                      <a:r>
                        <a:rPr lang="en-US" sz="1100" u="sng" spc="0" baseline="0" dirty="0" smtClean="0">
                          <a:latin typeface="+mn-lt"/>
                          <a:cs typeface="Arial" panose="020B0604020202020204" pitchFamily="34" charset="0"/>
                        </a:rPr>
                        <a:t> Sausage</a:t>
                      </a:r>
                    </a:p>
                    <a:p>
                      <a:pPr algn="l"/>
                      <a:r>
                        <a:rPr lang="en-US" sz="1200" spc="0" baseline="0" dirty="0" smtClean="0">
                          <a:latin typeface="+mn-lt"/>
                          <a:cs typeface="Arial" panose="020B0604020202020204" pitchFamily="34" charset="0"/>
                        </a:rPr>
                        <a:t>Corn Dogs, Tots, Tomato Cup, Fruit Cup</a:t>
                      </a:r>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r>
                        <a:rPr lang="en-US" sz="1200" spc="0" dirty="0" smtClean="0">
                          <a:latin typeface="+mn-lt"/>
                          <a:cs typeface="Arial" panose="020B0604020202020204" pitchFamily="34" charset="0"/>
                        </a:rPr>
                        <a:t>3</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a:t>
                      </a:r>
                      <a:r>
                        <a:rPr lang="en-US" sz="1200" u="sng" spc="0" baseline="0" dirty="0" smtClean="0">
                          <a:latin typeface="+mn-lt"/>
                          <a:cs typeface="Arial" panose="020B0604020202020204" pitchFamily="34" charset="0"/>
                        </a:rPr>
                        <a:t>Power Breakfast</a:t>
                      </a:r>
                    </a:p>
                    <a:p>
                      <a:pPr algn="l"/>
                      <a:r>
                        <a:rPr lang="en-US" sz="1200" spc="0" baseline="0" dirty="0" smtClean="0">
                          <a:latin typeface="+mn-lt"/>
                          <a:cs typeface="Arial" panose="020B0604020202020204" pitchFamily="34" charset="0"/>
                        </a:rPr>
                        <a:t>Crispy Chicken Sandwich, Chips, Veggie Cup, Salad, Fruity </a:t>
                      </a:r>
                      <a:r>
                        <a:rPr lang="en-US" sz="1200" spc="0" baseline="0" dirty="0" err="1" smtClean="0">
                          <a:latin typeface="+mn-lt"/>
                          <a:cs typeface="Arial" panose="020B0604020202020204" pitchFamily="34" charset="0"/>
                        </a:rPr>
                        <a:t>Jello</a:t>
                      </a:r>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4</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a:t>
                      </a:r>
                      <a:r>
                        <a:rPr lang="en-US" sz="1200" u="sng" spc="0" baseline="0" dirty="0" smtClean="0">
                          <a:latin typeface="+mn-lt"/>
                          <a:cs typeface="Arial" panose="020B0604020202020204" pitchFamily="34" charset="0"/>
                        </a:rPr>
                        <a:t>Pancake Wrap and Yogurt</a:t>
                      </a:r>
                    </a:p>
                    <a:p>
                      <a:r>
                        <a:rPr lang="en-US" sz="1200" spc="0" baseline="0" dirty="0" smtClean="0">
                          <a:latin typeface="+mn-lt"/>
                          <a:cs typeface="Arial" panose="020B0604020202020204" pitchFamily="34" charset="0"/>
                        </a:rPr>
                        <a:t>Asian Bowl, Egg roll, Steamed Broccoli, Sweet corn, Mandarin Oranges</a:t>
                      </a:r>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5</a:t>
                      </a:r>
                      <a:r>
                        <a:rPr lang="en-US" sz="1200" u="sng" spc="0" baseline="30000" dirty="0" smtClean="0">
                          <a:latin typeface="+mn-lt"/>
                          <a:cs typeface="Arial" panose="020B0604020202020204" pitchFamily="34" charset="0"/>
                        </a:rPr>
                        <a:t>.</a:t>
                      </a:r>
                      <a:r>
                        <a:rPr lang="en-US" sz="1200" u="sng" spc="0" baseline="0" dirty="0" smtClean="0">
                          <a:latin typeface="+mn-lt"/>
                          <a:cs typeface="Arial" panose="020B0604020202020204" pitchFamily="34" charset="0"/>
                        </a:rPr>
                        <a:t> Cinnamon Roll and Sausage</a:t>
                      </a:r>
                    </a:p>
                    <a:p>
                      <a:r>
                        <a:rPr lang="en-US" sz="1200" spc="0" baseline="0" dirty="0" smtClean="0">
                          <a:latin typeface="+mn-lt"/>
                          <a:cs typeface="Arial" panose="020B0604020202020204" pitchFamily="34" charset="0"/>
                        </a:rPr>
                        <a:t>Pizza, Salad, Carrots, Green Beans, Fresh Fruit, Cookie</a:t>
                      </a:r>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718866968"/>
                  </a:ext>
                </a:extLst>
              </a:tr>
              <a:tr h="1222311">
                <a:tc>
                  <a:txBody>
                    <a:bodyPr/>
                    <a:lstStyle/>
                    <a:p>
                      <a:r>
                        <a:rPr lang="en-US" sz="1100" spc="0" dirty="0" smtClean="0">
                          <a:latin typeface="+mn-lt"/>
                          <a:cs typeface="Arial" panose="020B0604020202020204" pitchFamily="34" charset="0"/>
                        </a:rPr>
                        <a:t>8</a:t>
                      </a:r>
                      <a:r>
                        <a:rPr lang="en-US" sz="1100" spc="0" baseline="30000" dirty="0" smtClean="0">
                          <a:latin typeface="+mn-lt"/>
                          <a:cs typeface="Arial" panose="020B0604020202020204" pitchFamily="34" charset="0"/>
                        </a:rPr>
                        <a:t>.</a:t>
                      </a:r>
                      <a:r>
                        <a:rPr lang="en-US" sz="1100" spc="0" baseline="0" dirty="0" smtClean="0">
                          <a:latin typeface="+mn-lt"/>
                          <a:cs typeface="Arial" panose="020B0604020202020204" pitchFamily="34" charset="0"/>
                        </a:rPr>
                        <a:t> </a:t>
                      </a:r>
                      <a:r>
                        <a:rPr lang="en-US" sz="1100" u="sng" spc="0" baseline="0" dirty="0" smtClean="0">
                          <a:latin typeface="+mn-lt"/>
                          <a:cs typeface="Arial" panose="020B0604020202020204" pitchFamily="34" charset="0"/>
                        </a:rPr>
                        <a:t>Waffles and Bacon</a:t>
                      </a:r>
                    </a:p>
                    <a:p>
                      <a:r>
                        <a:rPr lang="en-US" sz="1100" spc="0" baseline="0" dirty="0" smtClean="0">
                          <a:latin typeface="+mn-lt"/>
                          <a:cs typeface="Arial" panose="020B0604020202020204" pitchFamily="34" charset="0"/>
                        </a:rPr>
                        <a:t>Sloppy Joes, Fries, Okra, Strawberries</a:t>
                      </a:r>
                      <a:endParaRPr lang="en-US" sz="11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100" spc="0" dirty="0" smtClean="0">
                          <a:latin typeface="+mn-lt"/>
                          <a:cs typeface="Arial" panose="020B0604020202020204" pitchFamily="34" charset="0"/>
                        </a:rPr>
                        <a:t>9</a:t>
                      </a:r>
                      <a:r>
                        <a:rPr lang="en-US" sz="1100" spc="0" baseline="30000" dirty="0" smtClean="0">
                          <a:latin typeface="+mn-lt"/>
                          <a:cs typeface="Arial" panose="020B0604020202020204" pitchFamily="34" charset="0"/>
                        </a:rPr>
                        <a:t>.</a:t>
                      </a:r>
                      <a:r>
                        <a:rPr lang="en-US" sz="1100" spc="0" baseline="0" dirty="0" smtClean="0">
                          <a:latin typeface="+mn-lt"/>
                          <a:cs typeface="Arial" panose="020B0604020202020204" pitchFamily="34" charset="0"/>
                        </a:rPr>
                        <a:t> </a:t>
                      </a:r>
                      <a:r>
                        <a:rPr lang="en-US" sz="1100" u="sng" spc="0" baseline="0" dirty="0" smtClean="0">
                          <a:latin typeface="+mn-lt"/>
                          <a:cs typeface="Arial" panose="020B0604020202020204" pitchFamily="34" charset="0"/>
                        </a:rPr>
                        <a:t>Breakfast Combo</a:t>
                      </a:r>
                    </a:p>
                    <a:p>
                      <a:pPr marL="0" marR="0" lvl="0" indent="0" algn="l" defTabSz="1005840" rtl="0" eaLnBrk="1" fontAlgn="auto" latinLnBrk="0" hangingPunct="1">
                        <a:lnSpc>
                          <a:spcPct val="100000"/>
                        </a:lnSpc>
                        <a:spcBef>
                          <a:spcPts val="0"/>
                        </a:spcBef>
                        <a:spcAft>
                          <a:spcPts val="0"/>
                        </a:spcAft>
                        <a:buClrTx/>
                        <a:buSzTx/>
                        <a:buFontTx/>
                        <a:buNone/>
                        <a:tabLst/>
                        <a:defRPr/>
                      </a:pPr>
                      <a:r>
                        <a:rPr lang="en-US" sz="1100" spc="0" baseline="0" dirty="0" smtClean="0">
                          <a:latin typeface="+mn-lt"/>
                          <a:cs typeface="Arial" panose="020B0604020202020204" pitchFamily="34" charset="0"/>
                        </a:rPr>
                        <a:t>Tex-mex Stack, Spanish rice, Charro beans, Carrot Coins, Salsa, Hot Cinnamon Apples, Fro </a:t>
                      </a:r>
                      <a:r>
                        <a:rPr lang="en-US" sz="1100" spc="0" baseline="0" dirty="0" err="1" smtClean="0">
                          <a:latin typeface="+mn-lt"/>
                          <a:cs typeface="Arial" panose="020B0604020202020204" pitchFamily="34" charset="0"/>
                        </a:rPr>
                        <a:t>Yo</a:t>
                      </a:r>
                      <a:endParaRPr lang="en-US" sz="1100" spc="0" dirty="0" smtClean="0">
                        <a:latin typeface="+mn-lt"/>
                        <a:cs typeface="Arial" panose="020B0604020202020204" pitchFamily="34" charset="0"/>
                      </a:endParaRPr>
                    </a:p>
                    <a:p>
                      <a:endParaRPr lang="en-US" sz="11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100" spc="0" dirty="0" smtClean="0">
                          <a:latin typeface="+mn-lt"/>
                          <a:cs typeface="Arial" panose="020B0604020202020204" pitchFamily="34" charset="0"/>
                        </a:rPr>
                        <a:t>10</a:t>
                      </a:r>
                      <a:r>
                        <a:rPr lang="en-US" sz="1100" u="sng" spc="0" baseline="30000" dirty="0" smtClean="0">
                          <a:latin typeface="+mn-lt"/>
                          <a:cs typeface="Arial" panose="020B0604020202020204" pitchFamily="34" charset="0"/>
                        </a:rPr>
                        <a:t>.</a:t>
                      </a:r>
                      <a:r>
                        <a:rPr lang="en-US" sz="1100" u="sng" spc="0" baseline="0" dirty="0" smtClean="0">
                          <a:latin typeface="+mn-lt"/>
                          <a:cs typeface="Arial" panose="020B0604020202020204" pitchFamily="34" charset="0"/>
                        </a:rPr>
                        <a:t> Pizza</a:t>
                      </a:r>
                    </a:p>
                    <a:p>
                      <a:r>
                        <a:rPr lang="en-US" sz="1100" spc="0" baseline="0" dirty="0" smtClean="0">
                          <a:latin typeface="+mn-lt"/>
                          <a:cs typeface="Arial" panose="020B0604020202020204" pitchFamily="34" charset="0"/>
                        </a:rPr>
                        <a:t>Chicken Alfredo, Breadsticks, Salad, California Blend, Peaches</a:t>
                      </a:r>
                      <a:endParaRPr lang="en-US" sz="11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100" spc="0" dirty="0" smtClean="0">
                          <a:latin typeface="+mn-lt"/>
                          <a:cs typeface="Arial" panose="020B0604020202020204" pitchFamily="34" charset="0"/>
                        </a:rPr>
                        <a:t>11</a:t>
                      </a:r>
                      <a:r>
                        <a:rPr lang="en-US" sz="1100" spc="0" baseline="30000" dirty="0" smtClean="0">
                          <a:latin typeface="+mn-lt"/>
                          <a:cs typeface="Arial" panose="020B0604020202020204" pitchFamily="34" charset="0"/>
                        </a:rPr>
                        <a:t>.</a:t>
                      </a:r>
                      <a:r>
                        <a:rPr lang="en-US" sz="1100" spc="0" baseline="0" dirty="0" smtClean="0">
                          <a:latin typeface="+mn-lt"/>
                          <a:cs typeface="Arial" panose="020B0604020202020204" pitchFamily="34" charset="0"/>
                        </a:rPr>
                        <a:t> </a:t>
                      </a:r>
                      <a:r>
                        <a:rPr lang="en-US" sz="1100" spc="0" baseline="30000" dirty="0" smtClean="0">
                          <a:latin typeface="+mn-lt"/>
                          <a:cs typeface="Arial" panose="020B0604020202020204" pitchFamily="34" charset="0"/>
                        </a:rPr>
                        <a:t>.</a:t>
                      </a:r>
                      <a:r>
                        <a:rPr lang="en-US" sz="1100" spc="0" baseline="0" dirty="0" smtClean="0">
                          <a:latin typeface="+mn-lt"/>
                          <a:cs typeface="Arial" panose="020B0604020202020204" pitchFamily="34" charset="0"/>
                        </a:rPr>
                        <a:t> </a:t>
                      </a:r>
                      <a:r>
                        <a:rPr lang="en-US" sz="1100" u="sng" spc="0" baseline="0" dirty="0" smtClean="0">
                          <a:latin typeface="+mn-lt"/>
                          <a:cs typeface="Arial" panose="020B0604020202020204" pitchFamily="34" charset="0"/>
                        </a:rPr>
                        <a:t>Oatmeal and Cinnamon Toast</a:t>
                      </a:r>
                    </a:p>
                    <a:p>
                      <a:r>
                        <a:rPr lang="en-US" sz="1100" spc="0" baseline="0" dirty="0" smtClean="0">
                          <a:latin typeface="+mn-lt"/>
                          <a:cs typeface="Arial" panose="020B0604020202020204" pitchFamily="34" charset="0"/>
                        </a:rPr>
                        <a:t>Popcorn Chicken, Roll, Corn, Broccoli salad, Apples, Rice crispy treat</a:t>
                      </a:r>
                      <a:endParaRPr lang="en-US" sz="11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100" spc="0" dirty="0" smtClean="0">
                          <a:latin typeface="+mn-lt"/>
                          <a:cs typeface="Arial" panose="020B0604020202020204" pitchFamily="34" charset="0"/>
                        </a:rPr>
                        <a:t>12</a:t>
                      </a:r>
                      <a:r>
                        <a:rPr lang="en-US" sz="1100" spc="0" baseline="30000" dirty="0" smtClean="0">
                          <a:latin typeface="+mn-lt"/>
                          <a:cs typeface="Arial" panose="020B0604020202020204" pitchFamily="34" charset="0"/>
                        </a:rPr>
                        <a:t>.</a:t>
                      </a:r>
                      <a:r>
                        <a:rPr lang="en-US" sz="1100" spc="0" baseline="0" dirty="0" smtClean="0">
                          <a:latin typeface="+mn-lt"/>
                          <a:cs typeface="Arial" panose="020B0604020202020204" pitchFamily="34" charset="0"/>
                        </a:rPr>
                        <a:t> </a:t>
                      </a:r>
                      <a:r>
                        <a:rPr lang="en-US" sz="1100" u="sng" spc="0" baseline="0" dirty="0" smtClean="0">
                          <a:latin typeface="+mn-lt"/>
                          <a:cs typeface="Arial" panose="020B0604020202020204" pitchFamily="34" charset="0"/>
                        </a:rPr>
                        <a:t>Donuts and Sausage</a:t>
                      </a:r>
                      <a:endParaRPr lang="en-US" sz="1100" u="sng" spc="0" dirty="0" smtClean="0">
                        <a:latin typeface="+mn-lt"/>
                        <a:cs typeface="Arial" panose="020B0604020202020204" pitchFamily="34" charset="0"/>
                      </a:endParaRPr>
                    </a:p>
                    <a:p>
                      <a:r>
                        <a:rPr lang="en-US" sz="1100" spc="0" dirty="0" smtClean="0">
                          <a:latin typeface="+mn-lt"/>
                          <a:cs typeface="Arial" panose="020B0604020202020204" pitchFamily="34" charset="0"/>
                        </a:rPr>
                        <a:t>Hot Dogs , Fries, tomato cup, Snowball salad</a:t>
                      </a:r>
                      <a:endParaRPr lang="en-US" sz="11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964727438"/>
                  </a:ext>
                </a:extLst>
              </a:tr>
              <a:tr h="1212979">
                <a:tc>
                  <a:txBody>
                    <a:bodyPr/>
                    <a:lstStyle/>
                    <a:p>
                      <a:r>
                        <a:rPr lang="en-US" sz="1200" spc="0" dirty="0" smtClean="0">
                          <a:latin typeface="+mn-lt"/>
                          <a:cs typeface="Arial" panose="020B0604020202020204" pitchFamily="34" charset="0"/>
                        </a:rPr>
                        <a:t>15</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a:t>
                      </a:r>
                      <a:r>
                        <a:rPr lang="en-US" sz="1200" u="sng" spc="0" baseline="0" dirty="0" smtClean="0">
                          <a:latin typeface="+mn-lt"/>
                          <a:cs typeface="Arial" panose="020B0604020202020204" pitchFamily="34" charset="0"/>
                        </a:rPr>
                        <a:t>Cereal and Toast</a:t>
                      </a:r>
                    </a:p>
                    <a:p>
                      <a:r>
                        <a:rPr lang="en-US" sz="1200" spc="0" baseline="0" dirty="0" smtClean="0">
                          <a:latin typeface="+mn-lt"/>
                          <a:cs typeface="Arial" panose="020B0604020202020204" pitchFamily="34" charset="0"/>
                        </a:rPr>
                        <a:t>Meat and Cheese </a:t>
                      </a:r>
                      <a:r>
                        <a:rPr lang="en-US" sz="1200" spc="0" baseline="0" dirty="0" err="1" smtClean="0">
                          <a:latin typeface="+mn-lt"/>
                          <a:cs typeface="Arial" panose="020B0604020202020204" pitchFamily="34" charset="0"/>
                        </a:rPr>
                        <a:t>Chalupas</a:t>
                      </a:r>
                      <a:r>
                        <a:rPr lang="en-US" sz="1200" spc="0" baseline="0" dirty="0" smtClean="0">
                          <a:latin typeface="+mn-lt"/>
                          <a:cs typeface="Arial" panose="020B0604020202020204" pitchFamily="34" charset="0"/>
                        </a:rPr>
                        <a:t>, Spanish Rice, Refried beans, Corn, Salsa, Oranges, Pudding</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16</a:t>
                      </a:r>
                      <a:r>
                        <a:rPr lang="en-US" sz="1200" u="sng" spc="0" baseline="30000" dirty="0" smtClean="0">
                          <a:latin typeface="+mn-lt"/>
                          <a:cs typeface="Arial" panose="020B0604020202020204" pitchFamily="34" charset="0"/>
                        </a:rPr>
                        <a:t>.</a:t>
                      </a:r>
                      <a:r>
                        <a:rPr lang="en-US" sz="1200" u="sng" spc="0" baseline="0" dirty="0" smtClean="0">
                          <a:latin typeface="+mn-lt"/>
                          <a:cs typeface="Arial" panose="020B0604020202020204" pitchFamily="34" charset="0"/>
                        </a:rPr>
                        <a:t> Taquito</a:t>
                      </a:r>
                    </a:p>
                    <a:p>
                      <a:r>
                        <a:rPr lang="en-US" sz="1200" spc="0" baseline="0" dirty="0" smtClean="0">
                          <a:latin typeface="+mn-lt"/>
                          <a:cs typeface="Arial" panose="020B0604020202020204" pitchFamily="34" charset="0"/>
                        </a:rPr>
                        <a:t>Chicken N waffles, Veggie Cup, Fries, Strawberries</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17</a:t>
                      </a:r>
                      <a:r>
                        <a:rPr lang="en-US" sz="1200" u="sng" spc="0" baseline="30000" dirty="0" smtClean="0">
                          <a:latin typeface="+mn-lt"/>
                          <a:cs typeface="Arial" panose="020B0604020202020204" pitchFamily="34" charset="0"/>
                        </a:rPr>
                        <a:t>.</a:t>
                      </a:r>
                      <a:r>
                        <a:rPr lang="en-US" sz="1200" u="sng" spc="0" baseline="0" dirty="0" smtClean="0">
                          <a:latin typeface="+mn-lt"/>
                          <a:cs typeface="Arial" panose="020B0604020202020204" pitchFamily="34" charset="0"/>
                        </a:rPr>
                        <a:t> Muffin and Yogurt</a:t>
                      </a:r>
                    </a:p>
                    <a:p>
                      <a:r>
                        <a:rPr lang="en-US" sz="1200" spc="0" baseline="0" dirty="0" smtClean="0">
                          <a:latin typeface="+mn-lt"/>
                          <a:cs typeface="Arial" panose="020B0604020202020204" pitchFamily="34" charset="0"/>
                        </a:rPr>
                        <a:t>Fish Sticks, Mac N cheese, Carrot Sticks, Vegetable Blend, Grapes</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18</a:t>
                      </a:r>
                      <a:r>
                        <a:rPr lang="en-US" sz="1200" u="sng" spc="0" dirty="0" smtClean="0">
                          <a:latin typeface="+mn-lt"/>
                          <a:cs typeface="Arial" panose="020B0604020202020204" pitchFamily="34" charset="0"/>
                        </a:rPr>
                        <a:t>. Breakfast</a:t>
                      </a:r>
                      <a:r>
                        <a:rPr lang="en-US" sz="1200" u="sng" spc="0" baseline="0" dirty="0" smtClean="0">
                          <a:latin typeface="+mn-lt"/>
                          <a:cs typeface="Arial" panose="020B0604020202020204" pitchFamily="34" charset="0"/>
                        </a:rPr>
                        <a:t> strudel and Cheese cubes</a:t>
                      </a:r>
                    </a:p>
                    <a:p>
                      <a:r>
                        <a:rPr lang="en-US" sz="1200" spc="0" baseline="0" dirty="0" smtClean="0">
                          <a:latin typeface="+mn-lt"/>
                          <a:cs typeface="Arial" panose="020B0604020202020204" pitchFamily="34" charset="0"/>
                        </a:rPr>
                        <a:t>Burger Choice, Chips, Garnish, pears</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baseline="0" dirty="0" smtClean="0">
                          <a:latin typeface="+mn-lt"/>
                          <a:cs typeface="Arial" panose="020B0604020202020204" pitchFamily="34" charset="0"/>
                        </a:rPr>
                        <a:t>19. </a:t>
                      </a:r>
                      <a:r>
                        <a:rPr lang="en-US" sz="1200" u="sng" spc="0" baseline="0" dirty="0" smtClean="0">
                          <a:latin typeface="+mn-lt"/>
                          <a:cs typeface="Arial" panose="020B0604020202020204" pitchFamily="34" charset="0"/>
                        </a:rPr>
                        <a:t>Funnel Cake and Sausage</a:t>
                      </a:r>
                    </a:p>
                    <a:p>
                      <a:r>
                        <a:rPr lang="en-US" sz="1200" spc="0" baseline="0" dirty="0" smtClean="0">
                          <a:latin typeface="+mn-lt"/>
                          <a:cs typeface="Arial" panose="020B0604020202020204" pitchFamily="34" charset="0"/>
                        </a:rPr>
                        <a:t>Steak finger Basket, Corn, Cucumbers, Cookie, applesauce</a:t>
                      </a:r>
                    </a:p>
                    <a:p>
                      <a:r>
                        <a:rPr lang="en-US" sz="1600" spc="0" baseline="30000" dirty="0" smtClean="0">
                          <a:latin typeface="+mn-lt"/>
                          <a:cs typeface="Arial" panose="020B0604020202020204" pitchFamily="34" charset="0"/>
                        </a:rPr>
                        <a:t> </a:t>
                      </a:r>
                      <a:endParaRPr lang="en-US" sz="16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005803392"/>
                  </a:ext>
                </a:extLst>
              </a:tr>
              <a:tr h="1223493">
                <a:tc>
                  <a:txBody>
                    <a:bodyPr/>
                    <a:lstStyle/>
                    <a:p>
                      <a:r>
                        <a:rPr lang="en-US" sz="1200" spc="0" dirty="0" smtClean="0">
                          <a:latin typeface="+mn-lt"/>
                          <a:cs typeface="Arial" panose="020B0604020202020204" pitchFamily="34" charset="0"/>
                        </a:rPr>
                        <a:t>22</a:t>
                      </a:r>
                      <a:r>
                        <a:rPr lang="en-US" sz="1200" u="sng" spc="0" baseline="30000" dirty="0" smtClean="0">
                          <a:latin typeface="+mn-lt"/>
                          <a:cs typeface="Arial" panose="020B0604020202020204" pitchFamily="34" charset="0"/>
                        </a:rPr>
                        <a:t>.</a:t>
                      </a:r>
                      <a:r>
                        <a:rPr lang="en-US" sz="1200" u="sng" spc="0" baseline="0" dirty="0" smtClean="0">
                          <a:latin typeface="+mn-lt"/>
                          <a:cs typeface="Arial" panose="020B0604020202020204" pitchFamily="34" charset="0"/>
                        </a:rPr>
                        <a:t> Breakfast Cookie and Yogurt</a:t>
                      </a:r>
                    </a:p>
                    <a:p>
                      <a:r>
                        <a:rPr lang="en-US" sz="1200" spc="0" baseline="0" dirty="0" smtClean="0">
                          <a:latin typeface="+mn-lt"/>
                          <a:cs typeface="Arial" panose="020B0604020202020204" pitchFamily="34" charset="0"/>
                        </a:rPr>
                        <a:t>Breaded Chicken Leg, Biscuit, Salad, Sweet potatoes, fresh fruit</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23</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a:t>
                      </a:r>
                      <a:r>
                        <a:rPr lang="en-US" sz="1200" u="sng" spc="0" baseline="0" dirty="0" smtClean="0">
                          <a:latin typeface="+mn-lt"/>
                          <a:cs typeface="Arial" panose="020B0604020202020204" pitchFamily="34" charset="0"/>
                        </a:rPr>
                        <a:t>Sausage and Biscuit</a:t>
                      </a:r>
                    </a:p>
                    <a:p>
                      <a:r>
                        <a:rPr lang="en-US" sz="1200" spc="0" baseline="0" dirty="0" smtClean="0">
                          <a:latin typeface="+mn-lt"/>
                          <a:cs typeface="Arial" panose="020B0604020202020204" pitchFamily="34" charset="0"/>
                        </a:rPr>
                        <a:t>Walking taco, Charro beans, Veggie Cup, salsa, Chilled pineapple, Brownies </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24</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a:t>
                      </a:r>
                      <a:r>
                        <a:rPr lang="en-US" sz="1200" u="sng" spc="0" baseline="0" dirty="0" smtClean="0">
                          <a:latin typeface="+mn-lt"/>
                          <a:cs typeface="Arial" panose="020B0604020202020204" pitchFamily="34" charset="0"/>
                        </a:rPr>
                        <a:t>Stuffed Bagel and Cheese Stick</a:t>
                      </a:r>
                    </a:p>
                    <a:p>
                      <a:r>
                        <a:rPr lang="en-US" sz="1200" spc="0" baseline="0" dirty="0" smtClean="0">
                          <a:latin typeface="+mn-lt"/>
                          <a:cs typeface="Arial" panose="020B0604020202020204" pitchFamily="34" charset="0"/>
                        </a:rPr>
                        <a:t>Lasagna, Breadsticks, Steamed Broccoli, Mashed potatoes, Cinnamon applesauce</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25</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a:t>
                      </a:r>
                      <a:r>
                        <a:rPr lang="en-US" sz="1200" u="sng" spc="0" baseline="0" dirty="0" smtClean="0">
                          <a:latin typeface="+mn-lt"/>
                          <a:cs typeface="Arial" panose="020B0604020202020204" pitchFamily="34" charset="0"/>
                        </a:rPr>
                        <a:t>Parfait</a:t>
                      </a:r>
                    </a:p>
                    <a:p>
                      <a:r>
                        <a:rPr lang="en-US" sz="1200" spc="0" baseline="0" dirty="0" smtClean="0">
                          <a:latin typeface="+mn-lt"/>
                          <a:cs typeface="Arial" panose="020B0604020202020204" pitchFamily="34" charset="0"/>
                        </a:rPr>
                        <a:t>Chicken Wings, Chips, Celery and carrot sticks, mixed fruit, sherbet</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26</a:t>
                      </a:r>
                      <a:r>
                        <a:rPr lang="en-US" sz="1200" u="sng" spc="0" baseline="30000" dirty="0" smtClean="0">
                          <a:latin typeface="+mn-lt"/>
                          <a:cs typeface="Arial" panose="020B0604020202020204" pitchFamily="34" charset="0"/>
                        </a:rPr>
                        <a:t>.</a:t>
                      </a:r>
                      <a:r>
                        <a:rPr lang="en-US" sz="1200" u="sng" spc="0" baseline="0" dirty="0" smtClean="0">
                          <a:latin typeface="+mn-lt"/>
                          <a:cs typeface="Arial" panose="020B0604020202020204" pitchFamily="34" charset="0"/>
                        </a:rPr>
                        <a:t> Cereal and Toast</a:t>
                      </a:r>
                    </a:p>
                    <a:p>
                      <a:r>
                        <a:rPr lang="en-US" sz="1200" spc="0" baseline="0" dirty="0" smtClean="0">
                          <a:latin typeface="+mn-lt"/>
                          <a:cs typeface="Arial" panose="020B0604020202020204" pitchFamily="34" charset="0"/>
                        </a:rPr>
                        <a:t>Chicken parmesan, Roll, Green beans, Corn, peaches</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40178053"/>
                  </a:ext>
                </a:extLst>
              </a:tr>
              <a:tr h="1094704">
                <a:tc>
                  <a:txBody>
                    <a:bodyPr/>
                    <a:lstStyle/>
                    <a:p>
                      <a:r>
                        <a:rPr lang="en-US" sz="1200" spc="0" dirty="0" smtClean="0">
                          <a:latin typeface="+mn-lt"/>
                          <a:cs typeface="Arial" panose="020B0604020202020204" pitchFamily="34" charset="0"/>
                        </a:rPr>
                        <a:t>29</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a:t>
                      </a:r>
                      <a:r>
                        <a:rPr lang="en-US" sz="1200" u="sng" spc="0" baseline="0" dirty="0" smtClean="0">
                          <a:latin typeface="+mn-lt"/>
                          <a:cs typeface="Arial" panose="020B0604020202020204" pitchFamily="34" charset="0"/>
                        </a:rPr>
                        <a:t>Chicken N Biscuit</a:t>
                      </a:r>
                    </a:p>
                    <a:p>
                      <a:r>
                        <a:rPr lang="en-US" sz="1200" spc="0" baseline="0" dirty="0" smtClean="0">
                          <a:latin typeface="+mn-lt"/>
                          <a:cs typeface="Arial" panose="020B0604020202020204" pitchFamily="34" charset="0"/>
                        </a:rPr>
                        <a:t>Nachos Grande, Salsa, Pinto Beans, Cucumbers, apricots, ice cream cup</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30</a:t>
                      </a:r>
                      <a:r>
                        <a:rPr lang="en-US" sz="1200" spc="0" baseline="30000" dirty="0" smtClean="0">
                          <a:latin typeface="+mn-lt"/>
                          <a:cs typeface="Arial" panose="020B0604020202020204" pitchFamily="34" charset="0"/>
                        </a:rPr>
                        <a:t>.</a:t>
                      </a:r>
                      <a:r>
                        <a:rPr lang="en-US" sz="1200" spc="0" baseline="0" dirty="0" smtClean="0">
                          <a:latin typeface="+mn-lt"/>
                          <a:cs typeface="Arial" panose="020B0604020202020204" pitchFamily="34" charset="0"/>
                        </a:rPr>
                        <a:t> </a:t>
                      </a:r>
                      <a:r>
                        <a:rPr lang="en-US" sz="1200" u="sng" spc="0" baseline="0" dirty="0" smtClean="0">
                          <a:latin typeface="+mn-lt"/>
                          <a:cs typeface="Arial" panose="020B0604020202020204" pitchFamily="34" charset="0"/>
                        </a:rPr>
                        <a:t>Breakfast Bread and Yogurt</a:t>
                      </a:r>
                    </a:p>
                    <a:p>
                      <a:r>
                        <a:rPr lang="en-US" sz="1200" spc="0" baseline="0" dirty="0" smtClean="0">
                          <a:latin typeface="+mn-lt"/>
                          <a:cs typeface="Arial" panose="020B0604020202020204" pitchFamily="34" charset="0"/>
                        </a:rPr>
                        <a:t>Spaghetti bowl, breadsticks, Veggie Cup, Salad, Fruity </a:t>
                      </a:r>
                      <a:r>
                        <a:rPr lang="en-US" sz="1200" spc="0" baseline="0" dirty="0" err="1" smtClean="0">
                          <a:latin typeface="+mn-lt"/>
                          <a:cs typeface="Arial" panose="020B0604020202020204" pitchFamily="34" charset="0"/>
                        </a:rPr>
                        <a:t>jello</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074260729"/>
                  </a:ext>
                </a:extLst>
              </a:tr>
            </a:tbl>
          </a:graphicData>
        </a:graphic>
      </p:graphicFrame>
      <p:sp>
        <p:nvSpPr>
          <p:cNvPr id="2" name="Date Placeholder 1">
            <a:extLst>
              <a:ext uri="{FF2B5EF4-FFF2-40B4-BE49-F238E27FC236}">
                <a16:creationId xmlns:a16="http://schemas.microsoft.com/office/drawing/2014/main" xmlns="" id="{D20789D0-0553-C488-3C01-5E7CD1807837}"/>
              </a:ext>
            </a:extLst>
          </p:cNvPr>
          <p:cNvSpPr>
            <a:spLocks noGrp="1"/>
          </p:cNvSpPr>
          <p:nvPr>
            <p:ph type="dt" sz="half" idx="2"/>
          </p:nvPr>
        </p:nvSpPr>
        <p:spPr/>
        <p:txBody>
          <a:bodyPr/>
          <a:lstStyle/>
          <a:p>
            <a:pPr algn="r"/>
            <a:r>
              <a:rPr lang="en-US" dirty="0"/>
              <a:t>Updated 4/1/2024</a:t>
            </a:r>
          </a:p>
          <a:p>
            <a:pPr algn="r"/>
            <a:r>
              <a:rPr lang="en-US" dirty="0" err="1"/>
              <a:t>www.SquareMeals.org</a:t>
            </a:r>
            <a:endParaRPr lang="en-US" dirty="0"/>
          </a:p>
        </p:txBody>
      </p:sp>
    </p:spTree>
    <p:extLst>
      <p:ext uri="{BB962C8B-B14F-4D97-AF65-F5344CB8AC3E}">
        <p14:creationId xmlns:p14="http://schemas.microsoft.com/office/powerpoint/2010/main" val="19029963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2254</TotalTime>
  <Words>397</Words>
  <Application>Microsoft Office PowerPoint</Application>
  <PresentationFormat>Custom</PresentationFormat>
  <Paragraphs>58</Paragraphs>
  <Slides>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Arial Black</vt:lpstr>
      <vt:lpstr>Calibri</vt:lpstr>
      <vt:lpstr>Rockwell</vt:lpstr>
      <vt:lpstr>Office Theme</vt:lpstr>
      <vt:lpstr>Custom Design</vt:lpstr>
      <vt:lpstr>APR MENU 2024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Alfaro</dc:creator>
  <cp:lastModifiedBy>Samantha Burns</cp:lastModifiedBy>
  <cp:revision>211</cp:revision>
  <dcterms:created xsi:type="dcterms:W3CDTF">2018-01-29T19:14:57Z</dcterms:created>
  <dcterms:modified xsi:type="dcterms:W3CDTF">2024-03-20T14:22:04Z</dcterms:modified>
</cp:coreProperties>
</file>