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4"/>
  </p:sldMasterIdLst>
  <p:notesMasterIdLst>
    <p:notesMasterId r:id="rId27"/>
  </p:notesMasterIdLst>
  <p:sldIdLst>
    <p:sldId id="257" r:id="rId5"/>
    <p:sldId id="288" r:id="rId6"/>
    <p:sldId id="274" r:id="rId7"/>
    <p:sldId id="307" r:id="rId8"/>
    <p:sldId id="295" r:id="rId9"/>
    <p:sldId id="296" r:id="rId10"/>
    <p:sldId id="297" r:id="rId11"/>
    <p:sldId id="298" r:id="rId12"/>
    <p:sldId id="299" r:id="rId13"/>
    <p:sldId id="300" r:id="rId14"/>
    <p:sldId id="301" r:id="rId15"/>
    <p:sldId id="302" r:id="rId16"/>
    <p:sldId id="281" r:id="rId17"/>
    <p:sldId id="306" r:id="rId18"/>
    <p:sldId id="304" r:id="rId19"/>
    <p:sldId id="305" r:id="rId20"/>
    <p:sldId id="303" r:id="rId21"/>
    <p:sldId id="294" r:id="rId22"/>
    <p:sldId id="292" r:id="rId23"/>
    <p:sldId id="293" r:id="rId24"/>
    <p:sldId id="291" r:id="rId25"/>
    <p:sldId id="290" r:id="rId26"/>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912" userDrawn="1">
          <p15:clr>
            <a:srgbClr val="A4A3A4"/>
          </p15:clr>
        </p15:guide>
        <p15:guide id="2" pos="390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9195" autoAdjust="0"/>
    <p:restoredTop sz="94660"/>
  </p:normalViewPr>
  <p:slideViewPr>
    <p:cSldViewPr snapToGrid="0" showGuides="1">
      <p:cViewPr varScale="1">
        <p:scale>
          <a:sx n="86" d="100"/>
          <a:sy n="86" d="100"/>
        </p:scale>
        <p:origin x="826" y="72"/>
      </p:cViewPr>
      <p:guideLst>
        <p:guide orient="horz" pos="912"/>
        <p:guide pos="3904"/>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microsoft.com/office/2016/11/relationships/changesInfo" Target="changesInfos/changesInfo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notesMaster" Target="notesMasters/notesMaster1.xml"/><Relationship Id="rId30"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randi Squires" userId="4da0e4d5-9e66-4b52-b0d9-3eddb2f875b9" providerId="ADAL" clId="{0EAB597C-1978-404A-897E-22D2AAE937CF}"/>
    <pc:docChg chg="undo custSel addSld delSld modSld sldOrd">
      <pc:chgData name="Mirandi Squires" userId="4da0e4d5-9e66-4b52-b0d9-3eddb2f875b9" providerId="ADAL" clId="{0EAB597C-1978-404A-897E-22D2AAE937CF}" dt="2024-04-23T21:57:08.967" v="1001"/>
      <pc:docMkLst>
        <pc:docMk/>
      </pc:docMkLst>
      <pc:sldChg chg="del">
        <pc:chgData name="Mirandi Squires" userId="4da0e4d5-9e66-4b52-b0d9-3eddb2f875b9" providerId="ADAL" clId="{0EAB597C-1978-404A-897E-22D2AAE937CF}" dt="2024-04-22T14:56:48.257" v="7" actId="2696"/>
        <pc:sldMkLst>
          <pc:docMk/>
          <pc:sldMk cId="3109682628" sldId="269"/>
        </pc:sldMkLst>
      </pc:sldChg>
      <pc:sldChg chg="mod">
        <pc:chgData name="Mirandi Squires" userId="4da0e4d5-9e66-4b52-b0d9-3eddb2f875b9" providerId="ADAL" clId="{0EAB597C-1978-404A-897E-22D2AAE937CF}" dt="2024-04-22T15:50:45.777" v="12" actId="27918"/>
        <pc:sldMkLst>
          <pc:docMk/>
          <pc:sldMk cId="2283139412" sldId="274"/>
        </pc:sldMkLst>
      </pc:sldChg>
      <pc:sldChg chg="del">
        <pc:chgData name="Mirandi Squires" userId="4da0e4d5-9e66-4b52-b0d9-3eddb2f875b9" providerId="ADAL" clId="{0EAB597C-1978-404A-897E-22D2AAE937CF}" dt="2024-04-22T14:56:46.047" v="6" actId="2696"/>
        <pc:sldMkLst>
          <pc:docMk/>
          <pc:sldMk cId="3727493208" sldId="275"/>
        </pc:sldMkLst>
      </pc:sldChg>
      <pc:sldChg chg="del">
        <pc:chgData name="Mirandi Squires" userId="4da0e4d5-9e66-4b52-b0d9-3eddb2f875b9" providerId="ADAL" clId="{0EAB597C-1978-404A-897E-22D2AAE937CF}" dt="2024-04-22T14:56:42.411" v="5" actId="2696"/>
        <pc:sldMkLst>
          <pc:docMk/>
          <pc:sldMk cId="690673997" sldId="277"/>
        </pc:sldMkLst>
      </pc:sldChg>
      <pc:sldChg chg="del">
        <pc:chgData name="Mirandi Squires" userId="4da0e4d5-9e66-4b52-b0d9-3eddb2f875b9" providerId="ADAL" clId="{0EAB597C-1978-404A-897E-22D2AAE937CF}" dt="2024-04-22T18:09:38.596" v="656" actId="2696"/>
        <pc:sldMkLst>
          <pc:docMk/>
          <pc:sldMk cId="1343073170" sldId="289"/>
        </pc:sldMkLst>
      </pc:sldChg>
      <pc:sldChg chg="modSp">
        <pc:chgData name="Mirandi Squires" userId="4da0e4d5-9e66-4b52-b0d9-3eddb2f875b9" providerId="ADAL" clId="{0EAB597C-1978-404A-897E-22D2AAE937CF}" dt="2024-04-23T17:39:27.277" v="723" actId="1076"/>
        <pc:sldMkLst>
          <pc:docMk/>
          <pc:sldMk cId="2800944453" sldId="292"/>
        </pc:sldMkLst>
        <pc:spChg chg="mod">
          <ac:chgData name="Mirandi Squires" userId="4da0e4d5-9e66-4b52-b0d9-3eddb2f875b9" providerId="ADAL" clId="{0EAB597C-1978-404A-897E-22D2AAE937CF}" dt="2024-04-23T17:39:27.277" v="723" actId="1076"/>
          <ac:spMkLst>
            <pc:docMk/>
            <pc:sldMk cId="2800944453" sldId="292"/>
            <ac:spMk id="356" creationId="{00000000-0000-0000-0000-000000000000}"/>
          </ac:spMkLst>
        </pc:spChg>
        <pc:grpChg chg="mod">
          <ac:chgData name="Mirandi Squires" userId="4da0e4d5-9e66-4b52-b0d9-3eddb2f875b9" providerId="ADAL" clId="{0EAB597C-1978-404A-897E-22D2AAE937CF}" dt="2024-04-21T17:54:16.079" v="2" actId="1076"/>
          <ac:grpSpMkLst>
            <pc:docMk/>
            <pc:sldMk cId="2800944453" sldId="292"/>
            <ac:grpSpMk id="376" creationId="{00000000-0000-0000-0000-000000000000}"/>
          </ac:grpSpMkLst>
        </pc:grpChg>
      </pc:sldChg>
      <pc:sldChg chg="addSp delSp modSp ord modAnim">
        <pc:chgData name="Mirandi Squires" userId="4da0e4d5-9e66-4b52-b0d9-3eddb2f875b9" providerId="ADAL" clId="{0EAB597C-1978-404A-897E-22D2AAE937CF}" dt="2024-04-23T20:39:29.797" v="725"/>
        <pc:sldMkLst>
          <pc:docMk/>
          <pc:sldMk cId="3296626888" sldId="294"/>
        </pc:sldMkLst>
        <pc:spChg chg="add mod">
          <ac:chgData name="Mirandi Squires" userId="4da0e4d5-9e66-4b52-b0d9-3eddb2f875b9" providerId="ADAL" clId="{0EAB597C-1978-404A-897E-22D2AAE937CF}" dt="2024-04-22T17:51:53.870" v="479" actId="20577"/>
          <ac:spMkLst>
            <pc:docMk/>
            <pc:sldMk cId="3296626888" sldId="294"/>
            <ac:spMk id="2" creationId="{E053ABC7-F275-40A2-ACF2-BEB2C9DDB05F}"/>
          </ac:spMkLst>
        </pc:spChg>
        <pc:spChg chg="del mod">
          <ac:chgData name="Mirandi Squires" userId="4da0e4d5-9e66-4b52-b0d9-3eddb2f875b9" providerId="ADAL" clId="{0EAB597C-1978-404A-897E-22D2AAE937CF}" dt="2024-04-22T17:52:23.482" v="485" actId="478"/>
          <ac:spMkLst>
            <pc:docMk/>
            <pc:sldMk cId="3296626888" sldId="294"/>
            <ac:spMk id="351" creationId="{00000000-0000-0000-0000-000000000000}"/>
          </ac:spMkLst>
        </pc:spChg>
        <pc:spChg chg="mod">
          <ac:chgData name="Mirandi Squires" userId="4da0e4d5-9e66-4b52-b0d9-3eddb2f875b9" providerId="ADAL" clId="{0EAB597C-1978-404A-897E-22D2AAE937CF}" dt="2024-04-22T17:50:33.085" v="433" actId="20577"/>
          <ac:spMkLst>
            <pc:docMk/>
            <pc:sldMk cId="3296626888" sldId="294"/>
            <ac:spMk id="356" creationId="{00000000-0000-0000-0000-000000000000}"/>
          </ac:spMkLst>
        </pc:spChg>
        <pc:grpChg chg="mod">
          <ac:chgData name="Mirandi Squires" userId="4da0e4d5-9e66-4b52-b0d9-3eddb2f875b9" providerId="ADAL" clId="{0EAB597C-1978-404A-897E-22D2AAE937CF}" dt="2024-04-22T17:52:04.284" v="481" actId="1076"/>
          <ac:grpSpMkLst>
            <pc:docMk/>
            <pc:sldMk cId="3296626888" sldId="294"/>
            <ac:grpSpMk id="484" creationId="{00000000-0000-0000-0000-000000000000}"/>
          </ac:grpSpMkLst>
        </pc:grpChg>
        <pc:grpChg chg="mod">
          <ac:chgData name="Mirandi Squires" userId="4da0e4d5-9e66-4b52-b0d9-3eddb2f875b9" providerId="ADAL" clId="{0EAB597C-1978-404A-897E-22D2AAE937CF}" dt="2024-04-22T17:52:02.494" v="480" actId="1076"/>
          <ac:grpSpMkLst>
            <pc:docMk/>
            <pc:sldMk cId="3296626888" sldId="294"/>
            <ac:grpSpMk id="487" creationId="{00000000-0000-0000-0000-000000000000}"/>
          </ac:grpSpMkLst>
        </pc:grpChg>
        <pc:grpChg chg="mod">
          <ac:chgData name="Mirandi Squires" userId="4da0e4d5-9e66-4b52-b0d9-3eddb2f875b9" providerId="ADAL" clId="{0EAB597C-1978-404A-897E-22D2AAE937CF}" dt="2024-04-22T17:52:08.294" v="483" actId="1076"/>
          <ac:grpSpMkLst>
            <pc:docMk/>
            <pc:sldMk cId="3296626888" sldId="294"/>
            <ac:grpSpMk id="493" creationId="{00000000-0000-0000-0000-000000000000}"/>
          </ac:grpSpMkLst>
        </pc:grpChg>
        <pc:grpChg chg="mod">
          <ac:chgData name="Mirandi Squires" userId="4da0e4d5-9e66-4b52-b0d9-3eddb2f875b9" providerId="ADAL" clId="{0EAB597C-1978-404A-897E-22D2AAE937CF}" dt="2024-04-22T17:52:06.891" v="482" actId="1076"/>
          <ac:grpSpMkLst>
            <pc:docMk/>
            <pc:sldMk cId="3296626888" sldId="294"/>
            <ac:grpSpMk id="529" creationId="{00000000-0000-0000-0000-000000000000}"/>
          </ac:grpSpMkLst>
        </pc:grpChg>
      </pc:sldChg>
      <pc:sldChg chg="add del">
        <pc:chgData name="Mirandi Squires" userId="4da0e4d5-9e66-4b52-b0d9-3eddb2f875b9" providerId="ADAL" clId="{0EAB597C-1978-404A-897E-22D2AAE937CF}" dt="2024-04-22T14:56:36.279" v="4" actId="2696"/>
        <pc:sldMkLst>
          <pc:docMk/>
          <pc:sldMk cId="957857983" sldId="295"/>
        </pc:sldMkLst>
      </pc:sldChg>
      <pc:sldChg chg="addSp delSp modSp add">
        <pc:chgData name="Mirandi Squires" userId="4da0e4d5-9e66-4b52-b0d9-3eddb2f875b9" providerId="ADAL" clId="{0EAB597C-1978-404A-897E-22D2AAE937CF}" dt="2024-04-22T16:19:47.195" v="186" actId="14100"/>
        <pc:sldMkLst>
          <pc:docMk/>
          <pc:sldMk cId="1417430884" sldId="295"/>
        </pc:sldMkLst>
        <pc:spChg chg="mod">
          <ac:chgData name="Mirandi Squires" userId="4da0e4d5-9e66-4b52-b0d9-3eddb2f875b9" providerId="ADAL" clId="{0EAB597C-1978-404A-897E-22D2AAE937CF}" dt="2024-04-22T16:19:47.195" v="186" actId="14100"/>
          <ac:spMkLst>
            <pc:docMk/>
            <pc:sldMk cId="1417430884" sldId="295"/>
            <ac:spMk id="2" creationId="{81A35D78-902D-4531-BE77-6F0079B3B0A7}"/>
          </ac:spMkLst>
        </pc:spChg>
        <pc:spChg chg="del">
          <ac:chgData name="Mirandi Squires" userId="4da0e4d5-9e66-4b52-b0d9-3eddb2f875b9" providerId="ADAL" clId="{0EAB597C-1978-404A-897E-22D2AAE937CF}" dt="2024-04-22T15:58:05.553" v="48"/>
          <ac:spMkLst>
            <pc:docMk/>
            <pc:sldMk cId="1417430884" sldId="295"/>
            <ac:spMk id="3" creationId="{8DA4EC7D-B2BC-41FE-888F-FCCFAB3F77C2}"/>
          </ac:spMkLst>
        </pc:spChg>
        <pc:picChg chg="add mod modCrop">
          <ac:chgData name="Mirandi Squires" userId="4da0e4d5-9e66-4b52-b0d9-3eddb2f875b9" providerId="ADAL" clId="{0EAB597C-1978-404A-897E-22D2AAE937CF}" dt="2024-04-22T16:16:18.054" v="165" actId="732"/>
          <ac:picMkLst>
            <pc:docMk/>
            <pc:sldMk cId="1417430884" sldId="295"/>
            <ac:picMk id="4" creationId="{BEE75F04-54CD-4E75-AD20-39A28E8659EC}"/>
          </ac:picMkLst>
        </pc:picChg>
      </pc:sldChg>
      <pc:sldChg chg="addSp delSp modSp add">
        <pc:chgData name="Mirandi Squires" userId="4da0e4d5-9e66-4b52-b0d9-3eddb2f875b9" providerId="ADAL" clId="{0EAB597C-1978-404A-897E-22D2AAE937CF}" dt="2024-04-22T16:21:00.752" v="191" actId="14100"/>
        <pc:sldMkLst>
          <pc:docMk/>
          <pc:sldMk cId="3102834716" sldId="296"/>
        </pc:sldMkLst>
        <pc:spChg chg="mod">
          <ac:chgData name="Mirandi Squires" userId="4da0e4d5-9e66-4b52-b0d9-3eddb2f875b9" providerId="ADAL" clId="{0EAB597C-1978-404A-897E-22D2AAE937CF}" dt="2024-04-22T16:07:55.902" v="157" actId="14100"/>
          <ac:spMkLst>
            <pc:docMk/>
            <pc:sldMk cId="3102834716" sldId="296"/>
            <ac:spMk id="2" creationId="{81A35D78-902D-4531-BE77-6F0079B3B0A7}"/>
          </ac:spMkLst>
        </pc:spChg>
        <pc:spChg chg="add del mod">
          <ac:chgData name="Mirandi Squires" userId="4da0e4d5-9e66-4b52-b0d9-3eddb2f875b9" providerId="ADAL" clId="{0EAB597C-1978-404A-897E-22D2AAE937CF}" dt="2024-04-22T16:03:22.374" v="119"/>
          <ac:spMkLst>
            <pc:docMk/>
            <pc:sldMk cId="3102834716" sldId="296"/>
            <ac:spMk id="5" creationId="{119EEFBD-1297-45CD-B9F9-7F9D7358FB7C}"/>
          </ac:spMkLst>
        </pc:spChg>
        <pc:picChg chg="del">
          <ac:chgData name="Mirandi Squires" userId="4da0e4d5-9e66-4b52-b0d9-3eddb2f875b9" providerId="ADAL" clId="{0EAB597C-1978-404A-897E-22D2AAE937CF}" dt="2024-04-22T16:00:08.091" v="60" actId="478"/>
          <ac:picMkLst>
            <pc:docMk/>
            <pc:sldMk cId="3102834716" sldId="296"/>
            <ac:picMk id="4" creationId="{BEE75F04-54CD-4E75-AD20-39A28E8659EC}"/>
          </ac:picMkLst>
        </pc:picChg>
        <pc:picChg chg="add mod modCrop">
          <ac:chgData name="Mirandi Squires" userId="4da0e4d5-9e66-4b52-b0d9-3eddb2f875b9" providerId="ADAL" clId="{0EAB597C-1978-404A-897E-22D2AAE937CF}" dt="2024-04-22T16:21:00.752" v="191" actId="14100"/>
          <ac:picMkLst>
            <pc:docMk/>
            <pc:sldMk cId="3102834716" sldId="296"/>
            <ac:picMk id="6" creationId="{38D84D2B-BCD1-4C24-82AB-C5789CAE69A1}"/>
          </ac:picMkLst>
        </pc:picChg>
      </pc:sldChg>
      <pc:sldChg chg="addSp delSp modSp add">
        <pc:chgData name="Mirandi Squires" userId="4da0e4d5-9e66-4b52-b0d9-3eddb2f875b9" providerId="ADAL" clId="{0EAB597C-1978-404A-897E-22D2AAE937CF}" dt="2024-04-22T16:33:37.426" v="221" actId="14100"/>
        <pc:sldMkLst>
          <pc:docMk/>
          <pc:sldMk cId="2859575801" sldId="297"/>
        </pc:sldMkLst>
        <pc:spChg chg="mod">
          <ac:chgData name="Mirandi Squires" userId="4da0e4d5-9e66-4b52-b0d9-3eddb2f875b9" providerId="ADAL" clId="{0EAB597C-1978-404A-897E-22D2AAE937CF}" dt="2024-04-22T16:33:31.594" v="220" actId="14100"/>
          <ac:spMkLst>
            <pc:docMk/>
            <pc:sldMk cId="2859575801" sldId="297"/>
            <ac:spMk id="2" creationId="{81A35D78-902D-4531-BE77-6F0079B3B0A7}"/>
          </ac:spMkLst>
        </pc:spChg>
        <pc:spChg chg="del">
          <ac:chgData name="Mirandi Squires" userId="4da0e4d5-9e66-4b52-b0d9-3eddb2f875b9" providerId="ADAL" clId="{0EAB597C-1978-404A-897E-22D2AAE937CF}" dt="2024-04-22T16:17:35.932" v="167"/>
          <ac:spMkLst>
            <pc:docMk/>
            <pc:sldMk cId="2859575801" sldId="297"/>
            <ac:spMk id="5" creationId="{119EEFBD-1297-45CD-B9F9-7F9D7358FB7C}"/>
          </ac:spMkLst>
        </pc:spChg>
        <pc:spChg chg="add del mod">
          <ac:chgData name="Mirandi Squires" userId="4da0e4d5-9e66-4b52-b0d9-3eddb2f875b9" providerId="ADAL" clId="{0EAB597C-1978-404A-897E-22D2AAE937CF}" dt="2024-04-22T16:32:12.334" v="208"/>
          <ac:spMkLst>
            <pc:docMk/>
            <pc:sldMk cId="2859575801" sldId="297"/>
            <ac:spMk id="6" creationId="{63C2B73F-4F5B-4C88-BCFE-86E7B66C98B9}"/>
          </ac:spMkLst>
        </pc:spChg>
        <pc:picChg chg="add del mod modCrop">
          <ac:chgData name="Mirandi Squires" userId="4da0e4d5-9e66-4b52-b0d9-3eddb2f875b9" providerId="ADAL" clId="{0EAB597C-1978-404A-897E-22D2AAE937CF}" dt="2024-04-22T16:23:32.167" v="206" actId="478"/>
          <ac:picMkLst>
            <pc:docMk/>
            <pc:sldMk cId="2859575801" sldId="297"/>
            <ac:picMk id="3" creationId="{2BC00A48-CCEE-4D9E-8BE2-8DA557FCC194}"/>
          </ac:picMkLst>
        </pc:picChg>
        <pc:picChg chg="add mod modCrop">
          <ac:chgData name="Mirandi Squires" userId="4da0e4d5-9e66-4b52-b0d9-3eddb2f875b9" providerId="ADAL" clId="{0EAB597C-1978-404A-897E-22D2AAE937CF}" dt="2024-04-22T16:33:37.426" v="221" actId="14100"/>
          <ac:picMkLst>
            <pc:docMk/>
            <pc:sldMk cId="2859575801" sldId="297"/>
            <ac:picMk id="7" creationId="{C733A003-435A-4A26-A7E2-1D92854F9AAD}"/>
          </ac:picMkLst>
        </pc:picChg>
      </pc:sldChg>
      <pc:sldChg chg="addSp delSp modSp add">
        <pc:chgData name="Mirandi Squires" userId="4da0e4d5-9e66-4b52-b0d9-3eddb2f875b9" providerId="ADAL" clId="{0EAB597C-1978-404A-897E-22D2AAE937CF}" dt="2024-04-22T16:35:20.004" v="233" actId="14100"/>
        <pc:sldMkLst>
          <pc:docMk/>
          <pc:sldMk cId="3533093761" sldId="298"/>
        </pc:sldMkLst>
        <pc:spChg chg="mod">
          <ac:chgData name="Mirandi Squires" userId="4da0e4d5-9e66-4b52-b0d9-3eddb2f875b9" providerId="ADAL" clId="{0EAB597C-1978-404A-897E-22D2AAE937CF}" dt="2024-04-22T16:35:20.004" v="233" actId="14100"/>
          <ac:spMkLst>
            <pc:docMk/>
            <pc:sldMk cId="3533093761" sldId="298"/>
            <ac:spMk id="2" creationId="{81A35D78-902D-4531-BE77-6F0079B3B0A7}"/>
          </ac:spMkLst>
        </pc:spChg>
        <pc:spChg chg="del">
          <ac:chgData name="Mirandi Squires" userId="4da0e4d5-9e66-4b52-b0d9-3eddb2f875b9" providerId="ADAL" clId="{0EAB597C-1978-404A-897E-22D2AAE937CF}" dt="2024-04-22T16:20:32.730" v="188"/>
          <ac:spMkLst>
            <pc:docMk/>
            <pc:sldMk cId="3533093761" sldId="298"/>
            <ac:spMk id="5" creationId="{119EEFBD-1297-45CD-B9F9-7F9D7358FB7C}"/>
          </ac:spMkLst>
        </pc:spChg>
        <pc:spChg chg="add del mod">
          <ac:chgData name="Mirandi Squires" userId="4da0e4d5-9e66-4b52-b0d9-3eddb2f875b9" providerId="ADAL" clId="{0EAB597C-1978-404A-897E-22D2AAE937CF}" dt="2024-04-22T16:34:17.283" v="222"/>
          <ac:spMkLst>
            <pc:docMk/>
            <pc:sldMk cId="3533093761" sldId="298"/>
            <ac:spMk id="6" creationId="{E9CCCABD-D2B1-4422-B5D6-FC0E105C3FFE}"/>
          </ac:spMkLst>
        </pc:spChg>
        <pc:picChg chg="add del mod modCrop">
          <ac:chgData name="Mirandi Squires" userId="4da0e4d5-9e66-4b52-b0d9-3eddb2f875b9" providerId="ADAL" clId="{0EAB597C-1978-404A-897E-22D2AAE937CF}" dt="2024-04-22T16:23:38.284" v="207" actId="478"/>
          <ac:picMkLst>
            <pc:docMk/>
            <pc:sldMk cId="3533093761" sldId="298"/>
            <ac:picMk id="3" creationId="{50B3E878-7A23-49C8-8E4C-A840CC0B0A7B}"/>
          </ac:picMkLst>
        </pc:picChg>
        <pc:picChg chg="add mod modCrop">
          <ac:chgData name="Mirandi Squires" userId="4da0e4d5-9e66-4b52-b0d9-3eddb2f875b9" providerId="ADAL" clId="{0EAB597C-1978-404A-897E-22D2AAE937CF}" dt="2024-04-22T16:34:57.093" v="230" actId="14100"/>
          <ac:picMkLst>
            <pc:docMk/>
            <pc:sldMk cId="3533093761" sldId="298"/>
            <ac:picMk id="7" creationId="{00058F96-BF76-4BAE-BC9C-D840269000EC}"/>
          </ac:picMkLst>
        </pc:picChg>
      </pc:sldChg>
      <pc:sldChg chg="addSp delSp modSp add">
        <pc:chgData name="Mirandi Squires" userId="4da0e4d5-9e66-4b52-b0d9-3eddb2f875b9" providerId="ADAL" clId="{0EAB597C-1978-404A-897E-22D2AAE937CF}" dt="2024-04-22T16:37:54.276" v="248" actId="14100"/>
        <pc:sldMkLst>
          <pc:docMk/>
          <pc:sldMk cId="3780286429" sldId="299"/>
        </pc:sldMkLst>
        <pc:spChg chg="mod">
          <ac:chgData name="Mirandi Squires" userId="4da0e4d5-9e66-4b52-b0d9-3eddb2f875b9" providerId="ADAL" clId="{0EAB597C-1978-404A-897E-22D2AAE937CF}" dt="2024-04-22T16:37:54.276" v="248" actId="14100"/>
          <ac:spMkLst>
            <pc:docMk/>
            <pc:sldMk cId="3780286429" sldId="299"/>
            <ac:spMk id="2" creationId="{81A35D78-902D-4531-BE77-6F0079B3B0A7}"/>
          </ac:spMkLst>
        </pc:spChg>
        <pc:spChg chg="del">
          <ac:chgData name="Mirandi Squires" userId="4da0e4d5-9e66-4b52-b0d9-3eddb2f875b9" providerId="ADAL" clId="{0EAB597C-1978-404A-897E-22D2AAE937CF}" dt="2024-04-22T16:36:17.494" v="234"/>
          <ac:spMkLst>
            <pc:docMk/>
            <pc:sldMk cId="3780286429" sldId="299"/>
            <ac:spMk id="5" creationId="{119EEFBD-1297-45CD-B9F9-7F9D7358FB7C}"/>
          </ac:spMkLst>
        </pc:spChg>
        <pc:picChg chg="add mod modCrop">
          <ac:chgData name="Mirandi Squires" userId="4da0e4d5-9e66-4b52-b0d9-3eddb2f875b9" providerId="ADAL" clId="{0EAB597C-1978-404A-897E-22D2AAE937CF}" dt="2024-04-22T16:37:24.530" v="243" actId="14100"/>
          <ac:picMkLst>
            <pc:docMk/>
            <pc:sldMk cId="3780286429" sldId="299"/>
            <ac:picMk id="3" creationId="{65F4CED1-DEC6-4ACC-AC85-AEE3631DE0DE}"/>
          </ac:picMkLst>
        </pc:picChg>
      </pc:sldChg>
      <pc:sldChg chg="addSp delSp modSp add">
        <pc:chgData name="Mirandi Squires" userId="4da0e4d5-9e66-4b52-b0d9-3eddb2f875b9" providerId="ADAL" clId="{0EAB597C-1978-404A-897E-22D2AAE937CF}" dt="2024-04-22T16:39:50.784" v="263" actId="14100"/>
        <pc:sldMkLst>
          <pc:docMk/>
          <pc:sldMk cId="3865048304" sldId="300"/>
        </pc:sldMkLst>
        <pc:spChg chg="mod">
          <ac:chgData name="Mirandi Squires" userId="4da0e4d5-9e66-4b52-b0d9-3eddb2f875b9" providerId="ADAL" clId="{0EAB597C-1978-404A-897E-22D2AAE937CF}" dt="2024-04-22T16:39:50.784" v="263" actId="14100"/>
          <ac:spMkLst>
            <pc:docMk/>
            <pc:sldMk cId="3865048304" sldId="300"/>
            <ac:spMk id="2" creationId="{81A35D78-902D-4531-BE77-6F0079B3B0A7}"/>
          </ac:spMkLst>
        </pc:spChg>
        <pc:spChg chg="del">
          <ac:chgData name="Mirandi Squires" userId="4da0e4d5-9e66-4b52-b0d9-3eddb2f875b9" providerId="ADAL" clId="{0EAB597C-1978-404A-897E-22D2AAE937CF}" dt="2024-04-22T16:38:43.488" v="251"/>
          <ac:spMkLst>
            <pc:docMk/>
            <pc:sldMk cId="3865048304" sldId="300"/>
            <ac:spMk id="5" creationId="{119EEFBD-1297-45CD-B9F9-7F9D7358FB7C}"/>
          </ac:spMkLst>
        </pc:spChg>
        <pc:picChg chg="add mod modCrop">
          <ac:chgData name="Mirandi Squires" userId="4da0e4d5-9e66-4b52-b0d9-3eddb2f875b9" providerId="ADAL" clId="{0EAB597C-1978-404A-897E-22D2AAE937CF}" dt="2024-04-22T16:39:45.469" v="262" actId="14100"/>
          <ac:picMkLst>
            <pc:docMk/>
            <pc:sldMk cId="3865048304" sldId="300"/>
            <ac:picMk id="3" creationId="{A36E9031-D123-4EC6-9031-32657CB99411}"/>
          </ac:picMkLst>
        </pc:picChg>
      </pc:sldChg>
      <pc:sldChg chg="addSp delSp modSp add">
        <pc:chgData name="Mirandi Squires" userId="4da0e4d5-9e66-4b52-b0d9-3eddb2f875b9" providerId="ADAL" clId="{0EAB597C-1978-404A-897E-22D2AAE937CF}" dt="2024-04-22T17:09:58.470" v="285" actId="14100"/>
        <pc:sldMkLst>
          <pc:docMk/>
          <pc:sldMk cId="2716788703" sldId="301"/>
        </pc:sldMkLst>
        <pc:spChg chg="mod">
          <ac:chgData name="Mirandi Squires" userId="4da0e4d5-9e66-4b52-b0d9-3eddb2f875b9" providerId="ADAL" clId="{0EAB597C-1978-404A-897E-22D2AAE937CF}" dt="2024-04-22T17:09:58.470" v="285" actId="14100"/>
          <ac:spMkLst>
            <pc:docMk/>
            <pc:sldMk cId="2716788703" sldId="301"/>
            <ac:spMk id="2" creationId="{81A35D78-902D-4531-BE77-6F0079B3B0A7}"/>
          </ac:spMkLst>
        </pc:spChg>
        <pc:spChg chg="del">
          <ac:chgData name="Mirandi Squires" userId="4da0e4d5-9e66-4b52-b0d9-3eddb2f875b9" providerId="ADAL" clId="{0EAB597C-1978-404A-897E-22D2AAE937CF}" dt="2024-04-22T17:07:30.963" v="266"/>
          <ac:spMkLst>
            <pc:docMk/>
            <pc:sldMk cId="2716788703" sldId="301"/>
            <ac:spMk id="5" creationId="{119EEFBD-1297-45CD-B9F9-7F9D7358FB7C}"/>
          </ac:spMkLst>
        </pc:spChg>
        <pc:picChg chg="add mod modCrop">
          <ac:chgData name="Mirandi Squires" userId="4da0e4d5-9e66-4b52-b0d9-3eddb2f875b9" providerId="ADAL" clId="{0EAB597C-1978-404A-897E-22D2AAE937CF}" dt="2024-04-22T17:09:48.488" v="283" actId="14100"/>
          <ac:picMkLst>
            <pc:docMk/>
            <pc:sldMk cId="2716788703" sldId="301"/>
            <ac:picMk id="3" creationId="{D17CAE2A-CF60-4DCA-93C7-2DB47297154D}"/>
          </ac:picMkLst>
        </pc:picChg>
      </pc:sldChg>
      <pc:sldChg chg="addSp delSp modSp add">
        <pc:chgData name="Mirandi Squires" userId="4da0e4d5-9e66-4b52-b0d9-3eddb2f875b9" providerId="ADAL" clId="{0EAB597C-1978-404A-897E-22D2AAE937CF}" dt="2024-04-22T17:39:12.177" v="303" actId="14100"/>
        <pc:sldMkLst>
          <pc:docMk/>
          <pc:sldMk cId="984396685" sldId="302"/>
        </pc:sldMkLst>
        <pc:spChg chg="mod">
          <ac:chgData name="Mirandi Squires" userId="4da0e4d5-9e66-4b52-b0d9-3eddb2f875b9" providerId="ADAL" clId="{0EAB597C-1978-404A-897E-22D2AAE937CF}" dt="2024-04-22T17:39:06.476" v="302" actId="14100"/>
          <ac:spMkLst>
            <pc:docMk/>
            <pc:sldMk cId="984396685" sldId="302"/>
            <ac:spMk id="2" creationId="{81A35D78-902D-4531-BE77-6F0079B3B0A7}"/>
          </ac:spMkLst>
        </pc:spChg>
        <pc:spChg chg="del">
          <ac:chgData name="Mirandi Squires" userId="4da0e4d5-9e66-4b52-b0d9-3eddb2f875b9" providerId="ADAL" clId="{0EAB597C-1978-404A-897E-22D2AAE937CF}" dt="2024-04-22T17:10:42.864" v="287"/>
          <ac:spMkLst>
            <pc:docMk/>
            <pc:sldMk cId="984396685" sldId="302"/>
            <ac:spMk id="5" creationId="{119EEFBD-1297-45CD-B9F9-7F9D7358FB7C}"/>
          </ac:spMkLst>
        </pc:spChg>
        <pc:picChg chg="add mod modCrop">
          <ac:chgData name="Mirandi Squires" userId="4da0e4d5-9e66-4b52-b0d9-3eddb2f875b9" providerId="ADAL" clId="{0EAB597C-1978-404A-897E-22D2AAE937CF}" dt="2024-04-22T17:39:12.177" v="303" actId="14100"/>
          <ac:picMkLst>
            <pc:docMk/>
            <pc:sldMk cId="984396685" sldId="302"/>
            <ac:picMk id="3" creationId="{974E09C4-3B48-4734-9A48-778E1F6C4A43}"/>
          </ac:picMkLst>
        </pc:picChg>
      </pc:sldChg>
      <pc:sldChg chg="addSp modSp add ord">
        <pc:chgData name="Mirandi Squires" userId="4da0e4d5-9e66-4b52-b0d9-3eddb2f875b9" providerId="ADAL" clId="{0EAB597C-1978-404A-897E-22D2AAE937CF}" dt="2024-04-23T21:57:08.967" v="1001"/>
        <pc:sldMkLst>
          <pc:docMk/>
          <pc:sldMk cId="2889115344" sldId="303"/>
        </pc:sldMkLst>
        <pc:spChg chg="add mod">
          <ac:chgData name="Mirandi Squires" userId="4da0e4d5-9e66-4b52-b0d9-3eddb2f875b9" providerId="ADAL" clId="{0EAB597C-1978-404A-897E-22D2AAE937CF}" dt="2024-04-22T18:09:47.896" v="657" actId="1076"/>
          <ac:spMkLst>
            <pc:docMk/>
            <pc:sldMk cId="2889115344" sldId="303"/>
            <ac:spMk id="2" creationId="{384701DB-304C-465A-9023-A12B72BAF4AC}"/>
          </ac:spMkLst>
        </pc:spChg>
        <pc:spChg chg="mod">
          <ac:chgData name="Mirandi Squires" userId="4da0e4d5-9e66-4b52-b0d9-3eddb2f875b9" providerId="ADAL" clId="{0EAB597C-1978-404A-897E-22D2AAE937CF}" dt="2024-04-22T17:52:49.474" v="489" actId="1076"/>
          <ac:spMkLst>
            <pc:docMk/>
            <pc:sldMk cId="2889115344" sldId="303"/>
            <ac:spMk id="356" creationId="{00000000-0000-0000-0000-000000000000}"/>
          </ac:spMkLst>
        </pc:spChg>
      </pc:sldChg>
      <pc:sldChg chg="addSp delSp modSp add">
        <pc:chgData name="Mirandi Squires" userId="4da0e4d5-9e66-4b52-b0d9-3eddb2f875b9" providerId="ADAL" clId="{0EAB597C-1978-404A-897E-22D2AAE937CF}" dt="2024-04-22T18:05:49.708" v="559" actId="255"/>
        <pc:sldMkLst>
          <pc:docMk/>
          <pc:sldMk cId="2861257169" sldId="304"/>
        </pc:sldMkLst>
        <pc:spChg chg="del">
          <ac:chgData name="Mirandi Squires" userId="4da0e4d5-9e66-4b52-b0d9-3eddb2f875b9" providerId="ADAL" clId="{0EAB597C-1978-404A-897E-22D2AAE937CF}" dt="2024-04-22T18:05:07.557" v="553" actId="478"/>
          <ac:spMkLst>
            <pc:docMk/>
            <pc:sldMk cId="2861257169" sldId="304"/>
            <ac:spMk id="2" creationId="{384701DB-304C-465A-9023-A12B72BAF4AC}"/>
          </ac:spMkLst>
        </pc:spChg>
        <pc:spChg chg="add mod">
          <ac:chgData name="Mirandi Squires" userId="4da0e4d5-9e66-4b52-b0d9-3eddb2f875b9" providerId="ADAL" clId="{0EAB597C-1978-404A-897E-22D2AAE937CF}" dt="2024-04-22T18:05:49.708" v="559" actId="255"/>
          <ac:spMkLst>
            <pc:docMk/>
            <pc:sldMk cId="2861257169" sldId="304"/>
            <ac:spMk id="4" creationId="{2B5E6282-CD16-4165-99C9-37D43FD33DA2}"/>
          </ac:spMkLst>
        </pc:spChg>
      </pc:sldChg>
      <pc:sldChg chg="addSp delSp modSp add">
        <pc:chgData name="Mirandi Squires" userId="4da0e4d5-9e66-4b52-b0d9-3eddb2f875b9" providerId="ADAL" clId="{0EAB597C-1978-404A-897E-22D2AAE937CF}" dt="2024-04-22T18:08:11.670" v="653" actId="20577"/>
        <pc:sldMkLst>
          <pc:docMk/>
          <pc:sldMk cId="2635485817" sldId="305"/>
        </pc:sldMkLst>
        <pc:spChg chg="add mod">
          <ac:chgData name="Mirandi Squires" userId="4da0e4d5-9e66-4b52-b0d9-3eddb2f875b9" providerId="ADAL" clId="{0EAB597C-1978-404A-897E-22D2AAE937CF}" dt="2024-04-22T18:08:11.670" v="653" actId="20577"/>
          <ac:spMkLst>
            <pc:docMk/>
            <pc:sldMk cId="2635485817" sldId="305"/>
            <ac:spMk id="2" creationId="{2729D56B-F99D-4BB3-979E-EB5D1D76E9E0}"/>
          </ac:spMkLst>
        </pc:spChg>
        <pc:spChg chg="del">
          <ac:chgData name="Mirandi Squires" userId="4da0e4d5-9e66-4b52-b0d9-3eddb2f875b9" providerId="ADAL" clId="{0EAB597C-1978-404A-897E-22D2AAE937CF}" dt="2024-04-22T18:06:21.757" v="561" actId="478"/>
          <ac:spMkLst>
            <pc:docMk/>
            <pc:sldMk cId="2635485817" sldId="305"/>
            <ac:spMk id="4" creationId="{2B5E6282-CD16-4165-99C9-37D43FD33DA2}"/>
          </ac:spMkLst>
        </pc:spChg>
      </pc:sldChg>
      <pc:sldChg chg="modSp add modAnim">
        <pc:chgData name="Mirandi Squires" userId="4da0e4d5-9e66-4b52-b0d9-3eddb2f875b9" providerId="ADAL" clId="{0EAB597C-1978-404A-897E-22D2AAE937CF}" dt="2024-04-23T20:39:58.708" v="745" actId="14100"/>
        <pc:sldMkLst>
          <pc:docMk/>
          <pc:sldMk cId="1375492304" sldId="306"/>
        </pc:sldMkLst>
        <pc:spChg chg="mod">
          <ac:chgData name="Mirandi Squires" userId="4da0e4d5-9e66-4b52-b0d9-3eddb2f875b9" providerId="ADAL" clId="{0EAB597C-1978-404A-897E-22D2AAE937CF}" dt="2024-04-23T20:39:58.708" v="745" actId="14100"/>
          <ac:spMkLst>
            <pc:docMk/>
            <pc:sldMk cId="1375492304" sldId="306"/>
            <ac:spMk id="356" creationId="{00000000-0000-0000-0000-000000000000}"/>
          </ac:spMkLst>
        </pc:spChg>
      </pc:sldChg>
      <pc:sldChg chg="modSp add">
        <pc:chgData name="Mirandi Squires" userId="4da0e4d5-9e66-4b52-b0d9-3eddb2f875b9" providerId="ADAL" clId="{0EAB597C-1978-404A-897E-22D2AAE937CF}" dt="2024-04-23T20:57:46.921" v="1000" actId="115"/>
        <pc:sldMkLst>
          <pc:docMk/>
          <pc:sldMk cId="4207220688" sldId="307"/>
        </pc:sldMkLst>
        <pc:spChg chg="mod">
          <ac:chgData name="Mirandi Squires" userId="4da0e4d5-9e66-4b52-b0d9-3eddb2f875b9" providerId="ADAL" clId="{0EAB597C-1978-404A-897E-22D2AAE937CF}" dt="2024-04-23T20:54:47.171" v="981" actId="113"/>
          <ac:spMkLst>
            <pc:docMk/>
            <pc:sldMk cId="4207220688" sldId="307"/>
            <ac:spMk id="2" creationId="{CD851E63-5E6C-40C0-A66B-3A3235A851F0}"/>
          </ac:spMkLst>
        </pc:spChg>
        <pc:spChg chg="mod">
          <ac:chgData name="Mirandi Squires" userId="4da0e4d5-9e66-4b52-b0d9-3eddb2f875b9" providerId="ADAL" clId="{0EAB597C-1978-404A-897E-22D2AAE937CF}" dt="2024-04-23T20:57:43.396" v="999" actId="115"/>
          <ac:spMkLst>
            <pc:docMk/>
            <pc:sldMk cId="4207220688" sldId="307"/>
            <ac:spMk id="3" creationId="{0B53E13C-3A2A-4E27-B1E2-E236AE87BD86}"/>
          </ac:spMkLst>
        </pc:spChg>
        <pc:spChg chg="mod">
          <ac:chgData name="Mirandi Squires" userId="4da0e4d5-9e66-4b52-b0d9-3eddb2f875b9" providerId="ADAL" clId="{0EAB597C-1978-404A-897E-22D2AAE937CF}" dt="2024-04-23T20:55:20.359" v="998" actId="1076"/>
          <ac:spMkLst>
            <pc:docMk/>
            <pc:sldMk cId="4207220688" sldId="307"/>
            <ac:spMk id="4" creationId="{00C3EEEF-D20A-4350-97E7-4A246AC9774F}"/>
          </ac:spMkLst>
        </pc:spChg>
        <pc:spChg chg="mod">
          <ac:chgData name="Mirandi Squires" userId="4da0e4d5-9e66-4b52-b0d9-3eddb2f875b9" providerId="ADAL" clId="{0EAB597C-1978-404A-897E-22D2AAE937CF}" dt="2024-04-23T20:57:46.921" v="1000" actId="115"/>
          <ac:spMkLst>
            <pc:docMk/>
            <pc:sldMk cId="4207220688" sldId="307"/>
            <ac:spMk id="5" creationId="{DE2BAC53-6B7A-44BA-93B5-376B4646C9E4}"/>
          </ac:spMkLst>
        </pc:spChg>
        <pc:spChg chg="mod">
          <ac:chgData name="Mirandi Squires" userId="4da0e4d5-9e66-4b52-b0d9-3eddb2f875b9" providerId="ADAL" clId="{0EAB597C-1978-404A-897E-22D2AAE937CF}" dt="2024-04-23T20:55:05.212" v="982" actId="1076"/>
          <ac:spMkLst>
            <pc:docMk/>
            <pc:sldMk cId="4207220688" sldId="307"/>
            <ac:spMk id="6" creationId="{D1C7D0AD-FEE6-4E5C-9DDC-EFB71EB168C8}"/>
          </ac:spMkLst>
        </pc:spChg>
      </pc:sldChg>
    </pc:docChg>
  </pc:docChgLst>
  <pc:docChgLst>
    <pc:chgData name="Mirandi Squires" userId="4da0e4d5-9e66-4b52-b0d9-3eddb2f875b9" providerId="ADAL" clId="{6C8EF2DA-9C77-4216-B6CD-7907C7F7BCE9}"/>
    <pc:docChg chg="custSel addSld delSld modSld sldOrd">
      <pc:chgData name="Mirandi Squires" userId="4da0e4d5-9e66-4b52-b0d9-3eddb2f875b9" providerId="ADAL" clId="{6C8EF2DA-9C77-4216-B6CD-7907C7F7BCE9}" dt="2024-04-19T02:28:52.023" v="203" actId="20577"/>
      <pc:docMkLst>
        <pc:docMk/>
      </pc:docMkLst>
      <pc:sldChg chg="addSp modSp">
        <pc:chgData name="Mirandi Squires" userId="4da0e4d5-9e66-4b52-b0d9-3eddb2f875b9" providerId="ADAL" clId="{6C8EF2DA-9C77-4216-B6CD-7907C7F7BCE9}" dt="2024-04-19T02:28:52.023" v="203" actId="20577"/>
        <pc:sldMkLst>
          <pc:docMk/>
          <pc:sldMk cId="590312251" sldId="257"/>
        </pc:sldMkLst>
        <pc:spChg chg="mod">
          <ac:chgData name="Mirandi Squires" userId="4da0e4d5-9e66-4b52-b0d9-3eddb2f875b9" providerId="ADAL" clId="{6C8EF2DA-9C77-4216-B6CD-7907C7F7BCE9}" dt="2024-04-19T02:28:52.023" v="203" actId="20577"/>
          <ac:spMkLst>
            <pc:docMk/>
            <pc:sldMk cId="590312251" sldId="257"/>
            <ac:spMk id="275" creationId="{00000000-0000-0000-0000-000000000000}"/>
          </ac:spMkLst>
        </pc:spChg>
        <pc:picChg chg="add mod">
          <ac:chgData name="Mirandi Squires" userId="4da0e4d5-9e66-4b52-b0d9-3eddb2f875b9" providerId="ADAL" clId="{6C8EF2DA-9C77-4216-B6CD-7907C7F7BCE9}" dt="2024-04-19T02:28:18.301" v="56" actId="1076"/>
          <ac:picMkLst>
            <pc:docMk/>
            <pc:sldMk cId="590312251" sldId="257"/>
            <ac:picMk id="276" creationId="{E518D10C-6C1B-4149-8C69-3E7A0193AFC4}"/>
          </ac:picMkLst>
        </pc:picChg>
      </pc:sldChg>
      <pc:sldChg chg="modSp">
        <pc:chgData name="Mirandi Squires" userId="4da0e4d5-9e66-4b52-b0d9-3eddb2f875b9" providerId="ADAL" clId="{6C8EF2DA-9C77-4216-B6CD-7907C7F7BCE9}" dt="2024-04-19T02:18:26.200" v="11" actId="20577"/>
        <pc:sldMkLst>
          <pc:docMk/>
          <pc:sldMk cId="1363392602" sldId="288"/>
        </pc:sldMkLst>
        <pc:spChg chg="mod">
          <ac:chgData name="Mirandi Squires" userId="4da0e4d5-9e66-4b52-b0d9-3eddb2f875b9" providerId="ADAL" clId="{6C8EF2DA-9C77-4216-B6CD-7907C7F7BCE9}" dt="2024-04-19T02:18:26.200" v="11" actId="20577"/>
          <ac:spMkLst>
            <pc:docMk/>
            <pc:sldMk cId="1363392602" sldId="288"/>
            <ac:spMk id="275" creationId="{00000000-0000-0000-0000-000000000000}"/>
          </ac:spMkLst>
        </pc:spChg>
      </pc:sldChg>
      <pc:sldChg chg="modSp">
        <pc:chgData name="Mirandi Squires" userId="4da0e4d5-9e66-4b52-b0d9-3eddb2f875b9" providerId="ADAL" clId="{6C8EF2DA-9C77-4216-B6CD-7907C7F7BCE9}" dt="2024-04-19T02:25:43.620" v="54" actId="14100"/>
        <pc:sldMkLst>
          <pc:docMk/>
          <pc:sldMk cId="2800944453" sldId="292"/>
        </pc:sldMkLst>
        <pc:spChg chg="mod">
          <ac:chgData name="Mirandi Squires" userId="4da0e4d5-9e66-4b52-b0d9-3eddb2f875b9" providerId="ADAL" clId="{6C8EF2DA-9C77-4216-B6CD-7907C7F7BCE9}" dt="2024-04-19T02:25:43.620" v="54" actId="14100"/>
          <ac:spMkLst>
            <pc:docMk/>
            <pc:sldMk cId="2800944453" sldId="292"/>
            <ac:spMk id="356" creationId="{00000000-0000-0000-0000-000000000000}"/>
          </ac:spMkLst>
        </pc:spChg>
      </pc:sldChg>
      <pc:sldChg chg="modSp">
        <pc:chgData name="Mirandi Squires" userId="4da0e4d5-9e66-4b52-b0d9-3eddb2f875b9" providerId="ADAL" clId="{6C8EF2DA-9C77-4216-B6CD-7907C7F7BCE9}" dt="2024-04-19T02:19:54.366" v="25" actId="14100"/>
        <pc:sldMkLst>
          <pc:docMk/>
          <pc:sldMk cId="3773744477" sldId="293"/>
        </pc:sldMkLst>
        <pc:spChg chg="mod">
          <ac:chgData name="Mirandi Squires" userId="4da0e4d5-9e66-4b52-b0d9-3eddb2f875b9" providerId="ADAL" clId="{6C8EF2DA-9C77-4216-B6CD-7907C7F7BCE9}" dt="2024-04-19T02:19:54.366" v="25" actId="14100"/>
          <ac:spMkLst>
            <pc:docMk/>
            <pc:sldMk cId="3773744477" sldId="293"/>
            <ac:spMk id="356" creationId="{00000000-0000-0000-0000-000000000000}"/>
          </ac:spMkLst>
        </pc:spChg>
      </pc:sldChg>
      <pc:sldChg chg="modSp add modAnim">
        <pc:chgData name="Mirandi Squires" userId="4da0e4d5-9e66-4b52-b0d9-3eddb2f875b9" providerId="ADAL" clId="{6C8EF2DA-9C77-4216-B6CD-7907C7F7BCE9}" dt="2024-04-19T02:25:36.150" v="53" actId="1076"/>
        <pc:sldMkLst>
          <pc:docMk/>
          <pc:sldMk cId="3296626888" sldId="294"/>
        </pc:sldMkLst>
        <pc:spChg chg="mod">
          <ac:chgData name="Mirandi Squires" userId="4da0e4d5-9e66-4b52-b0d9-3eddb2f875b9" providerId="ADAL" clId="{6C8EF2DA-9C77-4216-B6CD-7907C7F7BCE9}" dt="2024-04-19T02:25:36.150" v="53" actId="1076"/>
          <ac:spMkLst>
            <pc:docMk/>
            <pc:sldMk cId="3296626888" sldId="294"/>
            <ac:spMk id="356" creationId="{00000000-0000-0000-0000-000000000000}"/>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28" b="1" i="0" u="none" strike="noStrike" kern="1200" spc="100" baseline="0">
                <a:solidFill>
                  <a:schemeClr val="lt1">
                    <a:lumMod val="95000"/>
                  </a:schemeClr>
                </a:solidFill>
                <a:effectLst>
                  <a:outerShdw blurRad="50800" dist="38100" dir="5400000" algn="t" rotWithShape="0">
                    <a:prstClr val="black">
                      <a:alpha val="40000"/>
                    </a:prstClr>
                  </a:outerShdw>
                </a:effectLst>
                <a:latin typeface="+mn-lt"/>
                <a:ea typeface="+mn-ea"/>
                <a:cs typeface="+mn-cs"/>
              </a:defRPr>
            </a:pPr>
            <a:r>
              <a:rPr lang="en-US"/>
              <a:t> TIER 3 Students in Grades 5-8 MATH and  READING</a:t>
            </a:r>
          </a:p>
        </c:rich>
      </c:tx>
      <c:overlay val="0"/>
      <c:spPr>
        <a:noFill/>
        <a:ln>
          <a:noFill/>
        </a:ln>
        <a:effectLst/>
      </c:spPr>
      <c:txPr>
        <a:bodyPr rot="0" spcFirstLastPara="1" vertOverflow="ellipsis" vert="horz" wrap="square" anchor="ctr" anchorCtr="1"/>
        <a:lstStyle/>
        <a:p>
          <a:pPr>
            <a:defRPr sz="2128" b="1" i="0" u="none" strike="noStrike" kern="1200" spc="100" baseline="0">
              <a:solidFill>
                <a:schemeClr val="lt1">
                  <a:lumMod val="95000"/>
                </a:schemeClr>
              </a:solidFill>
              <a:effectLst>
                <a:outerShdw blurRad="50800" dist="38100" dir="5400000" algn="t" rotWithShape="0">
                  <a:prstClr val="black">
                    <a:alpha val="40000"/>
                  </a:prstClr>
                </a:outerShdw>
              </a:effectLst>
              <a:latin typeface="+mn-lt"/>
              <a:ea typeface="+mn-ea"/>
              <a:cs typeface="+mn-cs"/>
            </a:defRPr>
          </a:pPr>
          <a:endParaRPr lang="en-US"/>
        </a:p>
      </c:txPr>
    </c:title>
    <c:autoTitleDeleted val="0"/>
    <c:plotArea>
      <c:layout>
        <c:manualLayout>
          <c:layoutTarget val="inner"/>
          <c:xMode val="edge"/>
          <c:yMode val="edge"/>
          <c:x val="7.6947787628720205E-2"/>
          <c:y val="0.13433342535270965"/>
          <c:w val="0.90854765111764546"/>
          <c:h val="0.70798382634955304"/>
        </c:manualLayout>
      </c:layout>
      <c:barChart>
        <c:barDir val="col"/>
        <c:grouping val="clustered"/>
        <c:varyColors val="0"/>
        <c:ser>
          <c:idx val="0"/>
          <c:order val="0"/>
          <c:tx>
            <c:strRef>
              <c:f>Sheet1!$B$1</c:f>
              <c:strCache>
                <c:ptCount val="1"/>
                <c:pt idx="0">
                  <c:v>fall</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lt1">
                          <a:lumMod val="95000"/>
                          <a:alpha val="54000"/>
                        </a:schemeClr>
                      </a:solidFill>
                    </a:ln>
                    <a:effectLst/>
                  </c:spPr>
                </c15:leaderLines>
              </c:ext>
            </c:extLst>
          </c:dLbls>
          <c:cat>
            <c:strRef>
              <c:f>Sheet1!$A$2:$A$5</c:f>
              <c:strCache>
                <c:ptCount val="2"/>
                <c:pt idx="0">
                  <c:v>MATH</c:v>
                </c:pt>
                <c:pt idx="1">
                  <c:v>READING</c:v>
                </c:pt>
              </c:strCache>
            </c:strRef>
          </c:cat>
          <c:val>
            <c:numRef>
              <c:f>Sheet1!$B$2:$B$5</c:f>
              <c:numCache>
                <c:formatCode>0.00%</c:formatCode>
                <c:ptCount val="4"/>
                <c:pt idx="0">
                  <c:v>0.48899999999999999</c:v>
                </c:pt>
                <c:pt idx="1">
                  <c:v>0.53300000000000003</c:v>
                </c:pt>
              </c:numCache>
            </c:numRef>
          </c:val>
          <c:extLst>
            <c:ext xmlns:c16="http://schemas.microsoft.com/office/drawing/2014/chart" uri="{C3380CC4-5D6E-409C-BE32-E72D297353CC}">
              <c16:uniqueId val="{00000000-92E1-4CCA-BEB6-6B85BB138025}"/>
            </c:ext>
          </c:extLst>
        </c:ser>
        <c:ser>
          <c:idx val="1"/>
          <c:order val="1"/>
          <c:tx>
            <c:strRef>
              <c:f>Sheet1!$C$1</c:f>
              <c:strCache>
                <c:ptCount val="1"/>
                <c:pt idx="0">
                  <c:v>winter</c:v>
                </c:pt>
              </c:strCache>
            </c:strRef>
          </c:tx>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lt1">
                          <a:lumMod val="95000"/>
                          <a:alpha val="54000"/>
                        </a:schemeClr>
                      </a:solidFill>
                    </a:ln>
                    <a:effectLst/>
                  </c:spPr>
                </c15:leaderLines>
              </c:ext>
            </c:extLst>
          </c:dLbls>
          <c:cat>
            <c:strRef>
              <c:f>Sheet1!$A$2:$A$5</c:f>
              <c:strCache>
                <c:ptCount val="2"/>
                <c:pt idx="0">
                  <c:v>MATH</c:v>
                </c:pt>
                <c:pt idx="1">
                  <c:v>READING</c:v>
                </c:pt>
              </c:strCache>
            </c:strRef>
          </c:cat>
          <c:val>
            <c:numRef>
              <c:f>Sheet1!$C$2:$C$5</c:f>
              <c:numCache>
                <c:formatCode>0.00%</c:formatCode>
                <c:ptCount val="4"/>
                <c:pt idx="0">
                  <c:v>0.377</c:v>
                </c:pt>
                <c:pt idx="1">
                  <c:v>0.42099999999999999</c:v>
                </c:pt>
              </c:numCache>
            </c:numRef>
          </c:val>
          <c:extLst>
            <c:ext xmlns:c16="http://schemas.microsoft.com/office/drawing/2014/chart" uri="{C3380CC4-5D6E-409C-BE32-E72D297353CC}">
              <c16:uniqueId val="{00000001-92E1-4CCA-BEB6-6B85BB138025}"/>
            </c:ext>
          </c:extLst>
        </c:ser>
        <c:ser>
          <c:idx val="2"/>
          <c:order val="2"/>
          <c:tx>
            <c:strRef>
              <c:f>Sheet1!$D$1</c:f>
              <c:strCache>
                <c:ptCount val="1"/>
                <c:pt idx="0">
                  <c:v>spring</c:v>
                </c:pt>
              </c:strCache>
            </c:strRef>
          </c:tx>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lt1">
                          <a:lumMod val="95000"/>
                          <a:alpha val="54000"/>
                        </a:schemeClr>
                      </a:solidFill>
                    </a:ln>
                    <a:effectLst/>
                  </c:spPr>
                </c15:leaderLines>
              </c:ext>
            </c:extLst>
          </c:dLbls>
          <c:cat>
            <c:strRef>
              <c:f>Sheet1!$A$2:$A$5</c:f>
              <c:strCache>
                <c:ptCount val="2"/>
                <c:pt idx="0">
                  <c:v>MATH</c:v>
                </c:pt>
                <c:pt idx="1">
                  <c:v>READING</c:v>
                </c:pt>
              </c:strCache>
            </c:strRef>
          </c:cat>
          <c:val>
            <c:numRef>
              <c:f>Sheet1!$D$2:$D$5</c:f>
              <c:numCache>
                <c:formatCode>0.00%</c:formatCode>
                <c:ptCount val="4"/>
                <c:pt idx="0">
                  <c:v>0.312</c:v>
                </c:pt>
                <c:pt idx="1">
                  <c:v>0.34899999999999998</c:v>
                </c:pt>
              </c:numCache>
            </c:numRef>
          </c:val>
          <c:extLst>
            <c:ext xmlns:c16="http://schemas.microsoft.com/office/drawing/2014/chart" uri="{C3380CC4-5D6E-409C-BE32-E72D297353CC}">
              <c16:uniqueId val="{00000002-92E1-4CCA-BEB6-6B85BB138025}"/>
            </c:ext>
          </c:extLst>
        </c:ser>
        <c:dLbls>
          <c:dLblPos val="inEnd"/>
          <c:showLegendKey val="0"/>
          <c:showVal val="1"/>
          <c:showCatName val="0"/>
          <c:showSerName val="0"/>
          <c:showPercent val="0"/>
          <c:showBubbleSize val="0"/>
        </c:dLbls>
        <c:gapWidth val="100"/>
        <c:overlap val="-24"/>
        <c:axId val="842271391"/>
        <c:axId val="838091007"/>
      </c:barChart>
      <c:catAx>
        <c:axId val="842271391"/>
        <c:scaling>
          <c:orientation val="minMax"/>
        </c:scaling>
        <c:delete val="0"/>
        <c:axPos val="b"/>
        <c:numFmt formatCode="General" sourceLinked="1"/>
        <c:majorTickMark val="none"/>
        <c:minorTickMark val="none"/>
        <c:tickLblPos val="nextTo"/>
        <c:spPr>
          <a:noFill/>
          <a:ln w="12700" cap="flat" cmpd="sng" algn="ctr">
            <a:solidFill>
              <a:schemeClr val="lt1">
                <a:lumMod val="95000"/>
                <a:alpha val="54000"/>
              </a:schemeClr>
            </a:solidFill>
            <a:round/>
          </a:ln>
          <a:effectLst/>
        </c:spPr>
        <c:txPr>
          <a:bodyPr rot="-60000000" spcFirstLastPara="1" vertOverflow="ellipsis" vert="horz" wrap="square" anchor="ctr" anchorCtr="1"/>
          <a:lstStyle/>
          <a:p>
            <a:pPr>
              <a:defRPr sz="1197" b="0" i="0" u="none" strike="noStrike" kern="1200" baseline="0">
                <a:solidFill>
                  <a:schemeClr val="lt1">
                    <a:lumMod val="85000"/>
                  </a:schemeClr>
                </a:solidFill>
                <a:latin typeface="+mn-lt"/>
                <a:ea typeface="+mn-ea"/>
                <a:cs typeface="+mn-cs"/>
              </a:defRPr>
            </a:pPr>
            <a:endParaRPr lang="en-US"/>
          </a:p>
        </c:txPr>
        <c:crossAx val="838091007"/>
        <c:crosses val="autoZero"/>
        <c:auto val="1"/>
        <c:lblAlgn val="ctr"/>
        <c:lblOffset val="100"/>
        <c:noMultiLvlLbl val="0"/>
      </c:catAx>
      <c:valAx>
        <c:axId val="838091007"/>
        <c:scaling>
          <c:orientation val="minMax"/>
        </c:scaling>
        <c:delete val="0"/>
        <c:axPos val="l"/>
        <c:majorGridlines>
          <c:spPr>
            <a:ln w="9525" cap="flat" cmpd="sng" algn="ctr">
              <a:solidFill>
                <a:schemeClr val="lt1">
                  <a:lumMod val="95000"/>
                  <a:alpha val="10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lt1">
                    <a:lumMod val="85000"/>
                  </a:schemeClr>
                </a:solidFill>
                <a:latin typeface="+mn-lt"/>
                <a:ea typeface="+mn-ea"/>
                <a:cs typeface="+mn-cs"/>
              </a:defRPr>
            </a:pPr>
            <a:endParaRPr lang="en-US"/>
          </a:p>
        </c:txPr>
        <c:crossAx val="842271391"/>
        <c:crosses val="autoZero"/>
        <c:crossBetween val="between"/>
      </c:valAx>
      <c:spPr>
        <a:noFill/>
        <a:ln>
          <a:noFill/>
        </a:ln>
        <a:effectLst/>
      </c:spPr>
    </c:plotArea>
    <c:legend>
      <c:legendPos val="b"/>
      <c:legendEntry>
        <c:idx val="2"/>
        <c:delete val="1"/>
      </c:legendEntry>
      <c:overlay val="0"/>
      <c:spPr>
        <a:noFill/>
        <a:ln>
          <a:noFill/>
        </a:ln>
        <a:effectLst/>
      </c:spPr>
      <c:txPr>
        <a:bodyPr rot="0" spcFirstLastPara="1" vertOverflow="ellipsis" vert="horz" wrap="square" anchor="ctr" anchorCtr="1"/>
        <a:lstStyle/>
        <a:p>
          <a:pPr>
            <a:defRPr sz="1197" b="0" i="0" u="none" strike="noStrike" kern="1200" baseline="0">
              <a:solidFill>
                <a:schemeClr val="lt1">
                  <a:lumMod val="8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9">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lt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lt1"/>
    </cs:fontRef>
    <cs:spPr>
      <a:ln w="9525">
        <a:solidFill>
          <a:schemeClr val="lt1">
            <a:lumMod val="95000"/>
            <a:alpha val="54000"/>
          </a:schemeClr>
        </a:solidFill>
        <a:prstDash val="dash"/>
      </a:ln>
    </cs:spPr>
  </cs:dropLine>
  <cs:errorBar>
    <cs:lnRef idx="0"/>
    <cs:fillRef idx="0"/>
    <cs:effectRef idx="0"/>
    <cs:fontRef idx="minor">
      <a:schemeClr val="lt1"/>
    </cs:fontRef>
    <cs:spPr>
      <a:ln w="9525" cap="flat" cmpd="sng" algn="ctr">
        <a:solidFill>
          <a:schemeClr val="lt1">
            <a:lumMod val="95000"/>
          </a:schemeClr>
        </a:solidFill>
        <a:round/>
      </a:ln>
    </cs:spPr>
  </cs:errorBar>
  <cs:floor>
    <cs:lnRef idx="0"/>
    <cs:fillRef idx="0"/>
    <cs:effectRef idx="0"/>
    <cs:fontRef idx="minor">
      <a:schemeClr val="lt1"/>
    </cs:fontRef>
  </cs:floor>
  <cs:gridlineMajor>
    <cs:lnRef idx="0"/>
    <cs:fillRef idx="0"/>
    <cs:effectRef idx="0"/>
    <cs:fontRef idx="minor">
      <a:schemeClr val="lt1"/>
    </cs:fontRef>
    <cs:spPr>
      <a:ln w="9525" cap="flat" cmpd="sng" algn="ctr">
        <a:solidFill>
          <a:schemeClr val="lt1">
            <a:lumMod val="95000"/>
            <a:alpha val="10000"/>
          </a:schemeClr>
        </a:solidFill>
        <a:round/>
      </a:ln>
    </cs:spPr>
  </cs:gridlineMajor>
  <cs:gridlineMinor>
    <cs:lnRef idx="0"/>
    <cs:fillRef idx="0"/>
    <cs:effectRef idx="0"/>
    <cs:fontRef idx="minor">
      <a:schemeClr val="lt1"/>
    </cs:fontRef>
    <cs:spPr>
      <a:ln>
        <a:solidFill>
          <a:schemeClr val="lt1">
            <a:lumMod val="95000"/>
            <a:alpha val="5000"/>
          </a:schemeClr>
        </a:solidFill>
      </a:ln>
    </cs:spPr>
  </cs:gridlineMinor>
  <cs:hiLoLine>
    <cs:lnRef idx="0"/>
    <cs:fillRef idx="0"/>
    <cs:effectRef idx="0"/>
    <cs:fontRef idx="minor">
      <a:schemeClr val="lt1"/>
    </cs:fontRef>
    <cs:spPr>
      <a:ln w="9525">
        <a:solidFill>
          <a:schemeClr val="lt1">
            <a:lumMod val="95000"/>
            <a:alpha val="54000"/>
          </a:schemeClr>
        </a:solidFill>
        <a:prstDash val="dash"/>
      </a:ln>
    </cs:spPr>
  </cs:hiLoLine>
  <cs:leaderLine>
    <cs:lnRef idx="0"/>
    <cs:fillRef idx="0"/>
    <cs:effectRef idx="0"/>
    <cs:fontRef idx="minor">
      <a:schemeClr val="lt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lt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lt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F273233F-620D-42DD-BB66-2B4A1089BBB3}" type="datetimeFigureOut">
              <a:rPr lang="en-US" smtClean="0"/>
              <a:t>4/23/2024</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219FEC2F-9FFD-43E7-832B-598D694952C2}" type="slidenum">
              <a:rPr lang="en-US" smtClean="0"/>
              <a:t>‹#›</a:t>
            </a:fld>
            <a:endParaRPr lang="en-US"/>
          </a:p>
        </p:txBody>
      </p:sp>
    </p:spTree>
    <p:extLst>
      <p:ext uri="{BB962C8B-B14F-4D97-AF65-F5344CB8AC3E}">
        <p14:creationId xmlns:p14="http://schemas.microsoft.com/office/powerpoint/2010/main" val="31389760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298423271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14807622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9223697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41946970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3438513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6882758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3866726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28321866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4508103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29365228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CD6547E-6004-433F-BE4C-0D5121F2F80A}" type="datetimeFigureOut">
              <a:rPr lang="en-US" smtClean="0"/>
              <a:t>4/23/2024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1E9D1FB8-4334-4406-9DCB-8E23AC8E0EE4}" type="slidenum">
              <a:rPr lang="en-US" smtClean="0"/>
              <a:t>‹#›</a:t>
            </a:fld>
            <a:endParaRPr lang="en-US" dirty="0"/>
          </a:p>
        </p:txBody>
      </p:sp>
    </p:spTree>
    <p:extLst>
      <p:ext uri="{BB962C8B-B14F-4D97-AF65-F5344CB8AC3E}">
        <p14:creationId xmlns:p14="http://schemas.microsoft.com/office/powerpoint/2010/main" val="277779769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17000">
              <a:schemeClr val="accent1">
                <a:lumMod val="20000"/>
                <a:lumOff val="80000"/>
              </a:schemeClr>
            </a:gs>
            <a:gs pos="71000">
              <a:schemeClr val="accent1">
                <a:lumMod val="60000"/>
                <a:lumOff val="40000"/>
              </a:schemeClr>
            </a:gs>
            <a:gs pos="100000">
              <a:schemeClr val="accent1"/>
            </a:gs>
          </a:gsLst>
          <a:lin ang="54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D6547E-6004-433F-BE4C-0D5121F2F80A}" type="datetimeFigureOut">
              <a:rPr lang="en-US" smtClean="0"/>
              <a:t>4/23/2024</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9D1FB8-4334-4406-9DCB-8E23AC8E0EE4}" type="slidenum">
              <a:rPr lang="en-US" smtClean="0"/>
              <a:t>‹#›</a:t>
            </a:fld>
            <a:endParaRPr lang="en-US" dirty="0"/>
          </a:p>
        </p:txBody>
      </p:sp>
    </p:spTree>
    <p:extLst>
      <p:ext uri="{BB962C8B-B14F-4D97-AF65-F5344CB8AC3E}">
        <p14:creationId xmlns:p14="http://schemas.microsoft.com/office/powerpoint/2010/main" val="2584267144"/>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y rectangles"/>
          <p:cNvGrpSpPr/>
          <p:nvPr/>
        </p:nvGrpSpPr>
        <p:grpSpPr>
          <a:xfrm>
            <a:off x="-13640" y="-9819"/>
            <a:ext cx="12219349" cy="6897969"/>
            <a:chOff x="-13640" y="-9819"/>
            <a:chExt cx="12219349" cy="6897969"/>
          </a:xfrm>
        </p:grpSpPr>
        <p:sp>
          <p:nvSpPr>
            <p:cNvPr id="142"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9" name="dark gray rectangle"/>
            <p:cNvSpPr>
              <a:spLocks/>
            </p:cNvSpPr>
            <p:nvPr/>
          </p:nvSpPr>
          <p:spPr bwMode="auto">
            <a:xfrm>
              <a:off x="-13640" y="6065190"/>
              <a:ext cx="12219349" cy="822960"/>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3"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4"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36" name="blue star"/>
          <p:cNvGrpSpPr/>
          <p:nvPr/>
        </p:nvGrpSpPr>
        <p:grpSpPr>
          <a:xfrm>
            <a:off x="160339" y="4930777"/>
            <a:ext cx="803275" cy="790575"/>
            <a:chOff x="168275" y="4930776"/>
            <a:chExt cx="803275" cy="790575"/>
          </a:xfrm>
        </p:grpSpPr>
        <p:sp>
          <p:nvSpPr>
            <p:cNvPr id="143" name="blue star"/>
            <p:cNvSpPr>
              <a:spLocks/>
            </p:cNvSpPr>
            <p:nvPr/>
          </p:nvSpPr>
          <p:spPr bwMode="auto">
            <a:xfrm>
              <a:off x="187325" y="4948238"/>
              <a:ext cx="765175" cy="754063"/>
            </a:xfrm>
            <a:custGeom>
              <a:avLst/>
              <a:gdLst>
                <a:gd name="T0" fmla="*/ 174 w 242"/>
                <a:gd name="T1" fmla="*/ 238 h 238"/>
                <a:gd name="T2" fmla="*/ 173 w 242"/>
                <a:gd name="T3" fmla="*/ 238 h 238"/>
                <a:gd name="T4" fmla="*/ 169 w 242"/>
                <a:gd name="T5" fmla="*/ 237 h 238"/>
                <a:gd name="T6" fmla="*/ 108 w 242"/>
                <a:gd name="T7" fmla="*/ 194 h 238"/>
                <a:gd name="T8" fmla="*/ 39 w 242"/>
                <a:gd name="T9" fmla="*/ 220 h 238"/>
                <a:gd name="T10" fmla="*/ 36 w 242"/>
                <a:gd name="T11" fmla="*/ 221 h 238"/>
                <a:gd name="T12" fmla="*/ 30 w 242"/>
                <a:gd name="T13" fmla="*/ 219 h 238"/>
                <a:gd name="T14" fmla="*/ 28 w 242"/>
                <a:gd name="T15" fmla="*/ 210 h 238"/>
                <a:gd name="T16" fmla="*/ 49 w 242"/>
                <a:gd name="T17" fmla="*/ 139 h 238"/>
                <a:gd name="T18" fmla="*/ 3 w 242"/>
                <a:gd name="T19" fmla="*/ 81 h 238"/>
                <a:gd name="T20" fmla="*/ 2 w 242"/>
                <a:gd name="T21" fmla="*/ 72 h 238"/>
                <a:gd name="T22" fmla="*/ 9 w 242"/>
                <a:gd name="T23" fmla="*/ 68 h 238"/>
                <a:gd name="T24" fmla="*/ 83 w 242"/>
                <a:gd name="T25" fmla="*/ 66 h 238"/>
                <a:gd name="T26" fmla="*/ 124 w 242"/>
                <a:gd name="T27" fmla="*/ 4 h 238"/>
                <a:gd name="T28" fmla="*/ 131 w 242"/>
                <a:gd name="T29" fmla="*/ 0 h 238"/>
                <a:gd name="T30" fmla="*/ 132 w 242"/>
                <a:gd name="T31" fmla="*/ 1 h 238"/>
                <a:gd name="T32" fmla="*/ 139 w 242"/>
                <a:gd name="T33" fmla="*/ 6 h 238"/>
                <a:gd name="T34" fmla="*/ 163 w 242"/>
                <a:gd name="T35" fmla="*/ 76 h 238"/>
                <a:gd name="T36" fmla="*/ 235 w 242"/>
                <a:gd name="T37" fmla="*/ 96 h 238"/>
                <a:gd name="T38" fmla="*/ 241 w 242"/>
                <a:gd name="T39" fmla="*/ 102 h 238"/>
                <a:gd name="T40" fmla="*/ 238 w 242"/>
                <a:gd name="T41" fmla="*/ 111 h 238"/>
                <a:gd name="T42" fmla="*/ 179 w 242"/>
                <a:gd name="T43" fmla="*/ 155 h 238"/>
                <a:gd name="T44" fmla="*/ 182 w 242"/>
                <a:gd name="T45" fmla="*/ 229 h 238"/>
                <a:gd name="T46" fmla="*/ 178 w 242"/>
                <a:gd name="T47" fmla="*/ 237 h 238"/>
                <a:gd name="T48" fmla="*/ 174 w 242"/>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38">
                  <a:moveTo>
                    <a:pt x="174" y="238"/>
                  </a:moveTo>
                  <a:cubicBezTo>
                    <a:pt x="173" y="238"/>
                    <a:pt x="173" y="238"/>
                    <a:pt x="173" y="238"/>
                  </a:cubicBezTo>
                  <a:cubicBezTo>
                    <a:pt x="171" y="238"/>
                    <a:pt x="170" y="238"/>
                    <a:pt x="169" y="237"/>
                  </a:cubicBezTo>
                  <a:cubicBezTo>
                    <a:pt x="108" y="194"/>
                    <a:pt x="108" y="194"/>
                    <a:pt x="108" y="194"/>
                  </a:cubicBezTo>
                  <a:cubicBezTo>
                    <a:pt x="39" y="220"/>
                    <a:pt x="39" y="220"/>
                    <a:pt x="39" y="220"/>
                  </a:cubicBezTo>
                  <a:cubicBezTo>
                    <a:pt x="38" y="221"/>
                    <a:pt x="37" y="221"/>
                    <a:pt x="36" y="221"/>
                  </a:cubicBezTo>
                  <a:cubicBezTo>
                    <a:pt x="33" y="221"/>
                    <a:pt x="31" y="220"/>
                    <a:pt x="30" y="219"/>
                  </a:cubicBezTo>
                  <a:cubicBezTo>
                    <a:pt x="28" y="217"/>
                    <a:pt x="27" y="213"/>
                    <a:pt x="28" y="210"/>
                  </a:cubicBezTo>
                  <a:cubicBezTo>
                    <a:pt x="49" y="139"/>
                    <a:pt x="49" y="139"/>
                    <a:pt x="49" y="139"/>
                  </a:cubicBezTo>
                  <a:cubicBezTo>
                    <a:pt x="3" y="81"/>
                    <a:pt x="3" y="81"/>
                    <a:pt x="3" y="81"/>
                  </a:cubicBezTo>
                  <a:cubicBezTo>
                    <a:pt x="1" y="79"/>
                    <a:pt x="0" y="75"/>
                    <a:pt x="2" y="72"/>
                  </a:cubicBezTo>
                  <a:cubicBezTo>
                    <a:pt x="3" y="70"/>
                    <a:pt x="6" y="68"/>
                    <a:pt x="9" y="68"/>
                  </a:cubicBezTo>
                  <a:cubicBezTo>
                    <a:pt x="83" y="66"/>
                    <a:pt x="83" y="66"/>
                    <a:pt x="83" y="66"/>
                  </a:cubicBezTo>
                  <a:cubicBezTo>
                    <a:pt x="124" y="4"/>
                    <a:pt x="124" y="4"/>
                    <a:pt x="124" y="4"/>
                  </a:cubicBezTo>
                  <a:cubicBezTo>
                    <a:pt x="126" y="2"/>
                    <a:pt x="128" y="0"/>
                    <a:pt x="131" y="0"/>
                  </a:cubicBezTo>
                  <a:cubicBezTo>
                    <a:pt x="131" y="0"/>
                    <a:pt x="132" y="1"/>
                    <a:pt x="132" y="1"/>
                  </a:cubicBezTo>
                  <a:cubicBezTo>
                    <a:pt x="135" y="1"/>
                    <a:pt x="138" y="3"/>
                    <a:pt x="139" y="6"/>
                  </a:cubicBezTo>
                  <a:cubicBezTo>
                    <a:pt x="163" y="76"/>
                    <a:pt x="163" y="76"/>
                    <a:pt x="163" y="76"/>
                  </a:cubicBezTo>
                  <a:cubicBezTo>
                    <a:pt x="235" y="96"/>
                    <a:pt x="235" y="96"/>
                    <a:pt x="235" y="96"/>
                  </a:cubicBezTo>
                  <a:cubicBezTo>
                    <a:pt x="238" y="97"/>
                    <a:pt x="240" y="99"/>
                    <a:pt x="241" y="102"/>
                  </a:cubicBezTo>
                  <a:cubicBezTo>
                    <a:pt x="242" y="106"/>
                    <a:pt x="240" y="109"/>
                    <a:pt x="238" y="111"/>
                  </a:cubicBezTo>
                  <a:cubicBezTo>
                    <a:pt x="179" y="155"/>
                    <a:pt x="179" y="155"/>
                    <a:pt x="179" y="155"/>
                  </a:cubicBezTo>
                  <a:cubicBezTo>
                    <a:pt x="182" y="229"/>
                    <a:pt x="182" y="229"/>
                    <a:pt x="182" y="229"/>
                  </a:cubicBezTo>
                  <a:cubicBezTo>
                    <a:pt x="182" y="233"/>
                    <a:pt x="180" y="236"/>
                    <a:pt x="178" y="237"/>
                  </a:cubicBezTo>
                  <a:cubicBezTo>
                    <a:pt x="176" y="238"/>
                    <a:pt x="175" y="238"/>
                    <a:pt x="174" y="238"/>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4" name="star outline"/>
            <p:cNvSpPr>
              <a:spLocks noEditPoints="1"/>
            </p:cNvSpPr>
            <p:nvPr/>
          </p:nvSpPr>
          <p:spPr bwMode="auto">
            <a:xfrm>
              <a:off x="168275" y="4930776"/>
              <a:ext cx="803275" cy="790575"/>
            </a:xfrm>
            <a:custGeom>
              <a:avLst/>
              <a:gdLst>
                <a:gd name="T0" fmla="*/ 137 w 254"/>
                <a:gd name="T1" fmla="*/ 12 h 250"/>
                <a:gd name="T2" fmla="*/ 137 w 254"/>
                <a:gd name="T3" fmla="*/ 12 h 250"/>
                <a:gd name="T4" fmla="*/ 139 w 254"/>
                <a:gd name="T5" fmla="*/ 14 h 250"/>
                <a:gd name="T6" fmla="*/ 165 w 254"/>
                <a:gd name="T7" fmla="*/ 87 h 250"/>
                <a:gd name="T8" fmla="*/ 239 w 254"/>
                <a:gd name="T9" fmla="*/ 108 h 250"/>
                <a:gd name="T10" fmla="*/ 241 w 254"/>
                <a:gd name="T11" fmla="*/ 110 h 250"/>
                <a:gd name="T12" fmla="*/ 240 w 254"/>
                <a:gd name="T13" fmla="*/ 112 h 250"/>
                <a:gd name="T14" fmla="*/ 179 w 254"/>
                <a:gd name="T15" fmla="*/ 159 h 250"/>
                <a:gd name="T16" fmla="*/ 182 w 254"/>
                <a:gd name="T17" fmla="*/ 236 h 250"/>
                <a:gd name="T18" fmla="*/ 181 w 254"/>
                <a:gd name="T19" fmla="*/ 238 h 250"/>
                <a:gd name="T20" fmla="*/ 180 w 254"/>
                <a:gd name="T21" fmla="*/ 238 h 250"/>
                <a:gd name="T22" fmla="*/ 179 w 254"/>
                <a:gd name="T23" fmla="*/ 238 h 250"/>
                <a:gd name="T24" fmla="*/ 178 w 254"/>
                <a:gd name="T25" fmla="*/ 238 h 250"/>
                <a:gd name="T26" fmla="*/ 115 w 254"/>
                <a:gd name="T27" fmla="*/ 194 h 250"/>
                <a:gd name="T28" fmla="*/ 42 w 254"/>
                <a:gd name="T29" fmla="*/ 221 h 250"/>
                <a:gd name="T30" fmla="*/ 42 w 254"/>
                <a:gd name="T31" fmla="*/ 221 h 250"/>
                <a:gd name="T32" fmla="*/ 40 w 254"/>
                <a:gd name="T33" fmla="*/ 220 h 250"/>
                <a:gd name="T34" fmla="*/ 39 w 254"/>
                <a:gd name="T35" fmla="*/ 218 h 250"/>
                <a:gd name="T36" fmla="*/ 62 w 254"/>
                <a:gd name="T37" fmla="*/ 144 h 250"/>
                <a:gd name="T38" fmla="*/ 14 w 254"/>
                <a:gd name="T39" fmla="*/ 84 h 250"/>
                <a:gd name="T40" fmla="*/ 13 w 254"/>
                <a:gd name="T41" fmla="*/ 81 h 250"/>
                <a:gd name="T42" fmla="*/ 15 w 254"/>
                <a:gd name="T43" fmla="*/ 80 h 250"/>
                <a:gd name="T44" fmla="*/ 93 w 254"/>
                <a:gd name="T45" fmla="*/ 78 h 250"/>
                <a:gd name="T46" fmla="*/ 135 w 254"/>
                <a:gd name="T47" fmla="*/ 14 h 250"/>
                <a:gd name="T48" fmla="*/ 137 w 254"/>
                <a:gd name="T49" fmla="*/ 12 h 250"/>
                <a:gd name="T50" fmla="*/ 137 w 254"/>
                <a:gd name="T51" fmla="*/ 0 h 250"/>
                <a:gd name="T52" fmla="*/ 125 w 254"/>
                <a:gd name="T53" fmla="*/ 7 h 250"/>
                <a:gd name="T54" fmla="*/ 86 w 254"/>
                <a:gd name="T55" fmla="*/ 66 h 250"/>
                <a:gd name="T56" fmla="*/ 15 w 254"/>
                <a:gd name="T57" fmla="*/ 68 h 250"/>
                <a:gd name="T58" fmla="*/ 2 w 254"/>
                <a:gd name="T59" fmla="*/ 76 h 250"/>
                <a:gd name="T60" fmla="*/ 4 w 254"/>
                <a:gd name="T61" fmla="*/ 91 h 250"/>
                <a:gd name="T62" fmla="*/ 48 w 254"/>
                <a:gd name="T63" fmla="*/ 146 h 250"/>
                <a:gd name="T64" fmla="*/ 28 w 254"/>
                <a:gd name="T65" fmla="*/ 214 h 250"/>
                <a:gd name="T66" fmla="*/ 32 w 254"/>
                <a:gd name="T67" fmla="*/ 229 h 250"/>
                <a:gd name="T68" fmla="*/ 42 w 254"/>
                <a:gd name="T69" fmla="*/ 233 h 250"/>
                <a:gd name="T70" fmla="*/ 47 w 254"/>
                <a:gd name="T71" fmla="*/ 232 h 250"/>
                <a:gd name="T72" fmla="*/ 113 w 254"/>
                <a:gd name="T73" fmla="*/ 207 h 250"/>
                <a:gd name="T74" fmla="*/ 171 w 254"/>
                <a:gd name="T75" fmla="*/ 248 h 250"/>
                <a:gd name="T76" fmla="*/ 178 w 254"/>
                <a:gd name="T77" fmla="*/ 250 h 250"/>
                <a:gd name="T78" fmla="*/ 180 w 254"/>
                <a:gd name="T79" fmla="*/ 250 h 250"/>
                <a:gd name="T80" fmla="*/ 187 w 254"/>
                <a:gd name="T81" fmla="*/ 248 h 250"/>
                <a:gd name="T82" fmla="*/ 194 w 254"/>
                <a:gd name="T83" fmla="*/ 235 h 250"/>
                <a:gd name="T84" fmla="*/ 191 w 254"/>
                <a:gd name="T85" fmla="*/ 164 h 250"/>
                <a:gd name="T86" fmla="*/ 247 w 254"/>
                <a:gd name="T87" fmla="*/ 121 h 250"/>
                <a:gd name="T88" fmla="*/ 253 w 254"/>
                <a:gd name="T89" fmla="*/ 107 h 250"/>
                <a:gd name="T90" fmla="*/ 242 w 254"/>
                <a:gd name="T91" fmla="*/ 96 h 250"/>
                <a:gd name="T92" fmla="*/ 174 w 254"/>
                <a:gd name="T93" fmla="*/ 77 h 250"/>
                <a:gd name="T94" fmla="*/ 151 w 254"/>
                <a:gd name="T95" fmla="*/ 10 h 250"/>
                <a:gd name="T96" fmla="*/ 139 w 254"/>
                <a:gd name="T97" fmla="*/ 1 h 250"/>
                <a:gd name="T98" fmla="*/ 137 w 254"/>
                <a:gd name="T9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50">
                  <a:moveTo>
                    <a:pt x="137" y="12"/>
                  </a:moveTo>
                  <a:cubicBezTo>
                    <a:pt x="137" y="12"/>
                    <a:pt x="137" y="12"/>
                    <a:pt x="137" y="12"/>
                  </a:cubicBezTo>
                  <a:cubicBezTo>
                    <a:pt x="138" y="13"/>
                    <a:pt x="139" y="13"/>
                    <a:pt x="139" y="14"/>
                  </a:cubicBezTo>
                  <a:cubicBezTo>
                    <a:pt x="165" y="87"/>
                    <a:pt x="165" y="87"/>
                    <a:pt x="165" y="87"/>
                  </a:cubicBezTo>
                  <a:cubicBezTo>
                    <a:pt x="239" y="108"/>
                    <a:pt x="239" y="108"/>
                    <a:pt x="239" y="108"/>
                  </a:cubicBezTo>
                  <a:cubicBezTo>
                    <a:pt x="240" y="108"/>
                    <a:pt x="241" y="109"/>
                    <a:pt x="241" y="110"/>
                  </a:cubicBezTo>
                  <a:cubicBezTo>
                    <a:pt x="241" y="110"/>
                    <a:pt x="241" y="111"/>
                    <a:pt x="240" y="112"/>
                  </a:cubicBezTo>
                  <a:cubicBezTo>
                    <a:pt x="179" y="159"/>
                    <a:pt x="179" y="159"/>
                    <a:pt x="179" y="159"/>
                  </a:cubicBezTo>
                  <a:cubicBezTo>
                    <a:pt x="182" y="236"/>
                    <a:pt x="182" y="236"/>
                    <a:pt x="182" y="236"/>
                  </a:cubicBezTo>
                  <a:cubicBezTo>
                    <a:pt x="182" y="237"/>
                    <a:pt x="182" y="238"/>
                    <a:pt x="181" y="238"/>
                  </a:cubicBezTo>
                  <a:cubicBezTo>
                    <a:pt x="180" y="238"/>
                    <a:pt x="180" y="238"/>
                    <a:pt x="180" y="238"/>
                  </a:cubicBezTo>
                  <a:cubicBezTo>
                    <a:pt x="180" y="238"/>
                    <a:pt x="179" y="238"/>
                    <a:pt x="179" y="238"/>
                  </a:cubicBezTo>
                  <a:cubicBezTo>
                    <a:pt x="179" y="238"/>
                    <a:pt x="179" y="238"/>
                    <a:pt x="178" y="238"/>
                  </a:cubicBezTo>
                  <a:cubicBezTo>
                    <a:pt x="115" y="194"/>
                    <a:pt x="115" y="194"/>
                    <a:pt x="115" y="194"/>
                  </a:cubicBezTo>
                  <a:cubicBezTo>
                    <a:pt x="42" y="221"/>
                    <a:pt x="42" y="221"/>
                    <a:pt x="42" y="221"/>
                  </a:cubicBezTo>
                  <a:cubicBezTo>
                    <a:pt x="42" y="221"/>
                    <a:pt x="42" y="221"/>
                    <a:pt x="42" y="221"/>
                  </a:cubicBezTo>
                  <a:cubicBezTo>
                    <a:pt x="41" y="221"/>
                    <a:pt x="40" y="221"/>
                    <a:pt x="40" y="220"/>
                  </a:cubicBezTo>
                  <a:cubicBezTo>
                    <a:pt x="39" y="220"/>
                    <a:pt x="39" y="219"/>
                    <a:pt x="39" y="218"/>
                  </a:cubicBezTo>
                  <a:cubicBezTo>
                    <a:pt x="62" y="144"/>
                    <a:pt x="62" y="144"/>
                    <a:pt x="62" y="144"/>
                  </a:cubicBezTo>
                  <a:cubicBezTo>
                    <a:pt x="14" y="84"/>
                    <a:pt x="14" y="84"/>
                    <a:pt x="14" y="84"/>
                  </a:cubicBezTo>
                  <a:cubicBezTo>
                    <a:pt x="13" y="83"/>
                    <a:pt x="13" y="82"/>
                    <a:pt x="13" y="81"/>
                  </a:cubicBezTo>
                  <a:cubicBezTo>
                    <a:pt x="14" y="80"/>
                    <a:pt x="14" y="80"/>
                    <a:pt x="15" y="80"/>
                  </a:cubicBezTo>
                  <a:cubicBezTo>
                    <a:pt x="93" y="78"/>
                    <a:pt x="93" y="78"/>
                    <a:pt x="93" y="78"/>
                  </a:cubicBezTo>
                  <a:cubicBezTo>
                    <a:pt x="135" y="14"/>
                    <a:pt x="135" y="14"/>
                    <a:pt x="135" y="14"/>
                  </a:cubicBezTo>
                  <a:cubicBezTo>
                    <a:pt x="136" y="13"/>
                    <a:pt x="136" y="12"/>
                    <a:pt x="137" y="12"/>
                  </a:cubicBezTo>
                  <a:moveTo>
                    <a:pt x="137" y="0"/>
                  </a:moveTo>
                  <a:cubicBezTo>
                    <a:pt x="132" y="0"/>
                    <a:pt x="128" y="3"/>
                    <a:pt x="125" y="7"/>
                  </a:cubicBezTo>
                  <a:cubicBezTo>
                    <a:pt x="86" y="66"/>
                    <a:pt x="86" y="66"/>
                    <a:pt x="86" y="66"/>
                  </a:cubicBezTo>
                  <a:cubicBezTo>
                    <a:pt x="15" y="68"/>
                    <a:pt x="15" y="68"/>
                    <a:pt x="15" y="68"/>
                  </a:cubicBezTo>
                  <a:cubicBezTo>
                    <a:pt x="10" y="68"/>
                    <a:pt x="5" y="71"/>
                    <a:pt x="2" y="76"/>
                  </a:cubicBezTo>
                  <a:cubicBezTo>
                    <a:pt x="0" y="81"/>
                    <a:pt x="1" y="87"/>
                    <a:pt x="4" y="91"/>
                  </a:cubicBezTo>
                  <a:cubicBezTo>
                    <a:pt x="48" y="146"/>
                    <a:pt x="48" y="146"/>
                    <a:pt x="48" y="146"/>
                  </a:cubicBezTo>
                  <a:cubicBezTo>
                    <a:pt x="28" y="214"/>
                    <a:pt x="28" y="214"/>
                    <a:pt x="28" y="214"/>
                  </a:cubicBezTo>
                  <a:cubicBezTo>
                    <a:pt x="26" y="220"/>
                    <a:pt x="28" y="225"/>
                    <a:pt x="32" y="229"/>
                  </a:cubicBezTo>
                  <a:cubicBezTo>
                    <a:pt x="34" y="232"/>
                    <a:pt x="38" y="233"/>
                    <a:pt x="42" y="233"/>
                  </a:cubicBezTo>
                  <a:cubicBezTo>
                    <a:pt x="43" y="233"/>
                    <a:pt x="45" y="233"/>
                    <a:pt x="47" y="232"/>
                  </a:cubicBezTo>
                  <a:cubicBezTo>
                    <a:pt x="113" y="207"/>
                    <a:pt x="113" y="207"/>
                    <a:pt x="113" y="207"/>
                  </a:cubicBezTo>
                  <a:cubicBezTo>
                    <a:pt x="171" y="248"/>
                    <a:pt x="171" y="248"/>
                    <a:pt x="171" y="248"/>
                  </a:cubicBezTo>
                  <a:cubicBezTo>
                    <a:pt x="173" y="249"/>
                    <a:pt x="176" y="250"/>
                    <a:pt x="178" y="250"/>
                  </a:cubicBezTo>
                  <a:cubicBezTo>
                    <a:pt x="179" y="250"/>
                    <a:pt x="179" y="250"/>
                    <a:pt x="180" y="250"/>
                  </a:cubicBezTo>
                  <a:cubicBezTo>
                    <a:pt x="182" y="250"/>
                    <a:pt x="184" y="250"/>
                    <a:pt x="187" y="248"/>
                  </a:cubicBezTo>
                  <a:cubicBezTo>
                    <a:pt x="191" y="246"/>
                    <a:pt x="194" y="241"/>
                    <a:pt x="194" y="235"/>
                  </a:cubicBezTo>
                  <a:cubicBezTo>
                    <a:pt x="191" y="164"/>
                    <a:pt x="191" y="164"/>
                    <a:pt x="191" y="164"/>
                  </a:cubicBezTo>
                  <a:cubicBezTo>
                    <a:pt x="247" y="121"/>
                    <a:pt x="247" y="121"/>
                    <a:pt x="247" y="121"/>
                  </a:cubicBezTo>
                  <a:cubicBezTo>
                    <a:pt x="252" y="118"/>
                    <a:pt x="254" y="113"/>
                    <a:pt x="253" y="107"/>
                  </a:cubicBezTo>
                  <a:cubicBezTo>
                    <a:pt x="252" y="102"/>
                    <a:pt x="248" y="97"/>
                    <a:pt x="242" y="96"/>
                  </a:cubicBezTo>
                  <a:cubicBezTo>
                    <a:pt x="174" y="77"/>
                    <a:pt x="174" y="77"/>
                    <a:pt x="174" y="77"/>
                  </a:cubicBezTo>
                  <a:cubicBezTo>
                    <a:pt x="151" y="10"/>
                    <a:pt x="151" y="10"/>
                    <a:pt x="151" y="10"/>
                  </a:cubicBezTo>
                  <a:cubicBezTo>
                    <a:pt x="149" y="5"/>
                    <a:pt x="144" y="1"/>
                    <a:pt x="139" y="1"/>
                  </a:cubicBezTo>
                  <a:cubicBezTo>
                    <a:pt x="138" y="1"/>
                    <a:pt x="138"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7" name="yellow star"/>
          <p:cNvGrpSpPr/>
          <p:nvPr/>
        </p:nvGrpSpPr>
        <p:grpSpPr>
          <a:xfrm>
            <a:off x="61914" y="4025901"/>
            <a:ext cx="957263" cy="947738"/>
            <a:chOff x="69850" y="4025901"/>
            <a:chExt cx="957263" cy="947738"/>
          </a:xfrm>
        </p:grpSpPr>
        <p:sp>
          <p:nvSpPr>
            <p:cNvPr id="14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9" name="red star"/>
          <p:cNvGrpSpPr/>
          <p:nvPr/>
        </p:nvGrpSpPr>
        <p:grpSpPr>
          <a:xfrm>
            <a:off x="55563" y="3459163"/>
            <a:ext cx="615950" cy="628650"/>
            <a:chOff x="63500" y="3459163"/>
            <a:chExt cx="615950" cy="628650"/>
          </a:xfrm>
        </p:grpSpPr>
        <p:sp>
          <p:nvSpPr>
            <p:cNvPr id="147"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1" name="orange star"/>
          <p:cNvGrpSpPr/>
          <p:nvPr/>
        </p:nvGrpSpPr>
        <p:grpSpPr>
          <a:xfrm>
            <a:off x="23814" y="2738438"/>
            <a:ext cx="765175" cy="749300"/>
            <a:chOff x="31750" y="2738438"/>
            <a:chExt cx="765175" cy="749300"/>
          </a:xfrm>
        </p:grpSpPr>
        <p:sp>
          <p:nvSpPr>
            <p:cNvPr id="149"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0"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0" name="blue star"/>
          <p:cNvGrpSpPr/>
          <p:nvPr/>
        </p:nvGrpSpPr>
        <p:grpSpPr>
          <a:xfrm>
            <a:off x="608013" y="3259139"/>
            <a:ext cx="414338" cy="430213"/>
            <a:chOff x="615950" y="3259138"/>
            <a:chExt cx="414338" cy="430213"/>
          </a:xfrm>
        </p:grpSpPr>
        <p:sp>
          <p:nvSpPr>
            <p:cNvPr id="151"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2"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2" name="purple star"/>
          <p:cNvGrpSpPr/>
          <p:nvPr/>
        </p:nvGrpSpPr>
        <p:grpSpPr>
          <a:xfrm>
            <a:off x="192088" y="1912939"/>
            <a:ext cx="935038" cy="957263"/>
            <a:chOff x="200025" y="1912938"/>
            <a:chExt cx="935038" cy="957263"/>
          </a:xfrm>
        </p:grpSpPr>
        <p:sp>
          <p:nvSpPr>
            <p:cNvPr id="153"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4"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3" name="yellow star"/>
          <p:cNvGrpSpPr/>
          <p:nvPr/>
        </p:nvGrpSpPr>
        <p:grpSpPr>
          <a:xfrm>
            <a:off x="84138" y="1617663"/>
            <a:ext cx="433388" cy="420688"/>
            <a:chOff x="92075" y="1617663"/>
            <a:chExt cx="433388" cy="420688"/>
          </a:xfrm>
        </p:grpSpPr>
        <p:sp>
          <p:nvSpPr>
            <p:cNvPr id="155"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6"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5" name="blue star"/>
          <p:cNvGrpSpPr/>
          <p:nvPr/>
        </p:nvGrpSpPr>
        <p:grpSpPr>
          <a:xfrm>
            <a:off x="285751" y="1104902"/>
            <a:ext cx="781050" cy="747713"/>
            <a:chOff x="293688" y="1104901"/>
            <a:chExt cx="781050" cy="747713"/>
          </a:xfrm>
        </p:grpSpPr>
        <p:sp>
          <p:nvSpPr>
            <p:cNvPr id="157"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8"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8" name="orange star"/>
          <p:cNvGrpSpPr/>
          <p:nvPr/>
        </p:nvGrpSpPr>
        <p:grpSpPr>
          <a:xfrm>
            <a:off x="668338" y="3851277"/>
            <a:ext cx="304800" cy="296863"/>
            <a:chOff x="676275" y="3851276"/>
            <a:chExt cx="304800" cy="296863"/>
          </a:xfrm>
        </p:grpSpPr>
        <p:sp>
          <p:nvSpPr>
            <p:cNvPr id="159"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0"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4" name="pink star"/>
          <p:cNvGrpSpPr/>
          <p:nvPr/>
        </p:nvGrpSpPr>
        <p:grpSpPr>
          <a:xfrm>
            <a:off x="80963" y="1046164"/>
            <a:ext cx="300038" cy="296863"/>
            <a:chOff x="88900" y="1046163"/>
            <a:chExt cx="300038" cy="296863"/>
          </a:xfrm>
        </p:grpSpPr>
        <p:sp>
          <p:nvSpPr>
            <p:cNvPr id="161"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2"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4" name="green star"/>
          <p:cNvGrpSpPr/>
          <p:nvPr/>
        </p:nvGrpSpPr>
        <p:grpSpPr>
          <a:xfrm>
            <a:off x="11224646" y="1127127"/>
            <a:ext cx="803275" cy="792163"/>
            <a:chOff x="8178800" y="1127126"/>
            <a:chExt cx="803275" cy="792163"/>
          </a:xfrm>
        </p:grpSpPr>
        <p:sp>
          <p:nvSpPr>
            <p:cNvPr id="164"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5"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5" name="orange star"/>
          <p:cNvGrpSpPr/>
          <p:nvPr/>
        </p:nvGrpSpPr>
        <p:grpSpPr>
          <a:xfrm>
            <a:off x="11169083" y="1874838"/>
            <a:ext cx="954088" cy="947738"/>
            <a:chOff x="8123238" y="1874838"/>
            <a:chExt cx="954088" cy="947738"/>
          </a:xfrm>
        </p:grpSpPr>
        <p:sp>
          <p:nvSpPr>
            <p:cNvPr id="166"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7"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7" name="red star"/>
          <p:cNvGrpSpPr/>
          <p:nvPr/>
        </p:nvGrpSpPr>
        <p:grpSpPr>
          <a:xfrm>
            <a:off x="11516745" y="2760663"/>
            <a:ext cx="615950" cy="628650"/>
            <a:chOff x="8470900" y="2760663"/>
            <a:chExt cx="615950" cy="628650"/>
          </a:xfrm>
        </p:grpSpPr>
        <p:sp>
          <p:nvSpPr>
            <p:cNvPr id="168"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9"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9" name="orange star"/>
          <p:cNvGrpSpPr/>
          <p:nvPr/>
        </p:nvGrpSpPr>
        <p:grpSpPr>
          <a:xfrm>
            <a:off x="11399271" y="3360738"/>
            <a:ext cx="765175" cy="749300"/>
            <a:chOff x="8353425" y="3360738"/>
            <a:chExt cx="765175" cy="749300"/>
          </a:xfrm>
        </p:grpSpPr>
        <p:sp>
          <p:nvSpPr>
            <p:cNvPr id="17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8" name="blue star"/>
          <p:cNvGrpSpPr/>
          <p:nvPr/>
        </p:nvGrpSpPr>
        <p:grpSpPr>
          <a:xfrm>
            <a:off x="11165908" y="3159127"/>
            <a:ext cx="414338" cy="430213"/>
            <a:chOff x="8120063" y="3159126"/>
            <a:chExt cx="414338" cy="430213"/>
          </a:xfrm>
        </p:grpSpPr>
        <p:sp>
          <p:nvSpPr>
            <p:cNvPr id="172"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3"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0" name="red star"/>
          <p:cNvGrpSpPr/>
          <p:nvPr/>
        </p:nvGrpSpPr>
        <p:grpSpPr>
          <a:xfrm>
            <a:off x="11061133" y="3978276"/>
            <a:ext cx="935038" cy="958850"/>
            <a:chOff x="8015288" y="3978276"/>
            <a:chExt cx="935038" cy="958850"/>
          </a:xfrm>
        </p:grpSpPr>
        <p:sp>
          <p:nvSpPr>
            <p:cNvPr id="174"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5"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1" name="yellow star"/>
          <p:cNvGrpSpPr/>
          <p:nvPr/>
        </p:nvGrpSpPr>
        <p:grpSpPr>
          <a:xfrm>
            <a:off x="11670733" y="4810126"/>
            <a:ext cx="433388" cy="420688"/>
            <a:chOff x="8624888" y="4810126"/>
            <a:chExt cx="433388" cy="420688"/>
          </a:xfrm>
        </p:grpSpPr>
        <p:sp>
          <p:nvSpPr>
            <p:cNvPr id="176"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7"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green star"/>
          <p:cNvGrpSpPr/>
          <p:nvPr/>
        </p:nvGrpSpPr>
        <p:grpSpPr>
          <a:xfrm>
            <a:off x="11121458" y="4995864"/>
            <a:ext cx="781050" cy="747713"/>
            <a:chOff x="8075613" y="4995863"/>
            <a:chExt cx="781050" cy="747713"/>
          </a:xfrm>
        </p:grpSpPr>
        <p:sp>
          <p:nvSpPr>
            <p:cNvPr id="178" name="green star"/>
            <p:cNvSpPr>
              <a:spLocks/>
            </p:cNvSpPr>
            <p:nvPr/>
          </p:nvSpPr>
          <p:spPr bwMode="auto">
            <a:xfrm>
              <a:off x="8094663" y="5014913"/>
              <a:ext cx="739775" cy="709613"/>
            </a:xfrm>
            <a:custGeom>
              <a:avLst/>
              <a:gdLst>
                <a:gd name="T0" fmla="*/ 180 w 234"/>
                <a:gd name="T1" fmla="*/ 224 h 224"/>
                <a:gd name="T2" fmla="*/ 176 w 234"/>
                <a:gd name="T3" fmla="*/ 223 h 224"/>
                <a:gd name="T4" fmla="*/ 114 w 234"/>
                <a:gd name="T5" fmla="*/ 188 h 224"/>
                <a:gd name="T6" fmla="*/ 50 w 234"/>
                <a:gd name="T7" fmla="*/ 219 h 224"/>
                <a:gd name="T8" fmla="*/ 46 w 234"/>
                <a:gd name="T9" fmla="*/ 220 h 224"/>
                <a:gd name="T10" fmla="*/ 41 w 234"/>
                <a:gd name="T11" fmla="*/ 218 h 224"/>
                <a:gd name="T12" fmla="*/ 38 w 234"/>
                <a:gd name="T13" fmla="*/ 210 h 224"/>
                <a:gd name="T14" fmla="*/ 52 w 234"/>
                <a:gd name="T15" fmla="*/ 140 h 224"/>
                <a:gd name="T16" fmla="*/ 3 w 234"/>
                <a:gd name="T17" fmla="*/ 89 h 224"/>
                <a:gd name="T18" fmla="*/ 1 w 234"/>
                <a:gd name="T19" fmla="*/ 80 h 224"/>
                <a:gd name="T20" fmla="*/ 8 w 234"/>
                <a:gd name="T21" fmla="*/ 75 h 224"/>
                <a:gd name="T22" fmla="*/ 79 w 234"/>
                <a:gd name="T23" fmla="*/ 67 h 224"/>
                <a:gd name="T24" fmla="*/ 112 w 234"/>
                <a:gd name="T25" fmla="*/ 4 h 224"/>
                <a:gd name="T26" fmla="*/ 120 w 234"/>
                <a:gd name="T27" fmla="*/ 0 h 224"/>
                <a:gd name="T28" fmla="*/ 125 w 234"/>
                <a:gd name="T29" fmla="*/ 1 h 224"/>
                <a:gd name="T30" fmla="*/ 127 w 234"/>
                <a:gd name="T31" fmla="*/ 5 h 224"/>
                <a:gd name="T32" fmla="*/ 157 w 234"/>
                <a:gd name="T33" fmla="*/ 69 h 224"/>
                <a:gd name="T34" fmla="*/ 227 w 234"/>
                <a:gd name="T35" fmla="*/ 82 h 224"/>
                <a:gd name="T36" fmla="*/ 233 w 234"/>
                <a:gd name="T37" fmla="*/ 88 h 224"/>
                <a:gd name="T38" fmla="*/ 231 w 234"/>
                <a:gd name="T39" fmla="*/ 96 h 224"/>
                <a:gd name="T40" fmla="*/ 178 w 234"/>
                <a:gd name="T41" fmla="*/ 144 h 224"/>
                <a:gd name="T42" fmla="*/ 188 w 234"/>
                <a:gd name="T43" fmla="*/ 215 h 224"/>
                <a:gd name="T44" fmla="*/ 185 w 234"/>
                <a:gd name="T45" fmla="*/ 223 h 224"/>
                <a:gd name="T46" fmla="*/ 180 w 234"/>
                <a:gd name="T4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224">
                  <a:moveTo>
                    <a:pt x="180" y="224"/>
                  </a:moveTo>
                  <a:cubicBezTo>
                    <a:pt x="178" y="224"/>
                    <a:pt x="177" y="224"/>
                    <a:pt x="176" y="223"/>
                  </a:cubicBezTo>
                  <a:cubicBezTo>
                    <a:pt x="114" y="188"/>
                    <a:pt x="114" y="188"/>
                    <a:pt x="114" y="188"/>
                  </a:cubicBezTo>
                  <a:cubicBezTo>
                    <a:pt x="50" y="219"/>
                    <a:pt x="50" y="219"/>
                    <a:pt x="50" y="219"/>
                  </a:cubicBezTo>
                  <a:cubicBezTo>
                    <a:pt x="49" y="220"/>
                    <a:pt x="47" y="220"/>
                    <a:pt x="46" y="220"/>
                  </a:cubicBezTo>
                  <a:cubicBezTo>
                    <a:pt x="44" y="220"/>
                    <a:pt x="42" y="219"/>
                    <a:pt x="41" y="218"/>
                  </a:cubicBezTo>
                  <a:cubicBezTo>
                    <a:pt x="38" y="216"/>
                    <a:pt x="37" y="213"/>
                    <a:pt x="38" y="210"/>
                  </a:cubicBezTo>
                  <a:cubicBezTo>
                    <a:pt x="52" y="140"/>
                    <a:pt x="52" y="140"/>
                    <a:pt x="52" y="140"/>
                  </a:cubicBezTo>
                  <a:cubicBezTo>
                    <a:pt x="3" y="89"/>
                    <a:pt x="3" y="89"/>
                    <a:pt x="3" y="89"/>
                  </a:cubicBezTo>
                  <a:cubicBezTo>
                    <a:pt x="1" y="87"/>
                    <a:pt x="0" y="83"/>
                    <a:pt x="1" y="80"/>
                  </a:cubicBezTo>
                  <a:cubicBezTo>
                    <a:pt x="2" y="77"/>
                    <a:pt x="5" y="75"/>
                    <a:pt x="8" y="75"/>
                  </a:cubicBezTo>
                  <a:cubicBezTo>
                    <a:pt x="79" y="67"/>
                    <a:pt x="79" y="67"/>
                    <a:pt x="79" y="67"/>
                  </a:cubicBezTo>
                  <a:cubicBezTo>
                    <a:pt x="112" y="4"/>
                    <a:pt x="112" y="4"/>
                    <a:pt x="112" y="4"/>
                  </a:cubicBezTo>
                  <a:cubicBezTo>
                    <a:pt x="114" y="1"/>
                    <a:pt x="117" y="0"/>
                    <a:pt x="120" y="0"/>
                  </a:cubicBezTo>
                  <a:cubicBezTo>
                    <a:pt x="122" y="0"/>
                    <a:pt x="124" y="0"/>
                    <a:pt x="125" y="1"/>
                  </a:cubicBezTo>
                  <a:cubicBezTo>
                    <a:pt x="126" y="2"/>
                    <a:pt x="127" y="3"/>
                    <a:pt x="127" y="5"/>
                  </a:cubicBezTo>
                  <a:cubicBezTo>
                    <a:pt x="157" y="69"/>
                    <a:pt x="157" y="69"/>
                    <a:pt x="157" y="69"/>
                  </a:cubicBezTo>
                  <a:cubicBezTo>
                    <a:pt x="227" y="82"/>
                    <a:pt x="227" y="82"/>
                    <a:pt x="227" y="82"/>
                  </a:cubicBezTo>
                  <a:cubicBezTo>
                    <a:pt x="230" y="83"/>
                    <a:pt x="233" y="85"/>
                    <a:pt x="233" y="88"/>
                  </a:cubicBezTo>
                  <a:cubicBezTo>
                    <a:pt x="234" y="91"/>
                    <a:pt x="233" y="94"/>
                    <a:pt x="231" y="96"/>
                  </a:cubicBezTo>
                  <a:cubicBezTo>
                    <a:pt x="178" y="144"/>
                    <a:pt x="178" y="144"/>
                    <a:pt x="178" y="144"/>
                  </a:cubicBezTo>
                  <a:cubicBezTo>
                    <a:pt x="188" y="215"/>
                    <a:pt x="188" y="215"/>
                    <a:pt x="188" y="215"/>
                  </a:cubicBezTo>
                  <a:cubicBezTo>
                    <a:pt x="189" y="218"/>
                    <a:pt x="187" y="221"/>
                    <a:pt x="185" y="223"/>
                  </a:cubicBezTo>
                  <a:cubicBezTo>
                    <a:pt x="183" y="224"/>
                    <a:pt x="182" y="224"/>
                    <a:pt x="180" y="22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9" name="star outline"/>
            <p:cNvSpPr>
              <a:spLocks noEditPoints="1"/>
            </p:cNvSpPr>
            <p:nvPr/>
          </p:nvSpPr>
          <p:spPr bwMode="auto">
            <a:xfrm>
              <a:off x="8075613" y="4995863"/>
              <a:ext cx="781050" cy="747713"/>
            </a:xfrm>
            <a:custGeom>
              <a:avLst/>
              <a:gdLst>
                <a:gd name="T0" fmla="*/ 126 w 247"/>
                <a:gd name="T1" fmla="*/ 12 h 236"/>
                <a:gd name="T2" fmla="*/ 126 w 247"/>
                <a:gd name="T3" fmla="*/ 12 h 236"/>
                <a:gd name="T4" fmla="*/ 127 w 247"/>
                <a:gd name="T5" fmla="*/ 12 h 236"/>
                <a:gd name="T6" fmla="*/ 128 w 247"/>
                <a:gd name="T7" fmla="*/ 13 h 236"/>
                <a:gd name="T8" fmla="*/ 159 w 247"/>
                <a:gd name="T9" fmla="*/ 81 h 236"/>
                <a:gd name="T10" fmla="*/ 232 w 247"/>
                <a:gd name="T11" fmla="*/ 94 h 236"/>
                <a:gd name="T12" fmla="*/ 234 w 247"/>
                <a:gd name="T13" fmla="*/ 96 h 236"/>
                <a:gd name="T14" fmla="*/ 233 w 247"/>
                <a:gd name="T15" fmla="*/ 98 h 236"/>
                <a:gd name="T16" fmla="*/ 178 w 247"/>
                <a:gd name="T17" fmla="*/ 148 h 236"/>
                <a:gd name="T18" fmla="*/ 188 w 247"/>
                <a:gd name="T19" fmla="*/ 222 h 236"/>
                <a:gd name="T20" fmla="*/ 187 w 247"/>
                <a:gd name="T21" fmla="*/ 224 h 236"/>
                <a:gd name="T22" fmla="*/ 186 w 247"/>
                <a:gd name="T23" fmla="*/ 224 h 236"/>
                <a:gd name="T24" fmla="*/ 185 w 247"/>
                <a:gd name="T25" fmla="*/ 224 h 236"/>
                <a:gd name="T26" fmla="*/ 120 w 247"/>
                <a:gd name="T27" fmla="*/ 187 h 236"/>
                <a:gd name="T28" fmla="*/ 53 w 247"/>
                <a:gd name="T29" fmla="*/ 220 h 236"/>
                <a:gd name="T30" fmla="*/ 52 w 247"/>
                <a:gd name="T31" fmla="*/ 220 h 236"/>
                <a:gd name="T32" fmla="*/ 51 w 247"/>
                <a:gd name="T33" fmla="*/ 220 h 236"/>
                <a:gd name="T34" fmla="*/ 50 w 247"/>
                <a:gd name="T35" fmla="*/ 217 h 236"/>
                <a:gd name="T36" fmla="*/ 65 w 247"/>
                <a:gd name="T37" fmla="*/ 144 h 236"/>
                <a:gd name="T38" fmla="*/ 13 w 247"/>
                <a:gd name="T39" fmla="*/ 91 h 236"/>
                <a:gd name="T40" fmla="*/ 13 w 247"/>
                <a:gd name="T41" fmla="*/ 88 h 236"/>
                <a:gd name="T42" fmla="*/ 15 w 247"/>
                <a:gd name="T43" fmla="*/ 87 h 236"/>
                <a:gd name="T44" fmla="*/ 89 w 247"/>
                <a:gd name="T45" fmla="*/ 79 h 236"/>
                <a:gd name="T46" fmla="*/ 124 w 247"/>
                <a:gd name="T47" fmla="*/ 13 h 236"/>
                <a:gd name="T48" fmla="*/ 126 w 247"/>
                <a:gd name="T49" fmla="*/ 12 h 236"/>
                <a:gd name="T50" fmla="*/ 126 w 247"/>
                <a:gd name="T51" fmla="*/ 0 h 236"/>
                <a:gd name="T52" fmla="*/ 113 w 247"/>
                <a:gd name="T53" fmla="*/ 7 h 236"/>
                <a:gd name="T54" fmla="*/ 81 w 247"/>
                <a:gd name="T55" fmla="*/ 67 h 236"/>
                <a:gd name="T56" fmla="*/ 13 w 247"/>
                <a:gd name="T57" fmla="*/ 75 h 236"/>
                <a:gd name="T58" fmla="*/ 1 w 247"/>
                <a:gd name="T59" fmla="*/ 84 h 236"/>
                <a:gd name="T60" fmla="*/ 5 w 247"/>
                <a:gd name="T61" fmla="*/ 99 h 236"/>
                <a:gd name="T62" fmla="*/ 52 w 247"/>
                <a:gd name="T63" fmla="*/ 148 h 236"/>
                <a:gd name="T64" fmla="*/ 38 w 247"/>
                <a:gd name="T65" fmla="*/ 215 h 236"/>
                <a:gd name="T66" fmla="*/ 43 w 247"/>
                <a:gd name="T67" fmla="*/ 229 h 236"/>
                <a:gd name="T68" fmla="*/ 52 w 247"/>
                <a:gd name="T69" fmla="*/ 232 h 236"/>
                <a:gd name="T70" fmla="*/ 58 w 247"/>
                <a:gd name="T71" fmla="*/ 231 h 236"/>
                <a:gd name="T72" fmla="*/ 120 w 247"/>
                <a:gd name="T73" fmla="*/ 201 h 236"/>
                <a:gd name="T74" fmla="*/ 179 w 247"/>
                <a:gd name="T75" fmla="*/ 235 h 236"/>
                <a:gd name="T76" fmla="*/ 186 w 247"/>
                <a:gd name="T77" fmla="*/ 236 h 236"/>
                <a:gd name="T78" fmla="*/ 194 w 247"/>
                <a:gd name="T79" fmla="*/ 234 h 236"/>
                <a:gd name="T80" fmla="*/ 200 w 247"/>
                <a:gd name="T81" fmla="*/ 220 h 236"/>
                <a:gd name="T82" fmla="*/ 191 w 247"/>
                <a:gd name="T83" fmla="*/ 153 h 236"/>
                <a:gd name="T84" fmla="*/ 241 w 247"/>
                <a:gd name="T85" fmla="*/ 107 h 236"/>
                <a:gd name="T86" fmla="*/ 245 w 247"/>
                <a:gd name="T87" fmla="*/ 92 h 236"/>
                <a:gd name="T88" fmla="*/ 234 w 247"/>
                <a:gd name="T89" fmla="*/ 82 h 236"/>
                <a:gd name="T90" fmla="*/ 167 w 247"/>
                <a:gd name="T91" fmla="*/ 70 h 236"/>
                <a:gd name="T92" fmla="*/ 139 w 247"/>
                <a:gd name="T93" fmla="*/ 8 h 236"/>
                <a:gd name="T94" fmla="*/ 134 w 247"/>
                <a:gd name="T95" fmla="*/ 3 h 236"/>
                <a:gd name="T96" fmla="*/ 126 w 247"/>
                <a:gd name="T97" fmla="*/ 0 h 236"/>
                <a:gd name="T98" fmla="*/ 126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126" y="12"/>
                  </a:moveTo>
                  <a:cubicBezTo>
                    <a:pt x="126" y="12"/>
                    <a:pt x="126" y="12"/>
                    <a:pt x="126" y="12"/>
                  </a:cubicBezTo>
                  <a:cubicBezTo>
                    <a:pt x="126" y="12"/>
                    <a:pt x="127" y="12"/>
                    <a:pt x="127" y="12"/>
                  </a:cubicBezTo>
                  <a:cubicBezTo>
                    <a:pt x="127" y="12"/>
                    <a:pt x="128" y="13"/>
                    <a:pt x="128" y="13"/>
                  </a:cubicBezTo>
                  <a:cubicBezTo>
                    <a:pt x="159" y="81"/>
                    <a:pt x="159" y="81"/>
                    <a:pt x="159" y="81"/>
                  </a:cubicBezTo>
                  <a:cubicBezTo>
                    <a:pt x="232" y="94"/>
                    <a:pt x="232" y="94"/>
                    <a:pt x="232" y="94"/>
                  </a:cubicBezTo>
                  <a:cubicBezTo>
                    <a:pt x="233" y="94"/>
                    <a:pt x="233" y="95"/>
                    <a:pt x="234" y="96"/>
                  </a:cubicBezTo>
                  <a:cubicBezTo>
                    <a:pt x="234" y="96"/>
                    <a:pt x="234" y="97"/>
                    <a:pt x="233" y="98"/>
                  </a:cubicBezTo>
                  <a:cubicBezTo>
                    <a:pt x="178" y="148"/>
                    <a:pt x="178" y="148"/>
                    <a:pt x="178" y="148"/>
                  </a:cubicBezTo>
                  <a:cubicBezTo>
                    <a:pt x="188" y="222"/>
                    <a:pt x="188" y="222"/>
                    <a:pt x="188" y="222"/>
                  </a:cubicBezTo>
                  <a:cubicBezTo>
                    <a:pt x="188" y="223"/>
                    <a:pt x="188" y="224"/>
                    <a:pt x="187" y="224"/>
                  </a:cubicBezTo>
                  <a:cubicBezTo>
                    <a:pt x="187" y="224"/>
                    <a:pt x="186" y="224"/>
                    <a:pt x="186" y="224"/>
                  </a:cubicBezTo>
                  <a:cubicBezTo>
                    <a:pt x="185" y="224"/>
                    <a:pt x="185" y="224"/>
                    <a:pt x="185" y="224"/>
                  </a:cubicBezTo>
                  <a:cubicBezTo>
                    <a:pt x="120" y="187"/>
                    <a:pt x="120" y="187"/>
                    <a:pt x="120" y="187"/>
                  </a:cubicBezTo>
                  <a:cubicBezTo>
                    <a:pt x="53" y="220"/>
                    <a:pt x="53" y="220"/>
                    <a:pt x="53" y="220"/>
                  </a:cubicBezTo>
                  <a:cubicBezTo>
                    <a:pt x="53" y="220"/>
                    <a:pt x="52" y="220"/>
                    <a:pt x="52" y="220"/>
                  </a:cubicBezTo>
                  <a:cubicBezTo>
                    <a:pt x="52" y="220"/>
                    <a:pt x="51" y="220"/>
                    <a:pt x="51" y="220"/>
                  </a:cubicBezTo>
                  <a:cubicBezTo>
                    <a:pt x="50" y="219"/>
                    <a:pt x="50" y="218"/>
                    <a:pt x="50" y="217"/>
                  </a:cubicBezTo>
                  <a:cubicBezTo>
                    <a:pt x="65" y="144"/>
                    <a:pt x="65" y="144"/>
                    <a:pt x="65" y="144"/>
                  </a:cubicBezTo>
                  <a:cubicBezTo>
                    <a:pt x="13" y="91"/>
                    <a:pt x="13" y="91"/>
                    <a:pt x="13" y="91"/>
                  </a:cubicBezTo>
                  <a:cubicBezTo>
                    <a:pt x="13" y="90"/>
                    <a:pt x="12" y="89"/>
                    <a:pt x="13" y="88"/>
                  </a:cubicBezTo>
                  <a:cubicBezTo>
                    <a:pt x="13" y="87"/>
                    <a:pt x="14" y="87"/>
                    <a:pt x="15" y="87"/>
                  </a:cubicBezTo>
                  <a:cubicBezTo>
                    <a:pt x="89" y="79"/>
                    <a:pt x="89" y="79"/>
                    <a:pt x="89" y="79"/>
                  </a:cubicBezTo>
                  <a:cubicBezTo>
                    <a:pt x="124" y="13"/>
                    <a:pt x="124" y="13"/>
                    <a:pt x="124" y="13"/>
                  </a:cubicBezTo>
                  <a:cubicBezTo>
                    <a:pt x="124" y="12"/>
                    <a:pt x="125" y="12"/>
                    <a:pt x="126" y="12"/>
                  </a:cubicBezTo>
                  <a:moveTo>
                    <a:pt x="126" y="0"/>
                  </a:moveTo>
                  <a:cubicBezTo>
                    <a:pt x="120" y="0"/>
                    <a:pt x="116" y="3"/>
                    <a:pt x="113" y="7"/>
                  </a:cubicBezTo>
                  <a:cubicBezTo>
                    <a:pt x="81" y="67"/>
                    <a:pt x="81" y="67"/>
                    <a:pt x="81" y="67"/>
                  </a:cubicBezTo>
                  <a:cubicBezTo>
                    <a:pt x="13" y="75"/>
                    <a:pt x="13" y="75"/>
                    <a:pt x="13" y="75"/>
                  </a:cubicBezTo>
                  <a:cubicBezTo>
                    <a:pt x="8" y="75"/>
                    <a:pt x="3" y="79"/>
                    <a:pt x="1" y="84"/>
                  </a:cubicBezTo>
                  <a:cubicBezTo>
                    <a:pt x="0" y="89"/>
                    <a:pt x="1" y="95"/>
                    <a:pt x="5" y="99"/>
                  </a:cubicBezTo>
                  <a:cubicBezTo>
                    <a:pt x="52" y="148"/>
                    <a:pt x="52" y="148"/>
                    <a:pt x="52" y="148"/>
                  </a:cubicBezTo>
                  <a:cubicBezTo>
                    <a:pt x="38" y="215"/>
                    <a:pt x="38" y="215"/>
                    <a:pt x="38" y="215"/>
                  </a:cubicBezTo>
                  <a:cubicBezTo>
                    <a:pt x="37" y="220"/>
                    <a:pt x="39" y="226"/>
                    <a:pt x="43" y="229"/>
                  </a:cubicBezTo>
                  <a:cubicBezTo>
                    <a:pt x="46" y="231"/>
                    <a:pt x="49" y="232"/>
                    <a:pt x="52" y="232"/>
                  </a:cubicBezTo>
                  <a:cubicBezTo>
                    <a:pt x="54" y="232"/>
                    <a:pt x="56" y="232"/>
                    <a:pt x="58" y="231"/>
                  </a:cubicBezTo>
                  <a:cubicBezTo>
                    <a:pt x="120" y="201"/>
                    <a:pt x="120" y="201"/>
                    <a:pt x="120" y="201"/>
                  </a:cubicBezTo>
                  <a:cubicBezTo>
                    <a:pt x="179" y="235"/>
                    <a:pt x="179" y="235"/>
                    <a:pt x="179" y="235"/>
                  </a:cubicBezTo>
                  <a:cubicBezTo>
                    <a:pt x="181" y="236"/>
                    <a:pt x="183" y="236"/>
                    <a:pt x="186" y="236"/>
                  </a:cubicBezTo>
                  <a:cubicBezTo>
                    <a:pt x="189" y="236"/>
                    <a:pt x="192" y="236"/>
                    <a:pt x="194" y="234"/>
                  </a:cubicBezTo>
                  <a:cubicBezTo>
                    <a:pt x="198" y="231"/>
                    <a:pt x="201" y="226"/>
                    <a:pt x="200" y="220"/>
                  </a:cubicBezTo>
                  <a:cubicBezTo>
                    <a:pt x="191" y="153"/>
                    <a:pt x="191" y="153"/>
                    <a:pt x="191" y="153"/>
                  </a:cubicBezTo>
                  <a:cubicBezTo>
                    <a:pt x="241" y="107"/>
                    <a:pt x="241" y="107"/>
                    <a:pt x="241" y="107"/>
                  </a:cubicBezTo>
                  <a:cubicBezTo>
                    <a:pt x="245" y="103"/>
                    <a:pt x="247" y="98"/>
                    <a:pt x="245" y="92"/>
                  </a:cubicBezTo>
                  <a:cubicBezTo>
                    <a:pt x="244" y="87"/>
                    <a:pt x="239" y="83"/>
                    <a:pt x="234" y="82"/>
                  </a:cubicBezTo>
                  <a:cubicBezTo>
                    <a:pt x="167" y="70"/>
                    <a:pt x="167" y="70"/>
                    <a:pt x="167" y="70"/>
                  </a:cubicBezTo>
                  <a:cubicBezTo>
                    <a:pt x="139" y="8"/>
                    <a:pt x="139" y="8"/>
                    <a:pt x="139" y="8"/>
                  </a:cubicBezTo>
                  <a:cubicBezTo>
                    <a:pt x="138" y="6"/>
                    <a:pt x="136" y="4"/>
                    <a:pt x="134" y="3"/>
                  </a:cubicBezTo>
                  <a:cubicBezTo>
                    <a:pt x="132" y="1"/>
                    <a:pt x="129" y="0"/>
                    <a:pt x="126" y="0"/>
                  </a:cubicBezTo>
                  <a:cubicBezTo>
                    <a:pt x="126" y="0"/>
                    <a:pt x="126" y="0"/>
                    <a:pt x="12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6" name="yellow star"/>
          <p:cNvGrpSpPr/>
          <p:nvPr/>
        </p:nvGrpSpPr>
        <p:grpSpPr>
          <a:xfrm>
            <a:off x="11215120" y="2700339"/>
            <a:ext cx="304800" cy="296863"/>
            <a:chOff x="8169275" y="2700338"/>
            <a:chExt cx="304800" cy="296863"/>
          </a:xfrm>
        </p:grpSpPr>
        <p:sp>
          <p:nvSpPr>
            <p:cNvPr id="180"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1"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3" name="purple star"/>
          <p:cNvGrpSpPr/>
          <p:nvPr/>
        </p:nvGrpSpPr>
        <p:grpSpPr>
          <a:xfrm>
            <a:off x="11804084" y="5505452"/>
            <a:ext cx="303213" cy="296863"/>
            <a:chOff x="8758238" y="5505451"/>
            <a:chExt cx="303213" cy="296863"/>
          </a:xfrm>
        </p:grpSpPr>
        <p:sp>
          <p:nvSpPr>
            <p:cNvPr id="182"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3"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3" name="green star"/>
          <p:cNvGrpSpPr/>
          <p:nvPr/>
        </p:nvGrpSpPr>
        <p:grpSpPr>
          <a:xfrm>
            <a:off x="68263" y="74614"/>
            <a:ext cx="966788" cy="930275"/>
            <a:chOff x="76200" y="74613"/>
            <a:chExt cx="966788" cy="930275"/>
          </a:xfrm>
        </p:grpSpPr>
        <p:sp>
          <p:nvSpPr>
            <p:cNvPr id="185"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6"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8" name="orange star"/>
          <p:cNvGrpSpPr/>
          <p:nvPr/>
        </p:nvGrpSpPr>
        <p:grpSpPr>
          <a:xfrm>
            <a:off x="3389314" y="55563"/>
            <a:ext cx="506413" cy="496888"/>
            <a:chOff x="1865313" y="55563"/>
            <a:chExt cx="506413" cy="496888"/>
          </a:xfrm>
        </p:grpSpPr>
        <p:sp>
          <p:nvSpPr>
            <p:cNvPr id="187"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8"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9" name="blue star"/>
          <p:cNvGrpSpPr/>
          <p:nvPr/>
        </p:nvGrpSpPr>
        <p:grpSpPr>
          <a:xfrm>
            <a:off x="3860800" y="153989"/>
            <a:ext cx="793750" cy="796925"/>
            <a:chOff x="2336800" y="153988"/>
            <a:chExt cx="793750" cy="796925"/>
          </a:xfrm>
        </p:grpSpPr>
        <p:sp>
          <p:nvSpPr>
            <p:cNvPr id="189"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0"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0" name="yellow star"/>
          <p:cNvGrpSpPr/>
          <p:nvPr/>
        </p:nvGrpSpPr>
        <p:grpSpPr>
          <a:xfrm>
            <a:off x="4543426" y="55563"/>
            <a:ext cx="955675" cy="952500"/>
            <a:chOff x="3019425" y="55563"/>
            <a:chExt cx="955675" cy="952500"/>
          </a:xfrm>
        </p:grpSpPr>
        <p:sp>
          <p:nvSpPr>
            <p:cNvPr id="191"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2"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2" name="purple star"/>
          <p:cNvGrpSpPr/>
          <p:nvPr/>
        </p:nvGrpSpPr>
        <p:grpSpPr>
          <a:xfrm>
            <a:off x="5432425" y="49214"/>
            <a:ext cx="628650" cy="612775"/>
            <a:chOff x="3908425" y="49213"/>
            <a:chExt cx="628650" cy="612775"/>
          </a:xfrm>
        </p:grpSpPr>
        <p:sp>
          <p:nvSpPr>
            <p:cNvPr id="19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3" name="pink star"/>
          <p:cNvGrpSpPr/>
          <p:nvPr/>
        </p:nvGrpSpPr>
        <p:grpSpPr>
          <a:xfrm>
            <a:off x="6029326" y="17464"/>
            <a:ext cx="752475" cy="758825"/>
            <a:chOff x="4505325" y="17463"/>
            <a:chExt cx="752475" cy="758825"/>
          </a:xfrm>
        </p:grpSpPr>
        <p:sp>
          <p:nvSpPr>
            <p:cNvPr id="195"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6"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6" name="red star"/>
          <p:cNvGrpSpPr/>
          <p:nvPr/>
        </p:nvGrpSpPr>
        <p:grpSpPr>
          <a:xfrm>
            <a:off x="5827714" y="600077"/>
            <a:ext cx="436563" cy="411163"/>
            <a:chOff x="4303713" y="600076"/>
            <a:chExt cx="436563" cy="411163"/>
          </a:xfrm>
        </p:grpSpPr>
        <p:sp>
          <p:nvSpPr>
            <p:cNvPr id="197"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4" name="blue star"/>
          <p:cNvGrpSpPr/>
          <p:nvPr/>
        </p:nvGrpSpPr>
        <p:grpSpPr>
          <a:xfrm>
            <a:off x="6646864" y="185738"/>
            <a:ext cx="963613" cy="928688"/>
            <a:chOff x="5122863" y="185738"/>
            <a:chExt cx="963613" cy="928688"/>
          </a:xfrm>
        </p:grpSpPr>
        <p:sp>
          <p:nvSpPr>
            <p:cNvPr id="199"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0"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5" name="yellow star"/>
          <p:cNvGrpSpPr/>
          <p:nvPr/>
        </p:nvGrpSpPr>
        <p:grpSpPr>
          <a:xfrm>
            <a:off x="7480300" y="77788"/>
            <a:ext cx="420688" cy="427038"/>
            <a:chOff x="5956300" y="77788"/>
            <a:chExt cx="420688" cy="427038"/>
          </a:xfrm>
        </p:grpSpPr>
        <p:sp>
          <p:nvSpPr>
            <p:cNvPr id="201"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2"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6" name="orange star"/>
          <p:cNvGrpSpPr/>
          <p:nvPr/>
        </p:nvGrpSpPr>
        <p:grpSpPr>
          <a:xfrm>
            <a:off x="7664451" y="279401"/>
            <a:ext cx="752475" cy="776288"/>
            <a:chOff x="6140450" y="279401"/>
            <a:chExt cx="752475" cy="776288"/>
          </a:xfrm>
        </p:grpSpPr>
        <p:sp>
          <p:nvSpPr>
            <p:cNvPr id="203"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4"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4" name="red star"/>
          <p:cNvGrpSpPr/>
          <p:nvPr/>
        </p:nvGrpSpPr>
        <p:grpSpPr>
          <a:xfrm>
            <a:off x="2419500" y="40647"/>
            <a:ext cx="430213" cy="420688"/>
            <a:chOff x="863600" y="61913"/>
            <a:chExt cx="430213" cy="420688"/>
          </a:xfrm>
        </p:grpSpPr>
        <p:sp>
          <p:nvSpPr>
            <p:cNvPr id="205"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6"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8" name="green star"/>
          <p:cNvGrpSpPr/>
          <p:nvPr/>
        </p:nvGrpSpPr>
        <p:grpSpPr>
          <a:xfrm>
            <a:off x="8420101" y="58738"/>
            <a:ext cx="950913" cy="952500"/>
            <a:chOff x="6896100" y="58738"/>
            <a:chExt cx="950913" cy="952500"/>
          </a:xfrm>
        </p:grpSpPr>
        <p:sp>
          <p:nvSpPr>
            <p:cNvPr id="207"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8"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0" name="blue star"/>
          <p:cNvGrpSpPr/>
          <p:nvPr/>
        </p:nvGrpSpPr>
        <p:grpSpPr>
          <a:xfrm>
            <a:off x="10873809" y="80964"/>
            <a:ext cx="411163" cy="430213"/>
            <a:chOff x="7827963" y="80963"/>
            <a:chExt cx="411163" cy="430213"/>
          </a:xfrm>
        </p:grpSpPr>
        <p:sp>
          <p:nvSpPr>
            <p:cNvPr id="209"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0"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1" name="red star"/>
          <p:cNvGrpSpPr/>
          <p:nvPr/>
        </p:nvGrpSpPr>
        <p:grpSpPr>
          <a:xfrm>
            <a:off x="11102409" y="244476"/>
            <a:ext cx="752475" cy="776288"/>
            <a:chOff x="8056563" y="244476"/>
            <a:chExt cx="752475" cy="776288"/>
          </a:xfrm>
        </p:grpSpPr>
        <p:sp>
          <p:nvSpPr>
            <p:cNvPr id="211"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2" name="orange star"/>
          <p:cNvGrpSpPr/>
          <p:nvPr/>
        </p:nvGrpSpPr>
        <p:grpSpPr>
          <a:xfrm>
            <a:off x="11759633" y="36513"/>
            <a:ext cx="331788" cy="325438"/>
            <a:chOff x="8713788" y="36513"/>
            <a:chExt cx="331788" cy="325438"/>
          </a:xfrm>
        </p:grpSpPr>
        <p:sp>
          <p:nvSpPr>
            <p:cNvPr id="21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7" name="purple star"/>
          <p:cNvGrpSpPr/>
          <p:nvPr/>
        </p:nvGrpSpPr>
        <p:grpSpPr>
          <a:xfrm>
            <a:off x="2735264" y="182564"/>
            <a:ext cx="847725" cy="854075"/>
            <a:chOff x="1211263" y="182563"/>
            <a:chExt cx="847725" cy="854075"/>
          </a:xfrm>
        </p:grpSpPr>
        <p:sp>
          <p:nvSpPr>
            <p:cNvPr id="215"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6"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1" name="orange star"/>
          <p:cNvGrpSpPr/>
          <p:nvPr/>
        </p:nvGrpSpPr>
        <p:grpSpPr>
          <a:xfrm>
            <a:off x="5372100" y="687388"/>
            <a:ext cx="300038" cy="298450"/>
            <a:chOff x="3848100" y="687388"/>
            <a:chExt cx="300038" cy="298450"/>
          </a:xfrm>
        </p:grpSpPr>
        <p:sp>
          <p:nvSpPr>
            <p:cNvPr id="217"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8"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7" name="purple star"/>
          <p:cNvGrpSpPr/>
          <p:nvPr/>
        </p:nvGrpSpPr>
        <p:grpSpPr>
          <a:xfrm>
            <a:off x="8174038" y="74614"/>
            <a:ext cx="300038" cy="296863"/>
            <a:chOff x="6650038" y="74613"/>
            <a:chExt cx="300038" cy="296863"/>
          </a:xfrm>
        </p:grpSpPr>
        <p:sp>
          <p:nvSpPr>
            <p:cNvPr id="219"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0"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3" name="purple star"/>
          <p:cNvGrpSpPr/>
          <p:nvPr/>
        </p:nvGrpSpPr>
        <p:grpSpPr>
          <a:xfrm>
            <a:off x="11813608" y="523876"/>
            <a:ext cx="331788" cy="319088"/>
            <a:chOff x="8767763" y="523876"/>
            <a:chExt cx="331788" cy="319088"/>
          </a:xfrm>
        </p:grpSpPr>
        <p:sp>
          <p:nvSpPr>
            <p:cNvPr id="221"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2"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6" name="pink star"/>
          <p:cNvGrpSpPr/>
          <p:nvPr/>
        </p:nvGrpSpPr>
        <p:grpSpPr>
          <a:xfrm>
            <a:off x="3509963" y="671514"/>
            <a:ext cx="300038" cy="301625"/>
            <a:chOff x="1985963" y="671513"/>
            <a:chExt cx="300038" cy="301625"/>
          </a:xfrm>
        </p:grpSpPr>
        <p:sp>
          <p:nvSpPr>
            <p:cNvPr id="223"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5" name="orange star"/>
          <p:cNvGrpSpPr/>
          <p:nvPr/>
        </p:nvGrpSpPr>
        <p:grpSpPr>
          <a:xfrm>
            <a:off x="846138" y="671514"/>
            <a:ext cx="331788" cy="327025"/>
            <a:chOff x="854075" y="671513"/>
            <a:chExt cx="331788" cy="327025"/>
          </a:xfrm>
        </p:grpSpPr>
        <p:sp>
          <p:nvSpPr>
            <p:cNvPr id="225"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6"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9" name="pink star"/>
          <p:cNvGrpSpPr/>
          <p:nvPr/>
        </p:nvGrpSpPr>
        <p:grpSpPr>
          <a:xfrm>
            <a:off x="10930959" y="696914"/>
            <a:ext cx="296863" cy="301625"/>
            <a:chOff x="7885113" y="696913"/>
            <a:chExt cx="296863" cy="301625"/>
          </a:xfrm>
        </p:grpSpPr>
        <p:sp>
          <p:nvSpPr>
            <p:cNvPr id="227"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8"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purple star"/>
          <p:cNvGrpSpPr/>
          <p:nvPr/>
        </p:nvGrpSpPr>
        <p:grpSpPr>
          <a:xfrm>
            <a:off x="11146858" y="5856289"/>
            <a:ext cx="966788" cy="930275"/>
            <a:chOff x="8101013" y="5856288"/>
            <a:chExt cx="966788" cy="930275"/>
          </a:xfrm>
        </p:grpSpPr>
        <p:sp>
          <p:nvSpPr>
            <p:cNvPr id="230" name="purple star"/>
            <p:cNvSpPr>
              <a:spLocks/>
            </p:cNvSpPr>
            <p:nvPr/>
          </p:nvSpPr>
          <p:spPr bwMode="auto">
            <a:xfrm>
              <a:off x="8123238" y="5875338"/>
              <a:ext cx="922338" cy="892175"/>
            </a:xfrm>
            <a:custGeom>
              <a:avLst/>
              <a:gdLst>
                <a:gd name="T0" fmla="*/ 70 w 292"/>
                <a:gd name="T1" fmla="*/ 282 h 282"/>
                <a:gd name="T2" fmla="*/ 65 w 292"/>
                <a:gd name="T3" fmla="*/ 281 h 282"/>
                <a:gd name="T4" fmla="*/ 61 w 292"/>
                <a:gd name="T5" fmla="*/ 272 h 282"/>
                <a:gd name="T6" fmla="*/ 72 w 292"/>
                <a:gd name="T7" fmla="*/ 182 h 282"/>
                <a:gd name="T8" fmla="*/ 3 w 292"/>
                <a:gd name="T9" fmla="*/ 122 h 282"/>
                <a:gd name="T10" fmla="*/ 0 w 292"/>
                <a:gd name="T11" fmla="*/ 113 h 282"/>
                <a:gd name="T12" fmla="*/ 7 w 292"/>
                <a:gd name="T13" fmla="*/ 107 h 282"/>
                <a:gd name="T14" fmla="*/ 96 w 292"/>
                <a:gd name="T15" fmla="*/ 89 h 282"/>
                <a:gd name="T16" fmla="*/ 132 w 292"/>
                <a:gd name="T17" fmla="*/ 5 h 282"/>
                <a:gd name="T18" fmla="*/ 140 w 292"/>
                <a:gd name="T19" fmla="*/ 0 h 282"/>
                <a:gd name="T20" fmla="*/ 140 w 292"/>
                <a:gd name="T21" fmla="*/ 0 h 282"/>
                <a:gd name="T22" fmla="*/ 145 w 292"/>
                <a:gd name="T23" fmla="*/ 1 h 282"/>
                <a:gd name="T24" fmla="*/ 148 w 292"/>
                <a:gd name="T25" fmla="*/ 4 h 282"/>
                <a:gd name="T26" fmla="*/ 193 w 292"/>
                <a:gd name="T27" fmla="*/ 83 h 282"/>
                <a:gd name="T28" fmla="*/ 283 w 292"/>
                <a:gd name="T29" fmla="*/ 91 h 282"/>
                <a:gd name="T30" fmla="*/ 291 w 292"/>
                <a:gd name="T31" fmla="*/ 97 h 282"/>
                <a:gd name="T32" fmla="*/ 289 w 292"/>
                <a:gd name="T33" fmla="*/ 106 h 282"/>
                <a:gd name="T34" fmla="*/ 228 w 292"/>
                <a:gd name="T35" fmla="*/ 173 h 282"/>
                <a:gd name="T36" fmla="*/ 248 w 292"/>
                <a:gd name="T37" fmla="*/ 262 h 282"/>
                <a:gd name="T38" fmla="*/ 245 w 292"/>
                <a:gd name="T39" fmla="*/ 271 h 282"/>
                <a:gd name="T40" fmla="*/ 239 w 292"/>
                <a:gd name="T41" fmla="*/ 273 h 282"/>
                <a:gd name="T42" fmla="*/ 235 w 292"/>
                <a:gd name="T43" fmla="*/ 272 h 282"/>
                <a:gd name="T44" fmla="*/ 153 w 292"/>
                <a:gd name="T45" fmla="*/ 234 h 282"/>
                <a:gd name="T46" fmla="*/ 75 w 292"/>
                <a:gd name="T47" fmla="*/ 281 h 282"/>
                <a:gd name="T48" fmla="*/ 70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70" y="282"/>
                  </a:moveTo>
                  <a:cubicBezTo>
                    <a:pt x="68" y="282"/>
                    <a:pt x="67" y="282"/>
                    <a:pt x="65" y="281"/>
                  </a:cubicBezTo>
                  <a:cubicBezTo>
                    <a:pt x="62" y="279"/>
                    <a:pt x="61" y="276"/>
                    <a:pt x="61" y="272"/>
                  </a:cubicBezTo>
                  <a:cubicBezTo>
                    <a:pt x="72" y="182"/>
                    <a:pt x="72" y="182"/>
                    <a:pt x="72" y="182"/>
                  </a:cubicBezTo>
                  <a:cubicBezTo>
                    <a:pt x="3" y="122"/>
                    <a:pt x="3" y="122"/>
                    <a:pt x="3" y="122"/>
                  </a:cubicBezTo>
                  <a:cubicBezTo>
                    <a:pt x="1" y="120"/>
                    <a:pt x="0" y="116"/>
                    <a:pt x="0" y="113"/>
                  </a:cubicBezTo>
                  <a:cubicBezTo>
                    <a:pt x="1" y="110"/>
                    <a:pt x="4" y="107"/>
                    <a:pt x="7" y="107"/>
                  </a:cubicBezTo>
                  <a:cubicBezTo>
                    <a:pt x="96" y="89"/>
                    <a:pt x="96" y="89"/>
                    <a:pt x="96" y="89"/>
                  </a:cubicBezTo>
                  <a:cubicBezTo>
                    <a:pt x="132" y="5"/>
                    <a:pt x="132" y="5"/>
                    <a:pt x="132" y="5"/>
                  </a:cubicBezTo>
                  <a:cubicBezTo>
                    <a:pt x="134" y="2"/>
                    <a:pt x="137" y="0"/>
                    <a:pt x="140" y="0"/>
                  </a:cubicBezTo>
                  <a:cubicBezTo>
                    <a:pt x="140" y="0"/>
                    <a:pt x="140" y="0"/>
                    <a:pt x="140" y="0"/>
                  </a:cubicBezTo>
                  <a:cubicBezTo>
                    <a:pt x="142" y="0"/>
                    <a:pt x="144" y="0"/>
                    <a:pt x="145" y="1"/>
                  </a:cubicBezTo>
                  <a:cubicBezTo>
                    <a:pt x="147" y="2"/>
                    <a:pt x="148" y="3"/>
                    <a:pt x="148" y="4"/>
                  </a:cubicBezTo>
                  <a:cubicBezTo>
                    <a:pt x="193" y="83"/>
                    <a:pt x="193" y="83"/>
                    <a:pt x="193" y="83"/>
                  </a:cubicBezTo>
                  <a:cubicBezTo>
                    <a:pt x="283" y="91"/>
                    <a:pt x="283" y="91"/>
                    <a:pt x="283" y="91"/>
                  </a:cubicBezTo>
                  <a:cubicBezTo>
                    <a:pt x="287" y="92"/>
                    <a:pt x="290" y="94"/>
                    <a:pt x="291" y="97"/>
                  </a:cubicBezTo>
                  <a:cubicBezTo>
                    <a:pt x="292" y="100"/>
                    <a:pt x="292" y="104"/>
                    <a:pt x="289" y="106"/>
                  </a:cubicBezTo>
                  <a:cubicBezTo>
                    <a:pt x="228" y="173"/>
                    <a:pt x="228" y="173"/>
                    <a:pt x="228" y="173"/>
                  </a:cubicBezTo>
                  <a:cubicBezTo>
                    <a:pt x="248" y="262"/>
                    <a:pt x="248" y="262"/>
                    <a:pt x="248" y="262"/>
                  </a:cubicBezTo>
                  <a:cubicBezTo>
                    <a:pt x="249" y="265"/>
                    <a:pt x="247" y="269"/>
                    <a:pt x="245" y="271"/>
                  </a:cubicBezTo>
                  <a:cubicBezTo>
                    <a:pt x="243" y="272"/>
                    <a:pt x="241" y="273"/>
                    <a:pt x="239" y="273"/>
                  </a:cubicBezTo>
                  <a:cubicBezTo>
                    <a:pt x="238" y="273"/>
                    <a:pt x="237" y="273"/>
                    <a:pt x="235" y="272"/>
                  </a:cubicBezTo>
                  <a:cubicBezTo>
                    <a:pt x="153" y="234"/>
                    <a:pt x="153" y="234"/>
                    <a:pt x="153" y="234"/>
                  </a:cubicBezTo>
                  <a:cubicBezTo>
                    <a:pt x="75" y="281"/>
                    <a:pt x="75" y="281"/>
                    <a:pt x="75" y="281"/>
                  </a:cubicBezTo>
                  <a:cubicBezTo>
                    <a:pt x="73" y="282"/>
                    <a:pt x="72" y="282"/>
                    <a:pt x="70" y="2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1" name="star outline"/>
            <p:cNvSpPr>
              <a:spLocks noEditPoints="1"/>
            </p:cNvSpPr>
            <p:nvPr/>
          </p:nvSpPr>
          <p:spPr bwMode="auto">
            <a:xfrm>
              <a:off x="8101013" y="5856288"/>
              <a:ext cx="966788" cy="930275"/>
            </a:xfrm>
            <a:custGeom>
              <a:avLst/>
              <a:gdLst>
                <a:gd name="T0" fmla="*/ 147 w 306"/>
                <a:gd name="T1" fmla="*/ 12 h 294"/>
                <a:gd name="T2" fmla="*/ 149 w 306"/>
                <a:gd name="T3" fmla="*/ 12 h 294"/>
                <a:gd name="T4" fmla="*/ 150 w 306"/>
                <a:gd name="T5" fmla="*/ 13 h 294"/>
                <a:gd name="T6" fmla="*/ 196 w 306"/>
                <a:gd name="T7" fmla="*/ 95 h 294"/>
                <a:gd name="T8" fmla="*/ 290 w 306"/>
                <a:gd name="T9" fmla="*/ 103 h 294"/>
                <a:gd name="T10" fmla="*/ 292 w 306"/>
                <a:gd name="T11" fmla="*/ 105 h 294"/>
                <a:gd name="T12" fmla="*/ 292 w 306"/>
                <a:gd name="T13" fmla="*/ 108 h 294"/>
                <a:gd name="T14" fmla="*/ 228 w 306"/>
                <a:gd name="T15" fmla="*/ 178 h 294"/>
                <a:gd name="T16" fmla="*/ 249 w 306"/>
                <a:gd name="T17" fmla="*/ 269 h 294"/>
                <a:gd name="T18" fmla="*/ 248 w 306"/>
                <a:gd name="T19" fmla="*/ 272 h 294"/>
                <a:gd name="T20" fmla="*/ 246 w 306"/>
                <a:gd name="T21" fmla="*/ 273 h 294"/>
                <a:gd name="T22" fmla="*/ 245 w 306"/>
                <a:gd name="T23" fmla="*/ 273 h 294"/>
                <a:gd name="T24" fmla="*/ 159 w 306"/>
                <a:gd name="T25" fmla="*/ 233 h 294"/>
                <a:gd name="T26" fmla="*/ 79 w 306"/>
                <a:gd name="T27" fmla="*/ 282 h 294"/>
                <a:gd name="T28" fmla="*/ 77 w 306"/>
                <a:gd name="T29" fmla="*/ 282 h 294"/>
                <a:gd name="T30" fmla="*/ 76 w 306"/>
                <a:gd name="T31" fmla="*/ 282 h 294"/>
                <a:gd name="T32" fmla="*/ 74 w 306"/>
                <a:gd name="T33" fmla="*/ 279 h 294"/>
                <a:gd name="T34" fmla="*/ 85 w 306"/>
                <a:gd name="T35" fmla="*/ 185 h 294"/>
                <a:gd name="T36" fmla="*/ 14 w 306"/>
                <a:gd name="T37" fmla="*/ 124 h 294"/>
                <a:gd name="T38" fmla="*/ 13 w 306"/>
                <a:gd name="T39" fmla="*/ 121 h 294"/>
                <a:gd name="T40" fmla="*/ 16 w 306"/>
                <a:gd name="T41" fmla="*/ 118 h 294"/>
                <a:gd name="T42" fmla="*/ 108 w 306"/>
                <a:gd name="T43" fmla="*/ 100 h 294"/>
                <a:gd name="T44" fmla="*/ 145 w 306"/>
                <a:gd name="T45" fmla="*/ 13 h 294"/>
                <a:gd name="T46" fmla="*/ 147 w 306"/>
                <a:gd name="T47" fmla="*/ 12 h 294"/>
                <a:gd name="T48" fmla="*/ 147 w 306"/>
                <a:gd name="T49" fmla="*/ 12 h 294"/>
                <a:gd name="T50" fmla="*/ 147 w 306"/>
                <a:gd name="T51" fmla="*/ 0 h 294"/>
                <a:gd name="T52" fmla="*/ 147 w 306"/>
                <a:gd name="T53" fmla="*/ 0 h 294"/>
                <a:gd name="T54" fmla="*/ 134 w 306"/>
                <a:gd name="T55" fmla="*/ 9 h 294"/>
                <a:gd name="T56" fmla="*/ 99 w 306"/>
                <a:gd name="T57" fmla="*/ 89 h 294"/>
                <a:gd name="T58" fmla="*/ 13 w 306"/>
                <a:gd name="T59" fmla="*/ 107 h 294"/>
                <a:gd name="T60" fmla="*/ 2 w 306"/>
                <a:gd name="T61" fmla="*/ 117 h 294"/>
                <a:gd name="T62" fmla="*/ 6 w 306"/>
                <a:gd name="T63" fmla="*/ 133 h 294"/>
                <a:gd name="T64" fmla="*/ 72 w 306"/>
                <a:gd name="T65" fmla="*/ 190 h 294"/>
                <a:gd name="T66" fmla="*/ 62 w 306"/>
                <a:gd name="T67" fmla="*/ 277 h 294"/>
                <a:gd name="T68" fmla="*/ 69 w 306"/>
                <a:gd name="T69" fmla="*/ 292 h 294"/>
                <a:gd name="T70" fmla="*/ 77 w 306"/>
                <a:gd name="T71" fmla="*/ 294 h 294"/>
                <a:gd name="T72" fmla="*/ 85 w 306"/>
                <a:gd name="T73" fmla="*/ 292 h 294"/>
                <a:gd name="T74" fmla="*/ 160 w 306"/>
                <a:gd name="T75" fmla="*/ 247 h 294"/>
                <a:gd name="T76" fmla="*/ 240 w 306"/>
                <a:gd name="T77" fmla="*/ 284 h 294"/>
                <a:gd name="T78" fmla="*/ 246 w 306"/>
                <a:gd name="T79" fmla="*/ 285 h 294"/>
                <a:gd name="T80" fmla="*/ 256 w 306"/>
                <a:gd name="T81" fmla="*/ 282 h 294"/>
                <a:gd name="T82" fmla="*/ 261 w 306"/>
                <a:gd name="T83" fmla="*/ 267 h 294"/>
                <a:gd name="T84" fmla="*/ 241 w 306"/>
                <a:gd name="T85" fmla="*/ 181 h 294"/>
                <a:gd name="T86" fmla="*/ 301 w 306"/>
                <a:gd name="T87" fmla="*/ 116 h 294"/>
                <a:gd name="T88" fmla="*/ 304 w 306"/>
                <a:gd name="T89" fmla="*/ 101 h 294"/>
                <a:gd name="T90" fmla="*/ 291 w 306"/>
                <a:gd name="T91" fmla="*/ 91 h 294"/>
                <a:gd name="T92" fmla="*/ 204 w 306"/>
                <a:gd name="T93" fmla="*/ 84 h 294"/>
                <a:gd name="T94" fmla="*/ 160 w 306"/>
                <a:gd name="T95" fmla="*/ 7 h 294"/>
                <a:gd name="T96" fmla="*/ 156 w 306"/>
                <a:gd name="T97" fmla="*/ 2 h 294"/>
                <a:gd name="T98" fmla="*/ 147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147" y="12"/>
                  </a:moveTo>
                  <a:cubicBezTo>
                    <a:pt x="148" y="12"/>
                    <a:pt x="149" y="12"/>
                    <a:pt x="149" y="12"/>
                  </a:cubicBezTo>
                  <a:cubicBezTo>
                    <a:pt x="149" y="12"/>
                    <a:pt x="150" y="13"/>
                    <a:pt x="150" y="13"/>
                  </a:cubicBezTo>
                  <a:cubicBezTo>
                    <a:pt x="196" y="95"/>
                    <a:pt x="196" y="95"/>
                    <a:pt x="196" y="95"/>
                  </a:cubicBezTo>
                  <a:cubicBezTo>
                    <a:pt x="290" y="103"/>
                    <a:pt x="290" y="103"/>
                    <a:pt x="290" y="103"/>
                  </a:cubicBezTo>
                  <a:cubicBezTo>
                    <a:pt x="291" y="103"/>
                    <a:pt x="292" y="104"/>
                    <a:pt x="292" y="105"/>
                  </a:cubicBezTo>
                  <a:cubicBezTo>
                    <a:pt x="293" y="106"/>
                    <a:pt x="293" y="108"/>
                    <a:pt x="292" y="108"/>
                  </a:cubicBezTo>
                  <a:cubicBezTo>
                    <a:pt x="228" y="178"/>
                    <a:pt x="228" y="178"/>
                    <a:pt x="228" y="178"/>
                  </a:cubicBezTo>
                  <a:cubicBezTo>
                    <a:pt x="249" y="269"/>
                    <a:pt x="249" y="269"/>
                    <a:pt x="249" y="269"/>
                  </a:cubicBezTo>
                  <a:cubicBezTo>
                    <a:pt x="249" y="270"/>
                    <a:pt x="249" y="272"/>
                    <a:pt x="248" y="272"/>
                  </a:cubicBezTo>
                  <a:cubicBezTo>
                    <a:pt x="248" y="273"/>
                    <a:pt x="247" y="273"/>
                    <a:pt x="246" y="273"/>
                  </a:cubicBezTo>
                  <a:cubicBezTo>
                    <a:pt x="246" y="273"/>
                    <a:pt x="245" y="273"/>
                    <a:pt x="245" y="273"/>
                  </a:cubicBezTo>
                  <a:cubicBezTo>
                    <a:pt x="159" y="233"/>
                    <a:pt x="159" y="233"/>
                    <a:pt x="159" y="233"/>
                  </a:cubicBezTo>
                  <a:cubicBezTo>
                    <a:pt x="79" y="282"/>
                    <a:pt x="79" y="282"/>
                    <a:pt x="79" y="282"/>
                  </a:cubicBezTo>
                  <a:cubicBezTo>
                    <a:pt x="78" y="282"/>
                    <a:pt x="78" y="282"/>
                    <a:pt x="77" y="282"/>
                  </a:cubicBezTo>
                  <a:cubicBezTo>
                    <a:pt x="77" y="282"/>
                    <a:pt x="76" y="282"/>
                    <a:pt x="76" y="282"/>
                  </a:cubicBezTo>
                  <a:cubicBezTo>
                    <a:pt x="75" y="281"/>
                    <a:pt x="74" y="280"/>
                    <a:pt x="74" y="279"/>
                  </a:cubicBezTo>
                  <a:cubicBezTo>
                    <a:pt x="85" y="185"/>
                    <a:pt x="85" y="185"/>
                    <a:pt x="85" y="185"/>
                  </a:cubicBezTo>
                  <a:cubicBezTo>
                    <a:pt x="14" y="124"/>
                    <a:pt x="14" y="124"/>
                    <a:pt x="14" y="124"/>
                  </a:cubicBezTo>
                  <a:cubicBezTo>
                    <a:pt x="13" y="123"/>
                    <a:pt x="13" y="122"/>
                    <a:pt x="13" y="121"/>
                  </a:cubicBezTo>
                  <a:cubicBezTo>
                    <a:pt x="14" y="119"/>
                    <a:pt x="14" y="119"/>
                    <a:pt x="16" y="118"/>
                  </a:cubicBezTo>
                  <a:cubicBezTo>
                    <a:pt x="108" y="100"/>
                    <a:pt x="108" y="100"/>
                    <a:pt x="108" y="100"/>
                  </a:cubicBezTo>
                  <a:cubicBezTo>
                    <a:pt x="145" y="13"/>
                    <a:pt x="145" y="13"/>
                    <a:pt x="145" y="13"/>
                  </a:cubicBezTo>
                  <a:cubicBezTo>
                    <a:pt x="145" y="12"/>
                    <a:pt x="146" y="12"/>
                    <a:pt x="147" y="12"/>
                  </a:cubicBezTo>
                  <a:cubicBezTo>
                    <a:pt x="147" y="12"/>
                    <a:pt x="147" y="12"/>
                    <a:pt x="147" y="12"/>
                  </a:cubicBezTo>
                  <a:moveTo>
                    <a:pt x="147" y="0"/>
                  </a:moveTo>
                  <a:cubicBezTo>
                    <a:pt x="147" y="0"/>
                    <a:pt x="147" y="0"/>
                    <a:pt x="147" y="0"/>
                  </a:cubicBezTo>
                  <a:cubicBezTo>
                    <a:pt x="141" y="0"/>
                    <a:pt x="136" y="3"/>
                    <a:pt x="134" y="9"/>
                  </a:cubicBezTo>
                  <a:cubicBezTo>
                    <a:pt x="99" y="89"/>
                    <a:pt x="99" y="89"/>
                    <a:pt x="99" y="89"/>
                  </a:cubicBezTo>
                  <a:cubicBezTo>
                    <a:pt x="13" y="107"/>
                    <a:pt x="13" y="107"/>
                    <a:pt x="13" y="107"/>
                  </a:cubicBezTo>
                  <a:cubicBezTo>
                    <a:pt x="8" y="108"/>
                    <a:pt x="3" y="112"/>
                    <a:pt x="2" y="117"/>
                  </a:cubicBezTo>
                  <a:cubicBezTo>
                    <a:pt x="0" y="123"/>
                    <a:pt x="2" y="129"/>
                    <a:pt x="6" y="133"/>
                  </a:cubicBezTo>
                  <a:cubicBezTo>
                    <a:pt x="72" y="190"/>
                    <a:pt x="72" y="190"/>
                    <a:pt x="72" y="190"/>
                  </a:cubicBezTo>
                  <a:cubicBezTo>
                    <a:pt x="62" y="277"/>
                    <a:pt x="62" y="277"/>
                    <a:pt x="62" y="277"/>
                  </a:cubicBezTo>
                  <a:cubicBezTo>
                    <a:pt x="62" y="283"/>
                    <a:pt x="64" y="289"/>
                    <a:pt x="69" y="292"/>
                  </a:cubicBezTo>
                  <a:cubicBezTo>
                    <a:pt x="72" y="293"/>
                    <a:pt x="74" y="294"/>
                    <a:pt x="77" y="294"/>
                  </a:cubicBezTo>
                  <a:cubicBezTo>
                    <a:pt x="80" y="294"/>
                    <a:pt x="83" y="293"/>
                    <a:pt x="85" y="292"/>
                  </a:cubicBezTo>
                  <a:cubicBezTo>
                    <a:pt x="160" y="247"/>
                    <a:pt x="160" y="247"/>
                    <a:pt x="160" y="247"/>
                  </a:cubicBezTo>
                  <a:cubicBezTo>
                    <a:pt x="240" y="284"/>
                    <a:pt x="240" y="284"/>
                    <a:pt x="240" y="284"/>
                  </a:cubicBezTo>
                  <a:cubicBezTo>
                    <a:pt x="242" y="284"/>
                    <a:pt x="244" y="285"/>
                    <a:pt x="246" y="285"/>
                  </a:cubicBezTo>
                  <a:cubicBezTo>
                    <a:pt x="250" y="285"/>
                    <a:pt x="253" y="284"/>
                    <a:pt x="256" y="282"/>
                  </a:cubicBezTo>
                  <a:cubicBezTo>
                    <a:pt x="260" y="278"/>
                    <a:pt x="262" y="272"/>
                    <a:pt x="261" y="267"/>
                  </a:cubicBezTo>
                  <a:cubicBezTo>
                    <a:pt x="241" y="181"/>
                    <a:pt x="241" y="181"/>
                    <a:pt x="241" y="181"/>
                  </a:cubicBezTo>
                  <a:cubicBezTo>
                    <a:pt x="301" y="116"/>
                    <a:pt x="301" y="116"/>
                    <a:pt x="301" y="116"/>
                  </a:cubicBezTo>
                  <a:cubicBezTo>
                    <a:pt x="305" y="112"/>
                    <a:pt x="306" y="106"/>
                    <a:pt x="304" y="101"/>
                  </a:cubicBezTo>
                  <a:cubicBezTo>
                    <a:pt x="301" y="96"/>
                    <a:pt x="297" y="92"/>
                    <a:pt x="291" y="91"/>
                  </a:cubicBezTo>
                  <a:cubicBezTo>
                    <a:pt x="204" y="84"/>
                    <a:pt x="204" y="84"/>
                    <a:pt x="204" y="84"/>
                  </a:cubicBezTo>
                  <a:cubicBezTo>
                    <a:pt x="160" y="7"/>
                    <a:pt x="160" y="7"/>
                    <a:pt x="160" y="7"/>
                  </a:cubicBezTo>
                  <a:cubicBezTo>
                    <a:pt x="159" y="5"/>
                    <a:pt x="158" y="3"/>
                    <a:pt x="156"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8" name="blue star"/>
          <p:cNvGrpSpPr/>
          <p:nvPr/>
        </p:nvGrpSpPr>
        <p:grpSpPr>
          <a:xfrm>
            <a:off x="8296276" y="6308726"/>
            <a:ext cx="506413" cy="496888"/>
            <a:chOff x="6772275" y="6308726"/>
            <a:chExt cx="506413" cy="496888"/>
          </a:xfrm>
        </p:grpSpPr>
        <p:sp>
          <p:nvSpPr>
            <p:cNvPr id="232"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3"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0" name="green star"/>
          <p:cNvGrpSpPr/>
          <p:nvPr/>
        </p:nvGrpSpPr>
        <p:grpSpPr>
          <a:xfrm>
            <a:off x="7537450" y="5910264"/>
            <a:ext cx="793750" cy="796925"/>
            <a:chOff x="6013450" y="5910263"/>
            <a:chExt cx="793750" cy="796925"/>
          </a:xfrm>
        </p:grpSpPr>
        <p:sp>
          <p:nvSpPr>
            <p:cNvPr id="234"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5"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1" name="yellow star"/>
          <p:cNvGrpSpPr/>
          <p:nvPr/>
        </p:nvGrpSpPr>
        <p:grpSpPr>
          <a:xfrm>
            <a:off x="6692901" y="5853113"/>
            <a:ext cx="955675" cy="952500"/>
            <a:chOff x="5168900" y="5853113"/>
            <a:chExt cx="955675" cy="952500"/>
          </a:xfrm>
        </p:grpSpPr>
        <p:sp>
          <p:nvSpPr>
            <p:cNvPr id="23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3" name="purple star"/>
          <p:cNvGrpSpPr/>
          <p:nvPr/>
        </p:nvGrpSpPr>
        <p:grpSpPr>
          <a:xfrm>
            <a:off x="6130925" y="6199189"/>
            <a:ext cx="628650" cy="612775"/>
            <a:chOff x="4606925" y="6199188"/>
            <a:chExt cx="628650" cy="612775"/>
          </a:xfrm>
        </p:grpSpPr>
        <p:sp>
          <p:nvSpPr>
            <p:cNvPr id="238"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9"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5" name="red star"/>
          <p:cNvGrpSpPr/>
          <p:nvPr/>
        </p:nvGrpSpPr>
        <p:grpSpPr>
          <a:xfrm>
            <a:off x="5410200" y="6084889"/>
            <a:ext cx="749300" cy="758825"/>
            <a:chOff x="3886200" y="6084888"/>
            <a:chExt cx="749300" cy="758825"/>
          </a:xfrm>
        </p:grpSpPr>
        <p:sp>
          <p:nvSpPr>
            <p:cNvPr id="240"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1"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4" name="green star"/>
          <p:cNvGrpSpPr/>
          <p:nvPr/>
        </p:nvGrpSpPr>
        <p:grpSpPr>
          <a:xfrm>
            <a:off x="5927726" y="5849939"/>
            <a:ext cx="436563" cy="411163"/>
            <a:chOff x="4403725" y="5849938"/>
            <a:chExt cx="436563" cy="411163"/>
          </a:xfrm>
        </p:grpSpPr>
        <p:sp>
          <p:nvSpPr>
            <p:cNvPr id="242"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3"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6" name="blue star"/>
          <p:cNvGrpSpPr/>
          <p:nvPr/>
        </p:nvGrpSpPr>
        <p:grpSpPr>
          <a:xfrm>
            <a:off x="4581526" y="5746751"/>
            <a:ext cx="963613" cy="928688"/>
            <a:chOff x="3057525" y="5746751"/>
            <a:chExt cx="963613" cy="928688"/>
          </a:xfrm>
        </p:grpSpPr>
        <p:sp>
          <p:nvSpPr>
            <p:cNvPr id="244"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5"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7" name="yellow star"/>
          <p:cNvGrpSpPr/>
          <p:nvPr/>
        </p:nvGrpSpPr>
        <p:grpSpPr>
          <a:xfrm>
            <a:off x="4291013" y="6356351"/>
            <a:ext cx="420688" cy="427038"/>
            <a:chOff x="2767013" y="6356351"/>
            <a:chExt cx="420688" cy="427038"/>
          </a:xfrm>
        </p:grpSpPr>
        <p:sp>
          <p:nvSpPr>
            <p:cNvPr id="246"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7"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8" name="orange star"/>
          <p:cNvGrpSpPr/>
          <p:nvPr/>
        </p:nvGrpSpPr>
        <p:grpSpPr>
          <a:xfrm>
            <a:off x="3775076" y="5805488"/>
            <a:ext cx="752475" cy="776288"/>
            <a:chOff x="2251075" y="5805488"/>
            <a:chExt cx="752475" cy="776288"/>
          </a:xfrm>
        </p:grpSpPr>
        <p:sp>
          <p:nvSpPr>
            <p:cNvPr id="248"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9"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6" name="yellow star"/>
          <p:cNvGrpSpPr/>
          <p:nvPr/>
        </p:nvGrpSpPr>
        <p:grpSpPr>
          <a:xfrm>
            <a:off x="10896034" y="6378576"/>
            <a:ext cx="430213" cy="420688"/>
            <a:chOff x="7850188" y="6378576"/>
            <a:chExt cx="430213" cy="420688"/>
          </a:xfrm>
        </p:grpSpPr>
        <p:sp>
          <p:nvSpPr>
            <p:cNvPr id="250"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1"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0" name="pink star"/>
          <p:cNvGrpSpPr/>
          <p:nvPr/>
        </p:nvGrpSpPr>
        <p:grpSpPr>
          <a:xfrm>
            <a:off x="2820989" y="5849938"/>
            <a:ext cx="950913" cy="952500"/>
            <a:chOff x="1296988" y="5849938"/>
            <a:chExt cx="950913" cy="952500"/>
          </a:xfrm>
        </p:grpSpPr>
        <p:sp>
          <p:nvSpPr>
            <p:cNvPr id="252"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3"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1" name="orange star"/>
          <p:cNvGrpSpPr/>
          <p:nvPr/>
        </p:nvGrpSpPr>
        <p:grpSpPr>
          <a:xfrm>
            <a:off x="2428876" y="6350002"/>
            <a:ext cx="411163" cy="430213"/>
            <a:chOff x="904875" y="6350001"/>
            <a:chExt cx="411163" cy="430213"/>
          </a:xfrm>
        </p:grpSpPr>
        <p:sp>
          <p:nvSpPr>
            <p:cNvPr id="254"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5"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4" name="green star"/>
          <p:cNvGrpSpPr/>
          <p:nvPr/>
        </p:nvGrpSpPr>
        <p:grpSpPr>
          <a:xfrm>
            <a:off x="327027" y="5802313"/>
            <a:ext cx="752475" cy="776288"/>
            <a:chOff x="334963" y="5802313"/>
            <a:chExt cx="752475" cy="776288"/>
          </a:xfrm>
        </p:grpSpPr>
        <p:sp>
          <p:nvSpPr>
            <p:cNvPr id="256" name="green star"/>
            <p:cNvSpPr>
              <a:spLocks/>
            </p:cNvSpPr>
            <p:nvPr/>
          </p:nvSpPr>
          <p:spPr bwMode="auto">
            <a:xfrm>
              <a:off x="357188" y="5821363"/>
              <a:ext cx="711200" cy="738188"/>
            </a:xfrm>
            <a:custGeom>
              <a:avLst/>
              <a:gdLst>
                <a:gd name="T0" fmla="*/ 134 w 225"/>
                <a:gd name="T1" fmla="*/ 233 h 233"/>
                <a:gd name="T2" fmla="*/ 128 w 225"/>
                <a:gd name="T3" fmla="*/ 231 h 233"/>
                <a:gd name="T4" fmla="*/ 80 w 225"/>
                <a:gd name="T5" fmla="*/ 178 h 233"/>
                <a:gd name="T6" fmla="*/ 10 w 225"/>
                <a:gd name="T7" fmla="*/ 188 h 233"/>
                <a:gd name="T8" fmla="*/ 8 w 225"/>
                <a:gd name="T9" fmla="*/ 188 h 233"/>
                <a:gd name="T10" fmla="*/ 1 w 225"/>
                <a:gd name="T11" fmla="*/ 184 h 233"/>
                <a:gd name="T12" fmla="*/ 1 w 225"/>
                <a:gd name="T13" fmla="*/ 175 h 233"/>
                <a:gd name="T14" fmla="*/ 36 w 225"/>
                <a:gd name="T15" fmla="*/ 114 h 233"/>
                <a:gd name="T16" fmla="*/ 5 w 225"/>
                <a:gd name="T17" fmla="*/ 49 h 233"/>
                <a:gd name="T18" fmla="*/ 6 w 225"/>
                <a:gd name="T19" fmla="*/ 41 h 233"/>
                <a:gd name="T20" fmla="*/ 13 w 225"/>
                <a:gd name="T21" fmla="*/ 37 h 233"/>
                <a:gd name="T22" fmla="*/ 14 w 225"/>
                <a:gd name="T23" fmla="*/ 38 h 233"/>
                <a:gd name="T24" fmla="*/ 84 w 225"/>
                <a:gd name="T25" fmla="*/ 52 h 233"/>
                <a:gd name="T26" fmla="*/ 136 w 225"/>
                <a:gd name="T27" fmla="*/ 3 h 233"/>
                <a:gd name="T28" fmla="*/ 141 w 225"/>
                <a:gd name="T29" fmla="*/ 0 h 233"/>
                <a:gd name="T30" fmla="*/ 144 w 225"/>
                <a:gd name="T31" fmla="*/ 1 h 233"/>
                <a:gd name="T32" fmla="*/ 150 w 225"/>
                <a:gd name="T33" fmla="*/ 8 h 233"/>
                <a:gd name="T34" fmla="*/ 158 w 225"/>
                <a:gd name="T35" fmla="*/ 78 h 233"/>
                <a:gd name="T36" fmla="*/ 220 w 225"/>
                <a:gd name="T37" fmla="*/ 112 h 233"/>
                <a:gd name="T38" fmla="*/ 225 w 225"/>
                <a:gd name="T39" fmla="*/ 120 h 233"/>
                <a:gd name="T40" fmla="*/ 223 w 225"/>
                <a:gd name="T41" fmla="*/ 125 h 233"/>
                <a:gd name="T42" fmla="*/ 220 w 225"/>
                <a:gd name="T43" fmla="*/ 127 h 233"/>
                <a:gd name="T44" fmla="*/ 155 w 225"/>
                <a:gd name="T45" fmla="*/ 156 h 233"/>
                <a:gd name="T46" fmla="*/ 142 w 225"/>
                <a:gd name="T47" fmla="*/ 227 h 233"/>
                <a:gd name="T48" fmla="*/ 137 w 225"/>
                <a:gd name="T49" fmla="*/ 233 h 233"/>
                <a:gd name="T50" fmla="*/ 13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4" y="233"/>
                  </a:moveTo>
                  <a:cubicBezTo>
                    <a:pt x="132" y="233"/>
                    <a:pt x="130" y="232"/>
                    <a:pt x="128" y="231"/>
                  </a:cubicBezTo>
                  <a:cubicBezTo>
                    <a:pt x="80" y="178"/>
                    <a:pt x="80" y="178"/>
                    <a:pt x="80" y="178"/>
                  </a:cubicBezTo>
                  <a:cubicBezTo>
                    <a:pt x="10" y="188"/>
                    <a:pt x="10" y="188"/>
                    <a:pt x="10" y="188"/>
                  </a:cubicBezTo>
                  <a:cubicBezTo>
                    <a:pt x="9" y="188"/>
                    <a:pt x="9" y="188"/>
                    <a:pt x="8" y="188"/>
                  </a:cubicBezTo>
                  <a:cubicBezTo>
                    <a:pt x="6" y="188"/>
                    <a:pt x="3" y="187"/>
                    <a:pt x="1" y="184"/>
                  </a:cubicBezTo>
                  <a:cubicBezTo>
                    <a:pt x="0" y="182"/>
                    <a:pt x="0" y="178"/>
                    <a:pt x="1" y="175"/>
                  </a:cubicBezTo>
                  <a:cubicBezTo>
                    <a:pt x="36" y="114"/>
                    <a:pt x="36" y="114"/>
                    <a:pt x="36" y="114"/>
                  </a:cubicBezTo>
                  <a:cubicBezTo>
                    <a:pt x="5" y="49"/>
                    <a:pt x="5" y="49"/>
                    <a:pt x="5" y="49"/>
                  </a:cubicBezTo>
                  <a:cubicBezTo>
                    <a:pt x="4" y="46"/>
                    <a:pt x="4" y="43"/>
                    <a:pt x="6" y="41"/>
                  </a:cubicBezTo>
                  <a:cubicBezTo>
                    <a:pt x="8" y="39"/>
                    <a:pt x="10" y="37"/>
                    <a:pt x="13" y="37"/>
                  </a:cubicBezTo>
                  <a:cubicBezTo>
                    <a:pt x="13" y="37"/>
                    <a:pt x="14" y="37"/>
                    <a:pt x="14" y="38"/>
                  </a:cubicBezTo>
                  <a:cubicBezTo>
                    <a:pt x="84" y="52"/>
                    <a:pt x="84" y="52"/>
                    <a:pt x="84" y="52"/>
                  </a:cubicBezTo>
                  <a:cubicBezTo>
                    <a:pt x="136" y="3"/>
                    <a:pt x="136" y="3"/>
                    <a:pt x="136" y="3"/>
                  </a:cubicBezTo>
                  <a:cubicBezTo>
                    <a:pt x="137" y="1"/>
                    <a:pt x="139" y="0"/>
                    <a:pt x="141" y="0"/>
                  </a:cubicBezTo>
                  <a:cubicBezTo>
                    <a:pt x="142" y="0"/>
                    <a:pt x="143" y="0"/>
                    <a:pt x="144" y="1"/>
                  </a:cubicBezTo>
                  <a:cubicBezTo>
                    <a:pt x="147" y="2"/>
                    <a:pt x="149" y="5"/>
                    <a:pt x="150" y="8"/>
                  </a:cubicBezTo>
                  <a:cubicBezTo>
                    <a:pt x="158" y="78"/>
                    <a:pt x="158" y="78"/>
                    <a:pt x="158" y="78"/>
                  </a:cubicBezTo>
                  <a:cubicBezTo>
                    <a:pt x="220" y="112"/>
                    <a:pt x="220" y="112"/>
                    <a:pt x="220" y="112"/>
                  </a:cubicBezTo>
                  <a:cubicBezTo>
                    <a:pt x="223" y="114"/>
                    <a:pt x="225" y="117"/>
                    <a:pt x="225" y="120"/>
                  </a:cubicBezTo>
                  <a:cubicBezTo>
                    <a:pt x="225" y="121"/>
                    <a:pt x="224" y="123"/>
                    <a:pt x="223" y="125"/>
                  </a:cubicBezTo>
                  <a:cubicBezTo>
                    <a:pt x="222" y="126"/>
                    <a:pt x="221" y="126"/>
                    <a:pt x="220" y="127"/>
                  </a:cubicBezTo>
                  <a:cubicBezTo>
                    <a:pt x="155" y="156"/>
                    <a:pt x="155" y="156"/>
                    <a:pt x="155" y="156"/>
                  </a:cubicBezTo>
                  <a:cubicBezTo>
                    <a:pt x="142" y="227"/>
                    <a:pt x="142" y="227"/>
                    <a:pt x="142" y="227"/>
                  </a:cubicBezTo>
                  <a:cubicBezTo>
                    <a:pt x="142" y="230"/>
                    <a:pt x="140" y="232"/>
                    <a:pt x="137" y="233"/>
                  </a:cubicBezTo>
                  <a:cubicBezTo>
                    <a:pt x="136" y="233"/>
                    <a:pt x="135" y="233"/>
                    <a:pt x="134" y="23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7" name="star outline"/>
            <p:cNvSpPr>
              <a:spLocks noEditPoints="1"/>
            </p:cNvSpPr>
            <p:nvPr/>
          </p:nvSpPr>
          <p:spPr bwMode="auto">
            <a:xfrm>
              <a:off x="334963" y="5802313"/>
              <a:ext cx="752475" cy="776288"/>
            </a:xfrm>
            <a:custGeom>
              <a:avLst/>
              <a:gdLst>
                <a:gd name="T0" fmla="*/ 148 w 238"/>
                <a:gd name="T1" fmla="*/ 12 h 245"/>
                <a:gd name="T2" fmla="*/ 149 w 238"/>
                <a:gd name="T3" fmla="*/ 12 h 245"/>
                <a:gd name="T4" fmla="*/ 151 w 238"/>
                <a:gd name="T5" fmla="*/ 14 h 245"/>
                <a:gd name="T6" fmla="*/ 159 w 238"/>
                <a:gd name="T7" fmla="*/ 88 h 245"/>
                <a:gd name="T8" fmla="*/ 225 w 238"/>
                <a:gd name="T9" fmla="*/ 123 h 245"/>
                <a:gd name="T10" fmla="*/ 226 w 238"/>
                <a:gd name="T11" fmla="*/ 125 h 245"/>
                <a:gd name="T12" fmla="*/ 225 w 238"/>
                <a:gd name="T13" fmla="*/ 127 h 245"/>
                <a:gd name="T14" fmla="*/ 224 w 238"/>
                <a:gd name="T15" fmla="*/ 128 h 245"/>
                <a:gd name="T16" fmla="*/ 157 w 238"/>
                <a:gd name="T17" fmla="*/ 158 h 245"/>
                <a:gd name="T18" fmla="*/ 144 w 238"/>
                <a:gd name="T19" fmla="*/ 231 h 245"/>
                <a:gd name="T20" fmla="*/ 142 w 238"/>
                <a:gd name="T21" fmla="*/ 233 h 245"/>
                <a:gd name="T22" fmla="*/ 141 w 238"/>
                <a:gd name="T23" fmla="*/ 233 h 245"/>
                <a:gd name="T24" fmla="*/ 140 w 238"/>
                <a:gd name="T25" fmla="*/ 233 h 245"/>
                <a:gd name="T26" fmla="*/ 89 w 238"/>
                <a:gd name="T27" fmla="*/ 178 h 245"/>
                <a:gd name="T28" fmla="*/ 16 w 238"/>
                <a:gd name="T29" fmla="*/ 188 h 245"/>
                <a:gd name="T30" fmla="*/ 15 w 238"/>
                <a:gd name="T31" fmla="*/ 188 h 245"/>
                <a:gd name="T32" fmla="*/ 13 w 238"/>
                <a:gd name="T33" fmla="*/ 187 h 245"/>
                <a:gd name="T34" fmla="*/ 13 w 238"/>
                <a:gd name="T35" fmla="*/ 184 h 245"/>
                <a:gd name="T36" fmla="*/ 50 w 238"/>
                <a:gd name="T37" fmla="*/ 120 h 245"/>
                <a:gd name="T38" fmla="*/ 18 w 238"/>
                <a:gd name="T39" fmla="*/ 53 h 245"/>
                <a:gd name="T40" fmla="*/ 18 w 238"/>
                <a:gd name="T41" fmla="*/ 50 h 245"/>
                <a:gd name="T42" fmla="*/ 20 w 238"/>
                <a:gd name="T43" fmla="*/ 49 h 245"/>
                <a:gd name="T44" fmla="*/ 20 w 238"/>
                <a:gd name="T45" fmla="*/ 49 h 245"/>
                <a:gd name="T46" fmla="*/ 93 w 238"/>
                <a:gd name="T47" fmla="*/ 64 h 245"/>
                <a:gd name="T48" fmla="*/ 147 w 238"/>
                <a:gd name="T49" fmla="*/ 13 h 245"/>
                <a:gd name="T50" fmla="*/ 148 w 238"/>
                <a:gd name="T51" fmla="*/ 12 h 245"/>
                <a:gd name="T52" fmla="*/ 148 w 238"/>
                <a:gd name="T53" fmla="*/ 0 h 245"/>
                <a:gd name="T54" fmla="*/ 138 w 238"/>
                <a:gd name="T55" fmla="*/ 4 h 245"/>
                <a:gd name="T56" fmla="*/ 89 w 238"/>
                <a:gd name="T57" fmla="*/ 51 h 245"/>
                <a:gd name="T58" fmla="*/ 23 w 238"/>
                <a:gd name="T59" fmla="*/ 38 h 245"/>
                <a:gd name="T60" fmla="*/ 20 w 238"/>
                <a:gd name="T61" fmla="*/ 37 h 245"/>
                <a:gd name="T62" fmla="*/ 8 w 238"/>
                <a:gd name="T63" fmla="*/ 43 h 245"/>
                <a:gd name="T64" fmla="*/ 7 w 238"/>
                <a:gd name="T65" fmla="*/ 58 h 245"/>
                <a:gd name="T66" fmla="*/ 37 w 238"/>
                <a:gd name="T67" fmla="*/ 119 h 245"/>
                <a:gd name="T68" fmla="*/ 3 w 238"/>
                <a:gd name="T69" fmla="*/ 178 h 245"/>
                <a:gd name="T70" fmla="*/ 3 w 238"/>
                <a:gd name="T71" fmla="*/ 194 h 245"/>
                <a:gd name="T72" fmla="*/ 15 w 238"/>
                <a:gd name="T73" fmla="*/ 200 h 245"/>
                <a:gd name="T74" fmla="*/ 17 w 238"/>
                <a:gd name="T75" fmla="*/ 200 h 245"/>
                <a:gd name="T76" fmla="*/ 85 w 238"/>
                <a:gd name="T77" fmla="*/ 190 h 245"/>
                <a:gd name="T78" fmla="*/ 131 w 238"/>
                <a:gd name="T79" fmla="*/ 241 h 245"/>
                <a:gd name="T80" fmla="*/ 141 w 238"/>
                <a:gd name="T81" fmla="*/ 245 h 245"/>
                <a:gd name="T82" fmla="*/ 145 w 238"/>
                <a:gd name="T83" fmla="*/ 245 h 245"/>
                <a:gd name="T84" fmla="*/ 155 w 238"/>
                <a:gd name="T85" fmla="*/ 234 h 245"/>
                <a:gd name="T86" fmla="*/ 167 w 238"/>
                <a:gd name="T87" fmla="*/ 167 h 245"/>
                <a:gd name="T88" fmla="*/ 229 w 238"/>
                <a:gd name="T89" fmla="*/ 138 h 245"/>
                <a:gd name="T90" fmla="*/ 235 w 238"/>
                <a:gd name="T91" fmla="*/ 134 h 245"/>
                <a:gd name="T92" fmla="*/ 238 w 238"/>
                <a:gd name="T93" fmla="*/ 126 h 245"/>
                <a:gd name="T94" fmla="*/ 230 w 238"/>
                <a:gd name="T95" fmla="*/ 113 h 245"/>
                <a:gd name="T96" fmla="*/ 170 w 238"/>
                <a:gd name="T97" fmla="*/ 81 h 245"/>
                <a:gd name="T98" fmla="*/ 163 w 238"/>
                <a:gd name="T99" fmla="*/ 13 h 245"/>
                <a:gd name="T100" fmla="*/ 153 w 238"/>
                <a:gd name="T101" fmla="*/ 1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9" y="12"/>
                    <a:pt x="149" y="12"/>
                    <a:pt x="149" y="12"/>
                  </a:cubicBezTo>
                  <a:cubicBezTo>
                    <a:pt x="150" y="13"/>
                    <a:pt x="151" y="13"/>
                    <a:pt x="151" y="14"/>
                  </a:cubicBezTo>
                  <a:cubicBezTo>
                    <a:pt x="159" y="88"/>
                    <a:pt x="159" y="88"/>
                    <a:pt x="159" y="88"/>
                  </a:cubicBezTo>
                  <a:cubicBezTo>
                    <a:pt x="225" y="123"/>
                    <a:pt x="225" y="123"/>
                    <a:pt x="225" y="123"/>
                  </a:cubicBezTo>
                  <a:cubicBezTo>
                    <a:pt x="225" y="124"/>
                    <a:pt x="226" y="125"/>
                    <a:pt x="226" y="125"/>
                  </a:cubicBezTo>
                  <a:cubicBezTo>
                    <a:pt x="226" y="126"/>
                    <a:pt x="226" y="126"/>
                    <a:pt x="225" y="127"/>
                  </a:cubicBezTo>
                  <a:cubicBezTo>
                    <a:pt x="225" y="127"/>
                    <a:pt x="225" y="127"/>
                    <a:pt x="224" y="128"/>
                  </a:cubicBezTo>
                  <a:cubicBezTo>
                    <a:pt x="157" y="158"/>
                    <a:pt x="157" y="158"/>
                    <a:pt x="157" y="158"/>
                  </a:cubicBezTo>
                  <a:cubicBezTo>
                    <a:pt x="144" y="231"/>
                    <a:pt x="144" y="231"/>
                    <a:pt x="144" y="231"/>
                  </a:cubicBezTo>
                  <a:cubicBezTo>
                    <a:pt x="143" y="232"/>
                    <a:pt x="143" y="233"/>
                    <a:pt x="142" y="233"/>
                  </a:cubicBezTo>
                  <a:cubicBezTo>
                    <a:pt x="142" y="233"/>
                    <a:pt x="141" y="233"/>
                    <a:pt x="141" y="233"/>
                  </a:cubicBezTo>
                  <a:cubicBezTo>
                    <a:pt x="141" y="233"/>
                    <a:pt x="140" y="233"/>
                    <a:pt x="140" y="233"/>
                  </a:cubicBezTo>
                  <a:cubicBezTo>
                    <a:pt x="89" y="178"/>
                    <a:pt x="89" y="178"/>
                    <a:pt x="89" y="178"/>
                  </a:cubicBezTo>
                  <a:cubicBezTo>
                    <a:pt x="16" y="188"/>
                    <a:pt x="16" y="188"/>
                    <a:pt x="16" y="188"/>
                  </a:cubicBezTo>
                  <a:cubicBezTo>
                    <a:pt x="16" y="188"/>
                    <a:pt x="15" y="188"/>
                    <a:pt x="15" y="188"/>
                  </a:cubicBezTo>
                  <a:cubicBezTo>
                    <a:pt x="15" y="188"/>
                    <a:pt x="14" y="188"/>
                    <a:pt x="13" y="187"/>
                  </a:cubicBezTo>
                  <a:cubicBezTo>
                    <a:pt x="13" y="186"/>
                    <a:pt x="13" y="185"/>
                    <a:pt x="13" y="184"/>
                  </a:cubicBezTo>
                  <a:cubicBezTo>
                    <a:pt x="50" y="120"/>
                    <a:pt x="50" y="120"/>
                    <a:pt x="50" y="120"/>
                  </a:cubicBezTo>
                  <a:cubicBezTo>
                    <a:pt x="18" y="53"/>
                    <a:pt x="18" y="53"/>
                    <a:pt x="18" y="53"/>
                  </a:cubicBezTo>
                  <a:cubicBezTo>
                    <a:pt x="17" y="52"/>
                    <a:pt x="17" y="51"/>
                    <a:pt x="18" y="50"/>
                  </a:cubicBezTo>
                  <a:cubicBezTo>
                    <a:pt x="18" y="50"/>
                    <a:pt x="19" y="49"/>
                    <a:pt x="20" y="49"/>
                  </a:cubicBezTo>
                  <a:cubicBezTo>
                    <a:pt x="20" y="49"/>
                    <a:pt x="20" y="49"/>
                    <a:pt x="20" y="49"/>
                  </a:cubicBezTo>
                  <a:cubicBezTo>
                    <a:pt x="93" y="64"/>
                    <a:pt x="93" y="64"/>
                    <a:pt x="93" y="64"/>
                  </a:cubicBezTo>
                  <a:cubicBezTo>
                    <a:pt x="147" y="13"/>
                    <a:pt x="147" y="13"/>
                    <a:pt x="147" y="13"/>
                  </a:cubicBezTo>
                  <a:cubicBezTo>
                    <a:pt x="147" y="12"/>
                    <a:pt x="148" y="12"/>
                    <a:pt x="148" y="12"/>
                  </a:cubicBezTo>
                  <a:moveTo>
                    <a:pt x="148" y="0"/>
                  </a:moveTo>
                  <a:cubicBezTo>
                    <a:pt x="145" y="0"/>
                    <a:pt x="141" y="2"/>
                    <a:pt x="138" y="4"/>
                  </a:cubicBezTo>
                  <a:cubicBezTo>
                    <a:pt x="89" y="51"/>
                    <a:pt x="89" y="51"/>
                    <a:pt x="89" y="51"/>
                  </a:cubicBezTo>
                  <a:cubicBezTo>
                    <a:pt x="23" y="38"/>
                    <a:pt x="23" y="38"/>
                    <a:pt x="23" y="38"/>
                  </a:cubicBezTo>
                  <a:cubicBezTo>
                    <a:pt x="22" y="38"/>
                    <a:pt x="21" y="37"/>
                    <a:pt x="20" y="37"/>
                  </a:cubicBezTo>
                  <a:cubicBezTo>
                    <a:pt x="15" y="37"/>
                    <a:pt x="11" y="39"/>
                    <a:pt x="8" y="43"/>
                  </a:cubicBezTo>
                  <a:cubicBezTo>
                    <a:pt x="5" y="47"/>
                    <a:pt x="4" y="53"/>
                    <a:pt x="7" y="58"/>
                  </a:cubicBezTo>
                  <a:cubicBezTo>
                    <a:pt x="37" y="119"/>
                    <a:pt x="37" y="119"/>
                    <a:pt x="37" y="119"/>
                  </a:cubicBezTo>
                  <a:cubicBezTo>
                    <a:pt x="3" y="178"/>
                    <a:pt x="3" y="178"/>
                    <a:pt x="3" y="178"/>
                  </a:cubicBezTo>
                  <a:cubicBezTo>
                    <a:pt x="0" y="183"/>
                    <a:pt x="0" y="189"/>
                    <a:pt x="3" y="194"/>
                  </a:cubicBezTo>
                  <a:cubicBezTo>
                    <a:pt x="6" y="198"/>
                    <a:pt x="11" y="200"/>
                    <a:pt x="15" y="200"/>
                  </a:cubicBezTo>
                  <a:cubicBezTo>
                    <a:pt x="16" y="200"/>
                    <a:pt x="17" y="200"/>
                    <a:pt x="17" y="200"/>
                  </a:cubicBezTo>
                  <a:cubicBezTo>
                    <a:pt x="85" y="190"/>
                    <a:pt x="85" y="190"/>
                    <a:pt x="85" y="190"/>
                  </a:cubicBezTo>
                  <a:cubicBezTo>
                    <a:pt x="131" y="241"/>
                    <a:pt x="131" y="241"/>
                    <a:pt x="131" y="241"/>
                  </a:cubicBezTo>
                  <a:cubicBezTo>
                    <a:pt x="133" y="244"/>
                    <a:pt x="137" y="245"/>
                    <a:pt x="141" y="245"/>
                  </a:cubicBezTo>
                  <a:cubicBezTo>
                    <a:pt x="143" y="245"/>
                    <a:pt x="144" y="245"/>
                    <a:pt x="145" y="245"/>
                  </a:cubicBezTo>
                  <a:cubicBezTo>
                    <a:pt x="150" y="243"/>
                    <a:pt x="154" y="239"/>
                    <a:pt x="155" y="234"/>
                  </a:cubicBezTo>
                  <a:cubicBezTo>
                    <a:pt x="167" y="167"/>
                    <a:pt x="167" y="167"/>
                    <a:pt x="167" y="167"/>
                  </a:cubicBezTo>
                  <a:cubicBezTo>
                    <a:pt x="229" y="138"/>
                    <a:pt x="229" y="138"/>
                    <a:pt x="229" y="138"/>
                  </a:cubicBezTo>
                  <a:cubicBezTo>
                    <a:pt x="232" y="137"/>
                    <a:pt x="233" y="136"/>
                    <a:pt x="235" y="134"/>
                  </a:cubicBezTo>
                  <a:cubicBezTo>
                    <a:pt x="237" y="132"/>
                    <a:pt x="238" y="129"/>
                    <a:pt x="238" y="126"/>
                  </a:cubicBezTo>
                  <a:cubicBezTo>
                    <a:pt x="238" y="120"/>
                    <a:pt x="235" y="115"/>
                    <a:pt x="230" y="113"/>
                  </a:cubicBezTo>
                  <a:cubicBezTo>
                    <a:pt x="170" y="81"/>
                    <a:pt x="170" y="81"/>
                    <a:pt x="170" y="81"/>
                  </a:cubicBezTo>
                  <a:cubicBezTo>
                    <a:pt x="163" y="13"/>
                    <a:pt x="163" y="13"/>
                    <a:pt x="163" y="13"/>
                  </a:cubicBezTo>
                  <a:cubicBezTo>
                    <a:pt x="162" y="8"/>
                    <a:pt x="158" y="3"/>
                    <a:pt x="153" y="1"/>
                  </a:cubicBezTo>
                  <a:cubicBezTo>
                    <a:pt x="152" y="1"/>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3" name="purple star"/>
          <p:cNvGrpSpPr/>
          <p:nvPr/>
        </p:nvGrpSpPr>
        <p:grpSpPr>
          <a:xfrm>
            <a:off x="90488" y="6499226"/>
            <a:ext cx="331788" cy="325438"/>
            <a:chOff x="98425" y="6499226"/>
            <a:chExt cx="331788" cy="325438"/>
          </a:xfrm>
        </p:grpSpPr>
        <p:sp>
          <p:nvSpPr>
            <p:cNvPr id="258" name="purple star"/>
            <p:cNvSpPr>
              <a:spLocks/>
            </p:cNvSpPr>
            <p:nvPr/>
          </p:nvSpPr>
          <p:spPr bwMode="auto">
            <a:xfrm>
              <a:off x="117475" y="6518276"/>
              <a:ext cx="293688" cy="287338"/>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7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7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7"/>
                    <a:pt x="17" y="37"/>
                    <a:pt x="17" y="37"/>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0"/>
                    <a:pt x="64" y="0"/>
                    <a:pt x="65" y="0"/>
                  </a:cubicBezTo>
                  <a:cubicBezTo>
                    <a:pt x="67" y="0"/>
                    <a:pt x="68" y="0"/>
                    <a:pt x="69" y="1"/>
                  </a:cubicBezTo>
                  <a:cubicBezTo>
                    <a:pt x="70" y="1"/>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7"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9" name="star outline"/>
            <p:cNvSpPr>
              <a:spLocks noEditPoints="1"/>
            </p:cNvSpPr>
            <p:nvPr/>
          </p:nvSpPr>
          <p:spPr bwMode="auto">
            <a:xfrm>
              <a:off x="98425" y="6499226"/>
              <a:ext cx="331788" cy="325438"/>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7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4 h 103"/>
                <a:gd name="T82" fmla="*/ 75 w 105"/>
                <a:gd name="T83" fmla="*/ 75 h 103"/>
                <a:gd name="T84" fmla="*/ 95 w 105"/>
                <a:gd name="T85" fmla="*/ 70 h 103"/>
                <a:gd name="T86" fmla="*/ 104 w 105"/>
                <a:gd name="T87" fmla="*/ 60 h 103"/>
                <a:gd name="T88" fmla="*/ 99 w 105"/>
                <a:gd name="T89" fmla="*/ 47 h 103"/>
                <a:gd name="T90" fmla="*/ 83 w 105"/>
                <a:gd name="T91" fmla="*/ 34 h 103"/>
                <a:gd name="T92" fmla="*/ 84 w 105"/>
                <a:gd name="T93" fmla="*/ 14 h 103"/>
                <a:gd name="T94" fmla="*/ 83 w 105"/>
                <a:gd name="T95" fmla="*/ 8 h 103"/>
                <a:gd name="T96" fmla="*/ 83 w 105"/>
                <a:gd name="T97" fmla="*/ 7 h 103"/>
                <a:gd name="T98" fmla="*/ 78 w 105"/>
                <a:gd name="T99" fmla="*/ 2 h 103"/>
                <a:gd name="T100" fmla="*/ 71 w 105"/>
                <a:gd name="T10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103">
                  <a:moveTo>
                    <a:pt x="71" y="12"/>
                  </a:moveTo>
                  <a:cubicBezTo>
                    <a:pt x="71"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6"/>
                    <a:pt x="12" y="66"/>
                    <a:pt x="13" y="66"/>
                  </a:cubicBezTo>
                  <a:cubicBezTo>
                    <a:pt x="30" y="45"/>
                    <a:pt x="30" y="45"/>
                    <a:pt x="30" y="45"/>
                  </a:cubicBezTo>
                  <a:cubicBezTo>
                    <a:pt x="22" y="19"/>
                    <a:pt x="22" y="19"/>
                    <a:pt x="22" y="19"/>
                  </a:cubicBezTo>
                  <a:cubicBezTo>
                    <a:pt x="22" y="18"/>
                    <a:pt x="22" y="18"/>
                    <a:pt x="22" y="18"/>
                  </a:cubicBezTo>
                  <a:cubicBezTo>
                    <a:pt x="22" y="18"/>
                    <a:pt x="23" y="18"/>
                    <a:pt x="23" y="18"/>
                  </a:cubicBezTo>
                  <a:cubicBezTo>
                    <a:pt x="23" y="18"/>
                    <a:pt x="23" y="18"/>
                    <a:pt x="23" y="18"/>
                  </a:cubicBezTo>
                  <a:cubicBezTo>
                    <a:pt x="49" y="27"/>
                    <a:pt x="49" y="27"/>
                    <a:pt x="49" y="27"/>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2"/>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4"/>
                  </a:cubicBezTo>
                  <a:cubicBezTo>
                    <a:pt x="75" y="75"/>
                    <a:pt x="75" y="75"/>
                    <a:pt x="75" y="75"/>
                  </a:cubicBezTo>
                  <a:cubicBezTo>
                    <a:pt x="95" y="70"/>
                    <a:pt x="95" y="70"/>
                    <a:pt x="95" y="70"/>
                  </a:cubicBezTo>
                  <a:cubicBezTo>
                    <a:pt x="100" y="68"/>
                    <a:pt x="103" y="64"/>
                    <a:pt x="104" y="60"/>
                  </a:cubicBezTo>
                  <a:cubicBezTo>
                    <a:pt x="105" y="55"/>
                    <a:pt x="103" y="50"/>
                    <a:pt x="99" y="47"/>
                  </a:cubicBezTo>
                  <a:cubicBezTo>
                    <a:pt x="83" y="34"/>
                    <a:pt x="83" y="34"/>
                    <a:pt x="83" y="34"/>
                  </a:cubicBezTo>
                  <a:cubicBezTo>
                    <a:pt x="84" y="14"/>
                    <a:pt x="84" y="14"/>
                    <a:pt x="84" y="14"/>
                  </a:cubicBezTo>
                  <a:cubicBezTo>
                    <a:pt x="84" y="12"/>
                    <a:pt x="84" y="10"/>
                    <a:pt x="83" y="8"/>
                  </a:cubicBezTo>
                  <a:cubicBezTo>
                    <a:pt x="83" y="8"/>
                    <a:pt x="83" y="7"/>
                    <a:pt x="83" y="7"/>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7" name="red star"/>
          <p:cNvGrpSpPr/>
          <p:nvPr/>
        </p:nvGrpSpPr>
        <p:grpSpPr>
          <a:xfrm>
            <a:off x="8609014" y="5824539"/>
            <a:ext cx="847725" cy="854075"/>
            <a:chOff x="7085013" y="5824538"/>
            <a:chExt cx="847725" cy="854075"/>
          </a:xfrm>
        </p:grpSpPr>
        <p:sp>
          <p:nvSpPr>
            <p:cNvPr id="260"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2" name="orange star"/>
          <p:cNvGrpSpPr/>
          <p:nvPr/>
        </p:nvGrpSpPr>
        <p:grpSpPr>
          <a:xfrm>
            <a:off x="6519863" y="5900738"/>
            <a:ext cx="300038" cy="298450"/>
            <a:chOff x="4995863" y="5900738"/>
            <a:chExt cx="300038" cy="298450"/>
          </a:xfrm>
        </p:grpSpPr>
        <p:sp>
          <p:nvSpPr>
            <p:cNvPr id="262"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3"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9" name="purple star"/>
          <p:cNvGrpSpPr/>
          <p:nvPr/>
        </p:nvGrpSpPr>
        <p:grpSpPr>
          <a:xfrm>
            <a:off x="3717926" y="6489702"/>
            <a:ext cx="301625" cy="296863"/>
            <a:chOff x="2193925" y="6489701"/>
            <a:chExt cx="301625" cy="296863"/>
          </a:xfrm>
        </p:grpSpPr>
        <p:sp>
          <p:nvSpPr>
            <p:cNvPr id="264"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5"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yellow star"/>
          <p:cNvGrpSpPr/>
          <p:nvPr/>
        </p:nvGrpSpPr>
        <p:grpSpPr>
          <a:xfrm>
            <a:off x="36513" y="6018213"/>
            <a:ext cx="331788" cy="319088"/>
            <a:chOff x="44450" y="6018213"/>
            <a:chExt cx="331788" cy="319088"/>
          </a:xfrm>
        </p:grpSpPr>
        <p:sp>
          <p:nvSpPr>
            <p:cNvPr id="266" name="yellow star"/>
            <p:cNvSpPr>
              <a:spLocks/>
            </p:cNvSpPr>
            <p:nvPr/>
          </p:nvSpPr>
          <p:spPr bwMode="auto">
            <a:xfrm>
              <a:off x="63500" y="6037263"/>
              <a:ext cx="293688" cy="280988"/>
            </a:xfrm>
            <a:custGeom>
              <a:avLst/>
              <a:gdLst>
                <a:gd name="T0" fmla="*/ 23 w 93"/>
                <a:gd name="T1" fmla="*/ 89 h 89"/>
                <a:gd name="T2" fmla="*/ 19 w 93"/>
                <a:gd name="T3" fmla="*/ 88 h 89"/>
                <a:gd name="T4" fmla="*/ 16 w 93"/>
                <a:gd name="T5" fmla="*/ 81 h 89"/>
                <a:gd name="T6" fmla="*/ 20 w 93"/>
                <a:gd name="T7" fmla="*/ 58 h 89"/>
                <a:gd name="T8" fmla="*/ 3 w 93"/>
                <a:gd name="T9" fmla="*/ 41 h 89"/>
                <a:gd name="T10" fmla="*/ 1 w 93"/>
                <a:gd name="T11" fmla="*/ 34 h 89"/>
                <a:gd name="T12" fmla="*/ 6 w 93"/>
                <a:gd name="T13" fmla="*/ 30 h 89"/>
                <a:gd name="T14" fmla="*/ 30 w 93"/>
                <a:gd name="T15" fmla="*/ 26 h 89"/>
                <a:gd name="T16" fmla="*/ 40 w 93"/>
                <a:gd name="T17" fmla="*/ 4 h 89"/>
                <a:gd name="T18" fmla="*/ 46 w 93"/>
                <a:gd name="T19" fmla="*/ 0 h 89"/>
                <a:gd name="T20" fmla="*/ 46 w 93"/>
                <a:gd name="T21" fmla="*/ 0 h 89"/>
                <a:gd name="T22" fmla="*/ 52 w 93"/>
                <a:gd name="T23" fmla="*/ 4 h 89"/>
                <a:gd name="T24" fmla="*/ 63 w 93"/>
                <a:gd name="T25" fmla="*/ 25 h 89"/>
                <a:gd name="T26" fmla="*/ 87 w 93"/>
                <a:gd name="T27" fmla="*/ 28 h 89"/>
                <a:gd name="T28" fmla="*/ 93 w 93"/>
                <a:gd name="T29" fmla="*/ 33 h 89"/>
                <a:gd name="T30" fmla="*/ 93 w 93"/>
                <a:gd name="T31" fmla="*/ 37 h 89"/>
                <a:gd name="T32" fmla="*/ 91 w 93"/>
                <a:gd name="T33" fmla="*/ 40 h 89"/>
                <a:gd name="T34" fmla="*/ 74 w 93"/>
                <a:gd name="T35" fmla="*/ 57 h 89"/>
                <a:gd name="T36" fmla="*/ 79 w 93"/>
                <a:gd name="T37" fmla="*/ 80 h 89"/>
                <a:gd name="T38" fmla="*/ 76 w 93"/>
                <a:gd name="T39" fmla="*/ 87 h 89"/>
                <a:gd name="T40" fmla="*/ 72 w 93"/>
                <a:gd name="T41" fmla="*/ 88 h 89"/>
                <a:gd name="T42" fmla="*/ 72 w 93"/>
                <a:gd name="T43" fmla="*/ 88 h 89"/>
                <a:gd name="T44" fmla="*/ 69 w 93"/>
                <a:gd name="T45" fmla="*/ 88 h 89"/>
                <a:gd name="T46" fmla="*/ 47 w 93"/>
                <a:gd name="T47" fmla="*/ 77 h 89"/>
                <a:gd name="T48" fmla="*/ 26 w 93"/>
                <a:gd name="T49" fmla="*/ 88 h 89"/>
                <a:gd name="T50" fmla="*/ 23 w 93"/>
                <a:gd name="T5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89">
                  <a:moveTo>
                    <a:pt x="23" y="89"/>
                  </a:moveTo>
                  <a:cubicBezTo>
                    <a:pt x="22" y="89"/>
                    <a:pt x="20" y="89"/>
                    <a:pt x="19" y="88"/>
                  </a:cubicBezTo>
                  <a:cubicBezTo>
                    <a:pt x="17" y="86"/>
                    <a:pt x="16" y="84"/>
                    <a:pt x="16" y="81"/>
                  </a:cubicBezTo>
                  <a:cubicBezTo>
                    <a:pt x="20" y="58"/>
                    <a:pt x="20" y="58"/>
                    <a:pt x="20" y="58"/>
                  </a:cubicBezTo>
                  <a:cubicBezTo>
                    <a:pt x="3" y="41"/>
                    <a:pt x="3" y="41"/>
                    <a:pt x="3" y="41"/>
                  </a:cubicBezTo>
                  <a:cubicBezTo>
                    <a:pt x="1" y="40"/>
                    <a:pt x="0" y="37"/>
                    <a:pt x="1" y="34"/>
                  </a:cubicBezTo>
                  <a:cubicBezTo>
                    <a:pt x="1" y="32"/>
                    <a:pt x="4" y="30"/>
                    <a:pt x="6" y="30"/>
                  </a:cubicBezTo>
                  <a:cubicBezTo>
                    <a:pt x="30" y="26"/>
                    <a:pt x="30" y="26"/>
                    <a:pt x="30" y="26"/>
                  </a:cubicBezTo>
                  <a:cubicBezTo>
                    <a:pt x="40" y="4"/>
                    <a:pt x="40" y="4"/>
                    <a:pt x="40" y="4"/>
                  </a:cubicBezTo>
                  <a:cubicBezTo>
                    <a:pt x="41" y="2"/>
                    <a:pt x="43" y="0"/>
                    <a:pt x="46" y="0"/>
                  </a:cubicBezTo>
                  <a:cubicBezTo>
                    <a:pt x="46" y="0"/>
                    <a:pt x="46" y="0"/>
                    <a:pt x="46" y="0"/>
                  </a:cubicBezTo>
                  <a:cubicBezTo>
                    <a:pt x="49" y="0"/>
                    <a:pt x="51" y="2"/>
                    <a:pt x="52" y="4"/>
                  </a:cubicBezTo>
                  <a:cubicBezTo>
                    <a:pt x="63" y="25"/>
                    <a:pt x="63" y="25"/>
                    <a:pt x="63" y="25"/>
                  </a:cubicBezTo>
                  <a:cubicBezTo>
                    <a:pt x="87" y="28"/>
                    <a:pt x="87" y="28"/>
                    <a:pt x="87" y="28"/>
                  </a:cubicBezTo>
                  <a:cubicBezTo>
                    <a:pt x="90" y="28"/>
                    <a:pt x="92" y="30"/>
                    <a:pt x="93" y="33"/>
                  </a:cubicBezTo>
                  <a:cubicBezTo>
                    <a:pt x="93" y="34"/>
                    <a:pt x="93" y="36"/>
                    <a:pt x="93" y="37"/>
                  </a:cubicBezTo>
                  <a:cubicBezTo>
                    <a:pt x="92" y="38"/>
                    <a:pt x="92" y="39"/>
                    <a:pt x="91" y="40"/>
                  </a:cubicBezTo>
                  <a:cubicBezTo>
                    <a:pt x="74" y="57"/>
                    <a:pt x="74" y="57"/>
                    <a:pt x="74" y="57"/>
                  </a:cubicBezTo>
                  <a:cubicBezTo>
                    <a:pt x="79" y="80"/>
                    <a:pt x="79" y="80"/>
                    <a:pt x="79" y="80"/>
                  </a:cubicBezTo>
                  <a:cubicBezTo>
                    <a:pt x="79" y="83"/>
                    <a:pt x="78" y="86"/>
                    <a:pt x="76" y="87"/>
                  </a:cubicBezTo>
                  <a:cubicBezTo>
                    <a:pt x="75" y="88"/>
                    <a:pt x="73" y="88"/>
                    <a:pt x="72" y="88"/>
                  </a:cubicBezTo>
                  <a:cubicBezTo>
                    <a:pt x="72" y="88"/>
                    <a:pt x="72" y="88"/>
                    <a:pt x="72" y="88"/>
                  </a:cubicBezTo>
                  <a:cubicBezTo>
                    <a:pt x="71" y="88"/>
                    <a:pt x="70" y="88"/>
                    <a:pt x="69" y="88"/>
                  </a:cubicBezTo>
                  <a:cubicBezTo>
                    <a:pt x="47" y="77"/>
                    <a:pt x="47" y="77"/>
                    <a:pt x="47" y="77"/>
                  </a:cubicBezTo>
                  <a:cubicBezTo>
                    <a:pt x="26" y="88"/>
                    <a:pt x="26" y="88"/>
                    <a:pt x="26" y="88"/>
                  </a:cubicBezTo>
                  <a:cubicBezTo>
                    <a:pt x="25" y="89"/>
                    <a:pt x="24" y="89"/>
                    <a:pt x="23"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7" name="star outline"/>
            <p:cNvSpPr>
              <a:spLocks noEditPoints="1"/>
            </p:cNvSpPr>
            <p:nvPr/>
          </p:nvSpPr>
          <p:spPr bwMode="auto">
            <a:xfrm>
              <a:off x="44450" y="6018213"/>
              <a:ext cx="331788" cy="319088"/>
            </a:xfrm>
            <a:custGeom>
              <a:avLst/>
              <a:gdLst>
                <a:gd name="T0" fmla="*/ 52 w 105"/>
                <a:gd name="T1" fmla="*/ 12 h 101"/>
                <a:gd name="T2" fmla="*/ 53 w 105"/>
                <a:gd name="T3" fmla="*/ 13 h 101"/>
                <a:gd name="T4" fmla="*/ 65 w 105"/>
                <a:gd name="T5" fmla="*/ 37 h 101"/>
                <a:gd name="T6" fmla="*/ 92 w 105"/>
                <a:gd name="T7" fmla="*/ 40 h 101"/>
                <a:gd name="T8" fmla="*/ 93 w 105"/>
                <a:gd name="T9" fmla="*/ 41 h 101"/>
                <a:gd name="T10" fmla="*/ 93 w 105"/>
                <a:gd name="T11" fmla="*/ 41 h 101"/>
                <a:gd name="T12" fmla="*/ 93 w 105"/>
                <a:gd name="T13" fmla="*/ 42 h 101"/>
                <a:gd name="T14" fmla="*/ 74 w 105"/>
                <a:gd name="T15" fmla="*/ 61 h 101"/>
                <a:gd name="T16" fmla="*/ 79 w 105"/>
                <a:gd name="T17" fmla="*/ 87 h 101"/>
                <a:gd name="T18" fmla="*/ 78 w 105"/>
                <a:gd name="T19" fmla="*/ 88 h 101"/>
                <a:gd name="T20" fmla="*/ 78 w 105"/>
                <a:gd name="T21" fmla="*/ 88 h 101"/>
                <a:gd name="T22" fmla="*/ 78 w 105"/>
                <a:gd name="T23" fmla="*/ 88 h 101"/>
                <a:gd name="T24" fmla="*/ 53 w 105"/>
                <a:gd name="T25" fmla="*/ 76 h 101"/>
                <a:gd name="T26" fmla="*/ 30 w 105"/>
                <a:gd name="T27" fmla="*/ 89 h 101"/>
                <a:gd name="T28" fmla="*/ 29 w 105"/>
                <a:gd name="T29" fmla="*/ 89 h 101"/>
                <a:gd name="T30" fmla="*/ 29 w 105"/>
                <a:gd name="T31" fmla="*/ 89 h 101"/>
                <a:gd name="T32" fmla="*/ 28 w 105"/>
                <a:gd name="T33" fmla="*/ 88 h 101"/>
                <a:gd name="T34" fmla="*/ 32 w 105"/>
                <a:gd name="T35" fmla="*/ 62 h 101"/>
                <a:gd name="T36" fmla="*/ 13 w 105"/>
                <a:gd name="T37" fmla="*/ 43 h 101"/>
                <a:gd name="T38" fmla="*/ 12 w 105"/>
                <a:gd name="T39" fmla="*/ 42 h 101"/>
                <a:gd name="T40" fmla="*/ 13 w 105"/>
                <a:gd name="T41" fmla="*/ 41 h 101"/>
                <a:gd name="T42" fmla="*/ 40 w 105"/>
                <a:gd name="T43" fmla="*/ 37 h 101"/>
                <a:gd name="T44" fmla="*/ 51 w 105"/>
                <a:gd name="T45" fmla="*/ 13 h 101"/>
                <a:gd name="T46" fmla="*/ 52 w 105"/>
                <a:gd name="T47" fmla="*/ 12 h 101"/>
                <a:gd name="T48" fmla="*/ 52 w 105"/>
                <a:gd name="T49" fmla="*/ 12 h 101"/>
                <a:gd name="T50" fmla="*/ 52 w 105"/>
                <a:gd name="T51" fmla="*/ 0 h 101"/>
                <a:gd name="T52" fmla="*/ 52 w 105"/>
                <a:gd name="T53" fmla="*/ 0 h 101"/>
                <a:gd name="T54" fmla="*/ 41 w 105"/>
                <a:gd name="T55" fmla="*/ 8 h 101"/>
                <a:gd name="T56" fmla="*/ 32 w 105"/>
                <a:gd name="T57" fmla="*/ 26 h 101"/>
                <a:gd name="T58" fmla="*/ 11 w 105"/>
                <a:gd name="T59" fmla="*/ 30 h 101"/>
                <a:gd name="T60" fmla="*/ 1 w 105"/>
                <a:gd name="T61" fmla="*/ 38 h 101"/>
                <a:gd name="T62" fmla="*/ 4 w 105"/>
                <a:gd name="T63" fmla="*/ 52 h 101"/>
                <a:gd name="T64" fmla="*/ 20 w 105"/>
                <a:gd name="T65" fmla="*/ 66 h 101"/>
                <a:gd name="T66" fmla="*/ 16 w 105"/>
                <a:gd name="T67" fmla="*/ 86 h 101"/>
                <a:gd name="T68" fmla="*/ 22 w 105"/>
                <a:gd name="T69" fmla="*/ 99 h 101"/>
                <a:gd name="T70" fmla="*/ 22 w 105"/>
                <a:gd name="T71" fmla="*/ 99 h 101"/>
                <a:gd name="T72" fmla="*/ 29 w 105"/>
                <a:gd name="T73" fmla="*/ 101 h 101"/>
                <a:gd name="T74" fmla="*/ 35 w 105"/>
                <a:gd name="T75" fmla="*/ 100 h 101"/>
                <a:gd name="T76" fmla="*/ 54 w 105"/>
                <a:gd name="T77" fmla="*/ 90 h 101"/>
                <a:gd name="T78" fmla="*/ 72 w 105"/>
                <a:gd name="T79" fmla="*/ 99 h 101"/>
                <a:gd name="T80" fmla="*/ 78 w 105"/>
                <a:gd name="T81" fmla="*/ 100 h 101"/>
                <a:gd name="T82" fmla="*/ 86 w 105"/>
                <a:gd name="T83" fmla="*/ 98 h 101"/>
                <a:gd name="T84" fmla="*/ 91 w 105"/>
                <a:gd name="T85" fmla="*/ 85 h 101"/>
                <a:gd name="T86" fmla="*/ 87 w 105"/>
                <a:gd name="T87" fmla="*/ 65 h 101"/>
                <a:gd name="T88" fmla="*/ 101 w 105"/>
                <a:gd name="T89" fmla="*/ 50 h 101"/>
                <a:gd name="T90" fmla="*/ 104 w 105"/>
                <a:gd name="T91" fmla="*/ 45 h 101"/>
                <a:gd name="T92" fmla="*/ 104 w 105"/>
                <a:gd name="T93" fmla="*/ 37 h 101"/>
                <a:gd name="T94" fmla="*/ 94 w 105"/>
                <a:gd name="T95" fmla="*/ 28 h 101"/>
                <a:gd name="T96" fmla="*/ 73 w 105"/>
                <a:gd name="T97" fmla="*/ 26 h 101"/>
                <a:gd name="T98" fmla="*/ 64 w 105"/>
                <a:gd name="T99" fmla="*/ 7 h 101"/>
                <a:gd name="T100" fmla="*/ 52 w 105"/>
                <a:gd name="T10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101">
                  <a:moveTo>
                    <a:pt x="52" y="12"/>
                  </a:moveTo>
                  <a:cubicBezTo>
                    <a:pt x="53" y="12"/>
                    <a:pt x="53" y="12"/>
                    <a:pt x="53" y="13"/>
                  </a:cubicBezTo>
                  <a:cubicBezTo>
                    <a:pt x="65" y="37"/>
                    <a:pt x="65" y="37"/>
                    <a:pt x="65" y="37"/>
                  </a:cubicBezTo>
                  <a:cubicBezTo>
                    <a:pt x="92" y="40"/>
                    <a:pt x="92" y="40"/>
                    <a:pt x="92" y="40"/>
                  </a:cubicBezTo>
                  <a:cubicBezTo>
                    <a:pt x="93" y="40"/>
                    <a:pt x="93" y="40"/>
                    <a:pt x="93" y="41"/>
                  </a:cubicBezTo>
                  <a:cubicBezTo>
                    <a:pt x="93" y="41"/>
                    <a:pt x="93" y="41"/>
                    <a:pt x="93" y="41"/>
                  </a:cubicBezTo>
                  <a:cubicBezTo>
                    <a:pt x="93" y="41"/>
                    <a:pt x="93" y="41"/>
                    <a:pt x="93" y="42"/>
                  </a:cubicBezTo>
                  <a:cubicBezTo>
                    <a:pt x="74" y="61"/>
                    <a:pt x="74" y="61"/>
                    <a:pt x="74" y="61"/>
                  </a:cubicBezTo>
                  <a:cubicBezTo>
                    <a:pt x="79" y="87"/>
                    <a:pt x="79" y="87"/>
                    <a:pt x="79" y="87"/>
                  </a:cubicBezTo>
                  <a:cubicBezTo>
                    <a:pt x="79" y="88"/>
                    <a:pt x="79" y="88"/>
                    <a:pt x="78" y="88"/>
                  </a:cubicBezTo>
                  <a:cubicBezTo>
                    <a:pt x="78" y="88"/>
                    <a:pt x="78" y="88"/>
                    <a:pt x="78" y="88"/>
                  </a:cubicBezTo>
                  <a:cubicBezTo>
                    <a:pt x="78" y="88"/>
                    <a:pt x="78" y="88"/>
                    <a:pt x="78" y="88"/>
                  </a:cubicBezTo>
                  <a:cubicBezTo>
                    <a:pt x="53" y="76"/>
                    <a:pt x="53" y="76"/>
                    <a:pt x="53" y="76"/>
                  </a:cubicBezTo>
                  <a:cubicBezTo>
                    <a:pt x="30" y="89"/>
                    <a:pt x="30" y="89"/>
                    <a:pt x="30" y="89"/>
                  </a:cubicBezTo>
                  <a:cubicBezTo>
                    <a:pt x="29" y="89"/>
                    <a:pt x="29" y="89"/>
                    <a:pt x="29" y="89"/>
                  </a:cubicBezTo>
                  <a:cubicBezTo>
                    <a:pt x="29" y="89"/>
                    <a:pt x="29" y="89"/>
                    <a:pt x="29" y="89"/>
                  </a:cubicBezTo>
                  <a:cubicBezTo>
                    <a:pt x="28" y="89"/>
                    <a:pt x="28" y="89"/>
                    <a:pt x="28" y="88"/>
                  </a:cubicBezTo>
                  <a:cubicBezTo>
                    <a:pt x="32" y="62"/>
                    <a:pt x="32" y="62"/>
                    <a:pt x="32" y="62"/>
                  </a:cubicBezTo>
                  <a:cubicBezTo>
                    <a:pt x="13" y="43"/>
                    <a:pt x="13" y="43"/>
                    <a:pt x="13" y="43"/>
                  </a:cubicBezTo>
                  <a:cubicBezTo>
                    <a:pt x="12" y="43"/>
                    <a:pt x="12" y="42"/>
                    <a:pt x="12" y="42"/>
                  </a:cubicBezTo>
                  <a:cubicBezTo>
                    <a:pt x="13" y="42"/>
                    <a:pt x="13" y="42"/>
                    <a:pt x="13" y="41"/>
                  </a:cubicBezTo>
                  <a:cubicBezTo>
                    <a:pt x="40" y="37"/>
                    <a:pt x="40" y="37"/>
                    <a:pt x="40" y="37"/>
                  </a:cubicBezTo>
                  <a:cubicBezTo>
                    <a:pt x="51" y="13"/>
                    <a:pt x="51" y="13"/>
                    <a:pt x="51" y="13"/>
                  </a:cubicBezTo>
                  <a:cubicBezTo>
                    <a:pt x="52" y="12"/>
                    <a:pt x="52" y="12"/>
                    <a:pt x="52" y="12"/>
                  </a:cubicBezTo>
                  <a:cubicBezTo>
                    <a:pt x="52" y="12"/>
                    <a:pt x="52" y="12"/>
                    <a:pt x="52" y="12"/>
                  </a:cubicBezTo>
                  <a:moveTo>
                    <a:pt x="52" y="0"/>
                  </a:moveTo>
                  <a:cubicBezTo>
                    <a:pt x="52" y="0"/>
                    <a:pt x="52" y="0"/>
                    <a:pt x="52" y="0"/>
                  </a:cubicBezTo>
                  <a:cubicBezTo>
                    <a:pt x="47" y="0"/>
                    <a:pt x="43" y="3"/>
                    <a:pt x="41" y="8"/>
                  </a:cubicBezTo>
                  <a:cubicBezTo>
                    <a:pt x="32" y="26"/>
                    <a:pt x="32" y="26"/>
                    <a:pt x="32" y="26"/>
                  </a:cubicBezTo>
                  <a:cubicBezTo>
                    <a:pt x="11" y="30"/>
                    <a:pt x="11" y="30"/>
                    <a:pt x="11" y="30"/>
                  </a:cubicBezTo>
                  <a:cubicBezTo>
                    <a:pt x="6" y="30"/>
                    <a:pt x="2" y="34"/>
                    <a:pt x="1" y="38"/>
                  </a:cubicBezTo>
                  <a:cubicBezTo>
                    <a:pt x="0" y="43"/>
                    <a:pt x="1" y="48"/>
                    <a:pt x="4" y="52"/>
                  </a:cubicBezTo>
                  <a:cubicBezTo>
                    <a:pt x="20" y="66"/>
                    <a:pt x="20" y="66"/>
                    <a:pt x="20" y="66"/>
                  </a:cubicBezTo>
                  <a:cubicBezTo>
                    <a:pt x="16" y="86"/>
                    <a:pt x="16" y="86"/>
                    <a:pt x="16" y="86"/>
                  </a:cubicBezTo>
                  <a:cubicBezTo>
                    <a:pt x="16" y="91"/>
                    <a:pt x="18" y="96"/>
                    <a:pt x="22" y="99"/>
                  </a:cubicBezTo>
                  <a:cubicBezTo>
                    <a:pt x="22" y="99"/>
                    <a:pt x="22" y="99"/>
                    <a:pt x="22" y="99"/>
                  </a:cubicBezTo>
                  <a:cubicBezTo>
                    <a:pt x="24" y="100"/>
                    <a:pt x="27" y="101"/>
                    <a:pt x="29" y="101"/>
                  </a:cubicBezTo>
                  <a:cubicBezTo>
                    <a:pt x="31" y="101"/>
                    <a:pt x="33" y="101"/>
                    <a:pt x="35" y="100"/>
                  </a:cubicBezTo>
                  <a:cubicBezTo>
                    <a:pt x="54" y="90"/>
                    <a:pt x="54" y="90"/>
                    <a:pt x="54" y="90"/>
                  </a:cubicBezTo>
                  <a:cubicBezTo>
                    <a:pt x="72" y="99"/>
                    <a:pt x="72" y="99"/>
                    <a:pt x="72" y="99"/>
                  </a:cubicBezTo>
                  <a:cubicBezTo>
                    <a:pt x="74" y="100"/>
                    <a:pt x="76" y="100"/>
                    <a:pt x="78" y="100"/>
                  </a:cubicBezTo>
                  <a:cubicBezTo>
                    <a:pt x="81" y="100"/>
                    <a:pt x="83" y="100"/>
                    <a:pt x="86" y="98"/>
                  </a:cubicBezTo>
                  <a:cubicBezTo>
                    <a:pt x="90" y="95"/>
                    <a:pt x="91" y="90"/>
                    <a:pt x="91" y="85"/>
                  </a:cubicBezTo>
                  <a:cubicBezTo>
                    <a:pt x="87" y="65"/>
                    <a:pt x="87" y="65"/>
                    <a:pt x="87" y="65"/>
                  </a:cubicBezTo>
                  <a:cubicBezTo>
                    <a:pt x="101" y="50"/>
                    <a:pt x="101" y="50"/>
                    <a:pt x="101" y="50"/>
                  </a:cubicBezTo>
                  <a:cubicBezTo>
                    <a:pt x="103" y="48"/>
                    <a:pt x="104" y="47"/>
                    <a:pt x="104" y="45"/>
                  </a:cubicBezTo>
                  <a:cubicBezTo>
                    <a:pt x="105" y="42"/>
                    <a:pt x="105" y="39"/>
                    <a:pt x="104" y="37"/>
                  </a:cubicBezTo>
                  <a:cubicBezTo>
                    <a:pt x="103" y="32"/>
                    <a:pt x="99" y="29"/>
                    <a:pt x="94" y="28"/>
                  </a:cubicBezTo>
                  <a:cubicBezTo>
                    <a:pt x="73" y="26"/>
                    <a:pt x="73" y="26"/>
                    <a:pt x="73" y="26"/>
                  </a:cubicBezTo>
                  <a:cubicBezTo>
                    <a:pt x="64" y="7"/>
                    <a:pt x="64" y="7"/>
                    <a:pt x="64" y="7"/>
                  </a:cubicBezTo>
                  <a:cubicBezTo>
                    <a:pt x="62" y="3"/>
                    <a:pt x="57"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9" name="pink star"/>
          <p:cNvGrpSpPr/>
          <p:nvPr/>
        </p:nvGrpSpPr>
        <p:grpSpPr>
          <a:xfrm>
            <a:off x="8382000" y="5862639"/>
            <a:ext cx="300038" cy="301625"/>
            <a:chOff x="6858000" y="5862638"/>
            <a:chExt cx="300038" cy="301625"/>
          </a:xfrm>
        </p:grpSpPr>
        <p:sp>
          <p:nvSpPr>
            <p:cNvPr id="268"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4" name="orange star"/>
          <p:cNvGrpSpPr/>
          <p:nvPr/>
        </p:nvGrpSpPr>
        <p:grpSpPr>
          <a:xfrm>
            <a:off x="11016683" y="5862639"/>
            <a:ext cx="331788" cy="327025"/>
            <a:chOff x="7970838" y="5862638"/>
            <a:chExt cx="331788" cy="327025"/>
          </a:xfrm>
        </p:grpSpPr>
        <p:sp>
          <p:nvSpPr>
            <p:cNvPr id="270" name="orange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1"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2" name="red star"/>
          <p:cNvGrpSpPr/>
          <p:nvPr/>
        </p:nvGrpSpPr>
        <p:grpSpPr>
          <a:xfrm>
            <a:off x="2511426" y="5888039"/>
            <a:ext cx="296863" cy="301625"/>
            <a:chOff x="987425" y="5888038"/>
            <a:chExt cx="296863" cy="301625"/>
          </a:xfrm>
        </p:grpSpPr>
        <p:sp>
          <p:nvSpPr>
            <p:cNvPr id="272"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5" name="shining star"/>
          <p:cNvSpPr txBox="1"/>
          <p:nvPr/>
        </p:nvSpPr>
        <p:spPr>
          <a:xfrm>
            <a:off x="2227156" y="1381566"/>
            <a:ext cx="7527278" cy="4278094"/>
          </a:xfrm>
          <a:prstGeom prst="rect">
            <a:avLst/>
          </a:prstGeom>
          <a:noFill/>
        </p:spPr>
        <p:txBody>
          <a:bodyPr wrap="square" rtlCol="0">
            <a:spAutoFit/>
          </a:bodyPr>
          <a:lstStyle/>
          <a:p>
            <a:pPr algn="ctr"/>
            <a:r>
              <a:rPr lang="en-US" sz="7200" b="1" dirty="0"/>
              <a:t>Welcome SIC</a:t>
            </a:r>
          </a:p>
          <a:p>
            <a:pPr algn="ctr"/>
            <a:r>
              <a:rPr lang="en-US" sz="7200" b="1" dirty="0"/>
              <a:t>Spring Meeting</a:t>
            </a:r>
          </a:p>
          <a:p>
            <a:pPr algn="ctr"/>
            <a:r>
              <a:rPr lang="en-US" sz="4800" b="1" dirty="0"/>
              <a:t>April 23, 2024</a:t>
            </a:r>
          </a:p>
          <a:p>
            <a:pPr algn="ctr"/>
            <a:r>
              <a:rPr lang="en-US" sz="3200" b="1" dirty="0">
                <a:solidFill>
                  <a:srgbClr val="0070C0"/>
                </a:solidFill>
              </a:rPr>
              <a:t> </a:t>
            </a:r>
          </a:p>
          <a:p>
            <a:pPr algn="ctr"/>
            <a:r>
              <a:rPr lang="en-US" sz="1200" b="1" dirty="0">
                <a:solidFill>
                  <a:srgbClr val="0070C0"/>
                </a:solidFill>
              </a:rPr>
              <a:t>                                                                                                                                                                                                                                                                              					Mirandi Squires</a:t>
            </a:r>
          </a:p>
          <a:p>
            <a:pPr algn="ctr"/>
            <a:r>
              <a:rPr lang="en-US" sz="1200" b="1" dirty="0">
                <a:solidFill>
                  <a:srgbClr val="0070C0"/>
                </a:solidFill>
              </a:rPr>
              <a:t>                                                                                                                      Johnsonville Middle School</a:t>
            </a:r>
          </a:p>
          <a:p>
            <a:pPr algn="ctr"/>
            <a:r>
              <a:rPr lang="en-US" sz="1200" b="1" dirty="0"/>
              <a:t>                                                                                                                                                             </a:t>
            </a:r>
          </a:p>
        </p:txBody>
      </p:sp>
      <p:grpSp>
        <p:nvGrpSpPr>
          <p:cNvPr id="274" name="orange star"/>
          <p:cNvGrpSpPr/>
          <p:nvPr/>
        </p:nvGrpSpPr>
        <p:grpSpPr>
          <a:xfrm>
            <a:off x="1709392" y="111023"/>
            <a:ext cx="954088" cy="947738"/>
            <a:chOff x="8123238" y="1874838"/>
            <a:chExt cx="954088" cy="947738"/>
          </a:xfrm>
        </p:grpSpPr>
        <p:sp>
          <p:nvSpPr>
            <p:cNvPr id="278"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1"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9" name="pink star"/>
          <p:cNvGrpSpPr/>
          <p:nvPr/>
        </p:nvGrpSpPr>
        <p:grpSpPr>
          <a:xfrm>
            <a:off x="1514756" y="51319"/>
            <a:ext cx="296863" cy="301625"/>
            <a:chOff x="7885113" y="696913"/>
            <a:chExt cx="296863" cy="301625"/>
          </a:xfrm>
        </p:grpSpPr>
        <p:sp>
          <p:nvSpPr>
            <p:cNvPr id="350"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2" name="red star"/>
          <p:cNvGrpSpPr/>
          <p:nvPr/>
        </p:nvGrpSpPr>
        <p:grpSpPr>
          <a:xfrm>
            <a:off x="899320" y="79701"/>
            <a:ext cx="615950" cy="628650"/>
            <a:chOff x="63500" y="3459163"/>
            <a:chExt cx="615950" cy="628650"/>
          </a:xfrm>
        </p:grpSpPr>
        <p:sp>
          <p:nvSpPr>
            <p:cNvPr id="353"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4"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5" name="yellow star"/>
          <p:cNvGrpSpPr/>
          <p:nvPr/>
        </p:nvGrpSpPr>
        <p:grpSpPr>
          <a:xfrm>
            <a:off x="968839" y="5901864"/>
            <a:ext cx="957263" cy="947738"/>
            <a:chOff x="69850" y="4025901"/>
            <a:chExt cx="957263" cy="947738"/>
          </a:xfrm>
        </p:grpSpPr>
        <p:sp>
          <p:nvSpPr>
            <p:cNvPr id="356"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7"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8" name="blue star"/>
          <p:cNvGrpSpPr/>
          <p:nvPr/>
        </p:nvGrpSpPr>
        <p:grpSpPr>
          <a:xfrm>
            <a:off x="1854995" y="6245799"/>
            <a:ext cx="414338" cy="430213"/>
            <a:chOff x="8120063" y="3159126"/>
            <a:chExt cx="414338" cy="430213"/>
          </a:xfrm>
        </p:grpSpPr>
        <p:sp>
          <p:nvSpPr>
            <p:cNvPr id="359"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purple star"/>
          <p:cNvGrpSpPr/>
          <p:nvPr/>
        </p:nvGrpSpPr>
        <p:grpSpPr>
          <a:xfrm>
            <a:off x="2215822" y="6179807"/>
            <a:ext cx="303213" cy="296863"/>
            <a:chOff x="8758238" y="5505451"/>
            <a:chExt cx="303213" cy="296863"/>
          </a:xfrm>
        </p:grpSpPr>
        <p:sp>
          <p:nvSpPr>
            <p:cNvPr id="365"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green star"/>
          <p:cNvGrpSpPr/>
          <p:nvPr/>
        </p:nvGrpSpPr>
        <p:grpSpPr>
          <a:xfrm>
            <a:off x="9954174" y="5834064"/>
            <a:ext cx="950913" cy="952500"/>
            <a:chOff x="6896100" y="58738"/>
            <a:chExt cx="950913" cy="952500"/>
          </a:xfrm>
        </p:grpSpPr>
        <p:sp>
          <p:nvSpPr>
            <p:cNvPr id="368"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purple star"/>
          <p:cNvGrpSpPr/>
          <p:nvPr/>
        </p:nvGrpSpPr>
        <p:grpSpPr>
          <a:xfrm>
            <a:off x="9348375" y="6167117"/>
            <a:ext cx="628650" cy="612775"/>
            <a:chOff x="3908425" y="49213"/>
            <a:chExt cx="628650" cy="612775"/>
          </a:xfrm>
        </p:grpSpPr>
        <p:sp>
          <p:nvSpPr>
            <p:cNvPr id="371"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purple star"/>
          <p:cNvGrpSpPr/>
          <p:nvPr/>
        </p:nvGrpSpPr>
        <p:grpSpPr>
          <a:xfrm>
            <a:off x="10030766" y="97748"/>
            <a:ext cx="935038" cy="957263"/>
            <a:chOff x="200025" y="1912938"/>
            <a:chExt cx="935038" cy="957263"/>
          </a:xfrm>
        </p:grpSpPr>
        <p:sp>
          <p:nvSpPr>
            <p:cNvPr id="374"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9234587" y="91121"/>
            <a:ext cx="615950" cy="628650"/>
            <a:chOff x="63500" y="3459163"/>
            <a:chExt cx="615950" cy="628650"/>
          </a:xfrm>
        </p:grpSpPr>
        <p:sp>
          <p:nvSpPr>
            <p:cNvPr id="377"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purple star"/>
          <p:cNvGrpSpPr/>
          <p:nvPr/>
        </p:nvGrpSpPr>
        <p:grpSpPr>
          <a:xfrm>
            <a:off x="9665535" y="620697"/>
            <a:ext cx="300038" cy="296863"/>
            <a:chOff x="6650038" y="74613"/>
            <a:chExt cx="300038" cy="296863"/>
          </a:xfrm>
        </p:grpSpPr>
        <p:sp>
          <p:nvSpPr>
            <p:cNvPr id="380"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4" name="Picture 3">
            <a:extLst>
              <a:ext uri="{FF2B5EF4-FFF2-40B4-BE49-F238E27FC236}">
                <a16:creationId xmlns:a16="http://schemas.microsoft.com/office/drawing/2014/main" id="{C7D846D6-85FA-4AE0-8FD5-BF93B0A89AF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5029" y="1664567"/>
            <a:ext cx="1540077" cy="3359869"/>
          </a:xfrm>
          <a:prstGeom prst="rect">
            <a:avLst/>
          </a:prstGeom>
        </p:spPr>
      </p:pic>
      <p:pic>
        <p:nvPicPr>
          <p:cNvPr id="276" name="Picture 275">
            <a:extLst>
              <a:ext uri="{FF2B5EF4-FFF2-40B4-BE49-F238E27FC236}">
                <a16:creationId xmlns:a16="http://schemas.microsoft.com/office/drawing/2014/main" id="{E518D10C-6C1B-4149-8C69-3E7A0193AF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01435" y="3838014"/>
            <a:ext cx="2709921" cy="1869374"/>
          </a:xfrm>
          <a:prstGeom prst="rect">
            <a:avLst/>
          </a:prstGeom>
        </p:spPr>
      </p:pic>
    </p:spTree>
    <p:extLst>
      <p:ext uri="{BB962C8B-B14F-4D97-AF65-F5344CB8AC3E}">
        <p14:creationId xmlns:p14="http://schemas.microsoft.com/office/powerpoint/2010/main" val="590312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250"/>
                                  </p:stCondLst>
                                  <p:childTnLst>
                                    <p:set>
                                      <p:cBhvr>
                                        <p:cTn id="6" dur="1" fill="hold">
                                          <p:stCondLst>
                                            <p:cond delay="0"/>
                                          </p:stCondLst>
                                        </p:cTn>
                                        <p:tgtEl>
                                          <p:spTgt spid="343"/>
                                        </p:tgtEl>
                                        <p:attrNameLst>
                                          <p:attrName>style.visibility</p:attrName>
                                        </p:attrNameLst>
                                      </p:cBhvr>
                                      <p:to>
                                        <p:strVal val="visible"/>
                                      </p:to>
                                    </p:set>
                                    <p:anim calcmode="lin" valueType="num">
                                      <p:cBhvr>
                                        <p:cTn id="7" dur="1000" fill="hold"/>
                                        <p:tgtEl>
                                          <p:spTgt spid="343"/>
                                        </p:tgtEl>
                                        <p:attrNameLst>
                                          <p:attrName>ppt_w</p:attrName>
                                        </p:attrNameLst>
                                      </p:cBhvr>
                                      <p:tavLst>
                                        <p:tav tm="0">
                                          <p:val>
                                            <p:fltVal val="0"/>
                                          </p:val>
                                        </p:tav>
                                        <p:tav tm="100000">
                                          <p:val>
                                            <p:strVal val="#ppt_w"/>
                                          </p:val>
                                        </p:tav>
                                      </p:tavLst>
                                    </p:anim>
                                    <p:anim calcmode="lin" valueType="num">
                                      <p:cBhvr>
                                        <p:cTn id="8" dur="1000" fill="hold"/>
                                        <p:tgtEl>
                                          <p:spTgt spid="343"/>
                                        </p:tgtEl>
                                        <p:attrNameLst>
                                          <p:attrName>ppt_h</p:attrName>
                                        </p:attrNameLst>
                                      </p:cBhvr>
                                      <p:tavLst>
                                        <p:tav tm="0">
                                          <p:val>
                                            <p:fltVal val="0"/>
                                          </p:val>
                                        </p:tav>
                                        <p:tav tm="100000">
                                          <p:val>
                                            <p:strVal val="#ppt_h"/>
                                          </p:val>
                                        </p:tav>
                                      </p:tavLst>
                                    </p:anim>
                                    <p:anim calcmode="lin" valueType="num">
                                      <p:cBhvr>
                                        <p:cTn id="9" dur="1000" fill="hold"/>
                                        <p:tgtEl>
                                          <p:spTgt spid="343"/>
                                        </p:tgtEl>
                                        <p:attrNameLst>
                                          <p:attrName>style.rotation</p:attrName>
                                        </p:attrNameLst>
                                      </p:cBhvr>
                                      <p:tavLst>
                                        <p:tav tm="0">
                                          <p:val>
                                            <p:fltVal val="90"/>
                                          </p:val>
                                        </p:tav>
                                        <p:tav tm="100000">
                                          <p:val>
                                            <p:fltVal val="0"/>
                                          </p:val>
                                        </p:tav>
                                      </p:tavLst>
                                    </p:anim>
                                    <p:animEffect transition="in" filter="fade">
                                      <p:cBhvr>
                                        <p:cTn id="10" dur="1000"/>
                                        <p:tgtEl>
                                          <p:spTgt spid="343"/>
                                        </p:tgtEl>
                                      </p:cBhvr>
                                    </p:animEffect>
                                  </p:childTnLst>
                                </p:cTn>
                              </p:par>
                              <p:par>
                                <p:cTn id="11" presetID="31" presetClass="entr" presetSubtype="0" fill="hold" nodeType="withEffect">
                                  <p:stCondLst>
                                    <p:cond delay="0"/>
                                  </p:stCondLst>
                                  <p:childTnLst>
                                    <p:set>
                                      <p:cBhvr>
                                        <p:cTn id="12" dur="1" fill="hold">
                                          <p:stCondLst>
                                            <p:cond delay="0"/>
                                          </p:stCondLst>
                                        </p:cTn>
                                        <p:tgtEl>
                                          <p:spTgt spid="290"/>
                                        </p:tgtEl>
                                        <p:attrNameLst>
                                          <p:attrName>style.visibility</p:attrName>
                                        </p:attrNameLst>
                                      </p:cBhvr>
                                      <p:to>
                                        <p:strVal val="visible"/>
                                      </p:to>
                                    </p:set>
                                    <p:anim calcmode="lin" valueType="num">
                                      <p:cBhvr>
                                        <p:cTn id="13" dur="1000" fill="hold"/>
                                        <p:tgtEl>
                                          <p:spTgt spid="290"/>
                                        </p:tgtEl>
                                        <p:attrNameLst>
                                          <p:attrName>ppt_w</p:attrName>
                                        </p:attrNameLst>
                                      </p:cBhvr>
                                      <p:tavLst>
                                        <p:tav tm="0">
                                          <p:val>
                                            <p:fltVal val="0"/>
                                          </p:val>
                                        </p:tav>
                                        <p:tav tm="100000">
                                          <p:val>
                                            <p:strVal val="#ppt_w"/>
                                          </p:val>
                                        </p:tav>
                                      </p:tavLst>
                                    </p:anim>
                                    <p:anim calcmode="lin" valueType="num">
                                      <p:cBhvr>
                                        <p:cTn id="14" dur="1000" fill="hold"/>
                                        <p:tgtEl>
                                          <p:spTgt spid="290"/>
                                        </p:tgtEl>
                                        <p:attrNameLst>
                                          <p:attrName>ppt_h</p:attrName>
                                        </p:attrNameLst>
                                      </p:cBhvr>
                                      <p:tavLst>
                                        <p:tav tm="0">
                                          <p:val>
                                            <p:fltVal val="0"/>
                                          </p:val>
                                        </p:tav>
                                        <p:tav tm="100000">
                                          <p:val>
                                            <p:strVal val="#ppt_h"/>
                                          </p:val>
                                        </p:tav>
                                      </p:tavLst>
                                    </p:anim>
                                    <p:anim calcmode="lin" valueType="num">
                                      <p:cBhvr>
                                        <p:cTn id="15" dur="1000" fill="hold"/>
                                        <p:tgtEl>
                                          <p:spTgt spid="290"/>
                                        </p:tgtEl>
                                        <p:attrNameLst>
                                          <p:attrName>style.rotation</p:attrName>
                                        </p:attrNameLst>
                                      </p:cBhvr>
                                      <p:tavLst>
                                        <p:tav tm="0">
                                          <p:val>
                                            <p:fltVal val="90"/>
                                          </p:val>
                                        </p:tav>
                                        <p:tav tm="100000">
                                          <p:val>
                                            <p:fltVal val="0"/>
                                          </p:val>
                                        </p:tav>
                                      </p:tavLst>
                                    </p:anim>
                                    <p:animEffect transition="in" filter="fade">
                                      <p:cBhvr>
                                        <p:cTn id="16" dur="1000"/>
                                        <p:tgtEl>
                                          <p:spTgt spid="290"/>
                                        </p:tgtEl>
                                      </p:cBhvr>
                                    </p:animEffect>
                                  </p:childTnLst>
                                </p:cTn>
                              </p:par>
                              <p:par>
                                <p:cTn id="17" presetID="31" presetClass="entr" presetSubtype="0" fill="hold" nodeType="withEffect">
                                  <p:stCondLst>
                                    <p:cond delay="0"/>
                                  </p:stCondLst>
                                  <p:childTnLst>
                                    <p:set>
                                      <p:cBhvr>
                                        <p:cTn id="18" dur="1" fill="hold">
                                          <p:stCondLst>
                                            <p:cond delay="0"/>
                                          </p:stCondLst>
                                        </p:cTn>
                                        <p:tgtEl>
                                          <p:spTgt spid="295"/>
                                        </p:tgtEl>
                                        <p:attrNameLst>
                                          <p:attrName>style.visibility</p:attrName>
                                        </p:attrNameLst>
                                      </p:cBhvr>
                                      <p:to>
                                        <p:strVal val="visible"/>
                                      </p:to>
                                    </p:set>
                                    <p:anim calcmode="lin" valueType="num">
                                      <p:cBhvr>
                                        <p:cTn id="19" dur="1000" fill="hold"/>
                                        <p:tgtEl>
                                          <p:spTgt spid="295"/>
                                        </p:tgtEl>
                                        <p:attrNameLst>
                                          <p:attrName>ppt_w</p:attrName>
                                        </p:attrNameLst>
                                      </p:cBhvr>
                                      <p:tavLst>
                                        <p:tav tm="0">
                                          <p:val>
                                            <p:fltVal val="0"/>
                                          </p:val>
                                        </p:tav>
                                        <p:tav tm="100000">
                                          <p:val>
                                            <p:strVal val="#ppt_w"/>
                                          </p:val>
                                        </p:tav>
                                      </p:tavLst>
                                    </p:anim>
                                    <p:anim calcmode="lin" valueType="num">
                                      <p:cBhvr>
                                        <p:cTn id="20" dur="1000" fill="hold"/>
                                        <p:tgtEl>
                                          <p:spTgt spid="295"/>
                                        </p:tgtEl>
                                        <p:attrNameLst>
                                          <p:attrName>ppt_h</p:attrName>
                                        </p:attrNameLst>
                                      </p:cBhvr>
                                      <p:tavLst>
                                        <p:tav tm="0">
                                          <p:val>
                                            <p:fltVal val="0"/>
                                          </p:val>
                                        </p:tav>
                                        <p:tav tm="100000">
                                          <p:val>
                                            <p:strVal val="#ppt_h"/>
                                          </p:val>
                                        </p:tav>
                                      </p:tavLst>
                                    </p:anim>
                                    <p:anim calcmode="lin" valueType="num">
                                      <p:cBhvr>
                                        <p:cTn id="21" dur="1000" fill="hold"/>
                                        <p:tgtEl>
                                          <p:spTgt spid="295"/>
                                        </p:tgtEl>
                                        <p:attrNameLst>
                                          <p:attrName>style.rotation</p:attrName>
                                        </p:attrNameLst>
                                      </p:cBhvr>
                                      <p:tavLst>
                                        <p:tav tm="0">
                                          <p:val>
                                            <p:fltVal val="90"/>
                                          </p:val>
                                        </p:tav>
                                        <p:tav tm="100000">
                                          <p:val>
                                            <p:fltVal val="0"/>
                                          </p:val>
                                        </p:tav>
                                      </p:tavLst>
                                    </p:anim>
                                    <p:animEffect transition="in" filter="fade">
                                      <p:cBhvr>
                                        <p:cTn id="22" dur="1000"/>
                                        <p:tgtEl>
                                          <p:spTgt spid="295"/>
                                        </p:tgtEl>
                                      </p:cBhvr>
                                    </p:animEffect>
                                  </p:childTnLst>
                                </p:cTn>
                              </p:par>
                              <p:par>
                                <p:cTn id="23" presetID="31" presetClass="entr" presetSubtype="0" fill="hold" nodeType="withEffect">
                                  <p:stCondLst>
                                    <p:cond delay="0"/>
                                  </p:stCondLst>
                                  <p:childTnLst>
                                    <p:set>
                                      <p:cBhvr>
                                        <p:cTn id="24" dur="1" fill="hold">
                                          <p:stCondLst>
                                            <p:cond delay="0"/>
                                          </p:stCondLst>
                                        </p:cTn>
                                        <p:tgtEl>
                                          <p:spTgt spid="306"/>
                                        </p:tgtEl>
                                        <p:attrNameLst>
                                          <p:attrName>style.visibility</p:attrName>
                                        </p:attrNameLst>
                                      </p:cBhvr>
                                      <p:to>
                                        <p:strVal val="visible"/>
                                      </p:to>
                                    </p:set>
                                    <p:anim calcmode="lin" valueType="num">
                                      <p:cBhvr>
                                        <p:cTn id="25" dur="1000" fill="hold"/>
                                        <p:tgtEl>
                                          <p:spTgt spid="306"/>
                                        </p:tgtEl>
                                        <p:attrNameLst>
                                          <p:attrName>ppt_w</p:attrName>
                                        </p:attrNameLst>
                                      </p:cBhvr>
                                      <p:tavLst>
                                        <p:tav tm="0">
                                          <p:val>
                                            <p:fltVal val="0"/>
                                          </p:val>
                                        </p:tav>
                                        <p:tav tm="100000">
                                          <p:val>
                                            <p:strVal val="#ppt_w"/>
                                          </p:val>
                                        </p:tav>
                                      </p:tavLst>
                                    </p:anim>
                                    <p:anim calcmode="lin" valueType="num">
                                      <p:cBhvr>
                                        <p:cTn id="26" dur="1000" fill="hold"/>
                                        <p:tgtEl>
                                          <p:spTgt spid="306"/>
                                        </p:tgtEl>
                                        <p:attrNameLst>
                                          <p:attrName>ppt_h</p:attrName>
                                        </p:attrNameLst>
                                      </p:cBhvr>
                                      <p:tavLst>
                                        <p:tav tm="0">
                                          <p:val>
                                            <p:fltVal val="0"/>
                                          </p:val>
                                        </p:tav>
                                        <p:tav tm="100000">
                                          <p:val>
                                            <p:strVal val="#ppt_h"/>
                                          </p:val>
                                        </p:tav>
                                      </p:tavLst>
                                    </p:anim>
                                    <p:anim calcmode="lin" valueType="num">
                                      <p:cBhvr>
                                        <p:cTn id="27" dur="1000" fill="hold"/>
                                        <p:tgtEl>
                                          <p:spTgt spid="306"/>
                                        </p:tgtEl>
                                        <p:attrNameLst>
                                          <p:attrName>style.rotation</p:attrName>
                                        </p:attrNameLst>
                                      </p:cBhvr>
                                      <p:tavLst>
                                        <p:tav tm="0">
                                          <p:val>
                                            <p:fltVal val="90"/>
                                          </p:val>
                                        </p:tav>
                                        <p:tav tm="100000">
                                          <p:val>
                                            <p:fltVal val="0"/>
                                          </p:val>
                                        </p:tav>
                                      </p:tavLst>
                                    </p:anim>
                                    <p:animEffect transition="in" filter="fade">
                                      <p:cBhvr>
                                        <p:cTn id="28" dur="1000"/>
                                        <p:tgtEl>
                                          <p:spTgt spid="306"/>
                                        </p:tgtEl>
                                      </p:cBhvr>
                                    </p:animEffect>
                                  </p:childTnLst>
                                </p:cTn>
                              </p:par>
                              <p:par>
                                <p:cTn id="29" presetID="31" presetClass="entr" presetSubtype="0" fill="hold" nodeType="withEffect">
                                  <p:stCondLst>
                                    <p:cond delay="250"/>
                                  </p:stCondLst>
                                  <p:childTnLst>
                                    <p:set>
                                      <p:cBhvr>
                                        <p:cTn id="30" dur="1" fill="hold">
                                          <p:stCondLst>
                                            <p:cond delay="0"/>
                                          </p:stCondLst>
                                        </p:cTn>
                                        <p:tgtEl>
                                          <p:spTgt spid="311"/>
                                        </p:tgtEl>
                                        <p:attrNameLst>
                                          <p:attrName>style.visibility</p:attrName>
                                        </p:attrNameLst>
                                      </p:cBhvr>
                                      <p:to>
                                        <p:strVal val="visible"/>
                                      </p:to>
                                    </p:set>
                                    <p:anim calcmode="lin" valueType="num">
                                      <p:cBhvr>
                                        <p:cTn id="31" dur="1000" fill="hold"/>
                                        <p:tgtEl>
                                          <p:spTgt spid="311"/>
                                        </p:tgtEl>
                                        <p:attrNameLst>
                                          <p:attrName>ppt_w</p:attrName>
                                        </p:attrNameLst>
                                      </p:cBhvr>
                                      <p:tavLst>
                                        <p:tav tm="0">
                                          <p:val>
                                            <p:fltVal val="0"/>
                                          </p:val>
                                        </p:tav>
                                        <p:tav tm="100000">
                                          <p:val>
                                            <p:strVal val="#ppt_w"/>
                                          </p:val>
                                        </p:tav>
                                      </p:tavLst>
                                    </p:anim>
                                    <p:anim calcmode="lin" valueType="num">
                                      <p:cBhvr>
                                        <p:cTn id="32" dur="1000" fill="hold"/>
                                        <p:tgtEl>
                                          <p:spTgt spid="311"/>
                                        </p:tgtEl>
                                        <p:attrNameLst>
                                          <p:attrName>ppt_h</p:attrName>
                                        </p:attrNameLst>
                                      </p:cBhvr>
                                      <p:tavLst>
                                        <p:tav tm="0">
                                          <p:val>
                                            <p:fltVal val="0"/>
                                          </p:val>
                                        </p:tav>
                                        <p:tav tm="100000">
                                          <p:val>
                                            <p:strVal val="#ppt_h"/>
                                          </p:val>
                                        </p:tav>
                                      </p:tavLst>
                                    </p:anim>
                                    <p:anim calcmode="lin" valueType="num">
                                      <p:cBhvr>
                                        <p:cTn id="33" dur="1000" fill="hold"/>
                                        <p:tgtEl>
                                          <p:spTgt spid="311"/>
                                        </p:tgtEl>
                                        <p:attrNameLst>
                                          <p:attrName>style.rotation</p:attrName>
                                        </p:attrNameLst>
                                      </p:cBhvr>
                                      <p:tavLst>
                                        <p:tav tm="0">
                                          <p:val>
                                            <p:fltVal val="90"/>
                                          </p:val>
                                        </p:tav>
                                        <p:tav tm="100000">
                                          <p:val>
                                            <p:fltVal val="0"/>
                                          </p:val>
                                        </p:tav>
                                      </p:tavLst>
                                    </p:anim>
                                    <p:animEffect transition="in" filter="fade">
                                      <p:cBhvr>
                                        <p:cTn id="34" dur="1000"/>
                                        <p:tgtEl>
                                          <p:spTgt spid="311"/>
                                        </p:tgtEl>
                                      </p:cBhvr>
                                    </p:animEffect>
                                  </p:childTnLst>
                                </p:cTn>
                              </p:par>
                              <p:par>
                                <p:cTn id="35" presetID="31" presetClass="entr" presetSubtype="0" fill="hold" nodeType="withEffect">
                                  <p:stCondLst>
                                    <p:cond delay="0"/>
                                  </p:stCondLst>
                                  <p:childTnLst>
                                    <p:set>
                                      <p:cBhvr>
                                        <p:cTn id="36" dur="1" fill="hold">
                                          <p:stCondLst>
                                            <p:cond delay="0"/>
                                          </p:stCondLst>
                                        </p:cTn>
                                        <p:tgtEl>
                                          <p:spTgt spid="316"/>
                                        </p:tgtEl>
                                        <p:attrNameLst>
                                          <p:attrName>style.visibility</p:attrName>
                                        </p:attrNameLst>
                                      </p:cBhvr>
                                      <p:to>
                                        <p:strVal val="visible"/>
                                      </p:to>
                                    </p:set>
                                    <p:anim calcmode="lin" valueType="num">
                                      <p:cBhvr>
                                        <p:cTn id="37" dur="1000" fill="hold"/>
                                        <p:tgtEl>
                                          <p:spTgt spid="316"/>
                                        </p:tgtEl>
                                        <p:attrNameLst>
                                          <p:attrName>ppt_w</p:attrName>
                                        </p:attrNameLst>
                                      </p:cBhvr>
                                      <p:tavLst>
                                        <p:tav tm="0">
                                          <p:val>
                                            <p:fltVal val="0"/>
                                          </p:val>
                                        </p:tav>
                                        <p:tav tm="100000">
                                          <p:val>
                                            <p:strVal val="#ppt_w"/>
                                          </p:val>
                                        </p:tav>
                                      </p:tavLst>
                                    </p:anim>
                                    <p:anim calcmode="lin" valueType="num">
                                      <p:cBhvr>
                                        <p:cTn id="38" dur="1000" fill="hold"/>
                                        <p:tgtEl>
                                          <p:spTgt spid="316"/>
                                        </p:tgtEl>
                                        <p:attrNameLst>
                                          <p:attrName>ppt_h</p:attrName>
                                        </p:attrNameLst>
                                      </p:cBhvr>
                                      <p:tavLst>
                                        <p:tav tm="0">
                                          <p:val>
                                            <p:fltVal val="0"/>
                                          </p:val>
                                        </p:tav>
                                        <p:tav tm="100000">
                                          <p:val>
                                            <p:strVal val="#ppt_h"/>
                                          </p:val>
                                        </p:tav>
                                      </p:tavLst>
                                    </p:anim>
                                    <p:anim calcmode="lin" valueType="num">
                                      <p:cBhvr>
                                        <p:cTn id="39" dur="1000" fill="hold"/>
                                        <p:tgtEl>
                                          <p:spTgt spid="316"/>
                                        </p:tgtEl>
                                        <p:attrNameLst>
                                          <p:attrName>style.rotation</p:attrName>
                                        </p:attrNameLst>
                                      </p:cBhvr>
                                      <p:tavLst>
                                        <p:tav tm="0">
                                          <p:val>
                                            <p:fltVal val="90"/>
                                          </p:val>
                                        </p:tav>
                                        <p:tav tm="100000">
                                          <p:val>
                                            <p:fltVal val="0"/>
                                          </p:val>
                                        </p:tav>
                                      </p:tavLst>
                                    </p:anim>
                                    <p:animEffect transition="in" filter="fade">
                                      <p:cBhvr>
                                        <p:cTn id="40" dur="1000"/>
                                        <p:tgtEl>
                                          <p:spTgt spid="316"/>
                                        </p:tgtEl>
                                      </p:cBhvr>
                                    </p:animEffect>
                                  </p:childTnLst>
                                </p:cTn>
                              </p:par>
                              <p:par>
                                <p:cTn id="41" presetID="31" presetClass="entr" presetSubtype="0" fill="hold" nodeType="withEffect">
                                  <p:stCondLst>
                                    <p:cond delay="0"/>
                                  </p:stCondLst>
                                  <p:childTnLst>
                                    <p:set>
                                      <p:cBhvr>
                                        <p:cTn id="42" dur="1" fill="hold">
                                          <p:stCondLst>
                                            <p:cond delay="0"/>
                                          </p:stCondLst>
                                        </p:cTn>
                                        <p:tgtEl>
                                          <p:spTgt spid="321"/>
                                        </p:tgtEl>
                                        <p:attrNameLst>
                                          <p:attrName>style.visibility</p:attrName>
                                        </p:attrNameLst>
                                      </p:cBhvr>
                                      <p:to>
                                        <p:strVal val="visible"/>
                                      </p:to>
                                    </p:set>
                                    <p:anim calcmode="lin" valueType="num">
                                      <p:cBhvr>
                                        <p:cTn id="43" dur="1000" fill="hold"/>
                                        <p:tgtEl>
                                          <p:spTgt spid="321"/>
                                        </p:tgtEl>
                                        <p:attrNameLst>
                                          <p:attrName>ppt_w</p:attrName>
                                        </p:attrNameLst>
                                      </p:cBhvr>
                                      <p:tavLst>
                                        <p:tav tm="0">
                                          <p:val>
                                            <p:fltVal val="0"/>
                                          </p:val>
                                        </p:tav>
                                        <p:tav tm="100000">
                                          <p:val>
                                            <p:strVal val="#ppt_w"/>
                                          </p:val>
                                        </p:tav>
                                      </p:tavLst>
                                    </p:anim>
                                    <p:anim calcmode="lin" valueType="num">
                                      <p:cBhvr>
                                        <p:cTn id="44" dur="1000" fill="hold"/>
                                        <p:tgtEl>
                                          <p:spTgt spid="321"/>
                                        </p:tgtEl>
                                        <p:attrNameLst>
                                          <p:attrName>ppt_h</p:attrName>
                                        </p:attrNameLst>
                                      </p:cBhvr>
                                      <p:tavLst>
                                        <p:tav tm="0">
                                          <p:val>
                                            <p:fltVal val="0"/>
                                          </p:val>
                                        </p:tav>
                                        <p:tav tm="100000">
                                          <p:val>
                                            <p:strVal val="#ppt_h"/>
                                          </p:val>
                                        </p:tav>
                                      </p:tavLst>
                                    </p:anim>
                                    <p:anim calcmode="lin" valueType="num">
                                      <p:cBhvr>
                                        <p:cTn id="45" dur="1000" fill="hold"/>
                                        <p:tgtEl>
                                          <p:spTgt spid="321"/>
                                        </p:tgtEl>
                                        <p:attrNameLst>
                                          <p:attrName>style.rotation</p:attrName>
                                        </p:attrNameLst>
                                      </p:cBhvr>
                                      <p:tavLst>
                                        <p:tav tm="0">
                                          <p:val>
                                            <p:fltVal val="90"/>
                                          </p:val>
                                        </p:tav>
                                        <p:tav tm="100000">
                                          <p:val>
                                            <p:fltVal val="0"/>
                                          </p:val>
                                        </p:tav>
                                      </p:tavLst>
                                    </p:anim>
                                    <p:animEffect transition="in" filter="fade">
                                      <p:cBhvr>
                                        <p:cTn id="46" dur="1000"/>
                                        <p:tgtEl>
                                          <p:spTgt spid="321"/>
                                        </p:tgtEl>
                                      </p:cBhvr>
                                    </p:animEffect>
                                  </p:childTnLst>
                                </p:cTn>
                              </p:par>
                              <p:par>
                                <p:cTn id="47" presetID="31" presetClass="entr" presetSubtype="0" fill="hold" nodeType="withEffect">
                                  <p:stCondLst>
                                    <p:cond delay="0"/>
                                  </p:stCondLst>
                                  <p:childTnLst>
                                    <p:set>
                                      <p:cBhvr>
                                        <p:cTn id="48" dur="1" fill="hold">
                                          <p:stCondLst>
                                            <p:cond delay="0"/>
                                          </p:stCondLst>
                                        </p:cTn>
                                        <p:tgtEl>
                                          <p:spTgt spid="327"/>
                                        </p:tgtEl>
                                        <p:attrNameLst>
                                          <p:attrName>style.visibility</p:attrName>
                                        </p:attrNameLst>
                                      </p:cBhvr>
                                      <p:to>
                                        <p:strVal val="visible"/>
                                      </p:to>
                                    </p:set>
                                    <p:anim calcmode="lin" valueType="num">
                                      <p:cBhvr>
                                        <p:cTn id="49" dur="1000" fill="hold"/>
                                        <p:tgtEl>
                                          <p:spTgt spid="327"/>
                                        </p:tgtEl>
                                        <p:attrNameLst>
                                          <p:attrName>ppt_w</p:attrName>
                                        </p:attrNameLst>
                                      </p:cBhvr>
                                      <p:tavLst>
                                        <p:tav tm="0">
                                          <p:val>
                                            <p:fltVal val="0"/>
                                          </p:val>
                                        </p:tav>
                                        <p:tav tm="100000">
                                          <p:val>
                                            <p:strVal val="#ppt_w"/>
                                          </p:val>
                                        </p:tav>
                                      </p:tavLst>
                                    </p:anim>
                                    <p:anim calcmode="lin" valueType="num">
                                      <p:cBhvr>
                                        <p:cTn id="50" dur="1000" fill="hold"/>
                                        <p:tgtEl>
                                          <p:spTgt spid="327"/>
                                        </p:tgtEl>
                                        <p:attrNameLst>
                                          <p:attrName>ppt_h</p:attrName>
                                        </p:attrNameLst>
                                      </p:cBhvr>
                                      <p:tavLst>
                                        <p:tav tm="0">
                                          <p:val>
                                            <p:fltVal val="0"/>
                                          </p:val>
                                        </p:tav>
                                        <p:tav tm="100000">
                                          <p:val>
                                            <p:strVal val="#ppt_h"/>
                                          </p:val>
                                        </p:tav>
                                      </p:tavLst>
                                    </p:anim>
                                    <p:anim calcmode="lin" valueType="num">
                                      <p:cBhvr>
                                        <p:cTn id="51" dur="1000" fill="hold"/>
                                        <p:tgtEl>
                                          <p:spTgt spid="327"/>
                                        </p:tgtEl>
                                        <p:attrNameLst>
                                          <p:attrName>style.rotation</p:attrName>
                                        </p:attrNameLst>
                                      </p:cBhvr>
                                      <p:tavLst>
                                        <p:tav tm="0">
                                          <p:val>
                                            <p:fltVal val="90"/>
                                          </p:val>
                                        </p:tav>
                                        <p:tav tm="100000">
                                          <p:val>
                                            <p:fltVal val="0"/>
                                          </p:val>
                                        </p:tav>
                                      </p:tavLst>
                                    </p:anim>
                                    <p:animEffect transition="in" filter="fade">
                                      <p:cBhvr>
                                        <p:cTn id="52" dur="1000"/>
                                        <p:tgtEl>
                                          <p:spTgt spid="327"/>
                                        </p:tgtEl>
                                      </p:cBhvr>
                                    </p:animEffect>
                                  </p:childTnLst>
                                </p:cTn>
                              </p:par>
                              <p:par>
                                <p:cTn id="53" presetID="31" presetClass="entr" presetSubtype="0" fill="hold" nodeType="withEffect">
                                  <p:stCondLst>
                                    <p:cond delay="0"/>
                                  </p:stCondLst>
                                  <p:childTnLst>
                                    <p:set>
                                      <p:cBhvr>
                                        <p:cTn id="54" dur="1" fill="hold">
                                          <p:stCondLst>
                                            <p:cond delay="0"/>
                                          </p:stCondLst>
                                        </p:cTn>
                                        <p:tgtEl>
                                          <p:spTgt spid="335"/>
                                        </p:tgtEl>
                                        <p:attrNameLst>
                                          <p:attrName>style.visibility</p:attrName>
                                        </p:attrNameLst>
                                      </p:cBhvr>
                                      <p:to>
                                        <p:strVal val="visible"/>
                                      </p:to>
                                    </p:set>
                                    <p:anim calcmode="lin" valueType="num">
                                      <p:cBhvr>
                                        <p:cTn id="55" dur="1000" fill="hold"/>
                                        <p:tgtEl>
                                          <p:spTgt spid="335"/>
                                        </p:tgtEl>
                                        <p:attrNameLst>
                                          <p:attrName>ppt_w</p:attrName>
                                        </p:attrNameLst>
                                      </p:cBhvr>
                                      <p:tavLst>
                                        <p:tav tm="0">
                                          <p:val>
                                            <p:fltVal val="0"/>
                                          </p:val>
                                        </p:tav>
                                        <p:tav tm="100000">
                                          <p:val>
                                            <p:strVal val="#ppt_w"/>
                                          </p:val>
                                        </p:tav>
                                      </p:tavLst>
                                    </p:anim>
                                    <p:anim calcmode="lin" valueType="num">
                                      <p:cBhvr>
                                        <p:cTn id="56" dur="1000" fill="hold"/>
                                        <p:tgtEl>
                                          <p:spTgt spid="335"/>
                                        </p:tgtEl>
                                        <p:attrNameLst>
                                          <p:attrName>ppt_h</p:attrName>
                                        </p:attrNameLst>
                                      </p:cBhvr>
                                      <p:tavLst>
                                        <p:tav tm="0">
                                          <p:val>
                                            <p:fltVal val="0"/>
                                          </p:val>
                                        </p:tav>
                                        <p:tav tm="100000">
                                          <p:val>
                                            <p:strVal val="#ppt_h"/>
                                          </p:val>
                                        </p:tav>
                                      </p:tavLst>
                                    </p:anim>
                                    <p:anim calcmode="lin" valueType="num">
                                      <p:cBhvr>
                                        <p:cTn id="57" dur="1000" fill="hold"/>
                                        <p:tgtEl>
                                          <p:spTgt spid="335"/>
                                        </p:tgtEl>
                                        <p:attrNameLst>
                                          <p:attrName>style.rotation</p:attrName>
                                        </p:attrNameLst>
                                      </p:cBhvr>
                                      <p:tavLst>
                                        <p:tav tm="0">
                                          <p:val>
                                            <p:fltVal val="90"/>
                                          </p:val>
                                        </p:tav>
                                        <p:tav tm="100000">
                                          <p:val>
                                            <p:fltVal val="0"/>
                                          </p:val>
                                        </p:tav>
                                      </p:tavLst>
                                    </p:anim>
                                    <p:animEffect transition="in" filter="fade">
                                      <p:cBhvr>
                                        <p:cTn id="58" dur="1000"/>
                                        <p:tgtEl>
                                          <p:spTgt spid="335"/>
                                        </p:tgtEl>
                                      </p:cBhvr>
                                    </p:animEffect>
                                  </p:childTnLst>
                                </p:cTn>
                              </p:par>
                              <p:par>
                                <p:cTn id="59" presetID="31" presetClass="entr" presetSubtype="0" fill="hold" nodeType="withEffect">
                                  <p:stCondLst>
                                    <p:cond delay="250"/>
                                  </p:stCondLst>
                                  <p:childTnLst>
                                    <p:set>
                                      <p:cBhvr>
                                        <p:cTn id="60" dur="1" fill="hold">
                                          <p:stCondLst>
                                            <p:cond delay="0"/>
                                          </p:stCondLst>
                                        </p:cTn>
                                        <p:tgtEl>
                                          <p:spTgt spid="337"/>
                                        </p:tgtEl>
                                        <p:attrNameLst>
                                          <p:attrName>style.visibility</p:attrName>
                                        </p:attrNameLst>
                                      </p:cBhvr>
                                      <p:to>
                                        <p:strVal val="visible"/>
                                      </p:to>
                                    </p:set>
                                    <p:anim calcmode="lin" valueType="num">
                                      <p:cBhvr>
                                        <p:cTn id="61" dur="1000" fill="hold"/>
                                        <p:tgtEl>
                                          <p:spTgt spid="337"/>
                                        </p:tgtEl>
                                        <p:attrNameLst>
                                          <p:attrName>ppt_w</p:attrName>
                                        </p:attrNameLst>
                                      </p:cBhvr>
                                      <p:tavLst>
                                        <p:tav tm="0">
                                          <p:val>
                                            <p:fltVal val="0"/>
                                          </p:val>
                                        </p:tav>
                                        <p:tav tm="100000">
                                          <p:val>
                                            <p:strVal val="#ppt_w"/>
                                          </p:val>
                                        </p:tav>
                                      </p:tavLst>
                                    </p:anim>
                                    <p:anim calcmode="lin" valueType="num">
                                      <p:cBhvr>
                                        <p:cTn id="62" dur="1000" fill="hold"/>
                                        <p:tgtEl>
                                          <p:spTgt spid="337"/>
                                        </p:tgtEl>
                                        <p:attrNameLst>
                                          <p:attrName>ppt_h</p:attrName>
                                        </p:attrNameLst>
                                      </p:cBhvr>
                                      <p:tavLst>
                                        <p:tav tm="0">
                                          <p:val>
                                            <p:fltVal val="0"/>
                                          </p:val>
                                        </p:tav>
                                        <p:tav tm="100000">
                                          <p:val>
                                            <p:strVal val="#ppt_h"/>
                                          </p:val>
                                        </p:tav>
                                      </p:tavLst>
                                    </p:anim>
                                    <p:anim calcmode="lin" valueType="num">
                                      <p:cBhvr>
                                        <p:cTn id="63" dur="1000" fill="hold"/>
                                        <p:tgtEl>
                                          <p:spTgt spid="337"/>
                                        </p:tgtEl>
                                        <p:attrNameLst>
                                          <p:attrName>style.rotation</p:attrName>
                                        </p:attrNameLst>
                                      </p:cBhvr>
                                      <p:tavLst>
                                        <p:tav tm="0">
                                          <p:val>
                                            <p:fltVal val="90"/>
                                          </p:val>
                                        </p:tav>
                                        <p:tav tm="100000">
                                          <p:val>
                                            <p:fltVal val="0"/>
                                          </p:val>
                                        </p:tav>
                                      </p:tavLst>
                                    </p:anim>
                                    <p:animEffect transition="in" filter="fade">
                                      <p:cBhvr>
                                        <p:cTn id="64" dur="1000"/>
                                        <p:tgtEl>
                                          <p:spTgt spid="337"/>
                                        </p:tgtEl>
                                      </p:cBhvr>
                                    </p:animEffect>
                                  </p:childTnLst>
                                </p:cTn>
                              </p:par>
                              <p:par>
                                <p:cTn id="65" presetID="31" presetClass="entr" presetSubtype="0" fill="hold" nodeType="withEffect">
                                  <p:stCondLst>
                                    <p:cond delay="0"/>
                                  </p:stCondLst>
                                  <p:childTnLst>
                                    <p:set>
                                      <p:cBhvr>
                                        <p:cTn id="66" dur="1" fill="hold">
                                          <p:stCondLst>
                                            <p:cond delay="0"/>
                                          </p:stCondLst>
                                        </p:cTn>
                                        <p:tgtEl>
                                          <p:spTgt spid="283"/>
                                        </p:tgtEl>
                                        <p:attrNameLst>
                                          <p:attrName>style.visibility</p:attrName>
                                        </p:attrNameLst>
                                      </p:cBhvr>
                                      <p:to>
                                        <p:strVal val="visible"/>
                                      </p:to>
                                    </p:set>
                                    <p:anim calcmode="lin" valueType="num">
                                      <p:cBhvr>
                                        <p:cTn id="67" dur="1000" fill="hold"/>
                                        <p:tgtEl>
                                          <p:spTgt spid="283"/>
                                        </p:tgtEl>
                                        <p:attrNameLst>
                                          <p:attrName>ppt_w</p:attrName>
                                        </p:attrNameLst>
                                      </p:cBhvr>
                                      <p:tavLst>
                                        <p:tav tm="0">
                                          <p:val>
                                            <p:fltVal val="0"/>
                                          </p:val>
                                        </p:tav>
                                        <p:tav tm="100000">
                                          <p:val>
                                            <p:strVal val="#ppt_w"/>
                                          </p:val>
                                        </p:tav>
                                      </p:tavLst>
                                    </p:anim>
                                    <p:anim calcmode="lin" valueType="num">
                                      <p:cBhvr>
                                        <p:cTn id="68" dur="1000" fill="hold"/>
                                        <p:tgtEl>
                                          <p:spTgt spid="283"/>
                                        </p:tgtEl>
                                        <p:attrNameLst>
                                          <p:attrName>ppt_h</p:attrName>
                                        </p:attrNameLst>
                                      </p:cBhvr>
                                      <p:tavLst>
                                        <p:tav tm="0">
                                          <p:val>
                                            <p:fltVal val="0"/>
                                          </p:val>
                                        </p:tav>
                                        <p:tav tm="100000">
                                          <p:val>
                                            <p:strVal val="#ppt_h"/>
                                          </p:val>
                                        </p:tav>
                                      </p:tavLst>
                                    </p:anim>
                                    <p:anim calcmode="lin" valueType="num">
                                      <p:cBhvr>
                                        <p:cTn id="69" dur="1000" fill="hold"/>
                                        <p:tgtEl>
                                          <p:spTgt spid="283"/>
                                        </p:tgtEl>
                                        <p:attrNameLst>
                                          <p:attrName>style.rotation</p:attrName>
                                        </p:attrNameLst>
                                      </p:cBhvr>
                                      <p:tavLst>
                                        <p:tav tm="0">
                                          <p:val>
                                            <p:fltVal val="90"/>
                                          </p:val>
                                        </p:tav>
                                        <p:tav tm="100000">
                                          <p:val>
                                            <p:fltVal val="0"/>
                                          </p:val>
                                        </p:tav>
                                      </p:tavLst>
                                    </p:anim>
                                    <p:animEffect transition="in" filter="fade">
                                      <p:cBhvr>
                                        <p:cTn id="70" dur="1000"/>
                                        <p:tgtEl>
                                          <p:spTgt spid="283"/>
                                        </p:tgtEl>
                                      </p:cBhvr>
                                    </p:animEffect>
                                  </p:childTnLst>
                                </p:cTn>
                              </p:par>
                              <p:par>
                                <p:cTn id="71" presetID="31" presetClass="entr" presetSubtype="0" fill="hold" nodeType="withEffect">
                                  <p:stCondLst>
                                    <p:cond delay="0"/>
                                  </p:stCondLst>
                                  <p:childTnLst>
                                    <p:set>
                                      <p:cBhvr>
                                        <p:cTn id="72" dur="1" fill="hold">
                                          <p:stCondLst>
                                            <p:cond delay="0"/>
                                          </p:stCondLst>
                                        </p:cTn>
                                        <p:tgtEl>
                                          <p:spTgt spid="298"/>
                                        </p:tgtEl>
                                        <p:attrNameLst>
                                          <p:attrName>style.visibility</p:attrName>
                                        </p:attrNameLst>
                                      </p:cBhvr>
                                      <p:to>
                                        <p:strVal val="visible"/>
                                      </p:to>
                                    </p:set>
                                    <p:anim calcmode="lin" valueType="num">
                                      <p:cBhvr>
                                        <p:cTn id="73" dur="1000" fill="hold"/>
                                        <p:tgtEl>
                                          <p:spTgt spid="298"/>
                                        </p:tgtEl>
                                        <p:attrNameLst>
                                          <p:attrName>ppt_w</p:attrName>
                                        </p:attrNameLst>
                                      </p:cBhvr>
                                      <p:tavLst>
                                        <p:tav tm="0">
                                          <p:val>
                                            <p:fltVal val="0"/>
                                          </p:val>
                                        </p:tav>
                                        <p:tav tm="100000">
                                          <p:val>
                                            <p:strVal val="#ppt_w"/>
                                          </p:val>
                                        </p:tav>
                                      </p:tavLst>
                                    </p:anim>
                                    <p:anim calcmode="lin" valueType="num">
                                      <p:cBhvr>
                                        <p:cTn id="74" dur="1000" fill="hold"/>
                                        <p:tgtEl>
                                          <p:spTgt spid="298"/>
                                        </p:tgtEl>
                                        <p:attrNameLst>
                                          <p:attrName>ppt_h</p:attrName>
                                        </p:attrNameLst>
                                      </p:cBhvr>
                                      <p:tavLst>
                                        <p:tav tm="0">
                                          <p:val>
                                            <p:fltVal val="0"/>
                                          </p:val>
                                        </p:tav>
                                        <p:tav tm="100000">
                                          <p:val>
                                            <p:strVal val="#ppt_h"/>
                                          </p:val>
                                        </p:tav>
                                      </p:tavLst>
                                    </p:anim>
                                    <p:anim calcmode="lin" valueType="num">
                                      <p:cBhvr>
                                        <p:cTn id="75" dur="1000" fill="hold"/>
                                        <p:tgtEl>
                                          <p:spTgt spid="298"/>
                                        </p:tgtEl>
                                        <p:attrNameLst>
                                          <p:attrName>style.rotation</p:attrName>
                                        </p:attrNameLst>
                                      </p:cBhvr>
                                      <p:tavLst>
                                        <p:tav tm="0">
                                          <p:val>
                                            <p:fltVal val="90"/>
                                          </p:val>
                                        </p:tav>
                                        <p:tav tm="100000">
                                          <p:val>
                                            <p:fltVal val="0"/>
                                          </p:val>
                                        </p:tav>
                                      </p:tavLst>
                                    </p:anim>
                                    <p:animEffect transition="in" filter="fade">
                                      <p:cBhvr>
                                        <p:cTn id="76" dur="1000"/>
                                        <p:tgtEl>
                                          <p:spTgt spid="298"/>
                                        </p:tgtEl>
                                      </p:cBhvr>
                                    </p:animEffect>
                                  </p:childTnLst>
                                </p:cTn>
                              </p:par>
                              <p:par>
                                <p:cTn id="77" presetID="31" presetClass="entr" presetSubtype="0" fill="hold" nodeType="withEffect">
                                  <p:stCondLst>
                                    <p:cond delay="250"/>
                                  </p:stCondLst>
                                  <p:childTnLst>
                                    <p:set>
                                      <p:cBhvr>
                                        <p:cTn id="78" dur="1" fill="hold">
                                          <p:stCondLst>
                                            <p:cond delay="0"/>
                                          </p:stCondLst>
                                        </p:cTn>
                                        <p:tgtEl>
                                          <p:spTgt spid="304"/>
                                        </p:tgtEl>
                                        <p:attrNameLst>
                                          <p:attrName>style.visibility</p:attrName>
                                        </p:attrNameLst>
                                      </p:cBhvr>
                                      <p:to>
                                        <p:strVal val="visible"/>
                                      </p:to>
                                    </p:set>
                                    <p:anim calcmode="lin" valueType="num">
                                      <p:cBhvr>
                                        <p:cTn id="79" dur="1000" fill="hold"/>
                                        <p:tgtEl>
                                          <p:spTgt spid="304"/>
                                        </p:tgtEl>
                                        <p:attrNameLst>
                                          <p:attrName>ppt_w</p:attrName>
                                        </p:attrNameLst>
                                      </p:cBhvr>
                                      <p:tavLst>
                                        <p:tav tm="0">
                                          <p:val>
                                            <p:fltVal val="0"/>
                                          </p:val>
                                        </p:tav>
                                        <p:tav tm="100000">
                                          <p:val>
                                            <p:strVal val="#ppt_w"/>
                                          </p:val>
                                        </p:tav>
                                      </p:tavLst>
                                    </p:anim>
                                    <p:anim calcmode="lin" valueType="num">
                                      <p:cBhvr>
                                        <p:cTn id="80" dur="1000" fill="hold"/>
                                        <p:tgtEl>
                                          <p:spTgt spid="304"/>
                                        </p:tgtEl>
                                        <p:attrNameLst>
                                          <p:attrName>ppt_h</p:attrName>
                                        </p:attrNameLst>
                                      </p:cBhvr>
                                      <p:tavLst>
                                        <p:tav tm="0">
                                          <p:val>
                                            <p:fltVal val="0"/>
                                          </p:val>
                                        </p:tav>
                                        <p:tav tm="100000">
                                          <p:val>
                                            <p:strVal val="#ppt_h"/>
                                          </p:val>
                                        </p:tav>
                                      </p:tavLst>
                                    </p:anim>
                                    <p:anim calcmode="lin" valueType="num">
                                      <p:cBhvr>
                                        <p:cTn id="81" dur="1000" fill="hold"/>
                                        <p:tgtEl>
                                          <p:spTgt spid="304"/>
                                        </p:tgtEl>
                                        <p:attrNameLst>
                                          <p:attrName>style.rotation</p:attrName>
                                        </p:attrNameLst>
                                      </p:cBhvr>
                                      <p:tavLst>
                                        <p:tav tm="0">
                                          <p:val>
                                            <p:fltVal val="90"/>
                                          </p:val>
                                        </p:tav>
                                        <p:tav tm="100000">
                                          <p:val>
                                            <p:fltVal val="0"/>
                                          </p:val>
                                        </p:tav>
                                      </p:tavLst>
                                    </p:anim>
                                    <p:animEffect transition="in" filter="fade">
                                      <p:cBhvr>
                                        <p:cTn id="82" dur="1000"/>
                                        <p:tgtEl>
                                          <p:spTgt spid="304"/>
                                        </p:tgtEl>
                                      </p:cBhvr>
                                    </p:animEffect>
                                  </p:childTnLst>
                                </p:cTn>
                              </p:par>
                              <p:par>
                                <p:cTn id="83" presetID="31" presetClass="entr" presetSubtype="0" fill="hold" nodeType="withEffect">
                                  <p:stCondLst>
                                    <p:cond delay="0"/>
                                  </p:stCondLst>
                                  <p:childTnLst>
                                    <p:set>
                                      <p:cBhvr>
                                        <p:cTn id="84" dur="1" fill="hold">
                                          <p:stCondLst>
                                            <p:cond delay="0"/>
                                          </p:stCondLst>
                                        </p:cTn>
                                        <p:tgtEl>
                                          <p:spTgt spid="312"/>
                                        </p:tgtEl>
                                        <p:attrNameLst>
                                          <p:attrName>style.visibility</p:attrName>
                                        </p:attrNameLst>
                                      </p:cBhvr>
                                      <p:to>
                                        <p:strVal val="visible"/>
                                      </p:to>
                                    </p:set>
                                    <p:anim calcmode="lin" valueType="num">
                                      <p:cBhvr>
                                        <p:cTn id="85" dur="1000" fill="hold"/>
                                        <p:tgtEl>
                                          <p:spTgt spid="312"/>
                                        </p:tgtEl>
                                        <p:attrNameLst>
                                          <p:attrName>ppt_w</p:attrName>
                                        </p:attrNameLst>
                                      </p:cBhvr>
                                      <p:tavLst>
                                        <p:tav tm="0">
                                          <p:val>
                                            <p:fltVal val="0"/>
                                          </p:val>
                                        </p:tav>
                                        <p:tav tm="100000">
                                          <p:val>
                                            <p:strVal val="#ppt_w"/>
                                          </p:val>
                                        </p:tav>
                                      </p:tavLst>
                                    </p:anim>
                                    <p:anim calcmode="lin" valueType="num">
                                      <p:cBhvr>
                                        <p:cTn id="86" dur="1000" fill="hold"/>
                                        <p:tgtEl>
                                          <p:spTgt spid="312"/>
                                        </p:tgtEl>
                                        <p:attrNameLst>
                                          <p:attrName>ppt_h</p:attrName>
                                        </p:attrNameLst>
                                      </p:cBhvr>
                                      <p:tavLst>
                                        <p:tav tm="0">
                                          <p:val>
                                            <p:fltVal val="0"/>
                                          </p:val>
                                        </p:tav>
                                        <p:tav tm="100000">
                                          <p:val>
                                            <p:strVal val="#ppt_h"/>
                                          </p:val>
                                        </p:tav>
                                      </p:tavLst>
                                    </p:anim>
                                    <p:anim calcmode="lin" valueType="num">
                                      <p:cBhvr>
                                        <p:cTn id="87" dur="1000" fill="hold"/>
                                        <p:tgtEl>
                                          <p:spTgt spid="312"/>
                                        </p:tgtEl>
                                        <p:attrNameLst>
                                          <p:attrName>style.rotation</p:attrName>
                                        </p:attrNameLst>
                                      </p:cBhvr>
                                      <p:tavLst>
                                        <p:tav tm="0">
                                          <p:val>
                                            <p:fltVal val="90"/>
                                          </p:val>
                                        </p:tav>
                                        <p:tav tm="100000">
                                          <p:val>
                                            <p:fltVal val="0"/>
                                          </p:val>
                                        </p:tav>
                                      </p:tavLst>
                                    </p:anim>
                                    <p:animEffect transition="in" filter="fade">
                                      <p:cBhvr>
                                        <p:cTn id="88" dur="1000"/>
                                        <p:tgtEl>
                                          <p:spTgt spid="312"/>
                                        </p:tgtEl>
                                      </p:cBhvr>
                                    </p:animEffect>
                                  </p:childTnLst>
                                </p:cTn>
                              </p:par>
                              <p:par>
                                <p:cTn id="89" presetID="31" presetClass="entr" presetSubtype="0" fill="hold" nodeType="withEffect">
                                  <p:stCondLst>
                                    <p:cond delay="0"/>
                                  </p:stCondLst>
                                  <p:childTnLst>
                                    <p:set>
                                      <p:cBhvr>
                                        <p:cTn id="90" dur="1" fill="hold">
                                          <p:stCondLst>
                                            <p:cond delay="0"/>
                                          </p:stCondLst>
                                        </p:cTn>
                                        <p:tgtEl>
                                          <p:spTgt spid="320"/>
                                        </p:tgtEl>
                                        <p:attrNameLst>
                                          <p:attrName>style.visibility</p:attrName>
                                        </p:attrNameLst>
                                      </p:cBhvr>
                                      <p:to>
                                        <p:strVal val="visible"/>
                                      </p:to>
                                    </p:set>
                                    <p:anim calcmode="lin" valueType="num">
                                      <p:cBhvr>
                                        <p:cTn id="91" dur="1000" fill="hold"/>
                                        <p:tgtEl>
                                          <p:spTgt spid="320"/>
                                        </p:tgtEl>
                                        <p:attrNameLst>
                                          <p:attrName>ppt_w</p:attrName>
                                        </p:attrNameLst>
                                      </p:cBhvr>
                                      <p:tavLst>
                                        <p:tav tm="0">
                                          <p:val>
                                            <p:fltVal val="0"/>
                                          </p:val>
                                        </p:tav>
                                        <p:tav tm="100000">
                                          <p:val>
                                            <p:strVal val="#ppt_w"/>
                                          </p:val>
                                        </p:tav>
                                      </p:tavLst>
                                    </p:anim>
                                    <p:anim calcmode="lin" valueType="num">
                                      <p:cBhvr>
                                        <p:cTn id="92" dur="1000" fill="hold"/>
                                        <p:tgtEl>
                                          <p:spTgt spid="320"/>
                                        </p:tgtEl>
                                        <p:attrNameLst>
                                          <p:attrName>ppt_h</p:attrName>
                                        </p:attrNameLst>
                                      </p:cBhvr>
                                      <p:tavLst>
                                        <p:tav tm="0">
                                          <p:val>
                                            <p:fltVal val="0"/>
                                          </p:val>
                                        </p:tav>
                                        <p:tav tm="100000">
                                          <p:val>
                                            <p:strVal val="#ppt_h"/>
                                          </p:val>
                                        </p:tav>
                                      </p:tavLst>
                                    </p:anim>
                                    <p:anim calcmode="lin" valueType="num">
                                      <p:cBhvr>
                                        <p:cTn id="93" dur="1000" fill="hold"/>
                                        <p:tgtEl>
                                          <p:spTgt spid="320"/>
                                        </p:tgtEl>
                                        <p:attrNameLst>
                                          <p:attrName>style.rotation</p:attrName>
                                        </p:attrNameLst>
                                      </p:cBhvr>
                                      <p:tavLst>
                                        <p:tav tm="0">
                                          <p:val>
                                            <p:fltVal val="90"/>
                                          </p:val>
                                        </p:tav>
                                        <p:tav tm="100000">
                                          <p:val>
                                            <p:fltVal val="0"/>
                                          </p:val>
                                        </p:tav>
                                      </p:tavLst>
                                    </p:anim>
                                    <p:animEffect transition="in" filter="fade">
                                      <p:cBhvr>
                                        <p:cTn id="94" dur="1000"/>
                                        <p:tgtEl>
                                          <p:spTgt spid="320"/>
                                        </p:tgtEl>
                                      </p:cBhvr>
                                    </p:animEffect>
                                  </p:childTnLst>
                                </p:cTn>
                              </p:par>
                              <p:par>
                                <p:cTn id="95" presetID="31" presetClass="entr" presetSubtype="0" fill="hold" nodeType="withEffect">
                                  <p:stCondLst>
                                    <p:cond delay="0"/>
                                  </p:stCondLst>
                                  <p:childTnLst>
                                    <p:set>
                                      <p:cBhvr>
                                        <p:cTn id="96" dur="1" fill="hold">
                                          <p:stCondLst>
                                            <p:cond delay="0"/>
                                          </p:stCondLst>
                                        </p:cTn>
                                        <p:tgtEl>
                                          <p:spTgt spid="324"/>
                                        </p:tgtEl>
                                        <p:attrNameLst>
                                          <p:attrName>style.visibility</p:attrName>
                                        </p:attrNameLst>
                                      </p:cBhvr>
                                      <p:to>
                                        <p:strVal val="visible"/>
                                      </p:to>
                                    </p:set>
                                    <p:anim calcmode="lin" valueType="num">
                                      <p:cBhvr>
                                        <p:cTn id="97" dur="1000" fill="hold"/>
                                        <p:tgtEl>
                                          <p:spTgt spid="324"/>
                                        </p:tgtEl>
                                        <p:attrNameLst>
                                          <p:attrName>ppt_w</p:attrName>
                                        </p:attrNameLst>
                                      </p:cBhvr>
                                      <p:tavLst>
                                        <p:tav tm="0">
                                          <p:val>
                                            <p:fltVal val="0"/>
                                          </p:val>
                                        </p:tav>
                                        <p:tav tm="100000">
                                          <p:val>
                                            <p:strVal val="#ppt_w"/>
                                          </p:val>
                                        </p:tav>
                                      </p:tavLst>
                                    </p:anim>
                                    <p:anim calcmode="lin" valueType="num">
                                      <p:cBhvr>
                                        <p:cTn id="98" dur="1000" fill="hold"/>
                                        <p:tgtEl>
                                          <p:spTgt spid="324"/>
                                        </p:tgtEl>
                                        <p:attrNameLst>
                                          <p:attrName>ppt_h</p:attrName>
                                        </p:attrNameLst>
                                      </p:cBhvr>
                                      <p:tavLst>
                                        <p:tav tm="0">
                                          <p:val>
                                            <p:fltVal val="0"/>
                                          </p:val>
                                        </p:tav>
                                        <p:tav tm="100000">
                                          <p:val>
                                            <p:strVal val="#ppt_h"/>
                                          </p:val>
                                        </p:tav>
                                      </p:tavLst>
                                    </p:anim>
                                    <p:anim calcmode="lin" valueType="num">
                                      <p:cBhvr>
                                        <p:cTn id="99" dur="1000" fill="hold"/>
                                        <p:tgtEl>
                                          <p:spTgt spid="324"/>
                                        </p:tgtEl>
                                        <p:attrNameLst>
                                          <p:attrName>style.rotation</p:attrName>
                                        </p:attrNameLst>
                                      </p:cBhvr>
                                      <p:tavLst>
                                        <p:tav tm="0">
                                          <p:val>
                                            <p:fltVal val="90"/>
                                          </p:val>
                                        </p:tav>
                                        <p:tav tm="100000">
                                          <p:val>
                                            <p:fltVal val="0"/>
                                          </p:val>
                                        </p:tav>
                                      </p:tavLst>
                                    </p:anim>
                                    <p:animEffect transition="in" filter="fade">
                                      <p:cBhvr>
                                        <p:cTn id="100" dur="1000"/>
                                        <p:tgtEl>
                                          <p:spTgt spid="324"/>
                                        </p:tgtEl>
                                      </p:cBhvr>
                                    </p:animEffect>
                                  </p:childTnLst>
                                </p:cTn>
                              </p:par>
                              <p:par>
                                <p:cTn id="101" presetID="31" presetClass="entr" presetSubtype="0" fill="hold" nodeType="withEffect">
                                  <p:stCondLst>
                                    <p:cond delay="0"/>
                                  </p:stCondLst>
                                  <p:childTnLst>
                                    <p:set>
                                      <p:cBhvr>
                                        <p:cTn id="102" dur="1" fill="hold">
                                          <p:stCondLst>
                                            <p:cond delay="0"/>
                                          </p:stCondLst>
                                        </p:cTn>
                                        <p:tgtEl>
                                          <p:spTgt spid="334"/>
                                        </p:tgtEl>
                                        <p:attrNameLst>
                                          <p:attrName>style.visibility</p:attrName>
                                        </p:attrNameLst>
                                      </p:cBhvr>
                                      <p:to>
                                        <p:strVal val="visible"/>
                                      </p:to>
                                    </p:set>
                                    <p:anim calcmode="lin" valueType="num">
                                      <p:cBhvr>
                                        <p:cTn id="103" dur="1000" fill="hold"/>
                                        <p:tgtEl>
                                          <p:spTgt spid="334"/>
                                        </p:tgtEl>
                                        <p:attrNameLst>
                                          <p:attrName>ppt_w</p:attrName>
                                        </p:attrNameLst>
                                      </p:cBhvr>
                                      <p:tavLst>
                                        <p:tav tm="0">
                                          <p:val>
                                            <p:fltVal val="0"/>
                                          </p:val>
                                        </p:tav>
                                        <p:tav tm="100000">
                                          <p:val>
                                            <p:strVal val="#ppt_w"/>
                                          </p:val>
                                        </p:tav>
                                      </p:tavLst>
                                    </p:anim>
                                    <p:anim calcmode="lin" valueType="num">
                                      <p:cBhvr>
                                        <p:cTn id="104" dur="1000" fill="hold"/>
                                        <p:tgtEl>
                                          <p:spTgt spid="334"/>
                                        </p:tgtEl>
                                        <p:attrNameLst>
                                          <p:attrName>ppt_h</p:attrName>
                                        </p:attrNameLst>
                                      </p:cBhvr>
                                      <p:tavLst>
                                        <p:tav tm="0">
                                          <p:val>
                                            <p:fltVal val="0"/>
                                          </p:val>
                                        </p:tav>
                                        <p:tav tm="100000">
                                          <p:val>
                                            <p:strVal val="#ppt_h"/>
                                          </p:val>
                                        </p:tav>
                                      </p:tavLst>
                                    </p:anim>
                                    <p:anim calcmode="lin" valueType="num">
                                      <p:cBhvr>
                                        <p:cTn id="105" dur="1000" fill="hold"/>
                                        <p:tgtEl>
                                          <p:spTgt spid="334"/>
                                        </p:tgtEl>
                                        <p:attrNameLst>
                                          <p:attrName>style.rotation</p:attrName>
                                        </p:attrNameLst>
                                      </p:cBhvr>
                                      <p:tavLst>
                                        <p:tav tm="0">
                                          <p:val>
                                            <p:fltVal val="90"/>
                                          </p:val>
                                        </p:tav>
                                        <p:tav tm="100000">
                                          <p:val>
                                            <p:fltVal val="0"/>
                                          </p:val>
                                        </p:tav>
                                      </p:tavLst>
                                    </p:anim>
                                    <p:animEffect transition="in" filter="fade">
                                      <p:cBhvr>
                                        <p:cTn id="106" dur="1000"/>
                                        <p:tgtEl>
                                          <p:spTgt spid="334"/>
                                        </p:tgtEl>
                                      </p:cBhvr>
                                    </p:animEffect>
                                  </p:childTnLst>
                                </p:cTn>
                              </p:par>
                              <p:par>
                                <p:cTn id="107" presetID="31" presetClass="entr" presetSubtype="0" fill="hold" nodeType="withEffect">
                                  <p:stCondLst>
                                    <p:cond delay="250"/>
                                  </p:stCondLst>
                                  <p:childTnLst>
                                    <p:set>
                                      <p:cBhvr>
                                        <p:cTn id="108" dur="1" fill="hold">
                                          <p:stCondLst>
                                            <p:cond delay="0"/>
                                          </p:stCondLst>
                                        </p:cTn>
                                        <p:tgtEl>
                                          <p:spTgt spid="284"/>
                                        </p:tgtEl>
                                        <p:attrNameLst>
                                          <p:attrName>style.visibility</p:attrName>
                                        </p:attrNameLst>
                                      </p:cBhvr>
                                      <p:to>
                                        <p:strVal val="visible"/>
                                      </p:to>
                                    </p:set>
                                    <p:anim calcmode="lin" valueType="num">
                                      <p:cBhvr>
                                        <p:cTn id="109" dur="1000" fill="hold"/>
                                        <p:tgtEl>
                                          <p:spTgt spid="284"/>
                                        </p:tgtEl>
                                        <p:attrNameLst>
                                          <p:attrName>ppt_w</p:attrName>
                                        </p:attrNameLst>
                                      </p:cBhvr>
                                      <p:tavLst>
                                        <p:tav tm="0">
                                          <p:val>
                                            <p:fltVal val="0"/>
                                          </p:val>
                                        </p:tav>
                                        <p:tav tm="100000">
                                          <p:val>
                                            <p:strVal val="#ppt_w"/>
                                          </p:val>
                                        </p:tav>
                                      </p:tavLst>
                                    </p:anim>
                                    <p:anim calcmode="lin" valueType="num">
                                      <p:cBhvr>
                                        <p:cTn id="110" dur="1000" fill="hold"/>
                                        <p:tgtEl>
                                          <p:spTgt spid="284"/>
                                        </p:tgtEl>
                                        <p:attrNameLst>
                                          <p:attrName>ppt_h</p:attrName>
                                        </p:attrNameLst>
                                      </p:cBhvr>
                                      <p:tavLst>
                                        <p:tav tm="0">
                                          <p:val>
                                            <p:fltVal val="0"/>
                                          </p:val>
                                        </p:tav>
                                        <p:tav tm="100000">
                                          <p:val>
                                            <p:strVal val="#ppt_h"/>
                                          </p:val>
                                        </p:tav>
                                      </p:tavLst>
                                    </p:anim>
                                    <p:anim calcmode="lin" valueType="num">
                                      <p:cBhvr>
                                        <p:cTn id="111" dur="1000" fill="hold"/>
                                        <p:tgtEl>
                                          <p:spTgt spid="284"/>
                                        </p:tgtEl>
                                        <p:attrNameLst>
                                          <p:attrName>style.rotation</p:attrName>
                                        </p:attrNameLst>
                                      </p:cBhvr>
                                      <p:tavLst>
                                        <p:tav tm="0">
                                          <p:val>
                                            <p:fltVal val="90"/>
                                          </p:val>
                                        </p:tav>
                                        <p:tav tm="100000">
                                          <p:val>
                                            <p:fltVal val="0"/>
                                          </p:val>
                                        </p:tav>
                                      </p:tavLst>
                                    </p:anim>
                                    <p:animEffect transition="in" filter="fade">
                                      <p:cBhvr>
                                        <p:cTn id="112" dur="1000"/>
                                        <p:tgtEl>
                                          <p:spTgt spid="284"/>
                                        </p:tgtEl>
                                      </p:cBhvr>
                                    </p:animEffect>
                                  </p:childTnLst>
                                </p:cTn>
                              </p:par>
                              <p:par>
                                <p:cTn id="113" presetID="31" presetClass="entr" presetSubtype="0" fill="hold" nodeType="withEffect">
                                  <p:stCondLst>
                                    <p:cond delay="0"/>
                                  </p:stCondLst>
                                  <p:childTnLst>
                                    <p:set>
                                      <p:cBhvr>
                                        <p:cTn id="114" dur="1" fill="hold">
                                          <p:stCondLst>
                                            <p:cond delay="0"/>
                                          </p:stCondLst>
                                        </p:cTn>
                                        <p:tgtEl>
                                          <p:spTgt spid="339"/>
                                        </p:tgtEl>
                                        <p:attrNameLst>
                                          <p:attrName>style.visibility</p:attrName>
                                        </p:attrNameLst>
                                      </p:cBhvr>
                                      <p:to>
                                        <p:strVal val="visible"/>
                                      </p:to>
                                    </p:set>
                                    <p:anim calcmode="lin" valueType="num">
                                      <p:cBhvr>
                                        <p:cTn id="115" dur="1000" fill="hold"/>
                                        <p:tgtEl>
                                          <p:spTgt spid="339"/>
                                        </p:tgtEl>
                                        <p:attrNameLst>
                                          <p:attrName>ppt_w</p:attrName>
                                        </p:attrNameLst>
                                      </p:cBhvr>
                                      <p:tavLst>
                                        <p:tav tm="0">
                                          <p:val>
                                            <p:fltVal val="0"/>
                                          </p:val>
                                        </p:tav>
                                        <p:tav tm="100000">
                                          <p:val>
                                            <p:strVal val="#ppt_w"/>
                                          </p:val>
                                        </p:tav>
                                      </p:tavLst>
                                    </p:anim>
                                    <p:anim calcmode="lin" valueType="num">
                                      <p:cBhvr>
                                        <p:cTn id="116" dur="1000" fill="hold"/>
                                        <p:tgtEl>
                                          <p:spTgt spid="339"/>
                                        </p:tgtEl>
                                        <p:attrNameLst>
                                          <p:attrName>ppt_h</p:attrName>
                                        </p:attrNameLst>
                                      </p:cBhvr>
                                      <p:tavLst>
                                        <p:tav tm="0">
                                          <p:val>
                                            <p:fltVal val="0"/>
                                          </p:val>
                                        </p:tav>
                                        <p:tav tm="100000">
                                          <p:val>
                                            <p:strVal val="#ppt_h"/>
                                          </p:val>
                                        </p:tav>
                                      </p:tavLst>
                                    </p:anim>
                                    <p:anim calcmode="lin" valueType="num">
                                      <p:cBhvr>
                                        <p:cTn id="117" dur="1000" fill="hold"/>
                                        <p:tgtEl>
                                          <p:spTgt spid="339"/>
                                        </p:tgtEl>
                                        <p:attrNameLst>
                                          <p:attrName>style.rotation</p:attrName>
                                        </p:attrNameLst>
                                      </p:cBhvr>
                                      <p:tavLst>
                                        <p:tav tm="0">
                                          <p:val>
                                            <p:fltVal val="90"/>
                                          </p:val>
                                        </p:tav>
                                        <p:tav tm="100000">
                                          <p:val>
                                            <p:fltVal val="0"/>
                                          </p:val>
                                        </p:tav>
                                      </p:tavLst>
                                    </p:anim>
                                    <p:animEffect transition="in" filter="fade">
                                      <p:cBhvr>
                                        <p:cTn id="118" dur="1000"/>
                                        <p:tgtEl>
                                          <p:spTgt spid="339"/>
                                        </p:tgtEl>
                                      </p:cBhvr>
                                    </p:animEffect>
                                  </p:childTnLst>
                                </p:cTn>
                              </p:par>
                              <p:par>
                                <p:cTn id="119" presetID="31" presetClass="entr" presetSubtype="0" fill="hold" nodeType="withEffect">
                                  <p:stCondLst>
                                    <p:cond delay="0"/>
                                  </p:stCondLst>
                                  <p:childTnLst>
                                    <p:set>
                                      <p:cBhvr>
                                        <p:cTn id="120" dur="1" fill="hold">
                                          <p:stCondLst>
                                            <p:cond delay="0"/>
                                          </p:stCondLst>
                                        </p:cTn>
                                        <p:tgtEl>
                                          <p:spTgt spid="332"/>
                                        </p:tgtEl>
                                        <p:attrNameLst>
                                          <p:attrName>style.visibility</p:attrName>
                                        </p:attrNameLst>
                                      </p:cBhvr>
                                      <p:to>
                                        <p:strVal val="visible"/>
                                      </p:to>
                                    </p:set>
                                    <p:anim calcmode="lin" valueType="num">
                                      <p:cBhvr>
                                        <p:cTn id="121" dur="1000" fill="hold"/>
                                        <p:tgtEl>
                                          <p:spTgt spid="332"/>
                                        </p:tgtEl>
                                        <p:attrNameLst>
                                          <p:attrName>ppt_w</p:attrName>
                                        </p:attrNameLst>
                                      </p:cBhvr>
                                      <p:tavLst>
                                        <p:tav tm="0">
                                          <p:val>
                                            <p:fltVal val="0"/>
                                          </p:val>
                                        </p:tav>
                                        <p:tav tm="100000">
                                          <p:val>
                                            <p:strVal val="#ppt_w"/>
                                          </p:val>
                                        </p:tav>
                                      </p:tavLst>
                                    </p:anim>
                                    <p:anim calcmode="lin" valueType="num">
                                      <p:cBhvr>
                                        <p:cTn id="122" dur="1000" fill="hold"/>
                                        <p:tgtEl>
                                          <p:spTgt spid="332"/>
                                        </p:tgtEl>
                                        <p:attrNameLst>
                                          <p:attrName>ppt_h</p:attrName>
                                        </p:attrNameLst>
                                      </p:cBhvr>
                                      <p:tavLst>
                                        <p:tav tm="0">
                                          <p:val>
                                            <p:fltVal val="0"/>
                                          </p:val>
                                        </p:tav>
                                        <p:tav tm="100000">
                                          <p:val>
                                            <p:strVal val="#ppt_h"/>
                                          </p:val>
                                        </p:tav>
                                      </p:tavLst>
                                    </p:anim>
                                    <p:anim calcmode="lin" valueType="num">
                                      <p:cBhvr>
                                        <p:cTn id="123" dur="1000" fill="hold"/>
                                        <p:tgtEl>
                                          <p:spTgt spid="332"/>
                                        </p:tgtEl>
                                        <p:attrNameLst>
                                          <p:attrName>style.rotation</p:attrName>
                                        </p:attrNameLst>
                                      </p:cBhvr>
                                      <p:tavLst>
                                        <p:tav tm="0">
                                          <p:val>
                                            <p:fltVal val="90"/>
                                          </p:val>
                                        </p:tav>
                                        <p:tav tm="100000">
                                          <p:val>
                                            <p:fltVal val="0"/>
                                          </p:val>
                                        </p:tav>
                                      </p:tavLst>
                                    </p:anim>
                                    <p:animEffect transition="in" filter="fade">
                                      <p:cBhvr>
                                        <p:cTn id="124" dur="1000"/>
                                        <p:tgtEl>
                                          <p:spTgt spid="332"/>
                                        </p:tgtEl>
                                      </p:cBhvr>
                                    </p:animEffect>
                                  </p:childTnLst>
                                </p:cTn>
                              </p:par>
                              <p:par>
                                <p:cTn id="125" presetID="31" presetClass="entr" presetSubtype="0" fill="hold" nodeType="withEffect">
                                  <p:stCondLst>
                                    <p:cond delay="0"/>
                                  </p:stCondLst>
                                  <p:childTnLst>
                                    <p:set>
                                      <p:cBhvr>
                                        <p:cTn id="126" dur="1" fill="hold">
                                          <p:stCondLst>
                                            <p:cond delay="0"/>
                                          </p:stCondLst>
                                        </p:cTn>
                                        <p:tgtEl>
                                          <p:spTgt spid="325"/>
                                        </p:tgtEl>
                                        <p:attrNameLst>
                                          <p:attrName>style.visibility</p:attrName>
                                        </p:attrNameLst>
                                      </p:cBhvr>
                                      <p:to>
                                        <p:strVal val="visible"/>
                                      </p:to>
                                    </p:set>
                                    <p:anim calcmode="lin" valueType="num">
                                      <p:cBhvr>
                                        <p:cTn id="127" dur="1000" fill="hold"/>
                                        <p:tgtEl>
                                          <p:spTgt spid="325"/>
                                        </p:tgtEl>
                                        <p:attrNameLst>
                                          <p:attrName>ppt_w</p:attrName>
                                        </p:attrNameLst>
                                      </p:cBhvr>
                                      <p:tavLst>
                                        <p:tav tm="0">
                                          <p:val>
                                            <p:fltVal val="0"/>
                                          </p:val>
                                        </p:tav>
                                        <p:tav tm="100000">
                                          <p:val>
                                            <p:strVal val="#ppt_w"/>
                                          </p:val>
                                        </p:tav>
                                      </p:tavLst>
                                    </p:anim>
                                    <p:anim calcmode="lin" valueType="num">
                                      <p:cBhvr>
                                        <p:cTn id="128" dur="1000" fill="hold"/>
                                        <p:tgtEl>
                                          <p:spTgt spid="325"/>
                                        </p:tgtEl>
                                        <p:attrNameLst>
                                          <p:attrName>ppt_h</p:attrName>
                                        </p:attrNameLst>
                                      </p:cBhvr>
                                      <p:tavLst>
                                        <p:tav tm="0">
                                          <p:val>
                                            <p:fltVal val="0"/>
                                          </p:val>
                                        </p:tav>
                                        <p:tav tm="100000">
                                          <p:val>
                                            <p:strVal val="#ppt_h"/>
                                          </p:val>
                                        </p:tav>
                                      </p:tavLst>
                                    </p:anim>
                                    <p:anim calcmode="lin" valueType="num">
                                      <p:cBhvr>
                                        <p:cTn id="129" dur="1000" fill="hold"/>
                                        <p:tgtEl>
                                          <p:spTgt spid="325"/>
                                        </p:tgtEl>
                                        <p:attrNameLst>
                                          <p:attrName>style.rotation</p:attrName>
                                        </p:attrNameLst>
                                      </p:cBhvr>
                                      <p:tavLst>
                                        <p:tav tm="0">
                                          <p:val>
                                            <p:fltVal val="90"/>
                                          </p:val>
                                        </p:tav>
                                        <p:tav tm="100000">
                                          <p:val>
                                            <p:fltVal val="0"/>
                                          </p:val>
                                        </p:tav>
                                      </p:tavLst>
                                    </p:anim>
                                    <p:animEffect transition="in" filter="fade">
                                      <p:cBhvr>
                                        <p:cTn id="130" dur="1000"/>
                                        <p:tgtEl>
                                          <p:spTgt spid="325"/>
                                        </p:tgtEl>
                                      </p:cBhvr>
                                    </p:animEffect>
                                  </p:childTnLst>
                                </p:cTn>
                              </p:par>
                              <p:par>
                                <p:cTn id="131" presetID="31" presetClass="entr" presetSubtype="0" fill="hold" nodeType="withEffect">
                                  <p:stCondLst>
                                    <p:cond delay="250"/>
                                  </p:stCondLst>
                                  <p:childTnLst>
                                    <p:set>
                                      <p:cBhvr>
                                        <p:cTn id="132" dur="1" fill="hold">
                                          <p:stCondLst>
                                            <p:cond delay="0"/>
                                          </p:stCondLst>
                                        </p:cTn>
                                        <p:tgtEl>
                                          <p:spTgt spid="317"/>
                                        </p:tgtEl>
                                        <p:attrNameLst>
                                          <p:attrName>style.visibility</p:attrName>
                                        </p:attrNameLst>
                                      </p:cBhvr>
                                      <p:to>
                                        <p:strVal val="visible"/>
                                      </p:to>
                                    </p:set>
                                    <p:anim calcmode="lin" valueType="num">
                                      <p:cBhvr>
                                        <p:cTn id="133" dur="1000" fill="hold"/>
                                        <p:tgtEl>
                                          <p:spTgt spid="317"/>
                                        </p:tgtEl>
                                        <p:attrNameLst>
                                          <p:attrName>ppt_w</p:attrName>
                                        </p:attrNameLst>
                                      </p:cBhvr>
                                      <p:tavLst>
                                        <p:tav tm="0">
                                          <p:val>
                                            <p:fltVal val="0"/>
                                          </p:val>
                                        </p:tav>
                                        <p:tav tm="100000">
                                          <p:val>
                                            <p:strVal val="#ppt_w"/>
                                          </p:val>
                                        </p:tav>
                                      </p:tavLst>
                                    </p:anim>
                                    <p:anim calcmode="lin" valueType="num">
                                      <p:cBhvr>
                                        <p:cTn id="134" dur="1000" fill="hold"/>
                                        <p:tgtEl>
                                          <p:spTgt spid="317"/>
                                        </p:tgtEl>
                                        <p:attrNameLst>
                                          <p:attrName>ppt_h</p:attrName>
                                        </p:attrNameLst>
                                      </p:cBhvr>
                                      <p:tavLst>
                                        <p:tav tm="0">
                                          <p:val>
                                            <p:fltVal val="0"/>
                                          </p:val>
                                        </p:tav>
                                        <p:tav tm="100000">
                                          <p:val>
                                            <p:strVal val="#ppt_h"/>
                                          </p:val>
                                        </p:tav>
                                      </p:tavLst>
                                    </p:anim>
                                    <p:anim calcmode="lin" valueType="num">
                                      <p:cBhvr>
                                        <p:cTn id="135" dur="1000" fill="hold"/>
                                        <p:tgtEl>
                                          <p:spTgt spid="317"/>
                                        </p:tgtEl>
                                        <p:attrNameLst>
                                          <p:attrName>style.rotation</p:attrName>
                                        </p:attrNameLst>
                                      </p:cBhvr>
                                      <p:tavLst>
                                        <p:tav tm="0">
                                          <p:val>
                                            <p:fltVal val="90"/>
                                          </p:val>
                                        </p:tav>
                                        <p:tav tm="100000">
                                          <p:val>
                                            <p:fltVal val="0"/>
                                          </p:val>
                                        </p:tav>
                                      </p:tavLst>
                                    </p:anim>
                                    <p:animEffect transition="in" filter="fade">
                                      <p:cBhvr>
                                        <p:cTn id="136" dur="1000"/>
                                        <p:tgtEl>
                                          <p:spTgt spid="317"/>
                                        </p:tgtEl>
                                      </p:cBhvr>
                                    </p:animEffect>
                                  </p:childTnLst>
                                </p:cTn>
                              </p:par>
                              <p:par>
                                <p:cTn id="137" presetID="31" presetClass="entr" presetSubtype="0" fill="hold" nodeType="withEffect">
                                  <p:stCondLst>
                                    <p:cond delay="0"/>
                                  </p:stCondLst>
                                  <p:childTnLst>
                                    <p:set>
                                      <p:cBhvr>
                                        <p:cTn id="138" dur="1" fill="hold">
                                          <p:stCondLst>
                                            <p:cond delay="0"/>
                                          </p:stCondLst>
                                        </p:cTn>
                                        <p:tgtEl>
                                          <p:spTgt spid="310"/>
                                        </p:tgtEl>
                                        <p:attrNameLst>
                                          <p:attrName>style.visibility</p:attrName>
                                        </p:attrNameLst>
                                      </p:cBhvr>
                                      <p:to>
                                        <p:strVal val="visible"/>
                                      </p:to>
                                    </p:set>
                                    <p:anim calcmode="lin" valueType="num">
                                      <p:cBhvr>
                                        <p:cTn id="139" dur="1000" fill="hold"/>
                                        <p:tgtEl>
                                          <p:spTgt spid="310"/>
                                        </p:tgtEl>
                                        <p:attrNameLst>
                                          <p:attrName>ppt_w</p:attrName>
                                        </p:attrNameLst>
                                      </p:cBhvr>
                                      <p:tavLst>
                                        <p:tav tm="0">
                                          <p:val>
                                            <p:fltVal val="0"/>
                                          </p:val>
                                        </p:tav>
                                        <p:tav tm="100000">
                                          <p:val>
                                            <p:strVal val="#ppt_w"/>
                                          </p:val>
                                        </p:tav>
                                      </p:tavLst>
                                    </p:anim>
                                    <p:anim calcmode="lin" valueType="num">
                                      <p:cBhvr>
                                        <p:cTn id="140" dur="1000" fill="hold"/>
                                        <p:tgtEl>
                                          <p:spTgt spid="310"/>
                                        </p:tgtEl>
                                        <p:attrNameLst>
                                          <p:attrName>ppt_h</p:attrName>
                                        </p:attrNameLst>
                                      </p:cBhvr>
                                      <p:tavLst>
                                        <p:tav tm="0">
                                          <p:val>
                                            <p:fltVal val="0"/>
                                          </p:val>
                                        </p:tav>
                                        <p:tav tm="100000">
                                          <p:val>
                                            <p:strVal val="#ppt_h"/>
                                          </p:val>
                                        </p:tav>
                                      </p:tavLst>
                                    </p:anim>
                                    <p:anim calcmode="lin" valueType="num">
                                      <p:cBhvr>
                                        <p:cTn id="141" dur="1000" fill="hold"/>
                                        <p:tgtEl>
                                          <p:spTgt spid="310"/>
                                        </p:tgtEl>
                                        <p:attrNameLst>
                                          <p:attrName>style.rotation</p:attrName>
                                        </p:attrNameLst>
                                      </p:cBhvr>
                                      <p:tavLst>
                                        <p:tav tm="0">
                                          <p:val>
                                            <p:fltVal val="90"/>
                                          </p:val>
                                        </p:tav>
                                        <p:tav tm="100000">
                                          <p:val>
                                            <p:fltVal val="0"/>
                                          </p:val>
                                        </p:tav>
                                      </p:tavLst>
                                    </p:anim>
                                    <p:animEffect transition="in" filter="fade">
                                      <p:cBhvr>
                                        <p:cTn id="142" dur="1000"/>
                                        <p:tgtEl>
                                          <p:spTgt spid="310"/>
                                        </p:tgtEl>
                                      </p:cBhvr>
                                    </p:animEffect>
                                  </p:childTnLst>
                                </p:cTn>
                              </p:par>
                              <p:par>
                                <p:cTn id="143" presetID="31" presetClass="entr" presetSubtype="0" fill="hold" nodeType="withEffect">
                                  <p:stCondLst>
                                    <p:cond delay="0"/>
                                  </p:stCondLst>
                                  <p:childTnLst>
                                    <p:set>
                                      <p:cBhvr>
                                        <p:cTn id="144" dur="1" fill="hold">
                                          <p:stCondLst>
                                            <p:cond delay="0"/>
                                          </p:stCondLst>
                                        </p:cTn>
                                        <p:tgtEl>
                                          <p:spTgt spid="307"/>
                                        </p:tgtEl>
                                        <p:attrNameLst>
                                          <p:attrName>style.visibility</p:attrName>
                                        </p:attrNameLst>
                                      </p:cBhvr>
                                      <p:to>
                                        <p:strVal val="visible"/>
                                      </p:to>
                                    </p:set>
                                    <p:anim calcmode="lin" valueType="num">
                                      <p:cBhvr>
                                        <p:cTn id="145" dur="1000" fill="hold"/>
                                        <p:tgtEl>
                                          <p:spTgt spid="307"/>
                                        </p:tgtEl>
                                        <p:attrNameLst>
                                          <p:attrName>ppt_w</p:attrName>
                                        </p:attrNameLst>
                                      </p:cBhvr>
                                      <p:tavLst>
                                        <p:tav tm="0">
                                          <p:val>
                                            <p:fltVal val="0"/>
                                          </p:val>
                                        </p:tav>
                                        <p:tav tm="100000">
                                          <p:val>
                                            <p:strVal val="#ppt_w"/>
                                          </p:val>
                                        </p:tav>
                                      </p:tavLst>
                                    </p:anim>
                                    <p:anim calcmode="lin" valueType="num">
                                      <p:cBhvr>
                                        <p:cTn id="146" dur="1000" fill="hold"/>
                                        <p:tgtEl>
                                          <p:spTgt spid="307"/>
                                        </p:tgtEl>
                                        <p:attrNameLst>
                                          <p:attrName>ppt_h</p:attrName>
                                        </p:attrNameLst>
                                      </p:cBhvr>
                                      <p:tavLst>
                                        <p:tav tm="0">
                                          <p:val>
                                            <p:fltVal val="0"/>
                                          </p:val>
                                        </p:tav>
                                        <p:tav tm="100000">
                                          <p:val>
                                            <p:strVal val="#ppt_h"/>
                                          </p:val>
                                        </p:tav>
                                      </p:tavLst>
                                    </p:anim>
                                    <p:anim calcmode="lin" valueType="num">
                                      <p:cBhvr>
                                        <p:cTn id="147" dur="1000" fill="hold"/>
                                        <p:tgtEl>
                                          <p:spTgt spid="307"/>
                                        </p:tgtEl>
                                        <p:attrNameLst>
                                          <p:attrName>style.rotation</p:attrName>
                                        </p:attrNameLst>
                                      </p:cBhvr>
                                      <p:tavLst>
                                        <p:tav tm="0">
                                          <p:val>
                                            <p:fltVal val="90"/>
                                          </p:val>
                                        </p:tav>
                                        <p:tav tm="100000">
                                          <p:val>
                                            <p:fltVal val="0"/>
                                          </p:val>
                                        </p:tav>
                                      </p:tavLst>
                                    </p:anim>
                                    <p:animEffect transition="in" filter="fade">
                                      <p:cBhvr>
                                        <p:cTn id="148" dur="1000"/>
                                        <p:tgtEl>
                                          <p:spTgt spid="307"/>
                                        </p:tgtEl>
                                      </p:cBhvr>
                                    </p:animEffect>
                                  </p:childTnLst>
                                </p:cTn>
                              </p:par>
                              <p:par>
                                <p:cTn id="149" presetID="31" presetClass="entr" presetSubtype="0" fill="hold" nodeType="withEffect">
                                  <p:stCondLst>
                                    <p:cond delay="0"/>
                                  </p:stCondLst>
                                  <p:childTnLst>
                                    <p:set>
                                      <p:cBhvr>
                                        <p:cTn id="150" dur="1" fill="hold">
                                          <p:stCondLst>
                                            <p:cond delay="0"/>
                                          </p:stCondLst>
                                        </p:cTn>
                                        <p:tgtEl>
                                          <p:spTgt spid="301"/>
                                        </p:tgtEl>
                                        <p:attrNameLst>
                                          <p:attrName>style.visibility</p:attrName>
                                        </p:attrNameLst>
                                      </p:cBhvr>
                                      <p:to>
                                        <p:strVal val="visible"/>
                                      </p:to>
                                    </p:set>
                                    <p:anim calcmode="lin" valueType="num">
                                      <p:cBhvr>
                                        <p:cTn id="151" dur="1000" fill="hold"/>
                                        <p:tgtEl>
                                          <p:spTgt spid="301"/>
                                        </p:tgtEl>
                                        <p:attrNameLst>
                                          <p:attrName>ppt_w</p:attrName>
                                        </p:attrNameLst>
                                      </p:cBhvr>
                                      <p:tavLst>
                                        <p:tav tm="0">
                                          <p:val>
                                            <p:fltVal val="0"/>
                                          </p:val>
                                        </p:tav>
                                        <p:tav tm="100000">
                                          <p:val>
                                            <p:strVal val="#ppt_w"/>
                                          </p:val>
                                        </p:tav>
                                      </p:tavLst>
                                    </p:anim>
                                    <p:anim calcmode="lin" valueType="num">
                                      <p:cBhvr>
                                        <p:cTn id="152" dur="1000" fill="hold"/>
                                        <p:tgtEl>
                                          <p:spTgt spid="301"/>
                                        </p:tgtEl>
                                        <p:attrNameLst>
                                          <p:attrName>ppt_h</p:attrName>
                                        </p:attrNameLst>
                                      </p:cBhvr>
                                      <p:tavLst>
                                        <p:tav tm="0">
                                          <p:val>
                                            <p:fltVal val="0"/>
                                          </p:val>
                                        </p:tav>
                                        <p:tav tm="100000">
                                          <p:val>
                                            <p:strVal val="#ppt_h"/>
                                          </p:val>
                                        </p:tav>
                                      </p:tavLst>
                                    </p:anim>
                                    <p:anim calcmode="lin" valueType="num">
                                      <p:cBhvr>
                                        <p:cTn id="153" dur="1000" fill="hold"/>
                                        <p:tgtEl>
                                          <p:spTgt spid="301"/>
                                        </p:tgtEl>
                                        <p:attrNameLst>
                                          <p:attrName>style.rotation</p:attrName>
                                        </p:attrNameLst>
                                      </p:cBhvr>
                                      <p:tavLst>
                                        <p:tav tm="0">
                                          <p:val>
                                            <p:fltVal val="90"/>
                                          </p:val>
                                        </p:tav>
                                        <p:tav tm="100000">
                                          <p:val>
                                            <p:fltVal val="0"/>
                                          </p:val>
                                        </p:tav>
                                      </p:tavLst>
                                    </p:anim>
                                    <p:animEffect transition="in" filter="fade">
                                      <p:cBhvr>
                                        <p:cTn id="154" dur="1000"/>
                                        <p:tgtEl>
                                          <p:spTgt spid="301"/>
                                        </p:tgtEl>
                                      </p:cBhvr>
                                    </p:animEffect>
                                  </p:childTnLst>
                                </p:cTn>
                              </p:par>
                              <p:par>
                                <p:cTn id="155" presetID="31" presetClass="entr" presetSubtype="0" fill="hold" nodeType="withEffect">
                                  <p:stCondLst>
                                    <p:cond delay="250"/>
                                  </p:stCondLst>
                                  <p:childTnLst>
                                    <p:set>
                                      <p:cBhvr>
                                        <p:cTn id="156" dur="1" fill="hold">
                                          <p:stCondLst>
                                            <p:cond delay="0"/>
                                          </p:stCondLst>
                                        </p:cTn>
                                        <p:tgtEl>
                                          <p:spTgt spid="346"/>
                                        </p:tgtEl>
                                        <p:attrNameLst>
                                          <p:attrName>style.visibility</p:attrName>
                                        </p:attrNameLst>
                                      </p:cBhvr>
                                      <p:to>
                                        <p:strVal val="visible"/>
                                      </p:to>
                                    </p:set>
                                    <p:anim calcmode="lin" valueType="num">
                                      <p:cBhvr>
                                        <p:cTn id="157" dur="1000" fill="hold"/>
                                        <p:tgtEl>
                                          <p:spTgt spid="346"/>
                                        </p:tgtEl>
                                        <p:attrNameLst>
                                          <p:attrName>ppt_w</p:attrName>
                                        </p:attrNameLst>
                                      </p:cBhvr>
                                      <p:tavLst>
                                        <p:tav tm="0">
                                          <p:val>
                                            <p:fltVal val="0"/>
                                          </p:val>
                                        </p:tav>
                                        <p:tav tm="100000">
                                          <p:val>
                                            <p:strVal val="#ppt_w"/>
                                          </p:val>
                                        </p:tav>
                                      </p:tavLst>
                                    </p:anim>
                                    <p:anim calcmode="lin" valueType="num">
                                      <p:cBhvr>
                                        <p:cTn id="158" dur="1000" fill="hold"/>
                                        <p:tgtEl>
                                          <p:spTgt spid="346"/>
                                        </p:tgtEl>
                                        <p:attrNameLst>
                                          <p:attrName>ppt_h</p:attrName>
                                        </p:attrNameLst>
                                      </p:cBhvr>
                                      <p:tavLst>
                                        <p:tav tm="0">
                                          <p:val>
                                            <p:fltVal val="0"/>
                                          </p:val>
                                        </p:tav>
                                        <p:tav tm="100000">
                                          <p:val>
                                            <p:strVal val="#ppt_h"/>
                                          </p:val>
                                        </p:tav>
                                      </p:tavLst>
                                    </p:anim>
                                    <p:anim calcmode="lin" valueType="num">
                                      <p:cBhvr>
                                        <p:cTn id="159" dur="1000" fill="hold"/>
                                        <p:tgtEl>
                                          <p:spTgt spid="346"/>
                                        </p:tgtEl>
                                        <p:attrNameLst>
                                          <p:attrName>style.rotation</p:attrName>
                                        </p:attrNameLst>
                                      </p:cBhvr>
                                      <p:tavLst>
                                        <p:tav tm="0">
                                          <p:val>
                                            <p:fltVal val="90"/>
                                          </p:val>
                                        </p:tav>
                                        <p:tav tm="100000">
                                          <p:val>
                                            <p:fltVal val="0"/>
                                          </p:val>
                                        </p:tav>
                                      </p:tavLst>
                                    </p:anim>
                                    <p:animEffect transition="in" filter="fade">
                                      <p:cBhvr>
                                        <p:cTn id="160" dur="1000"/>
                                        <p:tgtEl>
                                          <p:spTgt spid="346"/>
                                        </p:tgtEl>
                                      </p:cBhvr>
                                    </p:animEffect>
                                  </p:childTnLst>
                                </p:cTn>
                              </p:par>
                              <p:par>
                                <p:cTn id="161" presetID="31" presetClass="entr" presetSubtype="0" fill="hold" nodeType="withEffect">
                                  <p:stCondLst>
                                    <p:cond delay="0"/>
                                  </p:stCondLst>
                                  <p:childTnLst>
                                    <p:set>
                                      <p:cBhvr>
                                        <p:cTn id="162" dur="1" fill="hold">
                                          <p:stCondLst>
                                            <p:cond delay="0"/>
                                          </p:stCondLst>
                                        </p:cTn>
                                        <p:tgtEl>
                                          <p:spTgt spid="336"/>
                                        </p:tgtEl>
                                        <p:attrNameLst>
                                          <p:attrName>style.visibility</p:attrName>
                                        </p:attrNameLst>
                                      </p:cBhvr>
                                      <p:to>
                                        <p:strVal val="visible"/>
                                      </p:to>
                                    </p:set>
                                    <p:anim calcmode="lin" valueType="num">
                                      <p:cBhvr>
                                        <p:cTn id="163" dur="1000" fill="hold"/>
                                        <p:tgtEl>
                                          <p:spTgt spid="336"/>
                                        </p:tgtEl>
                                        <p:attrNameLst>
                                          <p:attrName>ppt_w</p:attrName>
                                        </p:attrNameLst>
                                      </p:cBhvr>
                                      <p:tavLst>
                                        <p:tav tm="0">
                                          <p:val>
                                            <p:fltVal val="0"/>
                                          </p:val>
                                        </p:tav>
                                        <p:tav tm="100000">
                                          <p:val>
                                            <p:strVal val="#ppt_w"/>
                                          </p:val>
                                        </p:tav>
                                      </p:tavLst>
                                    </p:anim>
                                    <p:anim calcmode="lin" valueType="num">
                                      <p:cBhvr>
                                        <p:cTn id="164" dur="1000" fill="hold"/>
                                        <p:tgtEl>
                                          <p:spTgt spid="336"/>
                                        </p:tgtEl>
                                        <p:attrNameLst>
                                          <p:attrName>ppt_h</p:attrName>
                                        </p:attrNameLst>
                                      </p:cBhvr>
                                      <p:tavLst>
                                        <p:tav tm="0">
                                          <p:val>
                                            <p:fltVal val="0"/>
                                          </p:val>
                                        </p:tav>
                                        <p:tav tm="100000">
                                          <p:val>
                                            <p:strVal val="#ppt_h"/>
                                          </p:val>
                                        </p:tav>
                                      </p:tavLst>
                                    </p:anim>
                                    <p:anim calcmode="lin" valueType="num">
                                      <p:cBhvr>
                                        <p:cTn id="165" dur="1000" fill="hold"/>
                                        <p:tgtEl>
                                          <p:spTgt spid="336"/>
                                        </p:tgtEl>
                                        <p:attrNameLst>
                                          <p:attrName>style.rotation</p:attrName>
                                        </p:attrNameLst>
                                      </p:cBhvr>
                                      <p:tavLst>
                                        <p:tav tm="0">
                                          <p:val>
                                            <p:fltVal val="90"/>
                                          </p:val>
                                        </p:tav>
                                        <p:tav tm="100000">
                                          <p:val>
                                            <p:fltVal val="0"/>
                                          </p:val>
                                        </p:tav>
                                      </p:tavLst>
                                    </p:anim>
                                    <p:animEffect transition="in" filter="fade">
                                      <p:cBhvr>
                                        <p:cTn id="166" dur="1000"/>
                                        <p:tgtEl>
                                          <p:spTgt spid="336"/>
                                        </p:tgtEl>
                                      </p:cBhvr>
                                    </p:animEffect>
                                  </p:childTnLst>
                                </p:cTn>
                              </p:par>
                              <p:par>
                                <p:cTn id="167" presetID="31" presetClass="entr" presetSubtype="0" fill="hold" nodeType="withEffect">
                                  <p:stCondLst>
                                    <p:cond delay="0"/>
                                  </p:stCondLst>
                                  <p:childTnLst>
                                    <p:set>
                                      <p:cBhvr>
                                        <p:cTn id="168" dur="1" fill="hold">
                                          <p:stCondLst>
                                            <p:cond delay="0"/>
                                          </p:stCondLst>
                                        </p:cTn>
                                        <p:tgtEl>
                                          <p:spTgt spid="326"/>
                                        </p:tgtEl>
                                        <p:attrNameLst>
                                          <p:attrName>style.visibility</p:attrName>
                                        </p:attrNameLst>
                                      </p:cBhvr>
                                      <p:to>
                                        <p:strVal val="visible"/>
                                      </p:to>
                                    </p:set>
                                    <p:anim calcmode="lin" valueType="num">
                                      <p:cBhvr>
                                        <p:cTn id="169" dur="1000" fill="hold"/>
                                        <p:tgtEl>
                                          <p:spTgt spid="326"/>
                                        </p:tgtEl>
                                        <p:attrNameLst>
                                          <p:attrName>ppt_w</p:attrName>
                                        </p:attrNameLst>
                                      </p:cBhvr>
                                      <p:tavLst>
                                        <p:tav tm="0">
                                          <p:val>
                                            <p:fltVal val="0"/>
                                          </p:val>
                                        </p:tav>
                                        <p:tav tm="100000">
                                          <p:val>
                                            <p:strVal val="#ppt_w"/>
                                          </p:val>
                                        </p:tav>
                                      </p:tavLst>
                                    </p:anim>
                                    <p:anim calcmode="lin" valueType="num">
                                      <p:cBhvr>
                                        <p:cTn id="170" dur="1000" fill="hold"/>
                                        <p:tgtEl>
                                          <p:spTgt spid="326"/>
                                        </p:tgtEl>
                                        <p:attrNameLst>
                                          <p:attrName>ppt_h</p:attrName>
                                        </p:attrNameLst>
                                      </p:cBhvr>
                                      <p:tavLst>
                                        <p:tav tm="0">
                                          <p:val>
                                            <p:fltVal val="0"/>
                                          </p:val>
                                        </p:tav>
                                        <p:tav tm="100000">
                                          <p:val>
                                            <p:strVal val="#ppt_h"/>
                                          </p:val>
                                        </p:tav>
                                      </p:tavLst>
                                    </p:anim>
                                    <p:anim calcmode="lin" valueType="num">
                                      <p:cBhvr>
                                        <p:cTn id="171" dur="1000" fill="hold"/>
                                        <p:tgtEl>
                                          <p:spTgt spid="326"/>
                                        </p:tgtEl>
                                        <p:attrNameLst>
                                          <p:attrName>style.rotation</p:attrName>
                                        </p:attrNameLst>
                                      </p:cBhvr>
                                      <p:tavLst>
                                        <p:tav tm="0">
                                          <p:val>
                                            <p:fltVal val="90"/>
                                          </p:val>
                                        </p:tav>
                                        <p:tav tm="100000">
                                          <p:val>
                                            <p:fltVal val="0"/>
                                          </p:val>
                                        </p:tav>
                                      </p:tavLst>
                                    </p:anim>
                                    <p:animEffect transition="in" filter="fade">
                                      <p:cBhvr>
                                        <p:cTn id="172" dur="1000"/>
                                        <p:tgtEl>
                                          <p:spTgt spid="326"/>
                                        </p:tgtEl>
                                      </p:cBhvr>
                                    </p:animEffect>
                                  </p:childTnLst>
                                </p:cTn>
                              </p:par>
                              <p:par>
                                <p:cTn id="173" presetID="31" presetClass="entr" presetSubtype="0" fill="hold" nodeType="withEffect">
                                  <p:stCondLst>
                                    <p:cond delay="250"/>
                                  </p:stCondLst>
                                  <p:childTnLst>
                                    <p:set>
                                      <p:cBhvr>
                                        <p:cTn id="174" dur="1" fill="hold">
                                          <p:stCondLst>
                                            <p:cond delay="0"/>
                                          </p:stCondLst>
                                        </p:cTn>
                                        <p:tgtEl>
                                          <p:spTgt spid="318"/>
                                        </p:tgtEl>
                                        <p:attrNameLst>
                                          <p:attrName>style.visibility</p:attrName>
                                        </p:attrNameLst>
                                      </p:cBhvr>
                                      <p:to>
                                        <p:strVal val="visible"/>
                                      </p:to>
                                    </p:set>
                                    <p:anim calcmode="lin" valueType="num">
                                      <p:cBhvr>
                                        <p:cTn id="175" dur="1000" fill="hold"/>
                                        <p:tgtEl>
                                          <p:spTgt spid="318"/>
                                        </p:tgtEl>
                                        <p:attrNameLst>
                                          <p:attrName>ppt_w</p:attrName>
                                        </p:attrNameLst>
                                      </p:cBhvr>
                                      <p:tavLst>
                                        <p:tav tm="0">
                                          <p:val>
                                            <p:fltVal val="0"/>
                                          </p:val>
                                        </p:tav>
                                        <p:tav tm="100000">
                                          <p:val>
                                            <p:strVal val="#ppt_w"/>
                                          </p:val>
                                        </p:tav>
                                      </p:tavLst>
                                    </p:anim>
                                    <p:anim calcmode="lin" valueType="num">
                                      <p:cBhvr>
                                        <p:cTn id="176" dur="1000" fill="hold"/>
                                        <p:tgtEl>
                                          <p:spTgt spid="318"/>
                                        </p:tgtEl>
                                        <p:attrNameLst>
                                          <p:attrName>ppt_h</p:attrName>
                                        </p:attrNameLst>
                                      </p:cBhvr>
                                      <p:tavLst>
                                        <p:tav tm="0">
                                          <p:val>
                                            <p:fltVal val="0"/>
                                          </p:val>
                                        </p:tav>
                                        <p:tav tm="100000">
                                          <p:val>
                                            <p:strVal val="#ppt_h"/>
                                          </p:val>
                                        </p:tav>
                                      </p:tavLst>
                                    </p:anim>
                                    <p:anim calcmode="lin" valueType="num">
                                      <p:cBhvr>
                                        <p:cTn id="177" dur="1000" fill="hold"/>
                                        <p:tgtEl>
                                          <p:spTgt spid="318"/>
                                        </p:tgtEl>
                                        <p:attrNameLst>
                                          <p:attrName>style.rotation</p:attrName>
                                        </p:attrNameLst>
                                      </p:cBhvr>
                                      <p:tavLst>
                                        <p:tav tm="0">
                                          <p:val>
                                            <p:fltVal val="90"/>
                                          </p:val>
                                        </p:tav>
                                        <p:tav tm="100000">
                                          <p:val>
                                            <p:fltVal val="0"/>
                                          </p:val>
                                        </p:tav>
                                      </p:tavLst>
                                    </p:anim>
                                    <p:animEffect transition="in" filter="fade">
                                      <p:cBhvr>
                                        <p:cTn id="178" dur="1000"/>
                                        <p:tgtEl>
                                          <p:spTgt spid="318"/>
                                        </p:tgtEl>
                                      </p:cBhvr>
                                    </p:animEffect>
                                  </p:childTnLst>
                                </p:cTn>
                              </p:par>
                              <p:par>
                                <p:cTn id="179" presetID="31" presetClass="entr" presetSubtype="0" fill="hold" nodeType="withEffect">
                                  <p:stCondLst>
                                    <p:cond delay="0"/>
                                  </p:stCondLst>
                                  <p:childTnLst>
                                    <p:set>
                                      <p:cBhvr>
                                        <p:cTn id="180" dur="1" fill="hold">
                                          <p:stCondLst>
                                            <p:cond delay="0"/>
                                          </p:stCondLst>
                                        </p:cTn>
                                        <p:tgtEl>
                                          <p:spTgt spid="308"/>
                                        </p:tgtEl>
                                        <p:attrNameLst>
                                          <p:attrName>style.visibility</p:attrName>
                                        </p:attrNameLst>
                                      </p:cBhvr>
                                      <p:to>
                                        <p:strVal val="visible"/>
                                      </p:to>
                                    </p:set>
                                    <p:anim calcmode="lin" valueType="num">
                                      <p:cBhvr>
                                        <p:cTn id="181" dur="1000" fill="hold"/>
                                        <p:tgtEl>
                                          <p:spTgt spid="308"/>
                                        </p:tgtEl>
                                        <p:attrNameLst>
                                          <p:attrName>ppt_w</p:attrName>
                                        </p:attrNameLst>
                                      </p:cBhvr>
                                      <p:tavLst>
                                        <p:tav tm="0">
                                          <p:val>
                                            <p:fltVal val="0"/>
                                          </p:val>
                                        </p:tav>
                                        <p:tav tm="100000">
                                          <p:val>
                                            <p:strVal val="#ppt_w"/>
                                          </p:val>
                                        </p:tav>
                                      </p:tavLst>
                                    </p:anim>
                                    <p:anim calcmode="lin" valueType="num">
                                      <p:cBhvr>
                                        <p:cTn id="182" dur="1000" fill="hold"/>
                                        <p:tgtEl>
                                          <p:spTgt spid="308"/>
                                        </p:tgtEl>
                                        <p:attrNameLst>
                                          <p:attrName>ppt_h</p:attrName>
                                        </p:attrNameLst>
                                      </p:cBhvr>
                                      <p:tavLst>
                                        <p:tav tm="0">
                                          <p:val>
                                            <p:fltVal val="0"/>
                                          </p:val>
                                        </p:tav>
                                        <p:tav tm="100000">
                                          <p:val>
                                            <p:strVal val="#ppt_h"/>
                                          </p:val>
                                        </p:tav>
                                      </p:tavLst>
                                    </p:anim>
                                    <p:anim calcmode="lin" valueType="num">
                                      <p:cBhvr>
                                        <p:cTn id="183" dur="1000" fill="hold"/>
                                        <p:tgtEl>
                                          <p:spTgt spid="308"/>
                                        </p:tgtEl>
                                        <p:attrNameLst>
                                          <p:attrName>style.rotation</p:attrName>
                                        </p:attrNameLst>
                                      </p:cBhvr>
                                      <p:tavLst>
                                        <p:tav tm="0">
                                          <p:val>
                                            <p:fltVal val="90"/>
                                          </p:val>
                                        </p:tav>
                                        <p:tav tm="100000">
                                          <p:val>
                                            <p:fltVal val="0"/>
                                          </p:val>
                                        </p:tav>
                                      </p:tavLst>
                                    </p:anim>
                                    <p:animEffect transition="in" filter="fade">
                                      <p:cBhvr>
                                        <p:cTn id="184" dur="1000"/>
                                        <p:tgtEl>
                                          <p:spTgt spid="308"/>
                                        </p:tgtEl>
                                      </p:cBhvr>
                                    </p:animEffect>
                                  </p:childTnLst>
                                </p:cTn>
                              </p:par>
                              <p:par>
                                <p:cTn id="185" presetID="31" presetClass="entr" presetSubtype="0" fill="hold" nodeType="withEffect">
                                  <p:stCondLst>
                                    <p:cond delay="0"/>
                                  </p:stCondLst>
                                  <p:childTnLst>
                                    <p:set>
                                      <p:cBhvr>
                                        <p:cTn id="186" dur="1" fill="hold">
                                          <p:stCondLst>
                                            <p:cond delay="0"/>
                                          </p:stCondLst>
                                        </p:cTn>
                                        <p:tgtEl>
                                          <p:spTgt spid="300"/>
                                        </p:tgtEl>
                                        <p:attrNameLst>
                                          <p:attrName>style.visibility</p:attrName>
                                        </p:attrNameLst>
                                      </p:cBhvr>
                                      <p:to>
                                        <p:strVal val="visible"/>
                                      </p:to>
                                    </p:set>
                                    <p:anim calcmode="lin" valueType="num">
                                      <p:cBhvr>
                                        <p:cTn id="187" dur="1000" fill="hold"/>
                                        <p:tgtEl>
                                          <p:spTgt spid="300"/>
                                        </p:tgtEl>
                                        <p:attrNameLst>
                                          <p:attrName>ppt_w</p:attrName>
                                        </p:attrNameLst>
                                      </p:cBhvr>
                                      <p:tavLst>
                                        <p:tav tm="0">
                                          <p:val>
                                            <p:fltVal val="0"/>
                                          </p:val>
                                        </p:tav>
                                        <p:tav tm="100000">
                                          <p:val>
                                            <p:strVal val="#ppt_w"/>
                                          </p:val>
                                        </p:tav>
                                      </p:tavLst>
                                    </p:anim>
                                    <p:anim calcmode="lin" valueType="num">
                                      <p:cBhvr>
                                        <p:cTn id="188" dur="1000" fill="hold"/>
                                        <p:tgtEl>
                                          <p:spTgt spid="300"/>
                                        </p:tgtEl>
                                        <p:attrNameLst>
                                          <p:attrName>ppt_h</p:attrName>
                                        </p:attrNameLst>
                                      </p:cBhvr>
                                      <p:tavLst>
                                        <p:tav tm="0">
                                          <p:val>
                                            <p:fltVal val="0"/>
                                          </p:val>
                                        </p:tav>
                                        <p:tav tm="100000">
                                          <p:val>
                                            <p:strVal val="#ppt_h"/>
                                          </p:val>
                                        </p:tav>
                                      </p:tavLst>
                                    </p:anim>
                                    <p:anim calcmode="lin" valueType="num">
                                      <p:cBhvr>
                                        <p:cTn id="189" dur="1000" fill="hold"/>
                                        <p:tgtEl>
                                          <p:spTgt spid="300"/>
                                        </p:tgtEl>
                                        <p:attrNameLst>
                                          <p:attrName>style.rotation</p:attrName>
                                        </p:attrNameLst>
                                      </p:cBhvr>
                                      <p:tavLst>
                                        <p:tav tm="0">
                                          <p:val>
                                            <p:fltVal val="90"/>
                                          </p:val>
                                        </p:tav>
                                        <p:tav tm="100000">
                                          <p:val>
                                            <p:fltVal val="0"/>
                                          </p:val>
                                        </p:tav>
                                      </p:tavLst>
                                    </p:anim>
                                    <p:animEffect transition="in" filter="fade">
                                      <p:cBhvr>
                                        <p:cTn id="190" dur="1000"/>
                                        <p:tgtEl>
                                          <p:spTgt spid="300"/>
                                        </p:tgtEl>
                                      </p:cBhvr>
                                    </p:animEffect>
                                  </p:childTnLst>
                                </p:cTn>
                              </p:par>
                              <p:par>
                                <p:cTn id="191" presetID="31" presetClass="entr" presetSubtype="0" fill="hold" nodeType="withEffect">
                                  <p:stCondLst>
                                    <p:cond delay="0"/>
                                  </p:stCondLst>
                                  <p:childTnLst>
                                    <p:set>
                                      <p:cBhvr>
                                        <p:cTn id="192" dur="1" fill="hold">
                                          <p:stCondLst>
                                            <p:cond delay="0"/>
                                          </p:stCondLst>
                                        </p:cTn>
                                        <p:tgtEl>
                                          <p:spTgt spid="289"/>
                                        </p:tgtEl>
                                        <p:attrNameLst>
                                          <p:attrName>style.visibility</p:attrName>
                                        </p:attrNameLst>
                                      </p:cBhvr>
                                      <p:to>
                                        <p:strVal val="visible"/>
                                      </p:to>
                                    </p:set>
                                    <p:anim calcmode="lin" valueType="num">
                                      <p:cBhvr>
                                        <p:cTn id="193" dur="1000" fill="hold"/>
                                        <p:tgtEl>
                                          <p:spTgt spid="289"/>
                                        </p:tgtEl>
                                        <p:attrNameLst>
                                          <p:attrName>ppt_w</p:attrName>
                                        </p:attrNameLst>
                                      </p:cBhvr>
                                      <p:tavLst>
                                        <p:tav tm="0">
                                          <p:val>
                                            <p:fltVal val="0"/>
                                          </p:val>
                                        </p:tav>
                                        <p:tav tm="100000">
                                          <p:val>
                                            <p:strVal val="#ppt_w"/>
                                          </p:val>
                                        </p:tav>
                                      </p:tavLst>
                                    </p:anim>
                                    <p:anim calcmode="lin" valueType="num">
                                      <p:cBhvr>
                                        <p:cTn id="194" dur="1000" fill="hold"/>
                                        <p:tgtEl>
                                          <p:spTgt spid="289"/>
                                        </p:tgtEl>
                                        <p:attrNameLst>
                                          <p:attrName>ppt_h</p:attrName>
                                        </p:attrNameLst>
                                      </p:cBhvr>
                                      <p:tavLst>
                                        <p:tav tm="0">
                                          <p:val>
                                            <p:fltVal val="0"/>
                                          </p:val>
                                        </p:tav>
                                        <p:tav tm="100000">
                                          <p:val>
                                            <p:strVal val="#ppt_h"/>
                                          </p:val>
                                        </p:tav>
                                      </p:tavLst>
                                    </p:anim>
                                    <p:anim calcmode="lin" valueType="num">
                                      <p:cBhvr>
                                        <p:cTn id="195" dur="1000" fill="hold"/>
                                        <p:tgtEl>
                                          <p:spTgt spid="289"/>
                                        </p:tgtEl>
                                        <p:attrNameLst>
                                          <p:attrName>style.rotation</p:attrName>
                                        </p:attrNameLst>
                                      </p:cBhvr>
                                      <p:tavLst>
                                        <p:tav tm="0">
                                          <p:val>
                                            <p:fltVal val="90"/>
                                          </p:val>
                                        </p:tav>
                                        <p:tav tm="100000">
                                          <p:val>
                                            <p:fltVal val="0"/>
                                          </p:val>
                                        </p:tav>
                                      </p:tavLst>
                                    </p:anim>
                                    <p:animEffect transition="in" filter="fade">
                                      <p:cBhvr>
                                        <p:cTn id="196" dur="1000"/>
                                        <p:tgtEl>
                                          <p:spTgt spid="289"/>
                                        </p:tgtEl>
                                      </p:cBhvr>
                                    </p:animEffect>
                                  </p:childTnLst>
                                </p:cTn>
                              </p:par>
                              <p:par>
                                <p:cTn id="197" presetID="31" presetClass="entr" presetSubtype="0" fill="hold" nodeType="withEffect">
                                  <p:stCondLst>
                                    <p:cond delay="0"/>
                                  </p:stCondLst>
                                  <p:childTnLst>
                                    <p:set>
                                      <p:cBhvr>
                                        <p:cTn id="198" dur="1" fill="hold">
                                          <p:stCondLst>
                                            <p:cond delay="0"/>
                                          </p:stCondLst>
                                        </p:cTn>
                                        <p:tgtEl>
                                          <p:spTgt spid="345"/>
                                        </p:tgtEl>
                                        <p:attrNameLst>
                                          <p:attrName>style.visibility</p:attrName>
                                        </p:attrNameLst>
                                      </p:cBhvr>
                                      <p:to>
                                        <p:strVal val="visible"/>
                                      </p:to>
                                    </p:set>
                                    <p:anim calcmode="lin" valueType="num">
                                      <p:cBhvr>
                                        <p:cTn id="199" dur="1000" fill="hold"/>
                                        <p:tgtEl>
                                          <p:spTgt spid="345"/>
                                        </p:tgtEl>
                                        <p:attrNameLst>
                                          <p:attrName>ppt_w</p:attrName>
                                        </p:attrNameLst>
                                      </p:cBhvr>
                                      <p:tavLst>
                                        <p:tav tm="0">
                                          <p:val>
                                            <p:fltVal val="0"/>
                                          </p:val>
                                        </p:tav>
                                        <p:tav tm="100000">
                                          <p:val>
                                            <p:strVal val="#ppt_w"/>
                                          </p:val>
                                        </p:tav>
                                      </p:tavLst>
                                    </p:anim>
                                    <p:anim calcmode="lin" valueType="num">
                                      <p:cBhvr>
                                        <p:cTn id="200" dur="1000" fill="hold"/>
                                        <p:tgtEl>
                                          <p:spTgt spid="345"/>
                                        </p:tgtEl>
                                        <p:attrNameLst>
                                          <p:attrName>ppt_h</p:attrName>
                                        </p:attrNameLst>
                                      </p:cBhvr>
                                      <p:tavLst>
                                        <p:tav tm="0">
                                          <p:val>
                                            <p:fltVal val="0"/>
                                          </p:val>
                                        </p:tav>
                                        <p:tav tm="100000">
                                          <p:val>
                                            <p:strVal val="#ppt_h"/>
                                          </p:val>
                                        </p:tav>
                                      </p:tavLst>
                                    </p:anim>
                                    <p:anim calcmode="lin" valueType="num">
                                      <p:cBhvr>
                                        <p:cTn id="201" dur="1000" fill="hold"/>
                                        <p:tgtEl>
                                          <p:spTgt spid="345"/>
                                        </p:tgtEl>
                                        <p:attrNameLst>
                                          <p:attrName>style.rotation</p:attrName>
                                        </p:attrNameLst>
                                      </p:cBhvr>
                                      <p:tavLst>
                                        <p:tav tm="0">
                                          <p:val>
                                            <p:fltVal val="90"/>
                                          </p:val>
                                        </p:tav>
                                        <p:tav tm="100000">
                                          <p:val>
                                            <p:fltVal val="0"/>
                                          </p:val>
                                        </p:tav>
                                      </p:tavLst>
                                    </p:anim>
                                    <p:animEffect transition="in" filter="fade">
                                      <p:cBhvr>
                                        <p:cTn id="202" dur="1000"/>
                                        <p:tgtEl>
                                          <p:spTgt spid="345"/>
                                        </p:tgtEl>
                                      </p:cBhvr>
                                    </p:animEffect>
                                  </p:childTnLst>
                                </p:cTn>
                              </p:par>
                              <p:par>
                                <p:cTn id="203" presetID="31" presetClass="entr" presetSubtype="0" fill="hold" nodeType="withEffect">
                                  <p:stCondLst>
                                    <p:cond delay="250"/>
                                  </p:stCondLst>
                                  <p:childTnLst>
                                    <p:set>
                                      <p:cBhvr>
                                        <p:cTn id="204" dur="1" fill="hold">
                                          <p:stCondLst>
                                            <p:cond delay="0"/>
                                          </p:stCondLst>
                                        </p:cTn>
                                        <p:tgtEl>
                                          <p:spTgt spid="340"/>
                                        </p:tgtEl>
                                        <p:attrNameLst>
                                          <p:attrName>style.visibility</p:attrName>
                                        </p:attrNameLst>
                                      </p:cBhvr>
                                      <p:to>
                                        <p:strVal val="visible"/>
                                      </p:to>
                                    </p:set>
                                    <p:anim calcmode="lin" valueType="num">
                                      <p:cBhvr>
                                        <p:cTn id="205" dur="1000" fill="hold"/>
                                        <p:tgtEl>
                                          <p:spTgt spid="340"/>
                                        </p:tgtEl>
                                        <p:attrNameLst>
                                          <p:attrName>ppt_w</p:attrName>
                                        </p:attrNameLst>
                                      </p:cBhvr>
                                      <p:tavLst>
                                        <p:tav tm="0">
                                          <p:val>
                                            <p:fltVal val="0"/>
                                          </p:val>
                                        </p:tav>
                                        <p:tav tm="100000">
                                          <p:val>
                                            <p:strVal val="#ppt_w"/>
                                          </p:val>
                                        </p:tav>
                                      </p:tavLst>
                                    </p:anim>
                                    <p:anim calcmode="lin" valueType="num">
                                      <p:cBhvr>
                                        <p:cTn id="206" dur="1000" fill="hold"/>
                                        <p:tgtEl>
                                          <p:spTgt spid="340"/>
                                        </p:tgtEl>
                                        <p:attrNameLst>
                                          <p:attrName>ppt_h</p:attrName>
                                        </p:attrNameLst>
                                      </p:cBhvr>
                                      <p:tavLst>
                                        <p:tav tm="0">
                                          <p:val>
                                            <p:fltVal val="0"/>
                                          </p:val>
                                        </p:tav>
                                        <p:tav tm="100000">
                                          <p:val>
                                            <p:strVal val="#ppt_h"/>
                                          </p:val>
                                        </p:tav>
                                      </p:tavLst>
                                    </p:anim>
                                    <p:anim calcmode="lin" valueType="num">
                                      <p:cBhvr>
                                        <p:cTn id="207" dur="1000" fill="hold"/>
                                        <p:tgtEl>
                                          <p:spTgt spid="340"/>
                                        </p:tgtEl>
                                        <p:attrNameLst>
                                          <p:attrName>style.rotation</p:attrName>
                                        </p:attrNameLst>
                                      </p:cBhvr>
                                      <p:tavLst>
                                        <p:tav tm="0">
                                          <p:val>
                                            <p:fltVal val="90"/>
                                          </p:val>
                                        </p:tav>
                                        <p:tav tm="100000">
                                          <p:val>
                                            <p:fltVal val="0"/>
                                          </p:val>
                                        </p:tav>
                                      </p:tavLst>
                                    </p:anim>
                                    <p:animEffect transition="in" filter="fade">
                                      <p:cBhvr>
                                        <p:cTn id="208" dur="1000"/>
                                        <p:tgtEl>
                                          <p:spTgt spid="340"/>
                                        </p:tgtEl>
                                      </p:cBhvr>
                                    </p:animEffect>
                                  </p:childTnLst>
                                </p:cTn>
                              </p:par>
                              <p:par>
                                <p:cTn id="209" presetID="31" presetClass="entr" presetSubtype="0" fill="hold" nodeType="withEffect">
                                  <p:stCondLst>
                                    <p:cond delay="0"/>
                                  </p:stCondLst>
                                  <p:childTnLst>
                                    <p:set>
                                      <p:cBhvr>
                                        <p:cTn id="210" dur="1" fill="hold">
                                          <p:stCondLst>
                                            <p:cond delay="0"/>
                                          </p:stCondLst>
                                        </p:cTn>
                                        <p:tgtEl>
                                          <p:spTgt spid="294"/>
                                        </p:tgtEl>
                                        <p:attrNameLst>
                                          <p:attrName>style.visibility</p:attrName>
                                        </p:attrNameLst>
                                      </p:cBhvr>
                                      <p:to>
                                        <p:strVal val="visible"/>
                                      </p:to>
                                    </p:set>
                                    <p:anim calcmode="lin" valueType="num">
                                      <p:cBhvr>
                                        <p:cTn id="211" dur="1000" fill="hold"/>
                                        <p:tgtEl>
                                          <p:spTgt spid="294"/>
                                        </p:tgtEl>
                                        <p:attrNameLst>
                                          <p:attrName>ppt_w</p:attrName>
                                        </p:attrNameLst>
                                      </p:cBhvr>
                                      <p:tavLst>
                                        <p:tav tm="0">
                                          <p:val>
                                            <p:fltVal val="0"/>
                                          </p:val>
                                        </p:tav>
                                        <p:tav tm="100000">
                                          <p:val>
                                            <p:strVal val="#ppt_w"/>
                                          </p:val>
                                        </p:tav>
                                      </p:tavLst>
                                    </p:anim>
                                    <p:anim calcmode="lin" valueType="num">
                                      <p:cBhvr>
                                        <p:cTn id="212" dur="1000" fill="hold"/>
                                        <p:tgtEl>
                                          <p:spTgt spid="294"/>
                                        </p:tgtEl>
                                        <p:attrNameLst>
                                          <p:attrName>ppt_h</p:attrName>
                                        </p:attrNameLst>
                                      </p:cBhvr>
                                      <p:tavLst>
                                        <p:tav tm="0">
                                          <p:val>
                                            <p:fltVal val="0"/>
                                          </p:val>
                                        </p:tav>
                                        <p:tav tm="100000">
                                          <p:val>
                                            <p:strVal val="#ppt_h"/>
                                          </p:val>
                                        </p:tav>
                                      </p:tavLst>
                                    </p:anim>
                                    <p:anim calcmode="lin" valueType="num">
                                      <p:cBhvr>
                                        <p:cTn id="213" dur="1000" fill="hold"/>
                                        <p:tgtEl>
                                          <p:spTgt spid="294"/>
                                        </p:tgtEl>
                                        <p:attrNameLst>
                                          <p:attrName>style.rotation</p:attrName>
                                        </p:attrNameLst>
                                      </p:cBhvr>
                                      <p:tavLst>
                                        <p:tav tm="0">
                                          <p:val>
                                            <p:fltVal val="90"/>
                                          </p:val>
                                        </p:tav>
                                        <p:tav tm="100000">
                                          <p:val>
                                            <p:fltVal val="0"/>
                                          </p:val>
                                        </p:tav>
                                      </p:tavLst>
                                    </p:anim>
                                    <p:animEffect transition="in" filter="fade">
                                      <p:cBhvr>
                                        <p:cTn id="214" dur="1000"/>
                                        <p:tgtEl>
                                          <p:spTgt spid="294"/>
                                        </p:tgtEl>
                                      </p:cBhvr>
                                    </p:animEffect>
                                  </p:childTnLst>
                                </p:cTn>
                              </p:par>
                              <p:par>
                                <p:cTn id="215" presetID="31" presetClass="entr" presetSubtype="0" fill="hold" nodeType="withEffect">
                                  <p:stCondLst>
                                    <p:cond delay="500"/>
                                  </p:stCondLst>
                                  <p:childTnLst>
                                    <p:set>
                                      <p:cBhvr>
                                        <p:cTn id="216" dur="1" fill="hold">
                                          <p:stCondLst>
                                            <p:cond delay="0"/>
                                          </p:stCondLst>
                                        </p:cTn>
                                        <p:tgtEl>
                                          <p:spTgt spid="330"/>
                                        </p:tgtEl>
                                        <p:attrNameLst>
                                          <p:attrName>style.visibility</p:attrName>
                                        </p:attrNameLst>
                                      </p:cBhvr>
                                      <p:to>
                                        <p:strVal val="visible"/>
                                      </p:to>
                                    </p:set>
                                    <p:anim calcmode="lin" valueType="num">
                                      <p:cBhvr>
                                        <p:cTn id="217" dur="1000" fill="hold"/>
                                        <p:tgtEl>
                                          <p:spTgt spid="330"/>
                                        </p:tgtEl>
                                        <p:attrNameLst>
                                          <p:attrName>ppt_w</p:attrName>
                                        </p:attrNameLst>
                                      </p:cBhvr>
                                      <p:tavLst>
                                        <p:tav tm="0">
                                          <p:val>
                                            <p:fltVal val="0"/>
                                          </p:val>
                                        </p:tav>
                                        <p:tav tm="100000">
                                          <p:val>
                                            <p:strVal val="#ppt_w"/>
                                          </p:val>
                                        </p:tav>
                                      </p:tavLst>
                                    </p:anim>
                                    <p:anim calcmode="lin" valueType="num">
                                      <p:cBhvr>
                                        <p:cTn id="218" dur="1000" fill="hold"/>
                                        <p:tgtEl>
                                          <p:spTgt spid="330"/>
                                        </p:tgtEl>
                                        <p:attrNameLst>
                                          <p:attrName>ppt_h</p:attrName>
                                        </p:attrNameLst>
                                      </p:cBhvr>
                                      <p:tavLst>
                                        <p:tav tm="0">
                                          <p:val>
                                            <p:fltVal val="0"/>
                                          </p:val>
                                        </p:tav>
                                        <p:tav tm="100000">
                                          <p:val>
                                            <p:strVal val="#ppt_h"/>
                                          </p:val>
                                        </p:tav>
                                      </p:tavLst>
                                    </p:anim>
                                    <p:anim calcmode="lin" valueType="num">
                                      <p:cBhvr>
                                        <p:cTn id="219" dur="1000" fill="hold"/>
                                        <p:tgtEl>
                                          <p:spTgt spid="330"/>
                                        </p:tgtEl>
                                        <p:attrNameLst>
                                          <p:attrName>style.rotation</p:attrName>
                                        </p:attrNameLst>
                                      </p:cBhvr>
                                      <p:tavLst>
                                        <p:tav tm="0">
                                          <p:val>
                                            <p:fltVal val="90"/>
                                          </p:val>
                                        </p:tav>
                                        <p:tav tm="100000">
                                          <p:val>
                                            <p:fltVal val="0"/>
                                          </p:val>
                                        </p:tav>
                                      </p:tavLst>
                                    </p:anim>
                                    <p:animEffect transition="in" filter="fade">
                                      <p:cBhvr>
                                        <p:cTn id="220" dur="1000"/>
                                        <p:tgtEl>
                                          <p:spTgt spid="330"/>
                                        </p:tgtEl>
                                      </p:cBhvr>
                                    </p:animEffect>
                                  </p:childTnLst>
                                </p:cTn>
                              </p:par>
                              <p:par>
                                <p:cTn id="221" presetID="31" presetClass="entr" presetSubtype="0" fill="hold" nodeType="withEffect">
                                  <p:stCondLst>
                                    <p:cond delay="0"/>
                                  </p:stCondLst>
                                  <p:childTnLst>
                                    <p:set>
                                      <p:cBhvr>
                                        <p:cTn id="222" dur="1" fill="hold">
                                          <p:stCondLst>
                                            <p:cond delay="0"/>
                                          </p:stCondLst>
                                        </p:cTn>
                                        <p:tgtEl>
                                          <p:spTgt spid="344"/>
                                        </p:tgtEl>
                                        <p:attrNameLst>
                                          <p:attrName>style.visibility</p:attrName>
                                        </p:attrNameLst>
                                      </p:cBhvr>
                                      <p:to>
                                        <p:strVal val="visible"/>
                                      </p:to>
                                    </p:set>
                                    <p:anim calcmode="lin" valueType="num">
                                      <p:cBhvr>
                                        <p:cTn id="223" dur="1000" fill="hold"/>
                                        <p:tgtEl>
                                          <p:spTgt spid="344"/>
                                        </p:tgtEl>
                                        <p:attrNameLst>
                                          <p:attrName>ppt_w</p:attrName>
                                        </p:attrNameLst>
                                      </p:cBhvr>
                                      <p:tavLst>
                                        <p:tav tm="0">
                                          <p:val>
                                            <p:fltVal val="0"/>
                                          </p:val>
                                        </p:tav>
                                        <p:tav tm="100000">
                                          <p:val>
                                            <p:strVal val="#ppt_w"/>
                                          </p:val>
                                        </p:tav>
                                      </p:tavLst>
                                    </p:anim>
                                    <p:anim calcmode="lin" valueType="num">
                                      <p:cBhvr>
                                        <p:cTn id="224" dur="1000" fill="hold"/>
                                        <p:tgtEl>
                                          <p:spTgt spid="344"/>
                                        </p:tgtEl>
                                        <p:attrNameLst>
                                          <p:attrName>ppt_h</p:attrName>
                                        </p:attrNameLst>
                                      </p:cBhvr>
                                      <p:tavLst>
                                        <p:tav tm="0">
                                          <p:val>
                                            <p:fltVal val="0"/>
                                          </p:val>
                                        </p:tav>
                                        <p:tav tm="100000">
                                          <p:val>
                                            <p:strVal val="#ppt_h"/>
                                          </p:val>
                                        </p:tav>
                                      </p:tavLst>
                                    </p:anim>
                                    <p:anim calcmode="lin" valueType="num">
                                      <p:cBhvr>
                                        <p:cTn id="225" dur="1000" fill="hold"/>
                                        <p:tgtEl>
                                          <p:spTgt spid="344"/>
                                        </p:tgtEl>
                                        <p:attrNameLst>
                                          <p:attrName>style.rotation</p:attrName>
                                        </p:attrNameLst>
                                      </p:cBhvr>
                                      <p:tavLst>
                                        <p:tav tm="0">
                                          <p:val>
                                            <p:fltVal val="90"/>
                                          </p:val>
                                        </p:tav>
                                        <p:tav tm="100000">
                                          <p:val>
                                            <p:fltVal val="0"/>
                                          </p:val>
                                        </p:tav>
                                      </p:tavLst>
                                    </p:anim>
                                    <p:animEffect transition="in" filter="fade">
                                      <p:cBhvr>
                                        <p:cTn id="226" dur="1000"/>
                                        <p:tgtEl>
                                          <p:spTgt spid="344"/>
                                        </p:tgtEl>
                                      </p:cBhvr>
                                    </p:animEffect>
                                  </p:childTnLst>
                                </p:cTn>
                              </p:par>
                              <p:par>
                                <p:cTn id="227" presetID="31" presetClass="entr" presetSubtype="0" fill="hold" nodeType="withEffect">
                                  <p:stCondLst>
                                    <p:cond delay="500"/>
                                  </p:stCondLst>
                                  <p:childTnLst>
                                    <p:set>
                                      <p:cBhvr>
                                        <p:cTn id="228" dur="1" fill="hold">
                                          <p:stCondLst>
                                            <p:cond delay="0"/>
                                          </p:stCondLst>
                                        </p:cTn>
                                        <p:tgtEl>
                                          <p:spTgt spid="286"/>
                                        </p:tgtEl>
                                        <p:attrNameLst>
                                          <p:attrName>style.visibility</p:attrName>
                                        </p:attrNameLst>
                                      </p:cBhvr>
                                      <p:to>
                                        <p:strVal val="visible"/>
                                      </p:to>
                                    </p:set>
                                    <p:anim calcmode="lin" valueType="num">
                                      <p:cBhvr>
                                        <p:cTn id="229" dur="1000" fill="hold"/>
                                        <p:tgtEl>
                                          <p:spTgt spid="286"/>
                                        </p:tgtEl>
                                        <p:attrNameLst>
                                          <p:attrName>ppt_w</p:attrName>
                                        </p:attrNameLst>
                                      </p:cBhvr>
                                      <p:tavLst>
                                        <p:tav tm="0">
                                          <p:val>
                                            <p:fltVal val="0"/>
                                          </p:val>
                                        </p:tav>
                                        <p:tav tm="100000">
                                          <p:val>
                                            <p:strVal val="#ppt_w"/>
                                          </p:val>
                                        </p:tav>
                                      </p:tavLst>
                                    </p:anim>
                                    <p:anim calcmode="lin" valueType="num">
                                      <p:cBhvr>
                                        <p:cTn id="230" dur="1000" fill="hold"/>
                                        <p:tgtEl>
                                          <p:spTgt spid="286"/>
                                        </p:tgtEl>
                                        <p:attrNameLst>
                                          <p:attrName>ppt_h</p:attrName>
                                        </p:attrNameLst>
                                      </p:cBhvr>
                                      <p:tavLst>
                                        <p:tav tm="0">
                                          <p:val>
                                            <p:fltVal val="0"/>
                                          </p:val>
                                        </p:tav>
                                        <p:tav tm="100000">
                                          <p:val>
                                            <p:strVal val="#ppt_h"/>
                                          </p:val>
                                        </p:tav>
                                      </p:tavLst>
                                    </p:anim>
                                    <p:anim calcmode="lin" valueType="num">
                                      <p:cBhvr>
                                        <p:cTn id="231" dur="1000" fill="hold"/>
                                        <p:tgtEl>
                                          <p:spTgt spid="286"/>
                                        </p:tgtEl>
                                        <p:attrNameLst>
                                          <p:attrName>style.rotation</p:attrName>
                                        </p:attrNameLst>
                                      </p:cBhvr>
                                      <p:tavLst>
                                        <p:tav tm="0">
                                          <p:val>
                                            <p:fltVal val="90"/>
                                          </p:val>
                                        </p:tav>
                                        <p:tav tm="100000">
                                          <p:val>
                                            <p:fltVal val="0"/>
                                          </p:val>
                                        </p:tav>
                                      </p:tavLst>
                                    </p:anim>
                                    <p:animEffect transition="in" filter="fade">
                                      <p:cBhvr>
                                        <p:cTn id="232" dur="1000"/>
                                        <p:tgtEl>
                                          <p:spTgt spid="286"/>
                                        </p:tgtEl>
                                      </p:cBhvr>
                                    </p:animEffect>
                                  </p:childTnLst>
                                </p:cTn>
                              </p:par>
                              <p:par>
                                <p:cTn id="233" presetID="31" presetClass="entr" presetSubtype="0" fill="hold" nodeType="withEffect">
                                  <p:stCondLst>
                                    <p:cond delay="250"/>
                                  </p:stCondLst>
                                  <p:childTnLst>
                                    <p:set>
                                      <p:cBhvr>
                                        <p:cTn id="234" dur="1" fill="hold">
                                          <p:stCondLst>
                                            <p:cond delay="0"/>
                                          </p:stCondLst>
                                        </p:cTn>
                                        <p:tgtEl>
                                          <p:spTgt spid="293"/>
                                        </p:tgtEl>
                                        <p:attrNameLst>
                                          <p:attrName>style.visibility</p:attrName>
                                        </p:attrNameLst>
                                      </p:cBhvr>
                                      <p:to>
                                        <p:strVal val="visible"/>
                                      </p:to>
                                    </p:set>
                                    <p:anim calcmode="lin" valueType="num">
                                      <p:cBhvr>
                                        <p:cTn id="235" dur="1000" fill="hold"/>
                                        <p:tgtEl>
                                          <p:spTgt spid="293"/>
                                        </p:tgtEl>
                                        <p:attrNameLst>
                                          <p:attrName>ppt_w</p:attrName>
                                        </p:attrNameLst>
                                      </p:cBhvr>
                                      <p:tavLst>
                                        <p:tav tm="0">
                                          <p:val>
                                            <p:fltVal val="0"/>
                                          </p:val>
                                        </p:tav>
                                        <p:tav tm="100000">
                                          <p:val>
                                            <p:strVal val="#ppt_w"/>
                                          </p:val>
                                        </p:tav>
                                      </p:tavLst>
                                    </p:anim>
                                    <p:anim calcmode="lin" valueType="num">
                                      <p:cBhvr>
                                        <p:cTn id="236" dur="1000" fill="hold"/>
                                        <p:tgtEl>
                                          <p:spTgt spid="293"/>
                                        </p:tgtEl>
                                        <p:attrNameLst>
                                          <p:attrName>ppt_h</p:attrName>
                                        </p:attrNameLst>
                                      </p:cBhvr>
                                      <p:tavLst>
                                        <p:tav tm="0">
                                          <p:val>
                                            <p:fltVal val="0"/>
                                          </p:val>
                                        </p:tav>
                                        <p:tav tm="100000">
                                          <p:val>
                                            <p:strVal val="#ppt_h"/>
                                          </p:val>
                                        </p:tav>
                                      </p:tavLst>
                                    </p:anim>
                                    <p:anim calcmode="lin" valueType="num">
                                      <p:cBhvr>
                                        <p:cTn id="237" dur="1000" fill="hold"/>
                                        <p:tgtEl>
                                          <p:spTgt spid="293"/>
                                        </p:tgtEl>
                                        <p:attrNameLst>
                                          <p:attrName>style.rotation</p:attrName>
                                        </p:attrNameLst>
                                      </p:cBhvr>
                                      <p:tavLst>
                                        <p:tav tm="0">
                                          <p:val>
                                            <p:fltVal val="90"/>
                                          </p:val>
                                        </p:tav>
                                        <p:tav tm="100000">
                                          <p:val>
                                            <p:fltVal val="0"/>
                                          </p:val>
                                        </p:tav>
                                      </p:tavLst>
                                    </p:anim>
                                    <p:animEffect transition="in" filter="fade">
                                      <p:cBhvr>
                                        <p:cTn id="238" dur="1000"/>
                                        <p:tgtEl>
                                          <p:spTgt spid="293"/>
                                        </p:tgtEl>
                                      </p:cBhvr>
                                    </p:animEffect>
                                  </p:childTnLst>
                                </p:cTn>
                              </p:par>
                              <p:par>
                                <p:cTn id="239" presetID="31" presetClass="entr" presetSubtype="0" fill="hold" nodeType="withEffect">
                                  <p:stCondLst>
                                    <p:cond delay="0"/>
                                  </p:stCondLst>
                                  <p:childTnLst>
                                    <p:set>
                                      <p:cBhvr>
                                        <p:cTn id="240" dur="1" fill="hold">
                                          <p:stCondLst>
                                            <p:cond delay="0"/>
                                          </p:stCondLst>
                                        </p:cTn>
                                        <p:tgtEl>
                                          <p:spTgt spid="299"/>
                                        </p:tgtEl>
                                        <p:attrNameLst>
                                          <p:attrName>style.visibility</p:attrName>
                                        </p:attrNameLst>
                                      </p:cBhvr>
                                      <p:to>
                                        <p:strVal val="visible"/>
                                      </p:to>
                                    </p:set>
                                    <p:anim calcmode="lin" valueType="num">
                                      <p:cBhvr>
                                        <p:cTn id="241" dur="1000" fill="hold"/>
                                        <p:tgtEl>
                                          <p:spTgt spid="299"/>
                                        </p:tgtEl>
                                        <p:attrNameLst>
                                          <p:attrName>ppt_w</p:attrName>
                                        </p:attrNameLst>
                                      </p:cBhvr>
                                      <p:tavLst>
                                        <p:tav tm="0">
                                          <p:val>
                                            <p:fltVal val="0"/>
                                          </p:val>
                                        </p:tav>
                                        <p:tav tm="100000">
                                          <p:val>
                                            <p:strVal val="#ppt_w"/>
                                          </p:val>
                                        </p:tav>
                                      </p:tavLst>
                                    </p:anim>
                                    <p:anim calcmode="lin" valueType="num">
                                      <p:cBhvr>
                                        <p:cTn id="242" dur="1000" fill="hold"/>
                                        <p:tgtEl>
                                          <p:spTgt spid="299"/>
                                        </p:tgtEl>
                                        <p:attrNameLst>
                                          <p:attrName>ppt_h</p:attrName>
                                        </p:attrNameLst>
                                      </p:cBhvr>
                                      <p:tavLst>
                                        <p:tav tm="0">
                                          <p:val>
                                            <p:fltVal val="0"/>
                                          </p:val>
                                        </p:tav>
                                        <p:tav tm="100000">
                                          <p:val>
                                            <p:strVal val="#ppt_h"/>
                                          </p:val>
                                        </p:tav>
                                      </p:tavLst>
                                    </p:anim>
                                    <p:anim calcmode="lin" valueType="num">
                                      <p:cBhvr>
                                        <p:cTn id="243" dur="1000" fill="hold"/>
                                        <p:tgtEl>
                                          <p:spTgt spid="299"/>
                                        </p:tgtEl>
                                        <p:attrNameLst>
                                          <p:attrName>style.rotation</p:attrName>
                                        </p:attrNameLst>
                                      </p:cBhvr>
                                      <p:tavLst>
                                        <p:tav tm="0">
                                          <p:val>
                                            <p:fltVal val="90"/>
                                          </p:val>
                                        </p:tav>
                                        <p:tav tm="100000">
                                          <p:val>
                                            <p:fltVal val="0"/>
                                          </p:val>
                                        </p:tav>
                                      </p:tavLst>
                                    </p:anim>
                                    <p:animEffect transition="in" filter="fade">
                                      <p:cBhvr>
                                        <p:cTn id="244" dur="1000"/>
                                        <p:tgtEl>
                                          <p:spTgt spid="299"/>
                                        </p:tgtEl>
                                      </p:cBhvr>
                                    </p:animEffect>
                                  </p:childTnLst>
                                </p:cTn>
                              </p:par>
                              <p:par>
                                <p:cTn id="245" presetID="31" presetClass="entr" presetSubtype="0" fill="hold" nodeType="withEffect">
                                  <p:stCondLst>
                                    <p:cond delay="500"/>
                                  </p:stCondLst>
                                  <p:childTnLst>
                                    <p:set>
                                      <p:cBhvr>
                                        <p:cTn id="246" dur="1" fill="hold">
                                          <p:stCondLst>
                                            <p:cond delay="0"/>
                                          </p:stCondLst>
                                        </p:cTn>
                                        <p:tgtEl>
                                          <p:spTgt spid="319"/>
                                        </p:tgtEl>
                                        <p:attrNameLst>
                                          <p:attrName>style.visibility</p:attrName>
                                        </p:attrNameLst>
                                      </p:cBhvr>
                                      <p:to>
                                        <p:strVal val="visible"/>
                                      </p:to>
                                    </p:set>
                                    <p:anim calcmode="lin" valueType="num">
                                      <p:cBhvr>
                                        <p:cTn id="247" dur="1000" fill="hold"/>
                                        <p:tgtEl>
                                          <p:spTgt spid="319"/>
                                        </p:tgtEl>
                                        <p:attrNameLst>
                                          <p:attrName>ppt_w</p:attrName>
                                        </p:attrNameLst>
                                      </p:cBhvr>
                                      <p:tavLst>
                                        <p:tav tm="0">
                                          <p:val>
                                            <p:fltVal val="0"/>
                                          </p:val>
                                        </p:tav>
                                        <p:tav tm="100000">
                                          <p:val>
                                            <p:strVal val="#ppt_w"/>
                                          </p:val>
                                        </p:tav>
                                      </p:tavLst>
                                    </p:anim>
                                    <p:anim calcmode="lin" valueType="num">
                                      <p:cBhvr>
                                        <p:cTn id="248" dur="1000" fill="hold"/>
                                        <p:tgtEl>
                                          <p:spTgt spid="319"/>
                                        </p:tgtEl>
                                        <p:attrNameLst>
                                          <p:attrName>ppt_h</p:attrName>
                                        </p:attrNameLst>
                                      </p:cBhvr>
                                      <p:tavLst>
                                        <p:tav tm="0">
                                          <p:val>
                                            <p:fltVal val="0"/>
                                          </p:val>
                                        </p:tav>
                                        <p:tav tm="100000">
                                          <p:val>
                                            <p:strVal val="#ppt_h"/>
                                          </p:val>
                                        </p:tav>
                                      </p:tavLst>
                                    </p:anim>
                                    <p:anim calcmode="lin" valueType="num">
                                      <p:cBhvr>
                                        <p:cTn id="249" dur="1000" fill="hold"/>
                                        <p:tgtEl>
                                          <p:spTgt spid="319"/>
                                        </p:tgtEl>
                                        <p:attrNameLst>
                                          <p:attrName>style.rotation</p:attrName>
                                        </p:attrNameLst>
                                      </p:cBhvr>
                                      <p:tavLst>
                                        <p:tav tm="0">
                                          <p:val>
                                            <p:fltVal val="90"/>
                                          </p:val>
                                        </p:tav>
                                        <p:tav tm="100000">
                                          <p:val>
                                            <p:fltVal val="0"/>
                                          </p:val>
                                        </p:tav>
                                      </p:tavLst>
                                    </p:anim>
                                    <p:animEffect transition="in" filter="fade">
                                      <p:cBhvr>
                                        <p:cTn id="250" dur="1000"/>
                                        <p:tgtEl>
                                          <p:spTgt spid="319"/>
                                        </p:tgtEl>
                                      </p:cBhvr>
                                    </p:animEffect>
                                  </p:childTnLst>
                                </p:cTn>
                              </p:par>
                              <p:par>
                                <p:cTn id="251" presetID="31" presetClass="entr" presetSubtype="0" fill="hold" nodeType="withEffect">
                                  <p:stCondLst>
                                    <p:cond delay="250"/>
                                  </p:stCondLst>
                                  <p:childTnLst>
                                    <p:set>
                                      <p:cBhvr>
                                        <p:cTn id="252" dur="1" fill="hold">
                                          <p:stCondLst>
                                            <p:cond delay="0"/>
                                          </p:stCondLst>
                                        </p:cTn>
                                        <p:tgtEl>
                                          <p:spTgt spid="315"/>
                                        </p:tgtEl>
                                        <p:attrNameLst>
                                          <p:attrName>style.visibility</p:attrName>
                                        </p:attrNameLst>
                                      </p:cBhvr>
                                      <p:to>
                                        <p:strVal val="visible"/>
                                      </p:to>
                                    </p:set>
                                    <p:anim calcmode="lin" valueType="num">
                                      <p:cBhvr>
                                        <p:cTn id="253" dur="1000" fill="hold"/>
                                        <p:tgtEl>
                                          <p:spTgt spid="315"/>
                                        </p:tgtEl>
                                        <p:attrNameLst>
                                          <p:attrName>ppt_w</p:attrName>
                                        </p:attrNameLst>
                                      </p:cBhvr>
                                      <p:tavLst>
                                        <p:tav tm="0">
                                          <p:val>
                                            <p:fltVal val="0"/>
                                          </p:val>
                                        </p:tav>
                                        <p:tav tm="100000">
                                          <p:val>
                                            <p:strVal val="#ppt_w"/>
                                          </p:val>
                                        </p:tav>
                                      </p:tavLst>
                                    </p:anim>
                                    <p:anim calcmode="lin" valueType="num">
                                      <p:cBhvr>
                                        <p:cTn id="254" dur="1000" fill="hold"/>
                                        <p:tgtEl>
                                          <p:spTgt spid="315"/>
                                        </p:tgtEl>
                                        <p:attrNameLst>
                                          <p:attrName>ppt_h</p:attrName>
                                        </p:attrNameLst>
                                      </p:cBhvr>
                                      <p:tavLst>
                                        <p:tav tm="0">
                                          <p:val>
                                            <p:fltVal val="0"/>
                                          </p:val>
                                        </p:tav>
                                        <p:tav tm="100000">
                                          <p:val>
                                            <p:strVal val="#ppt_h"/>
                                          </p:val>
                                        </p:tav>
                                      </p:tavLst>
                                    </p:anim>
                                    <p:anim calcmode="lin" valueType="num">
                                      <p:cBhvr>
                                        <p:cTn id="255" dur="1000" fill="hold"/>
                                        <p:tgtEl>
                                          <p:spTgt spid="315"/>
                                        </p:tgtEl>
                                        <p:attrNameLst>
                                          <p:attrName>style.rotation</p:attrName>
                                        </p:attrNameLst>
                                      </p:cBhvr>
                                      <p:tavLst>
                                        <p:tav tm="0">
                                          <p:val>
                                            <p:fltVal val="90"/>
                                          </p:val>
                                        </p:tav>
                                        <p:tav tm="100000">
                                          <p:val>
                                            <p:fltVal val="0"/>
                                          </p:val>
                                        </p:tav>
                                      </p:tavLst>
                                    </p:anim>
                                    <p:animEffect transition="in" filter="fade">
                                      <p:cBhvr>
                                        <p:cTn id="256" dur="1000"/>
                                        <p:tgtEl>
                                          <p:spTgt spid="315"/>
                                        </p:tgtEl>
                                      </p:cBhvr>
                                    </p:animEffect>
                                  </p:childTnLst>
                                </p:cTn>
                              </p:par>
                              <p:par>
                                <p:cTn id="257" presetID="31" presetClass="entr" presetSubtype="0" fill="hold" nodeType="withEffect">
                                  <p:stCondLst>
                                    <p:cond delay="500"/>
                                  </p:stCondLst>
                                  <p:childTnLst>
                                    <p:set>
                                      <p:cBhvr>
                                        <p:cTn id="258" dur="1" fill="hold">
                                          <p:stCondLst>
                                            <p:cond delay="0"/>
                                          </p:stCondLst>
                                        </p:cTn>
                                        <p:tgtEl>
                                          <p:spTgt spid="313"/>
                                        </p:tgtEl>
                                        <p:attrNameLst>
                                          <p:attrName>style.visibility</p:attrName>
                                        </p:attrNameLst>
                                      </p:cBhvr>
                                      <p:to>
                                        <p:strVal val="visible"/>
                                      </p:to>
                                    </p:set>
                                    <p:anim calcmode="lin" valueType="num">
                                      <p:cBhvr>
                                        <p:cTn id="259" dur="1000" fill="hold"/>
                                        <p:tgtEl>
                                          <p:spTgt spid="313"/>
                                        </p:tgtEl>
                                        <p:attrNameLst>
                                          <p:attrName>ppt_w</p:attrName>
                                        </p:attrNameLst>
                                      </p:cBhvr>
                                      <p:tavLst>
                                        <p:tav tm="0">
                                          <p:val>
                                            <p:fltVal val="0"/>
                                          </p:val>
                                        </p:tav>
                                        <p:tav tm="100000">
                                          <p:val>
                                            <p:strVal val="#ppt_w"/>
                                          </p:val>
                                        </p:tav>
                                      </p:tavLst>
                                    </p:anim>
                                    <p:anim calcmode="lin" valueType="num">
                                      <p:cBhvr>
                                        <p:cTn id="260" dur="1000" fill="hold"/>
                                        <p:tgtEl>
                                          <p:spTgt spid="313"/>
                                        </p:tgtEl>
                                        <p:attrNameLst>
                                          <p:attrName>ppt_h</p:attrName>
                                        </p:attrNameLst>
                                      </p:cBhvr>
                                      <p:tavLst>
                                        <p:tav tm="0">
                                          <p:val>
                                            <p:fltVal val="0"/>
                                          </p:val>
                                        </p:tav>
                                        <p:tav tm="100000">
                                          <p:val>
                                            <p:strVal val="#ppt_h"/>
                                          </p:val>
                                        </p:tav>
                                      </p:tavLst>
                                    </p:anim>
                                    <p:anim calcmode="lin" valueType="num">
                                      <p:cBhvr>
                                        <p:cTn id="261" dur="1000" fill="hold"/>
                                        <p:tgtEl>
                                          <p:spTgt spid="313"/>
                                        </p:tgtEl>
                                        <p:attrNameLst>
                                          <p:attrName>style.rotation</p:attrName>
                                        </p:attrNameLst>
                                      </p:cBhvr>
                                      <p:tavLst>
                                        <p:tav tm="0">
                                          <p:val>
                                            <p:fltVal val="90"/>
                                          </p:val>
                                        </p:tav>
                                        <p:tav tm="100000">
                                          <p:val>
                                            <p:fltVal val="0"/>
                                          </p:val>
                                        </p:tav>
                                      </p:tavLst>
                                    </p:anim>
                                    <p:animEffect transition="in" filter="fade">
                                      <p:cBhvr>
                                        <p:cTn id="262" dur="1000"/>
                                        <p:tgtEl>
                                          <p:spTgt spid="313"/>
                                        </p:tgtEl>
                                      </p:cBhvr>
                                    </p:animEffect>
                                  </p:childTnLst>
                                </p:cTn>
                              </p:par>
                              <p:par>
                                <p:cTn id="263" presetID="31" presetClass="entr" presetSubtype="0" fill="hold" nodeType="withEffect">
                                  <p:stCondLst>
                                    <p:cond delay="0"/>
                                  </p:stCondLst>
                                  <p:childTnLst>
                                    <p:set>
                                      <p:cBhvr>
                                        <p:cTn id="264" dur="1" fill="hold">
                                          <p:stCondLst>
                                            <p:cond delay="0"/>
                                          </p:stCondLst>
                                        </p:cTn>
                                        <p:tgtEl>
                                          <p:spTgt spid="297"/>
                                        </p:tgtEl>
                                        <p:attrNameLst>
                                          <p:attrName>style.visibility</p:attrName>
                                        </p:attrNameLst>
                                      </p:cBhvr>
                                      <p:to>
                                        <p:strVal val="visible"/>
                                      </p:to>
                                    </p:set>
                                    <p:anim calcmode="lin" valueType="num">
                                      <p:cBhvr>
                                        <p:cTn id="265" dur="1000" fill="hold"/>
                                        <p:tgtEl>
                                          <p:spTgt spid="297"/>
                                        </p:tgtEl>
                                        <p:attrNameLst>
                                          <p:attrName>ppt_w</p:attrName>
                                        </p:attrNameLst>
                                      </p:cBhvr>
                                      <p:tavLst>
                                        <p:tav tm="0">
                                          <p:val>
                                            <p:fltVal val="0"/>
                                          </p:val>
                                        </p:tav>
                                        <p:tav tm="100000">
                                          <p:val>
                                            <p:strVal val="#ppt_w"/>
                                          </p:val>
                                        </p:tav>
                                      </p:tavLst>
                                    </p:anim>
                                    <p:anim calcmode="lin" valueType="num">
                                      <p:cBhvr>
                                        <p:cTn id="266" dur="1000" fill="hold"/>
                                        <p:tgtEl>
                                          <p:spTgt spid="297"/>
                                        </p:tgtEl>
                                        <p:attrNameLst>
                                          <p:attrName>ppt_h</p:attrName>
                                        </p:attrNameLst>
                                      </p:cBhvr>
                                      <p:tavLst>
                                        <p:tav tm="0">
                                          <p:val>
                                            <p:fltVal val="0"/>
                                          </p:val>
                                        </p:tav>
                                        <p:tav tm="100000">
                                          <p:val>
                                            <p:strVal val="#ppt_h"/>
                                          </p:val>
                                        </p:tav>
                                      </p:tavLst>
                                    </p:anim>
                                    <p:anim calcmode="lin" valueType="num">
                                      <p:cBhvr>
                                        <p:cTn id="267" dur="1000" fill="hold"/>
                                        <p:tgtEl>
                                          <p:spTgt spid="297"/>
                                        </p:tgtEl>
                                        <p:attrNameLst>
                                          <p:attrName>style.rotation</p:attrName>
                                        </p:attrNameLst>
                                      </p:cBhvr>
                                      <p:tavLst>
                                        <p:tav tm="0">
                                          <p:val>
                                            <p:fltVal val="90"/>
                                          </p:val>
                                        </p:tav>
                                        <p:tav tm="100000">
                                          <p:val>
                                            <p:fltVal val="0"/>
                                          </p:val>
                                        </p:tav>
                                      </p:tavLst>
                                    </p:anim>
                                    <p:animEffect transition="in" filter="fade">
                                      <p:cBhvr>
                                        <p:cTn id="268" dur="1000"/>
                                        <p:tgtEl>
                                          <p:spTgt spid="297"/>
                                        </p:tgtEl>
                                      </p:cBhvr>
                                    </p:animEffect>
                                  </p:childTnLst>
                                </p:cTn>
                              </p:par>
                              <p:par>
                                <p:cTn id="269" presetID="31" presetClass="entr" presetSubtype="0" fill="hold" nodeType="withEffect">
                                  <p:stCondLst>
                                    <p:cond delay="250"/>
                                  </p:stCondLst>
                                  <p:childTnLst>
                                    <p:set>
                                      <p:cBhvr>
                                        <p:cTn id="270" dur="1" fill="hold">
                                          <p:stCondLst>
                                            <p:cond delay="0"/>
                                          </p:stCondLst>
                                        </p:cTn>
                                        <p:tgtEl>
                                          <p:spTgt spid="303"/>
                                        </p:tgtEl>
                                        <p:attrNameLst>
                                          <p:attrName>style.visibility</p:attrName>
                                        </p:attrNameLst>
                                      </p:cBhvr>
                                      <p:to>
                                        <p:strVal val="visible"/>
                                      </p:to>
                                    </p:set>
                                    <p:anim calcmode="lin" valueType="num">
                                      <p:cBhvr>
                                        <p:cTn id="271" dur="1000" fill="hold"/>
                                        <p:tgtEl>
                                          <p:spTgt spid="303"/>
                                        </p:tgtEl>
                                        <p:attrNameLst>
                                          <p:attrName>ppt_w</p:attrName>
                                        </p:attrNameLst>
                                      </p:cBhvr>
                                      <p:tavLst>
                                        <p:tav tm="0">
                                          <p:val>
                                            <p:fltVal val="0"/>
                                          </p:val>
                                        </p:tav>
                                        <p:tav tm="100000">
                                          <p:val>
                                            <p:strVal val="#ppt_w"/>
                                          </p:val>
                                        </p:tav>
                                      </p:tavLst>
                                    </p:anim>
                                    <p:anim calcmode="lin" valueType="num">
                                      <p:cBhvr>
                                        <p:cTn id="272" dur="1000" fill="hold"/>
                                        <p:tgtEl>
                                          <p:spTgt spid="303"/>
                                        </p:tgtEl>
                                        <p:attrNameLst>
                                          <p:attrName>ppt_h</p:attrName>
                                        </p:attrNameLst>
                                      </p:cBhvr>
                                      <p:tavLst>
                                        <p:tav tm="0">
                                          <p:val>
                                            <p:fltVal val="0"/>
                                          </p:val>
                                        </p:tav>
                                        <p:tav tm="100000">
                                          <p:val>
                                            <p:strVal val="#ppt_h"/>
                                          </p:val>
                                        </p:tav>
                                      </p:tavLst>
                                    </p:anim>
                                    <p:anim calcmode="lin" valueType="num">
                                      <p:cBhvr>
                                        <p:cTn id="273" dur="1000" fill="hold"/>
                                        <p:tgtEl>
                                          <p:spTgt spid="303"/>
                                        </p:tgtEl>
                                        <p:attrNameLst>
                                          <p:attrName>style.rotation</p:attrName>
                                        </p:attrNameLst>
                                      </p:cBhvr>
                                      <p:tavLst>
                                        <p:tav tm="0">
                                          <p:val>
                                            <p:fltVal val="90"/>
                                          </p:val>
                                        </p:tav>
                                        <p:tav tm="100000">
                                          <p:val>
                                            <p:fltVal val="0"/>
                                          </p:val>
                                        </p:tav>
                                      </p:tavLst>
                                    </p:anim>
                                    <p:animEffect transition="in" filter="fade">
                                      <p:cBhvr>
                                        <p:cTn id="274" dur="1000"/>
                                        <p:tgtEl>
                                          <p:spTgt spid="3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292"/>
                                        </p:tgtEl>
                                        <p:attrNameLst>
                                          <p:attrName>style.visibility</p:attrName>
                                        </p:attrNameLst>
                                      </p:cBhvr>
                                      <p:to>
                                        <p:strVal val="visible"/>
                                      </p:to>
                                    </p:set>
                                    <p:anim calcmode="lin" valueType="num">
                                      <p:cBhvr>
                                        <p:cTn id="277" dur="1000" fill="hold"/>
                                        <p:tgtEl>
                                          <p:spTgt spid="292"/>
                                        </p:tgtEl>
                                        <p:attrNameLst>
                                          <p:attrName>ppt_w</p:attrName>
                                        </p:attrNameLst>
                                      </p:cBhvr>
                                      <p:tavLst>
                                        <p:tav tm="0">
                                          <p:val>
                                            <p:fltVal val="0"/>
                                          </p:val>
                                        </p:tav>
                                        <p:tav tm="100000">
                                          <p:val>
                                            <p:strVal val="#ppt_w"/>
                                          </p:val>
                                        </p:tav>
                                      </p:tavLst>
                                    </p:anim>
                                    <p:anim calcmode="lin" valueType="num">
                                      <p:cBhvr>
                                        <p:cTn id="278" dur="1000" fill="hold"/>
                                        <p:tgtEl>
                                          <p:spTgt spid="292"/>
                                        </p:tgtEl>
                                        <p:attrNameLst>
                                          <p:attrName>ppt_h</p:attrName>
                                        </p:attrNameLst>
                                      </p:cBhvr>
                                      <p:tavLst>
                                        <p:tav tm="0">
                                          <p:val>
                                            <p:fltVal val="0"/>
                                          </p:val>
                                        </p:tav>
                                        <p:tav tm="100000">
                                          <p:val>
                                            <p:strVal val="#ppt_h"/>
                                          </p:val>
                                        </p:tav>
                                      </p:tavLst>
                                    </p:anim>
                                    <p:anim calcmode="lin" valueType="num">
                                      <p:cBhvr>
                                        <p:cTn id="279" dur="1000" fill="hold"/>
                                        <p:tgtEl>
                                          <p:spTgt spid="292"/>
                                        </p:tgtEl>
                                        <p:attrNameLst>
                                          <p:attrName>style.rotation</p:attrName>
                                        </p:attrNameLst>
                                      </p:cBhvr>
                                      <p:tavLst>
                                        <p:tav tm="0">
                                          <p:val>
                                            <p:fltVal val="90"/>
                                          </p:val>
                                        </p:tav>
                                        <p:tav tm="100000">
                                          <p:val>
                                            <p:fltVal val="0"/>
                                          </p:val>
                                        </p:tav>
                                      </p:tavLst>
                                    </p:anim>
                                    <p:animEffect transition="in" filter="fade">
                                      <p:cBhvr>
                                        <p:cTn id="280" dur="1000"/>
                                        <p:tgtEl>
                                          <p:spTgt spid="292"/>
                                        </p:tgtEl>
                                      </p:cBhvr>
                                    </p:animEffect>
                                  </p:childTnLst>
                                </p:cTn>
                              </p:par>
                              <p:par>
                                <p:cTn id="281" presetID="31" presetClass="entr" presetSubtype="0" fill="hold" nodeType="withEffect">
                                  <p:stCondLst>
                                    <p:cond delay="0"/>
                                  </p:stCondLst>
                                  <p:childTnLst>
                                    <p:set>
                                      <p:cBhvr>
                                        <p:cTn id="282" dur="1" fill="hold">
                                          <p:stCondLst>
                                            <p:cond delay="0"/>
                                          </p:stCondLst>
                                        </p:cTn>
                                        <p:tgtEl>
                                          <p:spTgt spid="287"/>
                                        </p:tgtEl>
                                        <p:attrNameLst>
                                          <p:attrName>style.visibility</p:attrName>
                                        </p:attrNameLst>
                                      </p:cBhvr>
                                      <p:to>
                                        <p:strVal val="visible"/>
                                      </p:to>
                                    </p:set>
                                    <p:anim calcmode="lin" valueType="num">
                                      <p:cBhvr>
                                        <p:cTn id="283" dur="1000" fill="hold"/>
                                        <p:tgtEl>
                                          <p:spTgt spid="287"/>
                                        </p:tgtEl>
                                        <p:attrNameLst>
                                          <p:attrName>ppt_w</p:attrName>
                                        </p:attrNameLst>
                                      </p:cBhvr>
                                      <p:tavLst>
                                        <p:tav tm="0">
                                          <p:val>
                                            <p:fltVal val="0"/>
                                          </p:val>
                                        </p:tav>
                                        <p:tav tm="100000">
                                          <p:val>
                                            <p:strVal val="#ppt_w"/>
                                          </p:val>
                                        </p:tav>
                                      </p:tavLst>
                                    </p:anim>
                                    <p:anim calcmode="lin" valueType="num">
                                      <p:cBhvr>
                                        <p:cTn id="284" dur="1000" fill="hold"/>
                                        <p:tgtEl>
                                          <p:spTgt spid="287"/>
                                        </p:tgtEl>
                                        <p:attrNameLst>
                                          <p:attrName>ppt_h</p:attrName>
                                        </p:attrNameLst>
                                      </p:cBhvr>
                                      <p:tavLst>
                                        <p:tav tm="0">
                                          <p:val>
                                            <p:fltVal val="0"/>
                                          </p:val>
                                        </p:tav>
                                        <p:tav tm="100000">
                                          <p:val>
                                            <p:strVal val="#ppt_h"/>
                                          </p:val>
                                        </p:tav>
                                      </p:tavLst>
                                    </p:anim>
                                    <p:anim calcmode="lin" valueType="num">
                                      <p:cBhvr>
                                        <p:cTn id="285" dur="1000" fill="hold"/>
                                        <p:tgtEl>
                                          <p:spTgt spid="287"/>
                                        </p:tgtEl>
                                        <p:attrNameLst>
                                          <p:attrName>style.rotation</p:attrName>
                                        </p:attrNameLst>
                                      </p:cBhvr>
                                      <p:tavLst>
                                        <p:tav tm="0">
                                          <p:val>
                                            <p:fltVal val="90"/>
                                          </p:val>
                                        </p:tav>
                                        <p:tav tm="100000">
                                          <p:val>
                                            <p:fltVal val="0"/>
                                          </p:val>
                                        </p:tav>
                                      </p:tavLst>
                                    </p:anim>
                                    <p:animEffect transition="in" filter="fade">
                                      <p:cBhvr>
                                        <p:cTn id="286" dur="1000"/>
                                        <p:tgtEl>
                                          <p:spTgt spid="287"/>
                                        </p:tgtEl>
                                      </p:cBhvr>
                                    </p:animEffect>
                                  </p:childTnLst>
                                </p:cTn>
                              </p:par>
                              <p:par>
                                <p:cTn id="287" presetID="31" presetClass="entr" presetSubtype="0" fill="hold" nodeType="withEffect">
                                  <p:stCondLst>
                                    <p:cond delay="0"/>
                                  </p:stCondLst>
                                  <p:childTnLst>
                                    <p:set>
                                      <p:cBhvr>
                                        <p:cTn id="288" dur="1" fill="hold">
                                          <p:stCondLst>
                                            <p:cond delay="0"/>
                                          </p:stCondLst>
                                        </p:cTn>
                                        <p:tgtEl>
                                          <p:spTgt spid="342"/>
                                        </p:tgtEl>
                                        <p:attrNameLst>
                                          <p:attrName>style.visibility</p:attrName>
                                        </p:attrNameLst>
                                      </p:cBhvr>
                                      <p:to>
                                        <p:strVal val="visible"/>
                                      </p:to>
                                    </p:set>
                                    <p:anim calcmode="lin" valueType="num">
                                      <p:cBhvr>
                                        <p:cTn id="289" dur="1000" fill="hold"/>
                                        <p:tgtEl>
                                          <p:spTgt spid="342"/>
                                        </p:tgtEl>
                                        <p:attrNameLst>
                                          <p:attrName>ppt_w</p:attrName>
                                        </p:attrNameLst>
                                      </p:cBhvr>
                                      <p:tavLst>
                                        <p:tav tm="0">
                                          <p:val>
                                            <p:fltVal val="0"/>
                                          </p:val>
                                        </p:tav>
                                        <p:tav tm="100000">
                                          <p:val>
                                            <p:strVal val="#ppt_w"/>
                                          </p:val>
                                        </p:tav>
                                      </p:tavLst>
                                    </p:anim>
                                    <p:anim calcmode="lin" valueType="num">
                                      <p:cBhvr>
                                        <p:cTn id="290" dur="1000" fill="hold"/>
                                        <p:tgtEl>
                                          <p:spTgt spid="342"/>
                                        </p:tgtEl>
                                        <p:attrNameLst>
                                          <p:attrName>ppt_h</p:attrName>
                                        </p:attrNameLst>
                                      </p:cBhvr>
                                      <p:tavLst>
                                        <p:tav tm="0">
                                          <p:val>
                                            <p:fltVal val="0"/>
                                          </p:val>
                                        </p:tav>
                                        <p:tav tm="100000">
                                          <p:val>
                                            <p:strVal val="#ppt_h"/>
                                          </p:val>
                                        </p:tav>
                                      </p:tavLst>
                                    </p:anim>
                                    <p:anim calcmode="lin" valueType="num">
                                      <p:cBhvr>
                                        <p:cTn id="291" dur="1000" fill="hold"/>
                                        <p:tgtEl>
                                          <p:spTgt spid="342"/>
                                        </p:tgtEl>
                                        <p:attrNameLst>
                                          <p:attrName>style.rotation</p:attrName>
                                        </p:attrNameLst>
                                      </p:cBhvr>
                                      <p:tavLst>
                                        <p:tav tm="0">
                                          <p:val>
                                            <p:fltVal val="90"/>
                                          </p:val>
                                        </p:tav>
                                        <p:tav tm="100000">
                                          <p:val>
                                            <p:fltVal val="0"/>
                                          </p:val>
                                        </p:tav>
                                      </p:tavLst>
                                    </p:anim>
                                    <p:animEffect transition="in" filter="fade">
                                      <p:cBhvr>
                                        <p:cTn id="292" dur="1000"/>
                                        <p:tgtEl>
                                          <p:spTgt spid="342"/>
                                        </p:tgtEl>
                                      </p:cBhvr>
                                    </p:animEffect>
                                  </p:childTnLst>
                                </p:cTn>
                              </p:par>
                              <p:par>
                                <p:cTn id="293" presetID="31" presetClass="entr" presetSubtype="0" fill="hold" nodeType="withEffect">
                                  <p:stCondLst>
                                    <p:cond delay="250"/>
                                  </p:stCondLst>
                                  <p:childTnLst>
                                    <p:set>
                                      <p:cBhvr>
                                        <p:cTn id="294" dur="1" fill="hold">
                                          <p:stCondLst>
                                            <p:cond delay="0"/>
                                          </p:stCondLst>
                                        </p:cTn>
                                        <p:tgtEl>
                                          <p:spTgt spid="333"/>
                                        </p:tgtEl>
                                        <p:attrNameLst>
                                          <p:attrName>style.visibility</p:attrName>
                                        </p:attrNameLst>
                                      </p:cBhvr>
                                      <p:to>
                                        <p:strVal val="visible"/>
                                      </p:to>
                                    </p:set>
                                    <p:anim calcmode="lin" valueType="num">
                                      <p:cBhvr>
                                        <p:cTn id="295" dur="1000" fill="hold"/>
                                        <p:tgtEl>
                                          <p:spTgt spid="333"/>
                                        </p:tgtEl>
                                        <p:attrNameLst>
                                          <p:attrName>ppt_w</p:attrName>
                                        </p:attrNameLst>
                                      </p:cBhvr>
                                      <p:tavLst>
                                        <p:tav tm="0">
                                          <p:val>
                                            <p:fltVal val="0"/>
                                          </p:val>
                                        </p:tav>
                                        <p:tav tm="100000">
                                          <p:val>
                                            <p:strVal val="#ppt_w"/>
                                          </p:val>
                                        </p:tav>
                                      </p:tavLst>
                                    </p:anim>
                                    <p:anim calcmode="lin" valueType="num">
                                      <p:cBhvr>
                                        <p:cTn id="296" dur="1000" fill="hold"/>
                                        <p:tgtEl>
                                          <p:spTgt spid="333"/>
                                        </p:tgtEl>
                                        <p:attrNameLst>
                                          <p:attrName>ppt_h</p:attrName>
                                        </p:attrNameLst>
                                      </p:cBhvr>
                                      <p:tavLst>
                                        <p:tav tm="0">
                                          <p:val>
                                            <p:fltVal val="0"/>
                                          </p:val>
                                        </p:tav>
                                        <p:tav tm="100000">
                                          <p:val>
                                            <p:strVal val="#ppt_h"/>
                                          </p:val>
                                        </p:tav>
                                      </p:tavLst>
                                    </p:anim>
                                    <p:anim calcmode="lin" valueType="num">
                                      <p:cBhvr>
                                        <p:cTn id="297" dur="1000" fill="hold"/>
                                        <p:tgtEl>
                                          <p:spTgt spid="333"/>
                                        </p:tgtEl>
                                        <p:attrNameLst>
                                          <p:attrName>style.rotation</p:attrName>
                                        </p:attrNameLst>
                                      </p:cBhvr>
                                      <p:tavLst>
                                        <p:tav tm="0">
                                          <p:val>
                                            <p:fltVal val="90"/>
                                          </p:val>
                                        </p:tav>
                                        <p:tav tm="100000">
                                          <p:val>
                                            <p:fltVal val="0"/>
                                          </p:val>
                                        </p:tav>
                                      </p:tavLst>
                                    </p:anim>
                                    <p:animEffect transition="in" filter="fade">
                                      <p:cBhvr>
                                        <p:cTn id="298" dur="1000"/>
                                        <p:tgtEl>
                                          <p:spTgt spid="333"/>
                                        </p:tgtEl>
                                      </p:cBhvr>
                                    </p:animEffect>
                                  </p:childTnLst>
                                </p:cTn>
                              </p:par>
                              <p:par>
                                <p:cTn id="299" presetID="31" presetClass="entr" presetSubtype="0" fill="hold" nodeType="withEffect">
                                  <p:stCondLst>
                                    <p:cond delay="0"/>
                                  </p:stCondLst>
                                  <p:childTnLst>
                                    <p:set>
                                      <p:cBhvr>
                                        <p:cTn id="300" dur="1" fill="hold">
                                          <p:stCondLst>
                                            <p:cond delay="0"/>
                                          </p:stCondLst>
                                        </p:cTn>
                                        <p:tgtEl>
                                          <p:spTgt spid="329"/>
                                        </p:tgtEl>
                                        <p:attrNameLst>
                                          <p:attrName>style.visibility</p:attrName>
                                        </p:attrNameLst>
                                      </p:cBhvr>
                                      <p:to>
                                        <p:strVal val="visible"/>
                                      </p:to>
                                    </p:set>
                                    <p:anim calcmode="lin" valueType="num">
                                      <p:cBhvr>
                                        <p:cTn id="301" dur="1000" fill="hold"/>
                                        <p:tgtEl>
                                          <p:spTgt spid="329"/>
                                        </p:tgtEl>
                                        <p:attrNameLst>
                                          <p:attrName>ppt_w</p:attrName>
                                        </p:attrNameLst>
                                      </p:cBhvr>
                                      <p:tavLst>
                                        <p:tav tm="0">
                                          <p:val>
                                            <p:fltVal val="0"/>
                                          </p:val>
                                        </p:tav>
                                        <p:tav tm="100000">
                                          <p:val>
                                            <p:strVal val="#ppt_w"/>
                                          </p:val>
                                        </p:tav>
                                      </p:tavLst>
                                    </p:anim>
                                    <p:anim calcmode="lin" valueType="num">
                                      <p:cBhvr>
                                        <p:cTn id="302" dur="1000" fill="hold"/>
                                        <p:tgtEl>
                                          <p:spTgt spid="329"/>
                                        </p:tgtEl>
                                        <p:attrNameLst>
                                          <p:attrName>ppt_h</p:attrName>
                                        </p:attrNameLst>
                                      </p:cBhvr>
                                      <p:tavLst>
                                        <p:tav tm="0">
                                          <p:val>
                                            <p:fltVal val="0"/>
                                          </p:val>
                                        </p:tav>
                                        <p:tav tm="100000">
                                          <p:val>
                                            <p:strVal val="#ppt_h"/>
                                          </p:val>
                                        </p:tav>
                                      </p:tavLst>
                                    </p:anim>
                                    <p:anim calcmode="lin" valueType="num">
                                      <p:cBhvr>
                                        <p:cTn id="303" dur="1000" fill="hold"/>
                                        <p:tgtEl>
                                          <p:spTgt spid="329"/>
                                        </p:tgtEl>
                                        <p:attrNameLst>
                                          <p:attrName>style.rotation</p:attrName>
                                        </p:attrNameLst>
                                      </p:cBhvr>
                                      <p:tavLst>
                                        <p:tav tm="0">
                                          <p:val>
                                            <p:fltVal val="90"/>
                                          </p:val>
                                        </p:tav>
                                        <p:tav tm="100000">
                                          <p:val>
                                            <p:fltVal val="0"/>
                                          </p:val>
                                        </p:tav>
                                      </p:tavLst>
                                    </p:anim>
                                    <p:animEffect transition="in" filter="fade">
                                      <p:cBhvr>
                                        <p:cTn id="304" dur="1000"/>
                                        <p:tgtEl>
                                          <p:spTgt spid="329"/>
                                        </p:tgtEl>
                                      </p:cBhvr>
                                    </p:animEffect>
                                  </p:childTnLst>
                                </p:cTn>
                              </p:par>
                              <p:par>
                                <p:cTn id="305" presetID="31" presetClass="entr" presetSubtype="0" fill="hold" nodeType="withEffect">
                                  <p:stCondLst>
                                    <p:cond delay="500"/>
                                  </p:stCondLst>
                                  <p:childTnLst>
                                    <p:set>
                                      <p:cBhvr>
                                        <p:cTn id="306" dur="1" fill="hold">
                                          <p:stCondLst>
                                            <p:cond delay="0"/>
                                          </p:stCondLst>
                                        </p:cTn>
                                        <p:tgtEl>
                                          <p:spTgt spid="323"/>
                                        </p:tgtEl>
                                        <p:attrNameLst>
                                          <p:attrName>style.visibility</p:attrName>
                                        </p:attrNameLst>
                                      </p:cBhvr>
                                      <p:to>
                                        <p:strVal val="visible"/>
                                      </p:to>
                                    </p:set>
                                    <p:anim calcmode="lin" valueType="num">
                                      <p:cBhvr>
                                        <p:cTn id="307" dur="1000" fill="hold"/>
                                        <p:tgtEl>
                                          <p:spTgt spid="323"/>
                                        </p:tgtEl>
                                        <p:attrNameLst>
                                          <p:attrName>ppt_w</p:attrName>
                                        </p:attrNameLst>
                                      </p:cBhvr>
                                      <p:tavLst>
                                        <p:tav tm="0">
                                          <p:val>
                                            <p:fltVal val="0"/>
                                          </p:val>
                                        </p:tav>
                                        <p:tav tm="100000">
                                          <p:val>
                                            <p:strVal val="#ppt_w"/>
                                          </p:val>
                                        </p:tav>
                                      </p:tavLst>
                                    </p:anim>
                                    <p:anim calcmode="lin" valueType="num">
                                      <p:cBhvr>
                                        <p:cTn id="308" dur="1000" fill="hold"/>
                                        <p:tgtEl>
                                          <p:spTgt spid="323"/>
                                        </p:tgtEl>
                                        <p:attrNameLst>
                                          <p:attrName>ppt_h</p:attrName>
                                        </p:attrNameLst>
                                      </p:cBhvr>
                                      <p:tavLst>
                                        <p:tav tm="0">
                                          <p:val>
                                            <p:fltVal val="0"/>
                                          </p:val>
                                        </p:tav>
                                        <p:tav tm="100000">
                                          <p:val>
                                            <p:strVal val="#ppt_h"/>
                                          </p:val>
                                        </p:tav>
                                      </p:tavLst>
                                    </p:anim>
                                    <p:anim calcmode="lin" valueType="num">
                                      <p:cBhvr>
                                        <p:cTn id="309" dur="1000" fill="hold"/>
                                        <p:tgtEl>
                                          <p:spTgt spid="323"/>
                                        </p:tgtEl>
                                        <p:attrNameLst>
                                          <p:attrName>style.rotation</p:attrName>
                                        </p:attrNameLst>
                                      </p:cBhvr>
                                      <p:tavLst>
                                        <p:tav tm="0">
                                          <p:val>
                                            <p:fltVal val="90"/>
                                          </p:val>
                                        </p:tav>
                                        <p:tav tm="100000">
                                          <p:val>
                                            <p:fltVal val="0"/>
                                          </p:val>
                                        </p:tav>
                                      </p:tavLst>
                                    </p:anim>
                                    <p:animEffect transition="in" filter="fade">
                                      <p:cBhvr>
                                        <p:cTn id="310" dur="1000"/>
                                        <p:tgtEl>
                                          <p:spTgt spid="323"/>
                                        </p:tgtEl>
                                      </p:cBhvr>
                                    </p:animEffect>
                                  </p:childTnLst>
                                </p:cTn>
                              </p:par>
                              <p:par>
                                <p:cTn id="311" presetID="31" presetClass="entr" presetSubtype="0" fill="hold" nodeType="withEffect">
                                  <p:stCondLst>
                                    <p:cond delay="0"/>
                                  </p:stCondLst>
                                  <p:childTnLst>
                                    <p:set>
                                      <p:cBhvr>
                                        <p:cTn id="312" dur="1" fill="hold">
                                          <p:stCondLst>
                                            <p:cond delay="0"/>
                                          </p:stCondLst>
                                        </p:cTn>
                                        <p:tgtEl>
                                          <p:spTgt spid="288"/>
                                        </p:tgtEl>
                                        <p:attrNameLst>
                                          <p:attrName>style.visibility</p:attrName>
                                        </p:attrNameLst>
                                      </p:cBhvr>
                                      <p:to>
                                        <p:strVal val="visible"/>
                                      </p:to>
                                    </p:set>
                                    <p:anim calcmode="lin" valueType="num">
                                      <p:cBhvr>
                                        <p:cTn id="313" dur="1000" fill="hold"/>
                                        <p:tgtEl>
                                          <p:spTgt spid="288"/>
                                        </p:tgtEl>
                                        <p:attrNameLst>
                                          <p:attrName>ppt_w</p:attrName>
                                        </p:attrNameLst>
                                      </p:cBhvr>
                                      <p:tavLst>
                                        <p:tav tm="0">
                                          <p:val>
                                            <p:fltVal val="0"/>
                                          </p:val>
                                        </p:tav>
                                        <p:tav tm="100000">
                                          <p:val>
                                            <p:strVal val="#ppt_w"/>
                                          </p:val>
                                        </p:tav>
                                      </p:tavLst>
                                    </p:anim>
                                    <p:anim calcmode="lin" valueType="num">
                                      <p:cBhvr>
                                        <p:cTn id="314" dur="1000" fill="hold"/>
                                        <p:tgtEl>
                                          <p:spTgt spid="288"/>
                                        </p:tgtEl>
                                        <p:attrNameLst>
                                          <p:attrName>ppt_h</p:attrName>
                                        </p:attrNameLst>
                                      </p:cBhvr>
                                      <p:tavLst>
                                        <p:tav tm="0">
                                          <p:val>
                                            <p:fltVal val="0"/>
                                          </p:val>
                                        </p:tav>
                                        <p:tav tm="100000">
                                          <p:val>
                                            <p:strVal val="#ppt_h"/>
                                          </p:val>
                                        </p:tav>
                                      </p:tavLst>
                                    </p:anim>
                                    <p:anim calcmode="lin" valueType="num">
                                      <p:cBhvr>
                                        <p:cTn id="315" dur="1000" fill="hold"/>
                                        <p:tgtEl>
                                          <p:spTgt spid="288"/>
                                        </p:tgtEl>
                                        <p:attrNameLst>
                                          <p:attrName>style.rotation</p:attrName>
                                        </p:attrNameLst>
                                      </p:cBhvr>
                                      <p:tavLst>
                                        <p:tav tm="0">
                                          <p:val>
                                            <p:fltVal val="90"/>
                                          </p:val>
                                        </p:tav>
                                        <p:tav tm="100000">
                                          <p:val>
                                            <p:fltVal val="0"/>
                                          </p:val>
                                        </p:tav>
                                      </p:tavLst>
                                    </p:anim>
                                    <p:animEffect transition="in" filter="fade">
                                      <p:cBhvr>
                                        <p:cTn id="316" dur="1000"/>
                                        <p:tgtEl>
                                          <p:spTgt spid="288"/>
                                        </p:tgtEl>
                                      </p:cBhvr>
                                    </p:animEffect>
                                  </p:childTnLst>
                                </p:cTn>
                              </p:par>
                              <p:par>
                                <p:cTn id="317" presetID="31" presetClass="entr" presetSubtype="0" fill="hold" nodeType="withEffect">
                                  <p:stCondLst>
                                    <p:cond delay="500"/>
                                  </p:stCondLst>
                                  <p:childTnLst>
                                    <p:set>
                                      <p:cBhvr>
                                        <p:cTn id="318" dur="1" fill="hold">
                                          <p:stCondLst>
                                            <p:cond delay="0"/>
                                          </p:stCondLst>
                                        </p:cTn>
                                        <p:tgtEl>
                                          <p:spTgt spid="285"/>
                                        </p:tgtEl>
                                        <p:attrNameLst>
                                          <p:attrName>style.visibility</p:attrName>
                                        </p:attrNameLst>
                                      </p:cBhvr>
                                      <p:to>
                                        <p:strVal val="visible"/>
                                      </p:to>
                                    </p:set>
                                    <p:anim calcmode="lin" valueType="num">
                                      <p:cBhvr>
                                        <p:cTn id="319" dur="1000" fill="hold"/>
                                        <p:tgtEl>
                                          <p:spTgt spid="285"/>
                                        </p:tgtEl>
                                        <p:attrNameLst>
                                          <p:attrName>ppt_w</p:attrName>
                                        </p:attrNameLst>
                                      </p:cBhvr>
                                      <p:tavLst>
                                        <p:tav tm="0">
                                          <p:val>
                                            <p:fltVal val="0"/>
                                          </p:val>
                                        </p:tav>
                                        <p:tav tm="100000">
                                          <p:val>
                                            <p:strVal val="#ppt_w"/>
                                          </p:val>
                                        </p:tav>
                                      </p:tavLst>
                                    </p:anim>
                                    <p:anim calcmode="lin" valueType="num">
                                      <p:cBhvr>
                                        <p:cTn id="320" dur="1000" fill="hold"/>
                                        <p:tgtEl>
                                          <p:spTgt spid="285"/>
                                        </p:tgtEl>
                                        <p:attrNameLst>
                                          <p:attrName>ppt_h</p:attrName>
                                        </p:attrNameLst>
                                      </p:cBhvr>
                                      <p:tavLst>
                                        <p:tav tm="0">
                                          <p:val>
                                            <p:fltVal val="0"/>
                                          </p:val>
                                        </p:tav>
                                        <p:tav tm="100000">
                                          <p:val>
                                            <p:strVal val="#ppt_h"/>
                                          </p:val>
                                        </p:tav>
                                      </p:tavLst>
                                    </p:anim>
                                    <p:anim calcmode="lin" valueType="num">
                                      <p:cBhvr>
                                        <p:cTn id="321" dur="1000" fill="hold"/>
                                        <p:tgtEl>
                                          <p:spTgt spid="285"/>
                                        </p:tgtEl>
                                        <p:attrNameLst>
                                          <p:attrName>style.rotation</p:attrName>
                                        </p:attrNameLst>
                                      </p:cBhvr>
                                      <p:tavLst>
                                        <p:tav tm="0">
                                          <p:val>
                                            <p:fltVal val="90"/>
                                          </p:val>
                                        </p:tav>
                                        <p:tav tm="100000">
                                          <p:val>
                                            <p:fltVal val="0"/>
                                          </p:val>
                                        </p:tav>
                                      </p:tavLst>
                                    </p:anim>
                                    <p:animEffect transition="in" filter="fade">
                                      <p:cBhvr>
                                        <p:cTn id="322" dur="1000"/>
                                        <p:tgtEl>
                                          <p:spTgt spid="285"/>
                                        </p:tgtEl>
                                      </p:cBhvr>
                                    </p:animEffect>
                                  </p:childTnLst>
                                </p:cTn>
                              </p:par>
                              <p:par>
                                <p:cTn id="323" presetID="31" presetClass="entr" presetSubtype="0" fill="hold" nodeType="withEffect">
                                  <p:stCondLst>
                                    <p:cond delay="250"/>
                                  </p:stCondLst>
                                  <p:childTnLst>
                                    <p:set>
                                      <p:cBhvr>
                                        <p:cTn id="324" dur="1" fill="hold">
                                          <p:stCondLst>
                                            <p:cond delay="0"/>
                                          </p:stCondLst>
                                        </p:cTn>
                                        <p:tgtEl>
                                          <p:spTgt spid="341"/>
                                        </p:tgtEl>
                                        <p:attrNameLst>
                                          <p:attrName>style.visibility</p:attrName>
                                        </p:attrNameLst>
                                      </p:cBhvr>
                                      <p:to>
                                        <p:strVal val="visible"/>
                                      </p:to>
                                    </p:set>
                                    <p:anim calcmode="lin" valueType="num">
                                      <p:cBhvr>
                                        <p:cTn id="325" dur="1000" fill="hold"/>
                                        <p:tgtEl>
                                          <p:spTgt spid="341"/>
                                        </p:tgtEl>
                                        <p:attrNameLst>
                                          <p:attrName>ppt_w</p:attrName>
                                        </p:attrNameLst>
                                      </p:cBhvr>
                                      <p:tavLst>
                                        <p:tav tm="0">
                                          <p:val>
                                            <p:fltVal val="0"/>
                                          </p:val>
                                        </p:tav>
                                        <p:tav tm="100000">
                                          <p:val>
                                            <p:strVal val="#ppt_w"/>
                                          </p:val>
                                        </p:tav>
                                      </p:tavLst>
                                    </p:anim>
                                    <p:anim calcmode="lin" valueType="num">
                                      <p:cBhvr>
                                        <p:cTn id="326" dur="1000" fill="hold"/>
                                        <p:tgtEl>
                                          <p:spTgt spid="341"/>
                                        </p:tgtEl>
                                        <p:attrNameLst>
                                          <p:attrName>ppt_h</p:attrName>
                                        </p:attrNameLst>
                                      </p:cBhvr>
                                      <p:tavLst>
                                        <p:tav tm="0">
                                          <p:val>
                                            <p:fltVal val="0"/>
                                          </p:val>
                                        </p:tav>
                                        <p:tav tm="100000">
                                          <p:val>
                                            <p:strVal val="#ppt_h"/>
                                          </p:val>
                                        </p:tav>
                                      </p:tavLst>
                                    </p:anim>
                                    <p:anim calcmode="lin" valueType="num">
                                      <p:cBhvr>
                                        <p:cTn id="327" dur="1000" fill="hold"/>
                                        <p:tgtEl>
                                          <p:spTgt spid="341"/>
                                        </p:tgtEl>
                                        <p:attrNameLst>
                                          <p:attrName>style.rotation</p:attrName>
                                        </p:attrNameLst>
                                      </p:cBhvr>
                                      <p:tavLst>
                                        <p:tav tm="0">
                                          <p:val>
                                            <p:fltVal val="90"/>
                                          </p:val>
                                        </p:tav>
                                        <p:tav tm="100000">
                                          <p:val>
                                            <p:fltVal val="0"/>
                                          </p:val>
                                        </p:tav>
                                      </p:tavLst>
                                    </p:anim>
                                    <p:animEffect transition="in" filter="fade">
                                      <p:cBhvr>
                                        <p:cTn id="328" dur="1000"/>
                                        <p:tgtEl>
                                          <p:spTgt spid="341"/>
                                        </p:tgtEl>
                                      </p:cBhvr>
                                    </p:animEffect>
                                  </p:childTnLst>
                                </p:cTn>
                              </p:par>
                              <p:par>
                                <p:cTn id="329" presetID="31" presetClass="entr" presetSubtype="0" fill="hold" nodeType="withEffect">
                                  <p:stCondLst>
                                    <p:cond delay="0"/>
                                  </p:stCondLst>
                                  <p:childTnLst>
                                    <p:set>
                                      <p:cBhvr>
                                        <p:cTn id="330" dur="1" fill="hold">
                                          <p:stCondLst>
                                            <p:cond delay="0"/>
                                          </p:stCondLst>
                                        </p:cTn>
                                        <p:tgtEl>
                                          <p:spTgt spid="338"/>
                                        </p:tgtEl>
                                        <p:attrNameLst>
                                          <p:attrName>style.visibility</p:attrName>
                                        </p:attrNameLst>
                                      </p:cBhvr>
                                      <p:to>
                                        <p:strVal val="visible"/>
                                      </p:to>
                                    </p:set>
                                    <p:anim calcmode="lin" valueType="num">
                                      <p:cBhvr>
                                        <p:cTn id="331" dur="1000" fill="hold"/>
                                        <p:tgtEl>
                                          <p:spTgt spid="338"/>
                                        </p:tgtEl>
                                        <p:attrNameLst>
                                          <p:attrName>ppt_w</p:attrName>
                                        </p:attrNameLst>
                                      </p:cBhvr>
                                      <p:tavLst>
                                        <p:tav tm="0">
                                          <p:val>
                                            <p:fltVal val="0"/>
                                          </p:val>
                                        </p:tav>
                                        <p:tav tm="100000">
                                          <p:val>
                                            <p:strVal val="#ppt_w"/>
                                          </p:val>
                                        </p:tav>
                                      </p:tavLst>
                                    </p:anim>
                                    <p:anim calcmode="lin" valueType="num">
                                      <p:cBhvr>
                                        <p:cTn id="332" dur="1000" fill="hold"/>
                                        <p:tgtEl>
                                          <p:spTgt spid="338"/>
                                        </p:tgtEl>
                                        <p:attrNameLst>
                                          <p:attrName>ppt_h</p:attrName>
                                        </p:attrNameLst>
                                      </p:cBhvr>
                                      <p:tavLst>
                                        <p:tav tm="0">
                                          <p:val>
                                            <p:fltVal val="0"/>
                                          </p:val>
                                        </p:tav>
                                        <p:tav tm="100000">
                                          <p:val>
                                            <p:strVal val="#ppt_h"/>
                                          </p:val>
                                        </p:tav>
                                      </p:tavLst>
                                    </p:anim>
                                    <p:anim calcmode="lin" valueType="num">
                                      <p:cBhvr>
                                        <p:cTn id="333" dur="1000" fill="hold"/>
                                        <p:tgtEl>
                                          <p:spTgt spid="338"/>
                                        </p:tgtEl>
                                        <p:attrNameLst>
                                          <p:attrName>style.rotation</p:attrName>
                                        </p:attrNameLst>
                                      </p:cBhvr>
                                      <p:tavLst>
                                        <p:tav tm="0">
                                          <p:val>
                                            <p:fltVal val="90"/>
                                          </p:val>
                                        </p:tav>
                                        <p:tav tm="100000">
                                          <p:val>
                                            <p:fltVal val="0"/>
                                          </p:val>
                                        </p:tav>
                                      </p:tavLst>
                                    </p:anim>
                                    <p:animEffect transition="in" filter="fade">
                                      <p:cBhvr>
                                        <p:cTn id="334" dur="1000"/>
                                        <p:tgtEl>
                                          <p:spTgt spid="338"/>
                                        </p:tgtEl>
                                      </p:cBhvr>
                                    </p:animEffect>
                                  </p:childTnLst>
                                </p:cTn>
                              </p:par>
                              <p:par>
                                <p:cTn id="335" presetID="31" presetClass="entr" presetSubtype="0" fill="hold" nodeType="withEffect">
                                  <p:stCondLst>
                                    <p:cond delay="500"/>
                                  </p:stCondLst>
                                  <p:childTnLst>
                                    <p:set>
                                      <p:cBhvr>
                                        <p:cTn id="336" dur="1" fill="hold">
                                          <p:stCondLst>
                                            <p:cond delay="0"/>
                                          </p:stCondLst>
                                        </p:cTn>
                                        <p:tgtEl>
                                          <p:spTgt spid="331"/>
                                        </p:tgtEl>
                                        <p:attrNameLst>
                                          <p:attrName>style.visibility</p:attrName>
                                        </p:attrNameLst>
                                      </p:cBhvr>
                                      <p:to>
                                        <p:strVal val="visible"/>
                                      </p:to>
                                    </p:set>
                                    <p:anim calcmode="lin" valueType="num">
                                      <p:cBhvr>
                                        <p:cTn id="337" dur="1000" fill="hold"/>
                                        <p:tgtEl>
                                          <p:spTgt spid="331"/>
                                        </p:tgtEl>
                                        <p:attrNameLst>
                                          <p:attrName>ppt_w</p:attrName>
                                        </p:attrNameLst>
                                      </p:cBhvr>
                                      <p:tavLst>
                                        <p:tav tm="0">
                                          <p:val>
                                            <p:fltVal val="0"/>
                                          </p:val>
                                        </p:tav>
                                        <p:tav tm="100000">
                                          <p:val>
                                            <p:strVal val="#ppt_w"/>
                                          </p:val>
                                        </p:tav>
                                      </p:tavLst>
                                    </p:anim>
                                    <p:anim calcmode="lin" valueType="num">
                                      <p:cBhvr>
                                        <p:cTn id="338" dur="1000" fill="hold"/>
                                        <p:tgtEl>
                                          <p:spTgt spid="331"/>
                                        </p:tgtEl>
                                        <p:attrNameLst>
                                          <p:attrName>ppt_h</p:attrName>
                                        </p:attrNameLst>
                                      </p:cBhvr>
                                      <p:tavLst>
                                        <p:tav tm="0">
                                          <p:val>
                                            <p:fltVal val="0"/>
                                          </p:val>
                                        </p:tav>
                                        <p:tav tm="100000">
                                          <p:val>
                                            <p:strVal val="#ppt_h"/>
                                          </p:val>
                                        </p:tav>
                                      </p:tavLst>
                                    </p:anim>
                                    <p:anim calcmode="lin" valueType="num">
                                      <p:cBhvr>
                                        <p:cTn id="339" dur="1000" fill="hold"/>
                                        <p:tgtEl>
                                          <p:spTgt spid="331"/>
                                        </p:tgtEl>
                                        <p:attrNameLst>
                                          <p:attrName>style.rotation</p:attrName>
                                        </p:attrNameLst>
                                      </p:cBhvr>
                                      <p:tavLst>
                                        <p:tav tm="0">
                                          <p:val>
                                            <p:fltVal val="90"/>
                                          </p:val>
                                        </p:tav>
                                        <p:tav tm="100000">
                                          <p:val>
                                            <p:fltVal val="0"/>
                                          </p:val>
                                        </p:tav>
                                      </p:tavLst>
                                    </p:anim>
                                    <p:animEffect transition="in" filter="fade">
                                      <p:cBhvr>
                                        <p:cTn id="340" dur="1000"/>
                                        <p:tgtEl>
                                          <p:spTgt spid="331"/>
                                        </p:tgtEl>
                                      </p:cBhvr>
                                    </p:animEffect>
                                  </p:childTnLst>
                                </p:cTn>
                              </p:par>
                              <p:par>
                                <p:cTn id="341" presetID="31" presetClass="entr" presetSubtype="0" fill="hold" nodeType="withEffect">
                                  <p:stCondLst>
                                    <p:cond delay="0"/>
                                  </p:stCondLst>
                                  <p:childTnLst>
                                    <p:set>
                                      <p:cBhvr>
                                        <p:cTn id="342" dur="1" fill="hold">
                                          <p:stCondLst>
                                            <p:cond delay="0"/>
                                          </p:stCondLst>
                                        </p:cTn>
                                        <p:tgtEl>
                                          <p:spTgt spid="328"/>
                                        </p:tgtEl>
                                        <p:attrNameLst>
                                          <p:attrName>style.visibility</p:attrName>
                                        </p:attrNameLst>
                                      </p:cBhvr>
                                      <p:to>
                                        <p:strVal val="visible"/>
                                      </p:to>
                                    </p:set>
                                    <p:anim calcmode="lin" valueType="num">
                                      <p:cBhvr>
                                        <p:cTn id="343" dur="1000" fill="hold"/>
                                        <p:tgtEl>
                                          <p:spTgt spid="328"/>
                                        </p:tgtEl>
                                        <p:attrNameLst>
                                          <p:attrName>ppt_w</p:attrName>
                                        </p:attrNameLst>
                                      </p:cBhvr>
                                      <p:tavLst>
                                        <p:tav tm="0">
                                          <p:val>
                                            <p:fltVal val="0"/>
                                          </p:val>
                                        </p:tav>
                                        <p:tav tm="100000">
                                          <p:val>
                                            <p:strVal val="#ppt_w"/>
                                          </p:val>
                                        </p:tav>
                                      </p:tavLst>
                                    </p:anim>
                                    <p:anim calcmode="lin" valueType="num">
                                      <p:cBhvr>
                                        <p:cTn id="344" dur="1000" fill="hold"/>
                                        <p:tgtEl>
                                          <p:spTgt spid="328"/>
                                        </p:tgtEl>
                                        <p:attrNameLst>
                                          <p:attrName>ppt_h</p:attrName>
                                        </p:attrNameLst>
                                      </p:cBhvr>
                                      <p:tavLst>
                                        <p:tav tm="0">
                                          <p:val>
                                            <p:fltVal val="0"/>
                                          </p:val>
                                        </p:tav>
                                        <p:tav tm="100000">
                                          <p:val>
                                            <p:strVal val="#ppt_h"/>
                                          </p:val>
                                        </p:tav>
                                      </p:tavLst>
                                    </p:anim>
                                    <p:anim calcmode="lin" valueType="num">
                                      <p:cBhvr>
                                        <p:cTn id="345" dur="1000" fill="hold"/>
                                        <p:tgtEl>
                                          <p:spTgt spid="328"/>
                                        </p:tgtEl>
                                        <p:attrNameLst>
                                          <p:attrName>style.rotation</p:attrName>
                                        </p:attrNameLst>
                                      </p:cBhvr>
                                      <p:tavLst>
                                        <p:tav tm="0">
                                          <p:val>
                                            <p:fltVal val="90"/>
                                          </p:val>
                                        </p:tav>
                                        <p:tav tm="100000">
                                          <p:val>
                                            <p:fltVal val="0"/>
                                          </p:val>
                                        </p:tav>
                                      </p:tavLst>
                                    </p:anim>
                                    <p:animEffect transition="in" filter="fade">
                                      <p:cBhvr>
                                        <p:cTn id="346" dur="1000"/>
                                        <p:tgtEl>
                                          <p:spTgt spid="328"/>
                                        </p:tgtEl>
                                      </p:cBhvr>
                                    </p:animEffect>
                                  </p:childTnLst>
                                </p:cTn>
                              </p:par>
                              <p:par>
                                <p:cTn id="347" presetID="31" presetClass="entr" presetSubtype="0" fill="hold" nodeType="withEffect">
                                  <p:stCondLst>
                                    <p:cond delay="250"/>
                                  </p:stCondLst>
                                  <p:childTnLst>
                                    <p:set>
                                      <p:cBhvr>
                                        <p:cTn id="348" dur="1" fill="hold">
                                          <p:stCondLst>
                                            <p:cond delay="0"/>
                                          </p:stCondLst>
                                        </p:cTn>
                                        <p:tgtEl>
                                          <p:spTgt spid="322"/>
                                        </p:tgtEl>
                                        <p:attrNameLst>
                                          <p:attrName>style.visibility</p:attrName>
                                        </p:attrNameLst>
                                      </p:cBhvr>
                                      <p:to>
                                        <p:strVal val="visible"/>
                                      </p:to>
                                    </p:set>
                                    <p:anim calcmode="lin" valueType="num">
                                      <p:cBhvr>
                                        <p:cTn id="349" dur="1000" fill="hold"/>
                                        <p:tgtEl>
                                          <p:spTgt spid="322"/>
                                        </p:tgtEl>
                                        <p:attrNameLst>
                                          <p:attrName>ppt_w</p:attrName>
                                        </p:attrNameLst>
                                      </p:cBhvr>
                                      <p:tavLst>
                                        <p:tav tm="0">
                                          <p:val>
                                            <p:fltVal val="0"/>
                                          </p:val>
                                        </p:tav>
                                        <p:tav tm="100000">
                                          <p:val>
                                            <p:strVal val="#ppt_w"/>
                                          </p:val>
                                        </p:tav>
                                      </p:tavLst>
                                    </p:anim>
                                    <p:anim calcmode="lin" valueType="num">
                                      <p:cBhvr>
                                        <p:cTn id="350" dur="1000" fill="hold"/>
                                        <p:tgtEl>
                                          <p:spTgt spid="322"/>
                                        </p:tgtEl>
                                        <p:attrNameLst>
                                          <p:attrName>ppt_h</p:attrName>
                                        </p:attrNameLst>
                                      </p:cBhvr>
                                      <p:tavLst>
                                        <p:tav tm="0">
                                          <p:val>
                                            <p:fltVal val="0"/>
                                          </p:val>
                                        </p:tav>
                                        <p:tav tm="100000">
                                          <p:val>
                                            <p:strVal val="#ppt_h"/>
                                          </p:val>
                                        </p:tav>
                                      </p:tavLst>
                                    </p:anim>
                                    <p:anim calcmode="lin" valueType="num">
                                      <p:cBhvr>
                                        <p:cTn id="351" dur="1000" fill="hold"/>
                                        <p:tgtEl>
                                          <p:spTgt spid="322"/>
                                        </p:tgtEl>
                                        <p:attrNameLst>
                                          <p:attrName>style.rotation</p:attrName>
                                        </p:attrNameLst>
                                      </p:cBhvr>
                                      <p:tavLst>
                                        <p:tav tm="0">
                                          <p:val>
                                            <p:fltVal val="90"/>
                                          </p:val>
                                        </p:tav>
                                        <p:tav tm="100000">
                                          <p:val>
                                            <p:fltVal val="0"/>
                                          </p:val>
                                        </p:tav>
                                      </p:tavLst>
                                    </p:anim>
                                    <p:animEffect transition="in" filter="fade">
                                      <p:cBhvr>
                                        <p:cTn id="352" dur="1000"/>
                                        <p:tgtEl>
                                          <p:spTgt spid="322"/>
                                        </p:tgtEl>
                                      </p:cBhvr>
                                    </p:animEffect>
                                  </p:childTnLst>
                                </p:cTn>
                              </p:par>
                              <p:par>
                                <p:cTn id="353" presetID="31" presetClass="entr" presetSubtype="0" fill="hold" nodeType="withEffect">
                                  <p:stCondLst>
                                    <p:cond delay="0"/>
                                  </p:stCondLst>
                                  <p:childTnLst>
                                    <p:set>
                                      <p:cBhvr>
                                        <p:cTn id="354" dur="1" fill="hold">
                                          <p:stCondLst>
                                            <p:cond delay="0"/>
                                          </p:stCondLst>
                                        </p:cTn>
                                        <p:tgtEl>
                                          <p:spTgt spid="314"/>
                                        </p:tgtEl>
                                        <p:attrNameLst>
                                          <p:attrName>style.visibility</p:attrName>
                                        </p:attrNameLst>
                                      </p:cBhvr>
                                      <p:to>
                                        <p:strVal val="visible"/>
                                      </p:to>
                                    </p:set>
                                    <p:anim calcmode="lin" valueType="num">
                                      <p:cBhvr>
                                        <p:cTn id="355" dur="1000" fill="hold"/>
                                        <p:tgtEl>
                                          <p:spTgt spid="314"/>
                                        </p:tgtEl>
                                        <p:attrNameLst>
                                          <p:attrName>ppt_w</p:attrName>
                                        </p:attrNameLst>
                                      </p:cBhvr>
                                      <p:tavLst>
                                        <p:tav tm="0">
                                          <p:val>
                                            <p:fltVal val="0"/>
                                          </p:val>
                                        </p:tav>
                                        <p:tav tm="100000">
                                          <p:val>
                                            <p:strVal val="#ppt_w"/>
                                          </p:val>
                                        </p:tav>
                                      </p:tavLst>
                                    </p:anim>
                                    <p:anim calcmode="lin" valueType="num">
                                      <p:cBhvr>
                                        <p:cTn id="356" dur="1000" fill="hold"/>
                                        <p:tgtEl>
                                          <p:spTgt spid="314"/>
                                        </p:tgtEl>
                                        <p:attrNameLst>
                                          <p:attrName>ppt_h</p:attrName>
                                        </p:attrNameLst>
                                      </p:cBhvr>
                                      <p:tavLst>
                                        <p:tav tm="0">
                                          <p:val>
                                            <p:fltVal val="0"/>
                                          </p:val>
                                        </p:tav>
                                        <p:tav tm="100000">
                                          <p:val>
                                            <p:strVal val="#ppt_h"/>
                                          </p:val>
                                        </p:tav>
                                      </p:tavLst>
                                    </p:anim>
                                    <p:anim calcmode="lin" valueType="num">
                                      <p:cBhvr>
                                        <p:cTn id="357" dur="1000" fill="hold"/>
                                        <p:tgtEl>
                                          <p:spTgt spid="314"/>
                                        </p:tgtEl>
                                        <p:attrNameLst>
                                          <p:attrName>style.rotation</p:attrName>
                                        </p:attrNameLst>
                                      </p:cBhvr>
                                      <p:tavLst>
                                        <p:tav tm="0">
                                          <p:val>
                                            <p:fltVal val="90"/>
                                          </p:val>
                                        </p:tav>
                                        <p:tav tm="100000">
                                          <p:val>
                                            <p:fltVal val="0"/>
                                          </p:val>
                                        </p:tav>
                                      </p:tavLst>
                                    </p:anim>
                                    <p:animEffect transition="in" filter="fade">
                                      <p:cBhvr>
                                        <p:cTn id="358" dur="1000"/>
                                        <p:tgtEl>
                                          <p:spTgt spid="314"/>
                                        </p:tgtEl>
                                      </p:cBhvr>
                                    </p:animEffect>
                                  </p:childTnLst>
                                </p:cTn>
                              </p:par>
                              <p:par>
                                <p:cTn id="359" presetID="31" presetClass="entr" presetSubtype="0" fill="hold" nodeType="withEffect">
                                  <p:stCondLst>
                                    <p:cond delay="500"/>
                                  </p:stCondLst>
                                  <p:childTnLst>
                                    <p:set>
                                      <p:cBhvr>
                                        <p:cTn id="360" dur="1" fill="hold">
                                          <p:stCondLst>
                                            <p:cond delay="0"/>
                                          </p:stCondLst>
                                        </p:cTn>
                                        <p:tgtEl>
                                          <p:spTgt spid="309"/>
                                        </p:tgtEl>
                                        <p:attrNameLst>
                                          <p:attrName>style.visibility</p:attrName>
                                        </p:attrNameLst>
                                      </p:cBhvr>
                                      <p:to>
                                        <p:strVal val="visible"/>
                                      </p:to>
                                    </p:set>
                                    <p:anim calcmode="lin" valueType="num">
                                      <p:cBhvr>
                                        <p:cTn id="361" dur="1000" fill="hold"/>
                                        <p:tgtEl>
                                          <p:spTgt spid="309"/>
                                        </p:tgtEl>
                                        <p:attrNameLst>
                                          <p:attrName>ppt_w</p:attrName>
                                        </p:attrNameLst>
                                      </p:cBhvr>
                                      <p:tavLst>
                                        <p:tav tm="0">
                                          <p:val>
                                            <p:fltVal val="0"/>
                                          </p:val>
                                        </p:tav>
                                        <p:tav tm="100000">
                                          <p:val>
                                            <p:strVal val="#ppt_w"/>
                                          </p:val>
                                        </p:tav>
                                      </p:tavLst>
                                    </p:anim>
                                    <p:anim calcmode="lin" valueType="num">
                                      <p:cBhvr>
                                        <p:cTn id="362" dur="1000" fill="hold"/>
                                        <p:tgtEl>
                                          <p:spTgt spid="309"/>
                                        </p:tgtEl>
                                        <p:attrNameLst>
                                          <p:attrName>ppt_h</p:attrName>
                                        </p:attrNameLst>
                                      </p:cBhvr>
                                      <p:tavLst>
                                        <p:tav tm="0">
                                          <p:val>
                                            <p:fltVal val="0"/>
                                          </p:val>
                                        </p:tav>
                                        <p:tav tm="100000">
                                          <p:val>
                                            <p:strVal val="#ppt_h"/>
                                          </p:val>
                                        </p:tav>
                                      </p:tavLst>
                                    </p:anim>
                                    <p:anim calcmode="lin" valueType="num">
                                      <p:cBhvr>
                                        <p:cTn id="363" dur="1000" fill="hold"/>
                                        <p:tgtEl>
                                          <p:spTgt spid="309"/>
                                        </p:tgtEl>
                                        <p:attrNameLst>
                                          <p:attrName>style.rotation</p:attrName>
                                        </p:attrNameLst>
                                      </p:cBhvr>
                                      <p:tavLst>
                                        <p:tav tm="0">
                                          <p:val>
                                            <p:fltVal val="90"/>
                                          </p:val>
                                        </p:tav>
                                        <p:tav tm="100000">
                                          <p:val>
                                            <p:fltVal val="0"/>
                                          </p:val>
                                        </p:tav>
                                      </p:tavLst>
                                    </p:anim>
                                    <p:animEffect transition="in" filter="fade">
                                      <p:cBhvr>
                                        <p:cTn id="364" dur="1000"/>
                                        <p:tgtEl>
                                          <p:spTgt spid="309"/>
                                        </p:tgtEl>
                                      </p:cBhvr>
                                    </p:animEffect>
                                  </p:childTnLst>
                                </p:cTn>
                              </p:par>
                              <p:par>
                                <p:cTn id="365" presetID="31" presetClass="entr" presetSubtype="0" fill="hold" nodeType="withEffect">
                                  <p:stCondLst>
                                    <p:cond delay="0"/>
                                  </p:stCondLst>
                                  <p:childTnLst>
                                    <p:set>
                                      <p:cBhvr>
                                        <p:cTn id="366" dur="1" fill="hold">
                                          <p:stCondLst>
                                            <p:cond delay="0"/>
                                          </p:stCondLst>
                                        </p:cTn>
                                        <p:tgtEl>
                                          <p:spTgt spid="305"/>
                                        </p:tgtEl>
                                        <p:attrNameLst>
                                          <p:attrName>style.visibility</p:attrName>
                                        </p:attrNameLst>
                                      </p:cBhvr>
                                      <p:to>
                                        <p:strVal val="visible"/>
                                      </p:to>
                                    </p:set>
                                    <p:anim calcmode="lin" valueType="num">
                                      <p:cBhvr>
                                        <p:cTn id="367" dur="1000" fill="hold"/>
                                        <p:tgtEl>
                                          <p:spTgt spid="305"/>
                                        </p:tgtEl>
                                        <p:attrNameLst>
                                          <p:attrName>ppt_w</p:attrName>
                                        </p:attrNameLst>
                                      </p:cBhvr>
                                      <p:tavLst>
                                        <p:tav tm="0">
                                          <p:val>
                                            <p:fltVal val="0"/>
                                          </p:val>
                                        </p:tav>
                                        <p:tav tm="100000">
                                          <p:val>
                                            <p:strVal val="#ppt_w"/>
                                          </p:val>
                                        </p:tav>
                                      </p:tavLst>
                                    </p:anim>
                                    <p:anim calcmode="lin" valueType="num">
                                      <p:cBhvr>
                                        <p:cTn id="368" dur="1000" fill="hold"/>
                                        <p:tgtEl>
                                          <p:spTgt spid="305"/>
                                        </p:tgtEl>
                                        <p:attrNameLst>
                                          <p:attrName>ppt_h</p:attrName>
                                        </p:attrNameLst>
                                      </p:cBhvr>
                                      <p:tavLst>
                                        <p:tav tm="0">
                                          <p:val>
                                            <p:fltVal val="0"/>
                                          </p:val>
                                        </p:tav>
                                        <p:tav tm="100000">
                                          <p:val>
                                            <p:strVal val="#ppt_h"/>
                                          </p:val>
                                        </p:tav>
                                      </p:tavLst>
                                    </p:anim>
                                    <p:anim calcmode="lin" valueType="num">
                                      <p:cBhvr>
                                        <p:cTn id="369" dur="1000" fill="hold"/>
                                        <p:tgtEl>
                                          <p:spTgt spid="305"/>
                                        </p:tgtEl>
                                        <p:attrNameLst>
                                          <p:attrName>style.rotation</p:attrName>
                                        </p:attrNameLst>
                                      </p:cBhvr>
                                      <p:tavLst>
                                        <p:tav tm="0">
                                          <p:val>
                                            <p:fltVal val="90"/>
                                          </p:val>
                                        </p:tav>
                                        <p:tav tm="100000">
                                          <p:val>
                                            <p:fltVal val="0"/>
                                          </p:val>
                                        </p:tav>
                                      </p:tavLst>
                                    </p:anim>
                                    <p:animEffect transition="in" filter="fade">
                                      <p:cBhvr>
                                        <p:cTn id="370" dur="1000"/>
                                        <p:tgtEl>
                                          <p:spTgt spid="305"/>
                                        </p:tgtEl>
                                      </p:cBhvr>
                                    </p:animEffect>
                                  </p:childTnLst>
                                </p:cTn>
                              </p:par>
                              <p:par>
                                <p:cTn id="371" presetID="31" presetClass="entr" presetSubtype="0" fill="hold" nodeType="withEffect">
                                  <p:stCondLst>
                                    <p:cond delay="250"/>
                                  </p:stCondLst>
                                  <p:childTnLst>
                                    <p:set>
                                      <p:cBhvr>
                                        <p:cTn id="372" dur="1" fill="hold">
                                          <p:stCondLst>
                                            <p:cond delay="0"/>
                                          </p:stCondLst>
                                        </p:cTn>
                                        <p:tgtEl>
                                          <p:spTgt spid="302"/>
                                        </p:tgtEl>
                                        <p:attrNameLst>
                                          <p:attrName>style.visibility</p:attrName>
                                        </p:attrNameLst>
                                      </p:cBhvr>
                                      <p:to>
                                        <p:strVal val="visible"/>
                                      </p:to>
                                    </p:set>
                                    <p:anim calcmode="lin" valueType="num">
                                      <p:cBhvr>
                                        <p:cTn id="373" dur="1000" fill="hold"/>
                                        <p:tgtEl>
                                          <p:spTgt spid="302"/>
                                        </p:tgtEl>
                                        <p:attrNameLst>
                                          <p:attrName>ppt_w</p:attrName>
                                        </p:attrNameLst>
                                      </p:cBhvr>
                                      <p:tavLst>
                                        <p:tav tm="0">
                                          <p:val>
                                            <p:fltVal val="0"/>
                                          </p:val>
                                        </p:tav>
                                        <p:tav tm="100000">
                                          <p:val>
                                            <p:strVal val="#ppt_w"/>
                                          </p:val>
                                        </p:tav>
                                      </p:tavLst>
                                    </p:anim>
                                    <p:anim calcmode="lin" valueType="num">
                                      <p:cBhvr>
                                        <p:cTn id="374" dur="1000" fill="hold"/>
                                        <p:tgtEl>
                                          <p:spTgt spid="302"/>
                                        </p:tgtEl>
                                        <p:attrNameLst>
                                          <p:attrName>ppt_h</p:attrName>
                                        </p:attrNameLst>
                                      </p:cBhvr>
                                      <p:tavLst>
                                        <p:tav tm="0">
                                          <p:val>
                                            <p:fltVal val="0"/>
                                          </p:val>
                                        </p:tav>
                                        <p:tav tm="100000">
                                          <p:val>
                                            <p:strVal val="#ppt_h"/>
                                          </p:val>
                                        </p:tav>
                                      </p:tavLst>
                                    </p:anim>
                                    <p:anim calcmode="lin" valueType="num">
                                      <p:cBhvr>
                                        <p:cTn id="375" dur="1000" fill="hold"/>
                                        <p:tgtEl>
                                          <p:spTgt spid="302"/>
                                        </p:tgtEl>
                                        <p:attrNameLst>
                                          <p:attrName>style.rotation</p:attrName>
                                        </p:attrNameLst>
                                      </p:cBhvr>
                                      <p:tavLst>
                                        <p:tav tm="0">
                                          <p:val>
                                            <p:fltVal val="90"/>
                                          </p:val>
                                        </p:tav>
                                        <p:tav tm="100000">
                                          <p:val>
                                            <p:fltVal val="0"/>
                                          </p:val>
                                        </p:tav>
                                      </p:tavLst>
                                    </p:anim>
                                    <p:animEffect transition="in" filter="fade">
                                      <p:cBhvr>
                                        <p:cTn id="376" dur="1000"/>
                                        <p:tgtEl>
                                          <p:spTgt spid="302"/>
                                        </p:tgtEl>
                                      </p:cBhvr>
                                    </p:animEffect>
                                  </p:childTnLst>
                                </p:cTn>
                              </p:par>
                              <p:par>
                                <p:cTn id="377" presetID="31" presetClass="entr" presetSubtype="0" fill="hold" nodeType="withEffect">
                                  <p:stCondLst>
                                    <p:cond delay="0"/>
                                  </p:stCondLst>
                                  <p:childTnLst>
                                    <p:set>
                                      <p:cBhvr>
                                        <p:cTn id="378" dur="1" fill="hold">
                                          <p:stCondLst>
                                            <p:cond delay="0"/>
                                          </p:stCondLst>
                                        </p:cTn>
                                        <p:tgtEl>
                                          <p:spTgt spid="296"/>
                                        </p:tgtEl>
                                        <p:attrNameLst>
                                          <p:attrName>style.visibility</p:attrName>
                                        </p:attrNameLst>
                                      </p:cBhvr>
                                      <p:to>
                                        <p:strVal val="visible"/>
                                      </p:to>
                                    </p:set>
                                    <p:anim calcmode="lin" valueType="num">
                                      <p:cBhvr>
                                        <p:cTn id="379" dur="1000" fill="hold"/>
                                        <p:tgtEl>
                                          <p:spTgt spid="296"/>
                                        </p:tgtEl>
                                        <p:attrNameLst>
                                          <p:attrName>ppt_w</p:attrName>
                                        </p:attrNameLst>
                                      </p:cBhvr>
                                      <p:tavLst>
                                        <p:tav tm="0">
                                          <p:val>
                                            <p:fltVal val="0"/>
                                          </p:val>
                                        </p:tav>
                                        <p:tav tm="100000">
                                          <p:val>
                                            <p:strVal val="#ppt_w"/>
                                          </p:val>
                                        </p:tav>
                                      </p:tavLst>
                                    </p:anim>
                                    <p:anim calcmode="lin" valueType="num">
                                      <p:cBhvr>
                                        <p:cTn id="380" dur="1000" fill="hold"/>
                                        <p:tgtEl>
                                          <p:spTgt spid="296"/>
                                        </p:tgtEl>
                                        <p:attrNameLst>
                                          <p:attrName>ppt_h</p:attrName>
                                        </p:attrNameLst>
                                      </p:cBhvr>
                                      <p:tavLst>
                                        <p:tav tm="0">
                                          <p:val>
                                            <p:fltVal val="0"/>
                                          </p:val>
                                        </p:tav>
                                        <p:tav tm="100000">
                                          <p:val>
                                            <p:strVal val="#ppt_h"/>
                                          </p:val>
                                        </p:tav>
                                      </p:tavLst>
                                    </p:anim>
                                    <p:anim calcmode="lin" valueType="num">
                                      <p:cBhvr>
                                        <p:cTn id="381" dur="1000" fill="hold"/>
                                        <p:tgtEl>
                                          <p:spTgt spid="296"/>
                                        </p:tgtEl>
                                        <p:attrNameLst>
                                          <p:attrName>style.rotation</p:attrName>
                                        </p:attrNameLst>
                                      </p:cBhvr>
                                      <p:tavLst>
                                        <p:tav tm="0">
                                          <p:val>
                                            <p:fltVal val="90"/>
                                          </p:val>
                                        </p:tav>
                                        <p:tav tm="100000">
                                          <p:val>
                                            <p:fltVal val="0"/>
                                          </p:val>
                                        </p:tav>
                                      </p:tavLst>
                                    </p:anim>
                                    <p:animEffect transition="in" filter="fade">
                                      <p:cBhvr>
                                        <p:cTn id="382" dur="1000"/>
                                        <p:tgtEl>
                                          <p:spTgt spid="296"/>
                                        </p:tgtEl>
                                      </p:cBhvr>
                                    </p:animEffect>
                                  </p:childTnLst>
                                </p:cTn>
                              </p:par>
                              <p:par>
                                <p:cTn id="383" presetID="31" presetClass="entr" presetSubtype="0" fill="hold" nodeType="withEffect">
                                  <p:stCondLst>
                                    <p:cond delay="500"/>
                                  </p:stCondLst>
                                  <p:childTnLst>
                                    <p:set>
                                      <p:cBhvr>
                                        <p:cTn id="384" dur="1" fill="hold">
                                          <p:stCondLst>
                                            <p:cond delay="0"/>
                                          </p:stCondLst>
                                        </p:cTn>
                                        <p:tgtEl>
                                          <p:spTgt spid="291"/>
                                        </p:tgtEl>
                                        <p:attrNameLst>
                                          <p:attrName>style.visibility</p:attrName>
                                        </p:attrNameLst>
                                      </p:cBhvr>
                                      <p:to>
                                        <p:strVal val="visible"/>
                                      </p:to>
                                    </p:set>
                                    <p:anim calcmode="lin" valueType="num">
                                      <p:cBhvr>
                                        <p:cTn id="385" dur="1000" fill="hold"/>
                                        <p:tgtEl>
                                          <p:spTgt spid="291"/>
                                        </p:tgtEl>
                                        <p:attrNameLst>
                                          <p:attrName>ppt_w</p:attrName>
                                        </p:attrNameLst>
                                      </p:cBhvr>
                                      <p:tavLst>
                                        <p:tav tm="0">
                                          <p:val>
                                            <p:fltVal val="0"/>
                                          </p:val>
                                        </p:tav>
                                        <p:tav tm="100000">
                                          <p:val>
                                            <p:strVal val="#ppt_w"/>
                                          </p:val>
                                        </p:tav>
                                      </p:tavLst>
                                    </p:anim>
                                    <p:anim calcmode="lin" valueType="num">
                                      <p:cBhvr>
                                        <p:cTn id="386" dur="1000" fill="hold"/>
                                        <p:tgtEl>
                                          <p:spTgt spid="291"/>
                                        </p:tgtEl>
                                        <p:attrNameLst>
                                          <p:attrName>ppt_h</p:attrName>
                                        </p:attrNameLst>
                                      </p:cBhvr>
                                      <p:tavLst>
                                        <p:tav tm="0">
                                          <p:val>
                                            <p:fltVal val="0"/>
                                          </p:val>
                                        </p:tav>
                                        <p:tav tm="100000">
                                          <p:val>
                                            <p:strVal val="#ppt_h"/>
                                          </p:val>
                                        </p:tav>
                                      </p:tavLst>
                                    </p:anim>
                                    <p:anim calcmode="lin" valueType="num">
                                      <p:cBhvr>
                                        <p:cTn id="387" dur="1000" fill="hold"/>
                                        <p:tgtEl>
                                          <p:spTgt spid="291"/>
                                        </p:tgtEl>
                                        <p:attrNameLst>
                                          <p:attrName>style.rotation</p:attrName>
                                        </p:attrNameLst>
                                      </p:cBhvr>
                                      <p:tavLst>
                                        <p:tav tm="0">
                                          <p:val>
                                            <p:fltVal val="90"/>
                                          </p:val>
                                        </p:tav>
                                        <p:tav tm="100000">
                                          <p:val>
                                            <p:fltVal val="0"/>
                                          </p:val>
                                        </p:tav>
                                      </p:tavLst>
                                    </p:anim>
                                    <p:animEffect transition="in" filter="fade">
                                      <p:cBhvr>
                                        <p:cTn id="388" dur="1000"/>
                                        <p:tgtEl>
                                          <p:spTgt spid="291"/>
                                        </p:tgtEl>
                                      </p:cBhvr>
                                    </p:animEffect>
                                  </p:childTnLst>
                                </p:cTn>
                              </p:par>
                              <p:par>
                                <p:cTn id="389" presetID="31" presetClass="entr" presetSubtype="0" fill="hold" nodeType="withEffect">
                                  <p:stCondLst>
                                    <p:cond delay="500"/>
                                  </p:stCondLst>
                                  <p:childTnLst>
                                    <p:set>
                                      <p:cBhvr>
                                        <p:cTn id="390" dur="1" fill="hold">
                                          <p:stCondLst>
                                            <p:cond delay="0"/>
                                          </p:stCondLst>
                                        </p:cTn>
                                        <p:tgtEl>
                                          <p:spTgt spid="274"/>
                                        </p:tgtEl>
                                        <p:attrNameLst>
                                          <p:attrName>style.visibility</p:attrName>
                                        </p:attrNameLst>
                                      </p:cBhvr>
                                      <p:to>
                                        <p:strVal val="visible"/>
                                      </p:to>
                                    </p:set>
                                    <p:anim calcmode="lin" valueType="num">
                                      <p:cBhvr>
                                        <p:cTn id="391" dur="1000" fill="hold"/>
                                        <p:tgtEl>
                                          <p:spTgt spid="274"/>
                                        </p:tgtEl>
                                        <p:attrNameLst>
                                          <p:attrName>ppt_w</p:attrName>
                                        </p:attrNameLst>
                                      </p:cBhvr>
                                      <p:tavLst>
                                        <p:tav tm="0">
                                          <p:val>
                                            <p:fltVal val="0"/>
                                          </p:val>
                                        </p:tav>
                                        <p:tav tm="100000">
                                          <p:val>
                                            <p:strVal val="#ppt_w"/>
                                          </p:val>
                                        </p:tav>
                                      </p:tavLst>
                                    </p:anim>
                                    <p:anim calcmode="lin" valueType="num">
                                      <p:cBhvr>
                                        <p:cTn id="392" dur="1000" fill="hold"/>
                                        <p:tgtEl>
                                          <p:spTgt spid="274"/>
                                        </p:tgtEl>
                                        <p:attrNameLst>
                                          <p:attrName>ppt_h</p:attrName>
                                        </p:attrNameLst>
                                      </p:cBhvr>
                                      <p:tavLst>
                                        <p:tav tm="0">
                                          <p:val>
                                            <p:fltVal val="0"/>
                                          </p:val>
                                        </p:tav>
                                        <p:tav tm="100000">
                                          <p:val>
                                            <p:strVal val="#ppt_h"/>
                                          </p:val>
                                        </p:tav>
                                      </p:tavLst>
                                    </p:anim>
                                    <p:anim calcmode="lin" valueType="num">
                                      <p:cBhvr>
                                        <p:cTn id="393" dur="1000" fill="hold"/>
                                        <p:tgtEl>
                                          <p:spTgt spid="274"/>
                                        </p:tgtEl>
                                        <p:attrNameLst>
                                          <p:attrName>style.rotation</p:attrName>
                                        </p:attrNameLst>
                                      </p:cBhvr>
                                      <p:tavLst>
                                        <p:tav tm="0">
                                          <p:val>
                                            <p:fltVal val="90"/>
                                          </p:val>
                                        </p:tav>
                                        <p:tav tm="100000">
                                          <p:val>
                                            <p:fltVal val="0"/>
                                          </p:val>
                                        </p:tav>
                                      </p:tavLst>
                                    </p:anim>
                                    <p:animEffect transition="in" filter="fade">
                                      <p:cBhvr>
                                        <p:cTn id="394" dur="1000"/>
                                        <p:tgtEl>
                                          <p:spTgt spid="274"/>
                                        </p:tgtEl>
                                      </p:cBhvr>
                                    </p:animEffect>
                                  </p:childTnLst>
                                </p:cTn>
                              </p:par>
                              <p:par>
                                <p:cTn id="395" presetID="31" presetClass="entr" presetSubtype="0" fill="hold" nodeType="withEffect">
                                  <p:stCondLst>
                                    <p:cond delay="500"/>
                                  </p:stCondLst>
                                  <p:childTnLst>
                                    <p:set>
                                      <p:cBhvr>
                                        <p:cTn id="396" dur="1" fill="hold">
                                          <p:stCondLst>
                                            <p:cond delay="0"/>
                                          </p:stCondLst>
                                        </p:cTn>
                                        <p:tgtEl>
                                          <p:spTgt spid="349"/>
                                        </p:tgtEl>
                                        <p:attrNameLst>
                                          <p:attrName>style.visibility</p:attrName>
                                        </p:attrNameLst>
                                      </p:cBhvr>
                                      <p:to>
                                        <p:strVal val="visible"/>
                                      </p:to>
                                    </p:set>
                                    <p:anim calcmode="lin" valueType="num">
                                      <p:cBhvr>
                                        <p:cTn id="397" dur="1000" fill="hold"/>
                                        <p:tgtEl>
                                          <p:spTgt spid="349"/>
                                        </p:tgtEl>
                                        <p:attrNameLst>
                                          <p:attrName>ppt_w</p:attrName>
                                        </p:attrNameLst>
                                      </p:cBhvr>
                                      <p:tavLst>
                                        <p:tav tm="0">
                                          <p:val>
                                            <p:fltVal val="0"/>
                                          </p:val>
                                        </p:tav>
                                        <p:tav tm="100000">
                                          <p:val>
                                            <p:strVal val="#ppt_w"/>
                                          </p:val>
                                        </p:tav>
                                      </p:tavLst>
                                    </p:anim>
                                    <p:anim calcmode="lin" valueType="num">
                                      <p:cBhvr>
                                        <p:cTn id="398" dur="1000" fill="hold"/>
                                        <p:tgtEl>
                                          <p:spTgt spid="349"/>
                                        </p:tgtEl>
                                        <p:attrNameLst>
                                          <p:attrName>ppt_h</p:attrName>
                                        </p:attrNameLst>
                                      </p:cBhvr>
                                      <p:tavLst>
                                        <p:tav tm="0">
                                          <p:val>
                                            <p:fltVal val="0"/>
                                          </p:val>
                                        </p:tav>
                                        <p:tav tm="100000">
                                          <p:val>
                                            <p:strVal val="#ppt_h"/>
                                          </p:val>
                                        </p:tav>
                                      </p:tavLst>
                                    </p:anim>
                                    <p:anim calcmode="lin" valueType="num">
                                      <p:cBhvr>
                                        <p:cTn id="399" dur="1000" fill="hold"/>
                                        <p:tgtEl>
                                          <p:spTgt spid="349"/>
                                        </p:tgtEl>
                                        <p:attrNameLst>
                                          <p:attrName>style.rotation</p:attrName>
                                        </p:attrNameLst>
                                      </p:cBhvr>
                                      <p:tavLst>
                                        <p:tav tm="0">
                                          <p:val>
                                            <p:fltVal val="90"/>
                                          </p:val>
                                        </p:tav>
                                        <p:tav tm="100000">
                                          <p:val>
                                            <p:fltVal val="0"/>
                                          </p:val>
                                        </p:tav>
                                      </p:tavLst>
                                    </p:anim>
                                    <p:animEffect transition="in" filter="fade">
                                      <p:cBhvr>
                                        <p:cTn id="400" dur="1000"/>
                                        <p:tgtEl>
                                          <p:spTgt spid="349"/>
                                        </p:tgtEl>
                                      </p:cBhvr>
                                    </p:animEffect>
                                  </p:childTnLst>
                                </p:cTn>
                              </p:par>
                              <p:par>
                                <p:cTn id="401" presetID="31" presetClass="entr" presetSubtype="0" fill="hold" nodeType="withEffect">
                                  <p:stCondLst>
                                    <p:cond delay="500"/>
                                  </p:stCondLst>
                                  <p:childTnLst>
                                    <p:set>
                                      <p:cBhvr>
                                        <p:cTn id="402" dur="1" fill="hold">
                                          <p:stCondLst>
                                            <p:cond delay="0"/>
                                          </p:stCondLst>
                                        </p:cTn>
                                        <p:tgtEl>
                                          <p:spTgt spid="352"/>
                                        </p:tgtEl>
                                        <p:attrNameLst>
                                          <p:attrName>style.visibility</p:attrName>
                                        </p:attrNameLst>
                                      </p:cBhvr>
                                      <p:to>
                                        <p:strVal val="visible"/>
                                      </p:to>
                                    </p:set>
                                    <p:anim calcmode="lin" valueType="num">
                                      <p:cBhvr>
                                        <p:cTn id="403" dur="1000" fill="hold"/>
                                        <p:tgtEl>
                                          <p:spTgt spid="352"/>
                                        </p:tgtEl>
                                        <p:attrNameLst>
                                          <p:attrName>ppt_w</p:attrName>
                                        </p:attrNameLst>
                                      </p:cBhvr>
                                      <p:tavLst>
                                        <p:tav tm="0">
                                          <p:val>
                                            <p:fltVal val="0"/>
                                          </p:val>
                                        </p:tav>
                                        <p:tav tm="100000">
                                          <p:val>
                                            <p:strVal val="#ppt_w"/>
                                          </p:val>
                                        </p:tav>
                                      </p:tavLst>
                                    </p:anim>
                                    <p:anim calcmode="lin" valueType="num">
                                      <p:cBhvr>
                                        <p:cTn id="404" dur="1000" fill="hold"/>
                                        <p:tgtEl>
                                          <p:spTgt spid="352"/>
                                        </p:tgtEl>
                                        <p:attrNameLst>
                                          <p:attrName>ppt_h</p:attrName>
                                        </p:attrNameLst>
                                      </p:cBhvr>
                                      <p:tavLst>
                                        <p:tav tm="0">
                                          <p:val>
                                            <p:fltVal val="0"/>
                                          </p:val>
                                        </p:tav>
                                        <p:tav tm="100000">
                                          <p:val>
                                            <p:strVal val="#ppt_h"/>
                                          </p:val>
                                        </p:tav>
                                      </p:tavLst>
                                    </p:anim>
                                    <p:anim calcmode="lin" valueType="num">
                                      <p:cBhvr>
                                        <p:cTn id="405" dur="1000" fill="hold"/>
                                        <p:tgtEl>
                                          <p:spTgt spid="352"/>
                                        </p:tgtEl>
                                        <p:attrNameLst>
                                          <p:attrName>style.rotation</p:attrName>
                                        </p:attrNameLst>
                                      </p:cBhvr>
                                      <p:tavLst>
                                        <p:tav tm="0">
                                          <p:val>
                                            <p:fltVal val="90"/>
                                          </p:val>
                                        </p:tav>
                                        <p:tav tm="100000">
                                          <p:val>
                                            <p:fltVal val="0"/>
                                          </p:val>
                                        </p:tav>
                                      </p:tavLst>
                                    </p:anim>
                                    <p:animEffect transition="in" filter="fade">
                                      <p:cBhvr>
                                        <p:cTn id="406" dur="1000"/>
                                        <p:tgtEl>
                                          <p:spTgt spid="352"/>
                                        </p:tgtEl>
                                      </p:cBhvr>
                                    </p:animEffect>
                                  </p:childTnLst>
                                </p:cTn>
                              </p:par>
                              <p:par>
                                <p:cTn id="407" presetID="31" presetClass="entr" presetSubtype="0" fill="hold" nodeType="withEffect">
                                  <p:stCondLst>
                                    <p:cond delay="750"/>
                                  </p:stCondLst>
                                  <p:childTnLst>
                                    <p:set>
                                      <p:cBhvr>
                                        <p:cTn id="408" dur="1" fill="hold">
                                          <p:stCondLst>
                                            <p:cond delay="0"/>
                                          </p:stCondLst>
                                        </p:cTn>
                                        <p:tgtEl>
                                          <p:spTgt spid="355"/>
                                        </p:tgtEl>
                                        <p:attrNameLst>
                                          <p:attrName>style.visibility</p:attrName>
                                        </p:attrNameLst>
                                      </p:cBhvr>
                                      <p:to>
                                        <p:strVal val="visible"/>
                                      </p:to>
                                    </p:set>
                                    <p:anim calcmode="lin" valueType="num">
                                      <p:cBhvr>
                                        <p:cTn id="409" dur="1000" fill="hold"/>
                                        <p:tgtEl>
                                          <p:spTgt spid="355"/>
                                        </p:tgtEl>
                                        <p:attrNameLst>
                                          <p:attrName>ppt_w</p:attrName>
                                        </p:attrNameLst>
                                      </p:cBhvr>
                                      <p:tavLst>
                                        <p:tav tm="0">
                                          <p:val>
                                            <p:fltVal val="0"/>
                                          </p:val>
                                        </p:tav>
                                        <p:tav tm="100000">
                                          <p:val>
                                            <p:strVal val="#ppt_w"/>
                                          </p:val>
                                        </p:tav>
                                      </p:tavLst>
                                    </p:anim>
                                    <p:anim calcmode="lin" valueType="num">
                                      <p:cBhvr>
                                        <p:cTn id="410" dur="1000" fill="hold"/>
                                        <p:tgtEl>
                                          <p:spTgt spid="355"/>
                                        </p:tgtEl>
                                        <p:attrNameLst>
                                          <p:attrName>ppt_h</p:attrName>
                                        </p:attrNameLst>
                                      </p:cBhvr>
                                      <p:tavLst>
                                        <p:tav tm="0">
                                          <p:val>
                                            <p:fltVal val="0"/>
                                          </p:val>
                                        </p:tav>
                                        <p:tav tm="100000">
                                          <p:val>
                                            <p:strVal val="#ppt_h"/>
                                          </p:val>
                                        </p:tav>
                                      </p:tavLst>
                                    </p:anim>
                                    <p:anim calcmode="lin" valueType="num">
                                      <p:cBhvr>
                                        <p:cTn id="411" dur="1000" fill="hold"/>
                                        <p:tgtEl>
                                          <p:spTgt spid="355"/>
                                        </p:tgtEl>
                                        <p:attrNameLst>
                                          <p:attrName>style.rotation</p:attrName>
                                        </p:attrNameLst>
                                      </p:cBhvr>
                                      <p:tavLst>
                                        <p:tav tm="0">
                                          <p:val>
                                            <p:fltVal val="90"/>
                                          </p:val>
                                        </p:tav>
                                        <p:tav tm="100000">
                                          <p:val>
                                            <p:fltVal val="0"/>
                                          </p:val>
                                        </p:tav>
                                      </p:tavLst>
                                    </p:anim>
                                    <p:animEffect transition="in" filter="fade">
                                      <p:cBhvr>
                                        <p:cTn id="412" dur="1000"/>
                                        <p:tgtEl>
                                          <p:spTgt spid="355"/>
                                        </p:tgtEl>
                                      </p:cBhvr>
                                    </p:animEffect>
                                  </p:childTnLst>
                                </p:cTn>
                              </p:par>
                              <p:par>
                                <p:cTn id="413" presetID="31" presetClass="entr" presetSubtype="0" fill="hold" nodeType="withEffect">
                                  <p:stCondLst>
                                    <p:cond delay="500"/>
                                  </p:stCondLst>
                                  <p:childTnLst>
                                    <p:set>
                                      <p:cBhvr>
                                        <p:cTn id="414" dur="1" fill="hold">
                                          <p:stCondLst>
                                            <p:cond delay="0"/>
                                          </p:stCondLst>
                                        </p:cTn>
                                        <p:tgtEl>
                                          <p:spTgt spid="358"/>
                                        </p:tgtEl>
                                        <p:attrNameLst>
                                          <p:attrName>style.visibility</p:attrName>
                                        </p:attrNameLst>
                                      </p:cBhvr>
                                      <p:to>
                                        <p:strVal val="visible"/>
                                      </p:to>
                                    </p:set>
                                    <p:anim calcmode="lin" valueType="num">
                                      <p:cBhvr>
                                        <p:cTn id="415" dur="1000" fill="hold"/>
                                        <p:tgtEl>
                                          <p:spTgt spid="358"/>
                                        </p:tgtEl>
                                        <p:attrNameLst>
                                          <p:attrName>ppt_w</p:attrName>
                                        </p:attrNameLst>
                                      </p:cBhvr>
                                      <p:tavLst>
                                        <p:tav tm="0">
                                          <p:val>
                                            <p:fltVal val="0"/>
                                          </p:val>
                                        </p:tav>
                                        <p:tav tm="100000">
                                          <p:val>
                                            <p:strVal val="#ppt_w"/>
                                          </p:val>
                                        </p:tav>
                                      </p:tavLst>
                                    </p:anim>
                                    <p:anim calcmode="lin" valueType="num">
                                      <p:cBhvr>
                                        <p:cTn id="416" dur="1000" fill="hold"/>
                                        <p:tgtEl>
                                          <p:spTgt spid="358"/>
                                        </p:tgtEl>
                                        <p:attrNameLst>
                                          <p:attrName>ppt_h</p:attrName>
                                        </p:attrNameLst>
                                      </p:cBhvr>
                                      <p:tavLst>
                                        <p:tav tm="0">
                                          <p:val>
                                            <p:fltVal val="0"/>
                                          </p:val>
                                        </p:tav>
                                        <p:tav tm="100000">
                                          <p:val>
                                            <p:strVal val="#ppt_h"/>
                                          </p:val>
                                        </p:tav>
                                      </p:tavLst>
                                    </p:anim>
                                    <p:anim calcmode="lin" valueType="num">
                                      <p:cBhvr>
                                        <p:cTn id="417" dur="1000" fill="hold"/>
                                        <p:tgtEl>
                                          <p:spTgt spid="358"/>
                                        </p:tgtEl>
                                        <p:attrNameLst>
                                          <p:attrName>style.rotation</p:attrName>
                                        </p:attrNameLst>
                                      </p:cBhvr>
                                      <p:tavLst>
                                        <p:tav tm="0">
                                          <p:val>
                                            <p:fltVal val="90"/>
                                          </p:val>
                                        </p:tav>
                                        <p:tav tm="100000">
                                          <p:val>
                                            <p:fltVal val="0"/>
                                          </p:val>
                                        </p:tav>
                                      </p:tavLst>
                                    </p:anim>
                                    <p:animEffect transition="in" filter="fade">
                                      <p:cBhvr>
                                        <p:cTn id="418" dur="1000"/>
                                        <p:tgtEl>
                                          <p:spTgt spid="358"/>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364"/>
                                        </p:tgtEl>
                                        <p:attrNameLst>
                                          <p:attrName>style.visibility</p:attrName>
                                        </p:attrNameLst>
                                      </p:cBhvr>
                                      <p:to>
                                        <p:strVal val="visible"/>
                                      </p:to>
                                    </p:set>
                                    <p:anim calcmode="lin" valueType="num">
                                      <p:cBhvr>
                                        <p:cTn id="421" dur="1000" fill="hold"/>
                                        <p:tgtEl>
                                          <p:spTgt spid="364"/>
                                        </p:tgtEl>
                                        <p:attrNameLst>
                                          <p:attrName>ppt_w</p:attrName>
                                        </p:attrNameLst>
                                      </p:cBhvr>
                                      <p:tavLst>
                                        <p:tav tm="0">
                                          <p:val>
                                            <p:fltVal val="0"/>
                                          </p:val>
                                        </p:tav>
                                        <p:tav tm="100000">
                                          <p:val>
                                            <p:strVal val="#ppt_w"/>
                                          </p:val>
                                        </p:tav>
                                      </p:tavLst>
                                    </p:anim>
                                    <p:anim calcmode="lin" valueType="num">
                                      <p:cBhvr>
                                        <p:cTn id="422" dur="1000" fill="hold"/>
                                        <p:tgtEl>
                                          <p:spTgt spid="364"/>
                                        </p:tgtEl>
                                        <p:attrNameLst>
                                          <p:attrName>ppt_h</p:attrName>
                                        </p:attrNameLst>
                                      </p:cBhvr>
                                      <p:tavLst>
                                        <p:tav tm="0">
                                          <p:val>
                                            <p:fltVal val="0"/>
                                          </p:val>
                                        </p:tav>
                                        <p:tav tm="100000">
                                          <p:val>
                                            <p:strVal val="#ppt_h"/>
                                          </p:val>
                                        </p:tav>
                                      </p:tavLst>
                                    </p:anim>
                                    <p:anim calcmode="lin" valueType="num">
                                      <p:cBhvr>
                                        <p:cTn id="423" dur="1000" fill="hold"/>
                                        <p:tgtEl>
                                          <p:spTgt spid="364"/>
                                        </p:tgtEl>
                                        <p:attrNameLst>
                                          <p:attrName>style.rotation</p:attrName>
                                        </p:attrNameLst>
                                      </p:cBhvr>
                                      <p:tavLst>
                                        <p:tav tm="0">
                                          <p:val>
                                            <p:fltVal val="90"/>
                                          </p:val>
                                        </p:tav>
                                        <p:tav tm="100000">
                                          <p:val>
                                            <p:fltVal val="0"/>
                                          </p:val>
                                        </p:tav>
                                      </p:tavLst>
                                    </p:anim>
                                    <p:animEffect transition="in" filter="fade">
                                      <p:cBhvr>
                                        <p:cTn id="424" dur="1000"/>
                                        <p:tgtEl>
                                          <p:spTgt spid="364"/>
                                        </p:tgtEl>
                                      </p:cBhvr>
                                    </p:animEffect>
                                  </p:childTnLst>
                                </p:cTn>
                              </p:par>
                              <p:par>
                                <p:cTn id="425" presetID="31" presetClass="entr" presetSubtype="0" fill="hold" nodeType="withEffect">
                                  <p:stCondLst>
                                    <p:cond delay="500"/>
                                  </p:stCondLst>
                                  <p:childTnLst>
                                    <p:set>
                                      <p:cBhvr>
                                        <p:cTn id="426" dur="1" fill="hold">
                                          <p:stCondLst>
                                            <p:cond delay="0"/>
                                          </p:stCondLst>
                                        </p:cTn>
                                        <p:tgtEl>
                                          <p:spTgt spid="367"/>
                                        </p:tgtEl>
                                        <p:attrNameLst>
                                          <p:attrName>style.visibility</p:attrName>
                                        </p:attrNameLst>
                                      </p:cBhvr>
                                      <p:to>
                                        <p:strVal val="visible"/>
                                      </p:to>
                                    </p:set>
                                    <p:anim calcmode="lin" valueType="num">
                                      <p:cBhvr>
                                        <p:cTn id="427" dur="1000" fill="hold"/>
                                        <p:tgtEl>
                                          <p:spTgt spid="367"/>
                                        </p:tgtEl>
                                        <p:attrNameLst>
                                          <p:attrName>ppt_w</p:attrName>
                                        </p:attrNameLst>
                                      </p:cBhvr>
                                      <p:tavLst>
                                        <p:tav tm="0">
                                          <p:val>
                                            <p:fltVal val="0"/>
                                          </p:val>
                                        </p:tav>
                                        <p:tav tm="100000">
                                          <p:val>
                                            <p:strVal val="#ppt_w"/>
                                          </p:val>
                                        </p:tav>
                                      </p:tavLst>
                                    </p:anim>
                                    <p:anim calcmode="lin" valueType="num">
                                      <p:cBhvr>
                                        <p:cTn id="428" dur="1000" fill="hold"/>
                                        <p:tgtEl>
                                          <p:spTgt spid="367"/>
                                        </p:tgtEl>
                                        <p:attrNameLst>
                                          <p:attrName>ppt_h</p:attrName>
                                        </p:attrNameLst>
                                      </p:cBhvr>
                                      <p:tavLst>
                                        <p:tav tm="0">
                                          <p:val>
                                            <p:fltVal val="0"/>
                                          </p:val>
                                        </p:tav>
                                        <p:tav tm="100000">
                                          <p:val>
                                            <p:strVal val="#ppt_h"/>
                                          </p:val>
                                        </p:tav>
                                      </p:tavLst>
                                    </p:anim>
                                    <p:anim calcmode="lin" valueType="num">
                                      <p:cBhvr>
                                        <p:cTn id="429" dur="1000" fill="hold"/>
                                        <p:tgtEl>
                                          <p:spTgt spid="367"/>
                                        </p:tgtEl>
                                        <p:attrNameLst>
                                          <p:attrName>style.rotation</p:attrName>
                                        </p:attrNameLst>
                                      </p:cBhvr>
                                      <p:tavLst>
                                        <p:tav tm="0">
                                          <p:val>
                                            <p:fltVal val="90"/>
                                          </p:val>
                                        </p:tav>
                                        <p:tav tm="100000">
                                          <p:val>
                                            <p:fltVal val="0"/>
                                          </p:val>
                                        </p:tav>
                                      </p:tavLst>
                                    </p:anim>
                                    <p:animEffect transition="in" filter="fade">
                                      <p:cBhvr>
                                        <p:cTn id="430" dur="1000"/>
                                        <p:tgtEl>
                                          <p:spTgt spid="367"/>
                                        </p:tgtEl>
                                      </p:cBhvr>
                                    </p:animEffect>
                                  </p:childTnLst>
                                </p:cTn>
                              </p:par>
                              <p:par>
                                <p:cTn id="431" presetID="31" presetClass="entr" presetSubtype="0" fill="hold" nodeType="withEffect">
                                  <p:stCondLst>
                                    <p:cond delay="750"/>
                                  </p:stCondLst>
                                  <p:childTnLst>
                                    <p:set>
                                      <p:cBhvr>
                                        <p:cTn id="432" dur="1" fill="hold">
                                          <p:stCondLst>
                                            <p:cond delay="0"/>
                                          </p:stCondLst>
                                        </p:cTn>
                                        <p:tgtEl>
                                          <p:spTgt spid="370"/>
                                        </p:tgtEl>
                                        <p:attrNameLst>
                                          <p:attrName>style.visibility</p:attrName>
                                        </p:attrNameLst>
                                      </p:cBhvr>
                                      <p:to>
                                        <p:strVal val="visible"/>
                                      </p:to>
                                    </p:set>
                                    <p:anim calcmode="lin" valueType="num">
                                      <p:cBhvr>
                                        <p:cTn id="433" dur="1000" fill="hold"/>
                                        <p:tgtEl>
                                          <p:spTgt spid="370"/>
                                        </p:tgtEl>
                                        <p:attrNameLst>
                                          <p:attrName>ppt_w</p:attrName>
                                        </p:attrNameLst>
                                      </p:cBhvr>
                                      <p:tavLst>
                                        <p:tav tm="0">
                                          <p:val>
                                            <p:fltVal val="0"/>
                                          </p:val>
                                        </p:tav>
                                        <p:tav tm="100000">
                                          <p:val>
                                            <p:strVal val="#ppt_w"/>
                                          </p:val>
                                        </p:tav>
                                      </p:tavLst>
                                    </p:anim>
                                    <p:anim calcmode="lin" valueType="num">
                                      <p:cBhvr>
                                        <p:cTn id="434" dur="1000" fill="hold"/>
                                        <p:tgtEl>
                                          <p:spTgt spid="370"/>
                                        </p:tgtEl>
                                        <p:attrNameLst>
                                          <p:attrName>ppt_h</p:attrName>
                                        </p:attrNameLst>
                                      </p:cBhvr>
                                      <p:tavLst>
                                        <p:tav tm="0">
                                          <p:val>
                                            <p:fltVal val="0"/>
                                          </p:val>
                                        </p:tav>
                                        <p:tav tm="100000">
                                          <p:val>
                                            <p:strVal val="#ppt_h"/>
                                          </p:val>
                                        </p:tav>
                                      </p:tavLst>
                                    </p:anim>
                                    <p:anim calcmode="lin" valueType="num">
                                      <p:cBhvr>
                                        <p:cTn id="435" dur="1000" fill="hold"/>
                                        <p:tgtEl>
                                          <p:spTgt spid="370"/>
                                        </p:tgtEl>
                                        <p:attrNameLst>
                                          <p:attrName>style.rotation</p:attrName>
                                        </p:attrNameLst>
                                      </p:cBhvr>
                                      <p:tavLst>
                                        <p:tav tm="0">
                                          <p:val>
                                            <p:fltVal val="90"/>
                                          </p:val>
                                        </p:tav>
                                        <p:tav tm="100000">
                                          <p:val>
                                            <p:fltVal val="0"/>
                                          </p:val>
                                        </p:tav>
                                      </p:tavLst>
                                    </p:anim>
                                    <p:animEffect transition="in" filter="fade">
                                      <p:cBhvr>
                                        <p:cTn id="436" dur="1000"/>
                                        <p:tgtEl>
                                          <p:spTgt spid="370"/>
                                        </p:tgtEl>
                                      </p:cBhvr>
                                    </p:animEffect>
                                  </p:childTnLst>
                                </p:cTn>
                              </p:par>
                              <p:par>
                                <p:cTn id="437" presetID="31" presetClass="entr" presetSubtype="0" fill="hold" nodeType="withEffect">
                                  <p:stCondLst>
                                    <p:cond delay="500"/>
                                  </p:stCondLst>
                                  <p:childTnLst>
                                    <p:set>
                                      <p:cBhvr>
                                        <p:cTn id="438" dur="1" fill="hold">
                                          <p:stCondLst>
                                            <p:cond delay="0"/>
                                          </p:stCondLst>
                                        </p:cTn>
                                        <p:tgtEl>
                                          <p:spTgt spid="373"/>
                                        </p:tgtEl>
                                        <p:attrNameLst>
                                          <p:attrName>style.visibility</p:attrName>
                                        </p:attrNameLst>
                                      </p:cBhvr>
                                      <p:to>
                                        <p:strVal val="visible"/>
                                      </p:to>
                                    </p:set>
                                    <p:anim calcmode="lin" valueType="num">
                                      <p:cBhvr>
                                        <p:cTn id="439" dur="1000" fill="hold"/>
                                        <p:tgtEl>
                                          <p:spTgt spid="373"/>
                                        </p:tgtEl>
                                        <p:attrNameLst>
                                          <p:attrName>ppt_w</p:attrName>
                                        </p:attrNameLst>
                                      </p:cBhvr>
                                      <p:tavLst>
                                        <p:tav tm="0">
                                          <p:val>
                                            <p:fltVal val="0"/>
                                          </p:val>
                                        </p:tav>
                                        <p:tav tm="100000">
                                          <p:val>
                                            <p:strVal val="#ppt_w"/>
                                          </p:val>
                                        </p:tav>
                                      </p:tavLst>
                                    </p:anim>
                                    <p:anim calcmode="lin" valueType="num">
                                      <p:cBhvr>
                                        <p:cTn id="440" dur="1000" fill="hold"/>
                                        <p:tgtEl>
                                          <p:spTgt spid="373"/>
                                        </p:tgtEl>
                                        <p:attrNameLst>
                                          <p:attrName>ppt_h</p:attrName>
                                        </p:attrNameLst>
                                      </p:cBhvr>
                                      <p:tavLst>
                                        <p:tav tm="0">
                                          <p:val>
                                            <p:fltVal val="0"/>
                                          </p:val>
                                        </p:tav>
                                        <p:tav tm="100000">
                                          <p:val>
                                            <p:strVal val="#ppt_h"/>
                                          </p:val>
                                        </p:tav>
                                      </p:tavLst>
                                    </p:anim>
                                    <p:anim calcmode="lin" valueType="num">
                                      <p:cBhvr>
                                        <p:cTn id="441" dur="1000" fill="hold"/>
                                        <p:tgtEl>
                                          <p:spTgt spid="373"/>
                                        </p:tgtEl>
                                        <p:attrNameLst>
                                          <p:attrName>style.rotation</p:attrName>
                                        </p:attrNameLst>
                                      </p:cBhvr>
                                      <p:tavLst>
                                        <p:tav tm="0">
                                          <p:val>
                                            <p:fltVal val="90"/>
                                          </p:val>
                                        </p:tav>
                                        <p:tav tm="100000">
                                          <p:val>
                                            <p:fltVal val="0"/>
                                          </p:val>
                                        </p:tav>
                                      </p:tavLst>
                                    </p:anim>
                                    <p:animEffect transition="in" filter="fade">
                                      <p:cBhvr>
                                        <p:cTn id="442" dur="1000"/>
                                        <p:tgtEl>
                                          <p:spTgt spid="373"/>
                                        </p:tgtEl>
                                      </p:cBhvr>
                                    </p:animEffect>
                                  </p:childTnLst>
                                </p:cTn>
                              </p:par>
                              <p:par>
                                <p:cTn id="443" presetID="31" presetClass="entr" presetSubtype="0" fill="hold" nodeType="withEffect">
                                  <p:stCondLst>
                                    <p:cond delay="500"/>
                                  </p:stCondLst>
                                  <p:childTnLst>
                                    <p:set>
                                      <p:cBhvr>
                                        <p:cTn id="444" dur="1" fill="hold">
                                          <p:stCondLst>
                                            <p:cond delay="0"/>
                                          </p:stCondLst>
                                        </p:cTn>
                                        <p:tgtEl>
                                          <p:spTgt spid="376"/>
                                        </p:tgtEl>
                                        <p:attrNameLst>
                                          <p:attrName>style.visibility</p:attrName>
                                        </p:attrNameLst>
                                      </p:cBhvr>
                                      <p:to>
                                        <p:strVal val="visible"/>
                                      </p:to>
                                    </p:set>
                                    <p:anim calcmode="lin" valueType="num">
                                      <p:cBhvr>
                                        <p:cTn id="445" dur="1000" fill="hold"/>
                                        <p:tgtEl>
                                          <p:spTgt spid="376"/>
                                        </p:tgtEl>
                                        <p:attrNameLst>
                                          <p:attrName>ppt_w</p:attrName>
                                        </p:attrNameLst>
                                      </p:cBhvr>
                                      <p:tavLst>
                                        <p:tav tm="0">
                                          <p:val>
                                            <p:fltVal val="0"/>
                                          </p:val>
                                        </p:tav>
                                        <p:tav tm="100000">
                                          <p:val>
                                            <p:strVal val="#ppt_w"/>
                                          </p:val>
                                        </p:tav>
                                      </p:tavLst>
                                    </p:anim>
                                    <p:anim calcmode="lin" valueType="num">
                                      <p:cBhvr>
                                        <p:cTn id="446" dur="1000" fill="hold"/>
                                        <p:tgtEl>
                                          <p:spTgt spid="376"/>
                                        </p:tgtEl>
                                        <p:attrNameLst>
                                          <p:attrName>ppt_h</p:attrName>
                                        </p:attrNameLst>
                                      </p:cBhvr>
                                      <p:tavLst>
                                        <p:tav tm="0">
                                          <p:val>
                                            <p:fltVal val="0"/>
                                          </p:val>
                                        </p:tav>
                                        <p:tav tm="100000">
                                          <p:val>
                                            <p:strVal val="#ppt_h"/>
                                          </p:val>
                                        </p:tav>
                                      </p:tavLst>
                                    </p:anim>
                                    <p:anim calcmode="lin" valueType="num">
                                      <p:cBhvr>
                                        <p:cTn id="447" dur="1000" fill="hold"/>
                                        <p:tgtEl>
                                          <p:spTgt spid="376"/>
                                        </p:tgtEl>
                                        <p:attrNameLst>
                                          <p:attrName>style.rotation</p:attrName>
                                        </p:attrNameLst>
                                      </p:cBhvr>
                                      <p:tavLst>
                                        <p:tav tm="0">
                                          <p:val>
                                            <p:fltVal val="90"/>
                                          </p:val>
                                        </p:tav>
                                        <p:tav tm="100000">
                                          <p:val>
                                            <p:fltVal val="0"/>
                                          </p:val>
                                        </p:tav>
                                      </p:tavLst>
                                    </p:anim>
                                    <p:animEffect transition="in" filter="fade">
                                      <p:cBhvr>
                                        <p:cTn id="448" dur="1000"/>
                                        <p:tgtEl>
                                          <p:spTgt spid="376"/>
                                        </p:tgtEl>
                                      </p:cBhvr>
                                    </p:animEffect>
                                  </p:childTnLst>
                                </p:cTn>
                              </p:par>
                              <p:par>
                                <p:cTn id="449" presetID="31" presetClass="entr" presetSubtype="0" fill="hold" nodeType="withEffect">
                                  <p:stCondLst>
                                    <p:cond delay="500"/>
                                  </p:stCondLst>
                                  <p:childTnLst>
                                    <p:set>
                                      <p:cBhvr>
                                        <p:cTn id="450" dur="1" fill="hold">
                                          <p:stCondLst>
                                            <p:cond delay="0"/>
                                          </p:stCondLst>
                                        </p:cTn>
                                        <p:tgtEl>
                                          <p:spTgt spid="379"/>
                                        </p:tgtEl>
                                        <p:attrNameLst>
                                          <p:attrName>style.visibility</p:attrName>
                                        </p:attrNameLst>
                                      </p:cBhvr>
                                      <p:to>
                                        <p:strVal val="visible"/>
                                      </p:to>
                                    </p:set>
                                    <p:anim calcmode="lin" valueType="num">
                                      <p:cBhvr>
                                        <p:cTn id="451" dur="1000" fill="hold"/>
                                        <p:tgtEl>
                                          <p:spTgt spid="379"/>
                                        </p:tgtEl>
                                        <p:attrNameLst>
                                          <p:attrName>ppt_w</p:attrName>
                                        </p:attrNameLst>
                                      </p:cBhvr>
                                      <p:tavLst>
                                        <p:tav tm="0">
                                          <p:val>
                                            <p:fltVal val="0"/>
                                          </p:val>
                                        </p:tav>
                                        <p:tav tm="100000">
                                          <p:val>
                                            <p:strVal val="#ppt_w"/>
                                          </p:val>
                                        </p:tav>
                                      </p:tavLst>
                                    </p:anim>
                                    <p:anim calcmode="lin" valueType="num">
                                      <p:cBhvr>
                                        <p:cTn id="452" dur="1000" fill="hold"/>
                                        <p:tgtEl>
                                          <p:spTgt spid="379"/>
                                        </p:tgtEl>
                                        <p:attrNameLst>
                                          <p:attrName>ppt_h</p:attrName>
                                        </p:attrNameLst>
                                      </p:cBhvr>
                                      <p:tavLst>
                                        <p:tav tm="0">
                                          <p:val>
                                            <p:fltVal val="0"/>
                                          </p:val>
                                        </p:tav>
                                        <p:tav tm="100000">
                                          <p:val>
                                            <p:strVal val="#ppt_h"/>
                                          </p:val>
                                        </p:tav>
                                      </p:tavLst>
                                    </p:anim>
                                    <p:anim calcmode="lin" valueType="num">
                                      <p:cBhvr>
                                        <p:cTn id="453" dur="1000" fill="hold"/>
                                        <p:tgtEl>
                                          <p:spTgt spid="379"/>
                                        </p:tgtEl>
                                        <p:attrNameLst>
                                          <p:attrName>style.rotation</p:attrName>
                                        </p:attrNameLst>
                                      </p:cBhvr>
                                      <p:tavLst>
                                        <p:tav tm="0">
                                          <p:val>
                                            <p:fltVal val="90"/>
                                          </p:val>
                                        </p:tav>
                                        <p:tav tm="100000">
                                          <p:val>
                                            <p:fltVal val="0"/>
                                          </p:val>
                                        </p:tav>
                                      </p:tavLst>
                                    </p:anim>
                                    <p:animEffect transition="in" filter="fade">
                                      <p:cBhvr>
                                        <p:cTn id="454" dur="1000"/>
                                        <p:tgtEl>
                                          <p:spTgt spid="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35D78-902D-4531-BE77-6F0079B3B0A7}"/>
              </a:ext>
            </a:extLst>
          </p:cNvPr>
          <p:cNvSpPr>
            <a:spLocks noGrp="1"/>
          </p:cNvSpPr>
          <p:nvPr>
            <p:ph type="title"/>
          </p:nvPr>
        </p:nvSpPr>
        <p:spPr>
          <a:xfrm>
            <a:off x="654424" y="365125"/>
            <a:ext cx="10793505" cy="1325563"/>
          </a:xfrm>
          <a:solidFill>
            <a:schemeClr val="bg1">
              <a:lumMod val="75000"/>
            </a:schemeClr>
          </a:solidFill>
          <a:ln w="76200">
            <a:solidFill>
              <a:schemeClr val="tx1"/>
            </a:solidFill>
          </a:ln>
        </p:spPr>
        <p:txBody>
          <a:bodyPr/>
          <a:lstStyle/>
          <a:p>
            <a:pPr algn="ctr"/>
            <a:r>
              <a:rPr lang="en-US" b="1" dirty="0"/>
              <a:t>7th Grade Math </a:t>
            </a:r>
            <a:r>
              <a:rPr lang="en-US" b="1" dirty="0" err="1"/>
              <a:t>i</a:t>
            </a:r>
            <a:r>
              <a:rPr lang="en-US" b="1" dirty="0"/>
              <a:t>-Ready Growth</a:t>
            </a:r>
          </a:p>
        </p:txBody>
      </p:sp>
      <p:pic>
        <p:nvPicPr>
          <p:cNvPr id="3" name="Content Placeholder 2">
            <a:extLst>
              <a:ext uri="{FF2B5EF4-FFF2-40B4-BE49-F238E27FC236}">
                <a16:creationId xmlns:a16="http://schemas.microsoft.com/office/drawing/2014/main" id="{A36E9031-D123-4EC6-9031-32657CB99411}"/>
              </a:ext>
            </a:extLst>
          </p:cNvPr>
          <p:cNvPicPr>
            <a:picLocks noGrp="1" noChangeAspect="1"/>
          </p:cNvPicPr>
          <p:nvPr>
            <p:ph idx="1"/>
          </p:nvPr>
        </p:nvPicPr>
        <p:blipFill rotWithShape="1">
          <a:blip r:embed="rId2"/>
          <a:srcRect l="658" t="2199"/>
          <a:stretch/>
        </p:blipFill>
        <p:spPr>
          <a:xfrm>
            <a:off x="744071" y="1757083"/>
            <a:ext cx="10609729" cy="4177552"/>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386504830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35D78-902D-4531-BE77-6F0079B3B0A7}"/>
              </a:ext>
            </a:extLst>
          </p:cNvPr>
          <p:cNvSpPr>
            <a:spLocks noGrp="1"/>
          </p:cNvSpPr>
          <p:nvPr>
            <p:ph type="title"/>
          </p:nvPr>
        </p:nvSpPr>
        <p:spPr>
          <a:xfrm>
            <a:off x="735106" y="365125"/>
            <a:ext cx="10901082" cy="1325563"/>
          </a:xfrm>
          <a:solidFill>
            <a:schemeClr val="accent2">
              <a:lumMod val="40000"/>
              <a:lumOff val="60000"/>
            </a:schemeClr>
          </a:solidFill>
          <a:ln w="76200">
            <a:solidFill>
              <a:schemeClr val="tx1"/>
            </a:solidFill>
          </a:ln>
        </p:spPr>
        <p:txBody>
          <a:bodyPr/>
          <a:lstStyle/>
          <a:p>
            <a:pPr algn="ctr"/>
            <a:r>
              <a:rPr lang="en-US" b="1" dirty="0"/>
              <a:t>8th Grade ELA </a:t>
            </a:r>
            <a:r>
              <a:rPr lang="en-US" b="1" dirty="0" err="1"/>
              <a:t>i</a:t>
            </a:r>
            <a:r>
              <a:rPr lang="en-US" b="1" dirty="0"/>
              <a:t>-Ready Growth</a:t>
            </a:r>
          </a:p>
        </p:txBody>
      </p:sp>
      <p:pic>
        <p:nvPicPr>
          <p:cNvPr id="3" name="Content Placeholder 2">
            <a:extLst>
              <a:ext uri="{FF2B5EF4-FFF2-40B4-BE49-F238E27FC236}">
                <a16:creationId xmlns:a16="http://schemas.microsoft.com/office/drawing/2014/main" id="{D17CAE2A-CF60-4DCA-93C7-2DB47297154D}"/>
              </a:ext>
            </a:extLst>
          </p:cNvPr>
          <p:cNvPicPr>
            <a:picLocks noGrp="1" noChangeAspect="1"/>
          </p:cNvPicPr>
          <p:nvPr>
            <p:ph idx="1"/>
          </p:nvPr>
        </p:nvPicPr>
        <p:blipFill rotWithShape="1">
          <a:blip r:embed="rId2"/>
          <a:srcRect l="886" t="1822" r="675"/>
          <a:stretch/>
        </p:blipFill>
        <p:spPr>
          <a:xfrm>
            <a:off x="815789" y="1766047"/>
            <a:ext cx="10730752" cy="4061012"/>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27167887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35D78-902D-4531-BE77-6F0079B3B0A7}"/>
              </a:ext>
            </a:extLst>
          </p:cNvPr>
          <p:cNvSpPr>
            <a:spLocks noGrp="1"/>
          </p:cNvSpPr>
          <p:nvPr>
            <p:ph type="title"/>
          </p:nvPr>
        </p:nvSpPr>
        <p:spPr>
          <a:xfrm>
            <a:off x="681318" y="365125"/>
            <a:ext cx="10757648" cy="1325563"/>
          </a:xfrm>
          <a:solidFill>
            <a:schemeClr val="accent2">
              <a:lumMod val="40000"/>
              <a:lumOff val="60000"/>
            </a:schemeClr>
          </a:solidFill>
          <a:ln w="76200">
            <a:solidFill>
              <a:schemeClr val="tx1"/>
            </a:solidFill>
          </a:ln>
        </p:spPr>
        <p:txBody>
          <a:bodyPr/>
          <a:lstStyle/>
          <a:p>
            <a:pPr algn="ctr"/>
            <a:r>
              <a:rPr lang="en-US" b="1" dirty="0"/>
              <a:t>8th Grade Math </a:t>
            </a:r>
            <a:r>
              <a:rPr lang="en-US" b="1" dirty="0" err="1"/>
              <a:t>i</a:t>
            </a:r>
            <a:r>
              <a:rPr lang="en-US" b="1" dirty="0"/>
              <a:t>-Ready Growth</a:t>
            </a:r>
          </a:p>
        </p:txBody>
      </p:sp>
      <p:pic>
        <p:nvPicPr>
          <p:cNvPr id="3" name="Content Placeholder 2">
            <a:extLst>
              <a:ext uri="{FF2B5EF4-FFF2-40B4-BE49-F238E27FC236}">
                <a16:creationId xmlns:a16="http://schemas.microsoft.com/office/drawing/2014/main" id="{974E09C4-3B48-4734-9A48-778E1F6C4A43}"/>
              </a:ext>
            </a:extLst>
          </p:cNvPr>
          <p:cNvPicPr>
            <a:picLocks noGrp="1" noChangeAspect="1"/>
          </p:cNvPicPr>
          <p:nvPr>
            <p:ph idx="1"/>
          </p:nvPr>
        </p:nvPicPr>
        <p:blipFill rotWithShape="1">
          <a:blip r:embed="rId2"/>
          <a:srcRect l="603" t="3191" b="-971"/>
          <a:stretch/>
        </p:blipFill>
        <p:spPr>
          <a:xfrm>
            <a:off x="770966" y="1690688"/>
            <a:ext cx="10582833" cy="4351524"/>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9843966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1" name="shining star bulletin board"/>
          <p:cNvSpPr txBox="1"/>
          <p:nvPr/>
        </p:nvSpPr>
        <p:spPr>
          <a:xfrm>
            <a:off x="625769" y="5482413"/>
            <a:ext cx="8689492" cy="707886"/>
          </a:xfrm>
          <a:prstGeom prst="rect">
            <a:avLst/>
          </a:prstGeom>
          <a:noFill/>
        </p:spPr>
        <p:txBody>
          <a:bodyPr wrap="square" rtlCol="0">
            <a:spAutoFit/>
          </a:bodyPr>
          <a:lstStyle/>
          <a:p>
            <a:r>
              <a:rPr lang="en-US" sz="4000" b="1" dirty="0">
                <a:solidFill>
                  <a:schemeClr val="bg1"/>
                </a:solidFill>
              </a:rPr>
              <a:t>JMS is the Best!</a:t>
            </a:r>
          </a:p>
        </p:txBody>
      </p:sp>
      <p:sp>
        <p:nvSpPr>
          <p:cNvPr id="356" name="main point goes here"/>
          <p:cNvSpPr txBox="1"/>
          <p:nvPr/>
        </p:nvSpPr>
        <p:spPr>
          <a:xfrm>
            <a:off x="2893022" y="1854506"/>
            <a:ext cx="7986567" cy="1323439"/>
          </a:xfrm>
          <a:prstGeom prst="rect">
            <a:avLst/>
          </a:prstGeom>
          <a:noFill/>
        </p:spPr>
        <p:txBody>
          <a:bodyPr wrap="square" rtlCol="0">
            <a:spAutoFit/>
          </a:bodyPr>
          <a:lstStyle/>
          <a:p>
            <a:r>
              <a:rPr lang="en-US" sz="8000" b="1" dirty="0">
                <a:solidFill>
                  <a:srgbClr val="FF0000"/>
                </a:solidFill>
              </a:rPr>
              <a:t>QUESTIONS</a:t>
            </a: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516745" y="2760663"/>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27726" y="444119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1526" y="4338006"/>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076" y="4396743"/>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11426" y="4479294"/>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20" y="1280359"/>
            <a:ext cx="1561054" cy="2857500"/>
          </a:xfrm>
          <a:prstGeom prst="rect">
            <a:avLst/>
          </a:prstGeom>
        </p:spPr>
      </p:pic>
    </p:spTree>
    <p:extLst>
      <p:ext uri="{BB962C8B-B14F-4D97-AF65-F5344CB8AC3E}">
        <p14:creationId xmlns:p14="http://schemas.microsoft.com/office/powerpoint/2010/main" val="311068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par>
                          <p:cTn id="431" fill="hold">
                            <p:stCondLst>
                              <p:cond delay="4000"/>
                            </p:stCondLst>
                            <p:childTnLst>
                              <p:par>
                                <p:cTn id="432" presetID="10" presetClass="entr" presetSubtype="0" fill="hold" grpId="0" nodeType="afterEffect">
                                  <p:stCondLst>
                                    <p:cond delay="0"/>
                                  </p:stCondLst>
                                  <p:childTnLst>
                                    <p:set>
                                      <p:cBhvr>
                                        <p:cTn id="433" dur="1" fill="hold">
                                          <p:stCondLst>
                                            <p:cond delay="0"/>
                                          </p:stCondLst>
                                        </p:cTn>
                                        <p:tgtEl>
                                          <p:spTgt spid="356"/>
                                        </p:tgtEl>
                                        <p:attrNameLst>
                                          <p:attrName>style.visibility</p:attrName>
                                        </p:attrNameLst>
                                      </p:cBhvr>
                                      <p:to>
                                        <p:strVal val="visible"/>
                                      </p:to>
                                    </p:set>
                                    <p:animEffect transition="in" filter="fade">
                                      <p:cBhvr>
                                        <p:cTn id="434"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1" name="shining star bulletin board"/>
          <p:cNvSpPr txBox="1"/>
          <p:nvPr/>
        </p:nvSpPr>
        <p:spPr>
          <a:xfrm>
            <a:off x="625769" y="5482413"/>
            <a:ext cx="8689492" cy="707886"/>
          </a:xfrm>
          <a:prstGeom prst="rect">
            <a:avLst/>
          </a:prstGeom>
          <a:noFill/>
        </p:spPr>
        <p:txBody>
          <a:bodyPr wrap="square" rtlCol="0">
            <a:spAutoFit/>
          </a:bodyPr>
          <a:lstStyle/>
          <a:p>
            <a:r>
              <a:rPr lang="en-US" sz="4000" b="1" dirty="0">
                <a:solidFill>
                  <a:schemeClr val="bg1"/>
                </a:solidFill>
              </a:rPr>
              <a:t>JMS is the Best!</a:t>
            </a:r>
          </a:p>
        </p:txBody>
      </p:sp>
      <p:sp>
        <p:nvSpPr>
          <p:cNvPr id="356" name="main point goes here"/>
          <p:cNvSpPr txBox="1"/>
          <p:nvPr/>
        </p:nvSpPr>
        <p:spPr>
          <a:xfrm>
            <a:off x="2893023" y="1854506"/>
            <a:ext cx="5887442" cy="1323439"/>
          </a:xfrm>
          <a:prstGeom prst="rect">
            <a:avLst/>
          </a:prstGeom>
          <a:noFill/>
        </p:spPr>
        <p:txBody>
          <a:bodyPr wrap="square" rtlCol="0">
            <a:spAutoFit/>
          </a:bodyPr>
          <a:lstStyle/>
          <a:p>
            <a:r>
              <a:rPr lang="en-US" sz="8000" b="1" dirty="0">
                <a:solidFill>
                  <a:srgbClr val="FF0000"/>
                </a:solidFill>
              </a:rPr>
              <a:t>SIC GOALS</a:t>
            </a: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516745" y="2760663"/>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27726" y="444119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1526" y="4338006"/>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076" y="4396743"/>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11426" y="4479294"/>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20" y="1280359"/>
            <a:ext cx="1561054" cy="2857500"/>
          </a:xfrm>
          <a:prstGeom prst="rect">
            <a:avLst/>
          </a:prstGeom>
        </p:spPr>
      </p:pic>
    </p:spTree>
    <p:extLst>
      <p:ext uri="{BB962C8B-B14F-4D97-AF65-F5344CB8AC3E}">
        <p14:creationId xmlns:p14="http://schemas.microsoft.com/office/powerpoint/2010/main" val="1375492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par>
                          <p:cTn id="431" fill="hold">
                            <p:stCondLst>
                              <p:cond delay="4000"/>
                            </p:stCondLst>
                            <p:childTnLst>
                              <p:par>
                                <p:cTn id="432" presetID="10" presetClass="entr" presetSubtype="0" fill="hold" grpId="0" nodeType="afterEffect">
                                  <p:stCondLst>
                                    <p:cond delay="0"/>
                                  </p:stCondLst>
                                  <p:childTnLst>
                                    <p:set>
                                      <p:cBhvr>
                                        <p:cTn id="433" dur="1" fill="hold">
                                          <p:stCondLst>
                                            <p:cond delay="0"/>
                                          </p:stCondLst>
                                        </p:cTn>
                                        <p:tgtEl>
                                          <p:spTgt spid="356"/>
                                        </p:tgtEl>
                                        <p:attrNameLst>
                                          <p:attrName>style.visibility</p:attrName>
                                        </p:attrNameLst>
                                      </p:cBhvr>
                                      <p:to>
                                        <p:strVal val="visible"/>
                                      </p:to>
                                    </p:set>
                                    <p:animEffect transition="in" filter="fade">
                                      <p:cBhvr>
                                        <p:cTn id="434"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1" name="shining star bulletin board"/>
          <p:cNvSpPr txBox="1"/>
          <p:nvPr/>
        </p:nvSpPr>
        <p:spPr>
          <a:xfrm>
            <a:off x="625769" y="5482413"/>
            <a:ext cx="8689492" cy="707886"/>
          </a:xfrm>
          <a:prstGeom prst="rect">
            <a:avLst/>
          </a:prstGeom>
          <a:noFill/>
        </p:spPr>
        <p:txBody>
          <a:bodyPr wrap="square" rtlCol="0">
            <a:spAutoFit/>
          </a:bodyPr>
          <a:lstStyle/>
          <a:p>
            <a:r>
              <a:rPr lang="en-US" sz="4000" b="1" dirty="0">
                <a:solidFill>
                  <a:schemeClr val="bg1"/>
                </a:solidFill>
              </a:rPr>
              <a:t>JMS is the Best!</a:t>
            </a:r>
          </a:p>
        </p:txBody>
      </p:sp>
      <p:sp>
        <p:nvSpPr>
          <p:cNvPr id="356" name="main point goes here"/>
          <p:cNvSpPr txBox="1"/>
          <p:nvPr/>
        </p:nvSpPr>
        <p:spPr>
          <a:xfrm>
            <a:off x="4654550" y="1115136"/>
            <a:ext cx="3055011" cy="707886"/>
          </a:xfrm>
          <a:prstGeom prst="rect">
            <a:avLst/>
          </a:prstGeom>
          <a:noFill/>
        </p:spPr>
        <p:txBody>
          <a:bodyPr wrap="square" rtlCol="0">
            <a:spAutoFit/>
          </a:bodyPr>
          <a:lstStyle/>
          <a:p>
            <a:r>
              <a:rPr lang="en-US" sz="4000" b="1" dirty="0">
                <a:solidFill>
                  <a:srgbClr val="FF0000"/>
                </a:solidFill>
              </a:rPr>
              <a:t>SIC GOALS</a:t>
            </a: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516745" y="2760663"/>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27726" y="444119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1526" y="4338006"/>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076" y="4396743"/>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11426" y="4479294"/>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20" y="1280359"/>
            <a:ext cx="1561054" cy="2857500"/>
          </a:xfrm>
          <a:prstGeom prst="rect">
            <a:avLst/>
          </a:prstGeom>
        </p:spPr>
      </p:pic>
      <p:sp>
        <p:nvSpPr>
          <p:cNvPr id="4" name="Rectangle 3">
            <a:extLst>
              <a:ext uri="{FF2B5EF4-FFF2-40B4-BE49-F238E27FC236}">
                <a16:creationId xmlns:a16="http://schemas.microsoft.com/office/drawing/2014/main" id="{2B5E6282-CD16-4165-99C9-37D43FD33DA2}"/>
              </a:ext>
            </a:extLst>
          </p:cNvPr>
          <p:cNvSpPr/>
          <p:nvPr/>
        </p:nvSpPr>
        <p:spPr>
          <a:xfrm>
            <a:off x="1453115" y="1840949"/>
            <a:ext cx="9620248" cy="2205925"/>
          </a:xfrm>
          <a:prstGeom prst="rect">
            <a:avLst/>
          </a:prstGeom>
        </p:spPr>
        <p:txBody>
          <a:bodyPr wrap="square">
            <a:spAutoFit/>
          </a:bodyPr>
          <a:lstStyle/>
          <a:p>
            <a:pPr marL="342900" marR="0" lvl="0" indent="-342900" fontAlgn="base">
              <a:lnSpc>
                <a:spcPct val="98000"/>
              </a:lnSpc>
              <a:spcBef>
                <a:spcPts val="0"/>
              </a:spcBef>
              <a:spcAft>
                <a:spcPts val="5"/>
              </a:spcAft>
              <a:buClr>
                <a:srgbClr val="000000"/>
              </a:buClr>
              <a:buSzPts val="1100"/>
              <a:buFont typeface="Courier New" panose="02070309020205020404" pitchFamily="49" charset="0"/>
              <a:buChar char="o"/>
            </a:pPr>
            <a:r>
              <a:rPr lang="en-US" sz="2800" dirty="0">
                <a:solidFill>
                  <a:srgbClr val="000000"/>
                </a:solidFill>
                <a:uFill>
                  <a:solidFill>
                    <a:srgbClr val="000000"/>
                  </a:solidFill>
                </a:uFill>
                <a:latin typeface="Monotype Corsiva" panose="03010101010201010101" pitchFamily="66" charset="0"/>
                <a:ea typeface="Calibri" panose="020F0502020204030204" pitchFamily="34" charset="0"/>
              </a:rPr>
              <a:t>Plan parent event for upcoming fourth graders to discuss expectations concerning 5</a:t>
            </a:r>
            <a:r>
              <a:rPr lang="en-US" sz="2800" baseline="30000" dirty="0">
                <a:solidFill>
                  <a:srgbClr val="000000"/>
                </a:solidFill>
                <a:uFill>
                  <a:solidFill>
                    <a:srgbClr val="000000"/>
                  </a:solidFill>
                </a:uFill>
                <a:latin typeface="Monotype Corsiva" panose="03010101010201010101" pitchFamily="66" charset="0"/>
                <a:ea typeface="Calibri" panose="020F0502020204030204" pitchFamily="34" charset="0"/>
              </a:rPr>
              <a:t>th</a:t>
            </a:r>
            <a:r>
              <a:rPr lang="en-US" sz="2800" dirty="0">
                <a:solidFill>
                  <a:srgbClr val="000000"/>
                </a:solidFill>
                <a:uFill>
                  <a:solidFill>
                    <a:srgbClr val="000000"/>
                  </a:solidFill>
                </a:uFill>
                <a:latin typeface="Monotype Corsiva" panose="03010101010201010101" pitchFamily="66" charset="0"/>
                <a:ea typeface="Calibri" panose="020F0502020204030204" pitchFamily="34" charset="0"/>
              </a:rPr>
              <a:t> Grade Academy. This meeting will include information concerning academics, behavior expectations, dress code, and family opportunities to build parent and school relationships for their first year at Johnsonville Middle School.</a:t>
            </a:r>
            <a:endParaRPr lang="en-US" sz="2800" u="none" strike="noStrike" dirty="0">
              <a:solidFill>
                <a:srgbClr val="000000"/>
              </a:solidFill>
              <a:effectLst/>
              <a:uFill>
                <a:solidFill>
                  <a:srgbClr val="000000"/>
                </a:solidFill>
              </a:uFill>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861257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par>
                          <p:cTn id="431" fill="hold">
                            <p:stCondLst>
                              <p:cond delay="4000"/>
                            </p:stCondLst>
                            <p:childTnLst>
                              <p:par>
                                <p:cTn id="432" presetID="10" presetClass="entr" presetSubtype="0" fill="hold" grpId="0" nodeType="afterEffect">
                                  <p:stCondLst>
                                    <p:cond delay="0"/>
                                  </p:stCondLst>
                                  <p:childTnLst>
                                    <p:set>
                                      <p:cBhvr>
                                        <p:cTn id="433" dur="1" fill="hold">
                                          <p:stCondLst>
                                            <p:cond delay="0"/>
                                          </p:stCondLst>
                                        </p:cTn>
                                        <p:tgtEl>
                                          <p:spTgt spid="356"/>
                                        </p:tgtEl>
                                        <p:attrNameLst>
                                          <p:attrName>style.visibility</p:attrName>
                                        </p:attrNameLst>
                                      </p:cBhvr>
                                      <p:to>
                                        <p:strVal val="visible"/>
                                      </p:to>
                                    </p:set>
                                    <p:animEffect transition="in" filter="fade">
                                      <p:cBhvr>
                                        <p:cTn id="434"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1" name="shining star bulletin board"/>
          <p:cNvSpPr txBox="1"/>
          <p:nvPr/>
        </p:nvSpPr>
        <p:spPr>
          <a:xfrm>
            <a:off x="625769" y="5482413"/>
            <a:ext cx="8689492" cy="707886"/>
          </a:xfrm>
          <a:prstGeom prst="rect">
            <a:avLst/>
          </a:prstGeom>
          <a:noFill/>
        </p:spPr>
        <p:txBody>
          <a:bodyPr wrap="square" rtlCol="0">
            <a:spAutoFit/>
          </a:bodyPr>
          <a:lstStyle/>
          <a:p>
            <a:r>
              <a:rPr lang="en-US" sz="4000" b="1" dirty="0">
                <a:solidFill>
                  <a:schemeClr val="bg1"/>
                </a:solidFill>
              </a:rPr>
              <a:t>JMS is the Best!</a:t>
            </a:r>
          </a:p>
        </p:txBody>
      </p:sp>
      <p:sp>
        <p:nvSpPr>
          <p:cNvPr id="356" name="main point goes here"/>
          <p:cNvSpPr txBox="1"/>
          <p:nvPr/>
        </p:nvSpPr>
        <p:spPr>
          <a:xfrm>
            <a:off x="4654550" y="1115136"/>
            <a:ext cx="3055011" cy="707886"/>
          </a:xfrm>
          <a:prstGeom prst="rect">
            <a:avLst/>
          </a:prstGeom>
          <a:noFill/>
        </p:spPr>
        <p:txBody>
          <a:bodyPr wrap="square" rtlCol="0">
            <a:spAutoFit/>
          </a:bodyPr>
          <a:lstStyle/>
          <a:p>
            <a:r>
              <a:rPr lang="en-US" sz="4000" b="1" dirty="0">
                <a:solidFill>
                  <a:srgbClr val="FF0000"/>
                </a:solidFill>
              </a:rPr>
              <a:t>SIC GOALS</a:t>
            </a: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516745" y="2760663"/>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27726" y="444119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1526" y="4338006"/>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076" y="4396743"/>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11426" y="4479294"/>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20" y="1280359"/>
            <a:ext cx="1561054" cy="2857500"/>
          </a:xfrm>
          <a:prstGeom prst="rect">
            <a:avLst/>
          </a:prstGeom>
        </p:spPr>
      </p:pic>
      <p:sp>
        <p:nvSpPr>
          <p:cNvPr id="2" name="Rectangle 1">
            <a:extLst>
              <a:ext uri="{FF2B5EF4-FFF2-40B4-BE49-F238E27FC236}">
                <a16:creationId xmlns:a16="http://schemas.microsoft.com/office/drawing/2014/main" id="{2729D56B-F99D-4BB3-979E-EB5D1D76E9E0}"/>
              </a:ext>
            </a:extLst>
          </p:cNvPr>
          <p:cNvSpPr/>
          <p:nvPr/>
        </p:nvSpPr>
        <p:spPr>
          <a:xfrm>
            <a:off x="1580835" y="1863092"/>
            <a:ext cx="9505052" cy="2507610"/>
          </a:xfrm>
          <a:prstGeom prst="rect">
            <a:avLst/>
          </a:prstGeom>
        </p:spPr>
        <p:txBody>
          <a:bodyPr wrap="square">
            <a:spAutoFit/>
          </a:bodyPr>
          <a:lstStyle/>
          <a:p>
            <a:pPr marL="342900" marR="0" lvl="0" indent="-342900" fontAlgn="base">
              <a:lnSpc>
                <a:spcPct val="98000"/>
              </a:lnSpc>
              <a:spcBef>
                <a:spcPts val="0"/>
              </a:spcBef>
              <a:spcAft>
                <a:spcPts val="15"/>
              </a:spcAft>
              <a:buClr>
                <a:srgbClr val="000000"/>
              </a:buClr>
              <a:buSzPts val="1100"/>
              <a:buFont typeface="Courier New" panose="02070309020205020404" pitchFamily="49" charset="0"/>
              <a:buChar char="o"/>
            </a:pPr>
            <a:r>
              <a:rPr lang="en-US" sz="3200" dirty="0">
                <a:solidFill>
                  <a:srgbClr val="000000"/>
                </a:solidFill>
                <a:uFill>
                  <a:solidFill>
                    <a:srgbClr val="000000"/>
                  </a:solidFill>
                </a:uFill>
                <a:latin typeface="Monotype Corsiva" panose="03010101010201010101" pitchFamily="66" charset="0"/>
                <a:ea typeface="Times New Roman" panose="02020603050405020304" pitchFamily="18" charset="0"/>
                <a:cs typeface="Times New Roman" panose="02020603050405020304" pitchFamily="18" charset="0"/>
              </a:rPr>
              <a:t>Provide additional communication with parents such as </a:t>
            </a:r>
            <a:r>
              <a:rPr lang="en-US" sz="3200" b="1" i="1" dirty="0">
                <a:solidFill>
                  <a:srgbClr val="000000"/>
                </a:solidFill>
                <a:uFill>
                  <a:solidFill>
                    <a:srgbClr val="000000"/>
                  </a:solidFill>
                </a:uFill>
                <a:latin typeface="Monotype Corsiva" panose="03010101010201010101" pitchFamily="66" charset="0"/>
                <a:ea typeface="Times New Roman" panose="02020603050405020304" pitchFamily="18" charset="0"/>
                <a:cs typeface="Times New Roman" panose="02020603050405020304" pitchFamily="18" charset="0"/>
              </a:rPr>
              <a:t>Remind</a:t>
            </a:r>
            <a:r>
              <a:rPr lang="en-US" sz="3200" dirty="0">
                <a:solidFill>
                  <a:srgbClr val="000000"/>
                </a:solidFill>
                <a:uFill>
                  <a:solidFill>
                    <a:srgbClr val="000000"/>
                  </a:solidFill>
                </a:uFill>
                <a:latin typeface="Monotype Corsiva" panose="03010101010201010101" pitchFamily="66" charset="0"/>
                <a:ea typeface="Times New Roman" panose="02020603050405020304" pitchFamily="18" charset="0"/>
                <a:cs typeface="Times New Roman" panose="02020603050405020304" pitchFamily="18" charset="0"/>
              </a:rPr>
              <a:t> for after school activities. JMS will continue to utilize grade level Facebook pages, school website, and grade level newsletters, media specialist monthly newsletters, and Bright Arrow messages as a means of communicating with parents. </a:t>
            </a:r>
            <a:endParaRPr lang="en-US" sz="3200" u="none" strike="noStrike" dirty="0">
              <a:solidFill>
                <a:srgbClr val="000000"/>
              </a:solidFill>
              <a:effectLst/>
              <a:uFill>
                <a:solidFill>
                  <a:srgbClr val="000000"/>
                </a:solidFill>
              </a:uFill>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63548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par>
                          <p:cTn id="431" fill="hold">
                            <p:stCondLst>
                              <p:cond delay="4000"/>
                            </p:stCondLst>
                            <p:childTnLst>
                              <p:par>
                                <p:cTn id="432" presetID="10" presetClass="entr" presetSubtype="0" fill="hold" grpId="0" nodeType="afterEffect">
                                  <p:stCondLst>
                                    <p:cond delay="0"/>
                                  </p:stCondLst>
                                  <p:childTnLst>
                                    <p:set>
                                      <p:cBhvr>
                                        <p:cTn id="433" dur="1" fill="hold">
                                          <p:stCondLst>
                                            <p:cond delay="0"/>
                                          </p:stCondLst>
                                        </p:cTn>
                                        <p:tgtEl>
                                          <p:spTgt spid="356"/>
                                        </p:tgtEl>
                                        <p:attrNameLst>
                                          <p:attrName>style.visibility</p:attrName>
                                        </p:attrNameLst>
                                      </p:cBhvr>
                                      <p:to>
                                        <p:strVal val="visible"/>
                                      </p:to>
                                    </p:set>
                                    <p:animEffect transition="in" filter="fade">
                                      <p:cBhvr>
                                        <p:cTn id="434"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1" name="shining star bulletin board"/>
          <p:cNvSpPr txBox="1"/>
          <p:nvPr/>
        </p:nvSpPr>
        <p:spPr>
          <a:xfrm>
            <a:off x="625769" y="5482413"/>
            <a:ext cx="8689492" cy="707886"/>
          </a:xfrm>
          <a:prstGeom prst="rect">
            <a:avLst/>
          </a:prstGeom>
          <a:noFill/>
        </p:spPr>
        <p:txBody>
          <a:bodyPr wrap="square" rtlCol="0">
            <a:spAutoFit/>
          </a:bodyPr>
          <a:lstStyle/>
          <a:p>
            <a:r>
              <a:rPr lang="en-US" sz="4000" b="1" dirty="0">
                <a:solidFill>
                  <a:schemeClr val="bg1"/>
                </a:solidFill>
              </a:rPr>
              <a:t>JMS is the Best!</a:t>
            </a:r>
          </a:p>
        </p:txBody>
      </p:sp>
      <p:sp>
        <p:nvSpPr>
          <p:cNvPr id="356" name="main point goes here"/>
          <p:cNvSpPr txBox="1"/>
          <p:nvPr/>
        </p:nvSpPr>
        <p:spPr>
          <a:xfrm>
            <a:off x="4654550" y="1115136"/>
            <a:ext cx="3055011" cy="707886"/>
          </a:xfrm>
          <a:prstGeom prst="rect">
            <a:avLst/>
          </a:prstGeom>
          <a:noFill/>
        </p:spPr>
        <p:txBody>
          <a:bodyPr wrap="square" rtlCol="0">
            <a:spAutoFit/>
          </a:bodyPr>
          <a:lstStyle/>
          <a:p>
            <a:r>
              <a:rPr lang="en-US" sz="4000" b="1" dirty="0">
                <a:solidFill>
                  <a:srgbClr val="FF0000"/>
                </a:solidFill>
              </a:rPr>
              <a:t>SIC GOALS</a:t>
            </a: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516745" y="2760663"/>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27726" y="444119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1526" y="4338006"/>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076" y="4396743"/>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11426" y="4479294"/>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20" y="1280359"/>
            <a:ext cx="1561054" cy="2857500"/>
          </a:xfrm>
          <a:prstGeom prst="rect">
            <a:avLst/>
          </a:prstGeom>
        </p:spPr>
      </p:pic>
      <p:sp>
        <p:nvSpPr>
          <p:cNvPr id="2" name="Rectangle 1">
            <a:extLst>
              <a:ext uri="{FF2B5EF4-FFF2-40B4-BE49-F238E27FC236}">
                <a16:creationId xmlns:a16="http://schemas.microsoft.com/office/drawing/2014/main" id="{384701DB-304C-465A-9023-A12B72BAF4AC}"/>
              </a:ext>
            </a:extLst>
          </p:cNvPr>
          <p:cNvSpPr/>
          <p:nvPr/>
        </p:nvSpPr>
        <p:spPr>
          <a:xfrm>
            <a:off x="2128574" y="1772351"/>
            <a:ext cx="7914296" cy="2205925"/>
          </a:xfrm>
          <a:prstGeom prst="rect">
            <a:avLst/>
          </a:prstGeom>
        </p:spPr>
        <p:txBody>
          <a:bodyPr wrap="square">
            <a:spAutoFit/>
          </a:bodyPr>
          <a:lstStyle/>
          <a:p>
            <a:pPr marL="342900" marR="0" lvl="0" indent="-342900" fontAlgn="base">
              <a:lnSpc>
                <a:spcPct val="98000"/>
              </a:lnSpc>
              <a:spcBef>
                <a:spcPts val="0"/>
              </a:spcBef>
              <a:spcAft>
                <a:spcPts val="5"/>
              </a:spcAft>
              <a:buClr>
                <a:srgbClr val="000000"/>
              </a:buClr>
              <a:buSzPts val="1100"/>
              <a:buFont typeface="Courier New" panose="02070309020205020404" pitchFamily="49" charset="0"/>
              <a:buChar char="o"/>
            </a:pPr>
            <a:r>
              <a:rPr lang="en-US" sz="2800" dirty="0">
                <a:solidFill>
                  <a:srgbClr val="000000"/>
                </a:solidFill>
                <a:uFill>
                  <a:solidFill>
                    <a:srgbClr val="000000"/>
                  </a:solidFill>
                </a:uFill>
                <a:latin typeface="Monotype Corsiva" panose="03010101010201010101" pitchFamily="66" charset="0"/>
                <a:ea typeface="Times New Roman" panose="02020603050405020304" pitchFamily="18" charset="0"/>
                <a:cs typeface="Times New Roman" panose="02020603050405020304" pitchFamily="18" charset="0"/>
              </a:rPr>
              <a:t>Involve parents in the planning, review and improvement of programs in the school wide reform plan through parent suggestions and input at School Improvement Council meetings and end of the year surveys (focus on academic achievement and parental involvement)</a:t>
            </a:r>
            <a:endParaRPr lang="en-US" sz="2800" u="none" strike="noStrike" dirty="0">
              <a:solidFill>
                <a:srgbClr val="000000"/>
              </a:solidFill>
              <a:effectLst/>
              <a:uFill>
                <a:solidFill>
                  <a:srgbClr val="000000"/>
                </a:solidFill>
              </a:uFill>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889115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par>
                          <p:cTn id="431" fill="hold">
                            <p:stCondLst>
                              <p:cond delay="4000"/>
                            </p:stCondLst>
                            <p:childTnLst>
                              <p:par>
                                <p:cTn id="432" presetID="10" presetClass="entr" presetSubtype="0" fill="hold" grpId="0" nodeType="afterEffect">
                                  <p:stCondLst>
                                    <p:cond delay="0"/>
                                  </p:stCondLst>
                                  <p:childTnLst>
                                    <p:set>
                                      <p:cBhvr>
                                        <p:cTn id="433" dur="1" fill="hold">
                                          <p:stCondLst>
                                            <p:cond delay="0"/>
                                          </p:stCondLst>
                                        </p:cTn>
                                        <p:tgtEl>
                                          <p:spTgt spid="356"/>
                                        </p:tgtEl>
                                        <p:attrNameLst>
                                          <p:attrName>style.visibility</p:attrName>
                                        </p:attrNameLst>
                                      </p:cBhvr>
                                      <p:to>
                                        <p:strVal val="visible"/>
                                      </p:to>
                                    </p:set>
                                    <p:animEffect transition="in" filter="fade">
                                      <p:cBhvr>
                                        <p:cTn id="434"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6" name="main point goes here"/>
          <p:cNvSpPr txBox="1"/>
          <p:nvPr/>
        </p:nvSpPr>
        <p:spPr>
          <a:xfrm>
            <a:off x="3869640" y="1152597"/>
            <a:ext cx="3748308" cy="707886"/>
          </a:xfrm>
          <a:prstGeom prst="rect">
            <a:avLst/>
          </a:prstGeom>
          <a:noFill/>
        </p:spPr>
        <p:txBody>
          <a:bodyPr wrap="square" rtlCol="0">
            <a:spAutoFit/>
          </a:bodyPr>
          <a:lstStyle/>
          <a:p>
            <a:r>
              <a:rPr lang="en-US" sz="4000" b="1" dirty="0">
                <a:solidFill>
                  <a:srgbClr val="FF0000"/>
                </a:solidFill>
              </a:rPr>
              <a:t>Testing Dates</a:t>
            </a: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516745" y="2760663"/>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36732" y="454102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0735" y="4479294"/>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869" y="4486528"/>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46822" y="4648402"/>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20" y="1280359"/>
            <a:ext cx="1561054" cy="2857500"/>
          </a:xfrm>
          <a:prstGeom prst="rect">
            <a:avLst/>
          </a:prstGeom>
        </p:spPr>
      </p:pic>
      <p:sp>
        <p:nvSpPr>
          <p:cNvPr id="2" name="Rectangle 1">
            <a:extLst>
              <a:ext uri="{FF2B5EF4-FFF2-40B4-BE49-F238E27FC236}">
                <a16:creationId xmlns:a16="http://schemas.microsoft.com/office/drawing/2014/main" id="{E053ABC7-F275-40A2-ACF2-BEB2C9DDB05F}"/>
              </a:ext>
            </a:extLst>
          </p:cNvPr>
          <p:cNvSpPr/>
          <p:nvPr/>
        </p:nvSpPr>
        <p:spPr>
          <a:xfrm>
            <a:off x="1350413" y="1867635"/>
            <a:ext cx="9258856" cy="2739211"/>
          </a:xfrm>
          <a:prstGeom prst="rect">
            <a:avLst/>
          </a:prstGeom>
        </p:spPr>
        <p:txBody>
          <a:bodyPr wrap="square">
            <a:spAutoFit/>
          </a:bodyPr>
          <a:lstStyle/>
          <a:p>
            <a:r>
              <a:rPr lang="en-US" sz="2800" dirty="0"/>
              <a:t>SC Ready Writing Test – Wednesday, May 1 </a:t>
            </a:r>
          </a:p>
          <a:p>
            <a:r>
              <a:rPr lang="en-US" sz="2800" dirty="0"/>
              <a:t>SC Ready Reading Test – Thursday, May 2 </a:t>
            </a:r>
          </a:p>
          <a:p>
            <a:r>
              <a:rPr lang="en-US" sz="2800" dirty="0"/>
              <a:t>SC Ready Math – Tuesday, May 7 </a:t>
            </a:r>
          </a:p>
          <a:p>
            <a:r>
              <a:rPr lang="en-US" sz="2800" dirty="0"/>
              <a:t>SC Ready Science Field Test – Wednesday, May 8 (6th grade only) </a:t>
            </a:r>
          </a:p>
          <a:p>
            <a:r>
              <a:rPr lang="en-US" sz="2800" dirty="0"/>
              <a:t>Make up testing - May 3, 8-10</a:t>
            </a:r>
            <a:r>
              <a:rPr lang="en-US" sz="3200" dirty="0"/>
              <a:t> </a:t>
            </a:r>
          </a:p>
        </p:txBody>
      </p:sp>
    </p:spTree>
    <p:extLst>
      <p:ext uri="{BB962C8B-B14F-4D97-AF65-F5344CB8AC3E}">
        <p14:creationId xmlns:p14="http://schemas.microsoft.com/office/powerpoint/2010/main" val="3296626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par>
                          <p:cTn id="431" fill="hold">
                            <p:stCondLst>
                              <p:cond delay="4000"/>
                            </p:stCondLst>
                            <p:childTnLst>
                              <p:par>
                                <p:cTn id="432" presetID="10" presetClass="entr" presetSubtype="0" fill="hold" grpId="0" nodeType="afterEffect">
                                  <p:stCondLst>
                                    <p:cond delay="0"/>
                                  </p:stCondLst>
                                  <p:childTnLst>
                                    <p:set>
                                      <p:cBhvr>
                                        <p:cTn id="433" dur="1" fill="hold">
                                          <p:stCondLst>
                                            <p:cond delay="0"/>
                                          </p:stCondLst>
                                        </p:cTn>
                                        <p:tgtEl>
                                          <p:spTgt spid="356"/>
                                        </p:tgtEl>
                                        <p:attrNameLst>
                                          <p:attrName>style.visibility</p:attrName>
                                        </p:attrNameLst>
                                      </p:cBhvr>
                                      <p:to>
                                        <p:strVal val="visible"/>
                                      </p:to>
                                    </p:set>
                                    <p:animEffect transition="in" filter="fade">
                                      <p:cBhvr>
                                        <p:cTn id="434"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1" name="shining star bulletin board"/>
          <p:cNvSpPr txBox="1"/>
          <p:nvPr/>
        </p:nvSpPr>
        <p:spPr>
          <a:xfrm>
            <a:off x="625769" y="5482413"/>
            <a:ext cx="8689492" cy="707886"/>
          </a:xfrm>
          <a:prstGeom prst="rect">
            <a:avLst/>
          </a:prstGeom>
          <a:noFill/>
        </p:spPr>
        <p:txBody>
          <a:bodyPr wrap="square" rtlCol="0">
            <a:spAutoFit/>
          </a:bodyPr>
          <a:lstStyle/>
          <a:p>
            <a:r>
              <a:rPr lang="en-US" sz="4000" b="1" dirty="0">
                <a:solidFill>
                  <a:schemeClr val="bg1"/>
                </a:solidFill>
              </a:rPr>
              <a:t>JMS is the Best!</a:t>
            </a:r>
          </a:p>
        </p:txBody>
      </p:sp>
      <p:sp>
        <p:nvSpPr>
          <p:cNvPr id="356" name="main point goes here"/>
          <p:cNvSpPr txBox="1"/>
          <p:nvPr/>
        </p:nvSpPr>
        <p:spPr>
          <a:xfrm>
            <a:off x="1202681" y="1250398"/>
            <a:ext cx="10648521" cy="3077766"/>
          </a:xfrm>
          <a:prstGeom prst="rect">
            <a:avLst/>
          </a:prstGeom>
          <a:noFill/>
        </p:spPr>
        <p:txBody>
          <a:bodyPr wrap="square" rtlCol="0">
            <a:spAutoFit/>
          </a:bodyPr>
          <a:lstStyle/>
          <a:p>
            <a:r>
              <a:rPr lang="en-US" sz="3200" b="1" i="1" u="sng" dirty="0">
                <a:solidFill>
                  <a:srgbClr val="0070C0"/>
                </a:solidFill>
              </a:rPr>
              <a:t>Important Dates</a:t>
            </a:r>
            <a:endParaRPr lang="en-US" sz="3200" i="1" dirty="0">
              <a:solidFill>
                <a:srgbClr val="0070C0"/>
              </a:solidFill>
            </a:endParaRPr>
          </a:p>
          <a:p>
            <a:r>
              <a:rPr lang="en-US" b="1" i="1" dirty="0"/>
              <a:t>April 22-Writing Field Test/Faculty Meeting for All Faculty and Staff</a:t>
            </a:r>
            <a:endParaRPr lang="en-US" i="1" dirty="0"/>
          </a:p>
          <a:p>
            <a:r>
              <a:rPr lang="en-US" b="1" i="1" dirty="0"/>
              <a:t>April 23- Interims/SIC Meeting at 6:30</a:t>
            </a:r>
            <a:endParaRPr lang="en-US" i="1" dirty="0"/>
          </a:p>
          <a:p>
            <a:r>
              <a:rPr lang="en-US" b="1" i="1" dirty="0"/>
              <a:t>April 26- </a:t>
            </a:r>
            <a:r>
              <a:rPr lang="en-US" b="1" i="1" dirty="0" err="1"/>
              <a:t>i</a:t>
            </a:r>
            <a:r>
              <a:rPr lang="en-US" b="1" i="1" dirty="0"/>
              <a:t>-Ready Incentive Glow Party for ELA</a:t>
            </a:r>
            <a:endParaRPr lang="en-US" i="1" dirty="0"/>
          </a:p>
          <a:p>
            <a:r>
              <a:rPr lang="en-US" b="1" i="1" dirty="0"/>
              <a:t>April 30- 4H Club Meeting at 3:30</a:t>
            </a:r>
            <a:endParaRPr lang="en-US" i="1" dirty="0"/>
          </a:p>
          <a:p>
            <a:r>
              <a:rPr lang="en-US" b="1" i="1" dirty="0"/>
              <a:t>May 3-i-Ready Incentives for Math</a:t>
            </a:r>
          </a:p>
          <a:p>
            <a:r>
              <a:rPr lang="en-US" b="1" i="1" dirty="0"/>
              <a:t>May 14-4</a:t>
            </a:r>
            <a:r>
              <a:rPr lang="en-US" b="1" i="1" baseline="30000" dirty="0"/>
              <a:t>th</a:t>
            </a:r>
            <a:r>
              <a:rPr lang="en-US" b="1" i="1" dirty="0"/>
              <a:t> Grade Parent Informational Meeting at JMS 6:00</a:t>
            </a:r>
            <a:endParaRPr lang="en-US" i="1" dirty="0"/>
          </a:p>
          <a:p>
            <a:r>
              <a:rPr lang="en-US" b="1" i="1" dirty="0"/>
              <a:t>May 17- 8</a:t>
            </a:r>
            <a:r>
              <a:rPr lang="en-US" b="1" i="1" baseline="30000" dirty="0"/>
              <a:t>th</a:t>
            </a:r>
            <a:r>
              <a:rPr lang="en-US" b="1" i="1" dirty="0"/>
              <a:t> Grade Fun Day</a:t>
            </a:r>
            <a:endParaRPr lang="en-US" i="1" dirty="0"/>
          </a:p>
          <a:p>
            <a:r>
              <a:rPr lang="en-US" i="1" u="sng" dirty="0"/>
              <a:t>Monday, May 13</a:t>
            </a:r>
            <a:r>
              <a:rPr lang="en-US" i="1" dirty="0"/>
              <a:t>- District Fine Arts Gala 6:30</a:t>
            </a:r>
          </a:p>
          <a:p>
            <a:r>
              <a:rPr lang="en-US" i="1" u="sng" dirty="0"/>
              <a:t>Tuesday, May 21</a:t>
            </a:r>
            <a:r>
              <a:rPr lang="en-US" i="1" dirty="0"/>
              <a:t>-8</a:t>
            </a:r>
            <a:r>
              <a:rPr lang="en-US" i="1" baseline="30000" dirty="0"/>
              <a:t>th</a:t>
            </a:r>
            <a:r>
              <a:rPr lang="en-US" i="1" dirty="0"/>
              <a:t> Grade Graduation at 6:30</a:t>
            </a: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478677" y="2778760"/>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27726" y="444119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1526" y="4338006"/>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076" y="4396743"/>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11426" y="4479294"/>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20" y="1280359"/>
            <a:ext cx="1561054" cy="2857500"/>
          </a:xfrm>
          <a:prstGeom prst="rect">
            <a:avLst/>
          </a:prstGeom>
        </p:spPr>
      </p:pic>
    </p:spTree>
    <p:extLst>
      <p:ext uri="{BB962C8B-B14F-4D97-AF65-F5344CB8AC3E}">
        <p14:creationId xmlns:p14="http://schemas.microsoft.com/office/powerpoint/2010/main" val="2800944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par>
                          <p:cTn id="431" fill="hold">
                            <p:stCondLst>
                              <p:cond delay="4000"/>
                            </p:stCondLst>
                            <p:childTnLst>
                              <p:par>
                                <p:cTn id="432" presetID="10" presetClass="entr" presetSubtype="0" fill="hold" grpId="0" nodeType="afterEffect">
                                  <p:stCondLst>
                                    <p:cond delay="0"/>
                                  </p:stCondLst>
                                  <p:childTnLst>
                                    <p:set>
                                      <p:cBhvr>
                                        <p:cTn id="433" dur="1" fill="hold">
                                          <p:stCondLst>
                                            <p:cond delay="0"/>
                                          </p:stCondLst>
                                        </p:cTn>
                                        <p:tgtEl>
                                          <p:spTgt spid="356"/>
                                        </p:tgtEl>
                                        <p:attrNameLst>
                                          <p:attrName>style.visibility</p:attrName>
                                        </p:attrNameLst>
                                      </p:cBhvr>
                                      <p:to>
                                        <p:strVal val="visible"/>
                                      </p:to>
                                    </p:set>
                                    <p:animEffect transition="in" filter="fade">
                                      <p:cBhvr>
                                        <p:cTn id="434"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y rectangles"/>
          <p:cNvGrpSpPr/>
          <p:nvPr/>
        </p:nvGrpSpPr>
        <p:grpSpPr>
          <a:xfrm>
            <a:off x="-13640" y="-9819"/>
            <a:ext cx="12219349" cy="6897969"/>
            <a:chOff x="-13640" y="-9819"/>
            <a:chExt cx="12219349" cy="6897969"/>
          </a:xfrm>
        </p:grpSpPr>
        <p:sp>
          <p:nvSpPr>
            <p:cNvPr id="142"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9" name="dark gray rectangle"/>
            <p:cNvSpPr>
              <a:spLocks/>
            </p:cNvSpPr>
            <p:nvPr/>
          </p:nvSpPr>
          <p:spPr bwMode="auto">
            <a:xfrm>
              <a:off x="-13640" y="6065190"/>
              <a:ext cx="12219349" cy="822960"/>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3"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4"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36" name="blue star"/>
          <p:cNvGrpSpPr/>
          <p:nvPr/>
        </p:nvGrpSpPr>
        <p:grpSpPr>
          <a:xfrm>
            <a:off x="160339" y="4930777"/>
            <a:ext cx="803275" cy="790575"/>
            <a:chOff x="168275" y="4930776"/>
            <a:chExt cx="803275" cy="790575"/>
          </a:xfrm>
        </p:grpSpPr>
        <p:sp>
          <p:nvSpPr>
            <p:cNvPr id="143" name="blue star"/>
            <p:cNvSpPr>
              <a:spLocks/>
            </p:cNvSpPr>
            <p:nvPr/>
          </p:nvSpPr>
          <p:spPr bwMode="auto">
            <a:xfrm>
              <a:off x="187325" y="4948238"/>
              <a:ext cx="765175" cy="754063"/>
            </a:xfrm>
            <a:custGeom>
              <a:avLst/>
              <a:gdLst>
                <a:gd name="T0" fmla="*/ 174 w 242"/>
                <a:gd name="T1" fmla="*/ 238 h 238"/>
                <a:gd name="T2" fmla="*/ 173 w 242"/>
                <a:gd name="T3" fmla="*/ 238 h 238"/>
                <a:gd name="T4" fmla="*/ 169 w 242"/>
                <a:gd name="T5" fmla="*/ 237 h 238"/>
                <a:gd name="T6" fmla="*/ 108 w 242"/>
                <a:gd name="T7" fmla="*/ 194 h 238"/>
                <a:gd name="T8" fmla="*/ 39 w 242"/>
                <a:gd name="T9" fmla="*/ 220 h 238"/>
                <a:gd name="T10" fmla="*/ 36 w 242"/>
                <a:gd name="T11" fmla="*/ 221 h 238"/>
                <a:gd name="T12" fmla="*/ 30 w 242"/>
                <a:gd name="T13" fmla="*/ 219 h 238"/>
                <a:gd name="T14" fmla="*/ 28 w 242"/>
                <a:gd name="T15" fmla="*/ 210 h 238"/>
                <a:gd name="T16" fmla="*/ 49 w 242"/>
                <a:gd name="T17" fmla="*/ 139 h 238"/>
                <a:gd name="T18" fmla="*/ 3 w 242"/>
                <a:gd name="T19" fmla="*/ 81 h 238"/>
                <a:gd name="T20" fmla="*/ 2 w 242"/>
                <a:gd name="T21" fmla="*/ 72 h 238"/>
                <a:gd name="T22" fmla="*/ 9 w 242"/>
                <a:gd name="T23" fmla="*/ 68 h 238"/>
                <a:gd name="T24" fmla="*/ 83 w 242"/>
                <a:gd name="T25" fmla="*/ 66 h 238"/>
                <a:gd name="T26" fmla="*/ 124 w 242"/>
                <a:gd name="T27" fmla="*/ 4 h 238"/>
                <a:gd name="T28" fmla="*/ 131 w 242"/>
                <a:gd name="T29" fmla="*/ 0 h 238"/>
                <a:gd name="T30" fmla="*/ 132 w 242"/>
                <a:gd name="T31" fmla="*/ 1 h 238"/>
                <a:gd name="T32" fmla="*/ 139 w 242"/>
                <a:gd name="T33" fmla="*/ 6 h 238"/>
                <a:gd name="T34" fmla="*/ 163 w 242"/>
                <a:gd name="T35" fmla="*/ 76 h 238"/>
                <a:gd name="T36" fmla="*/ 235 w 242"/>
                <a:gd name="T37" fmla="*/ 96 h 238"/>
                <a:gd name="T38" fmla="*/ 241 w 242"/>
                <a:gd name="T39" fmla="*/ 102 h 238"/>
                <a:gd name="T40" fmla="*/ 238 w 242"/>
                <a:gd name="T41" fmla="*/ 111 h 238"/>
                <a:gd name="T42" fmla="*/ 179 w 242"/>
                <a:gd name="T43" fmla="*/ 155 h 238"/>
                <a:gd name="T44" fmla="*/ 182 w 242"/>
                <a:gd name="T45" fmla="*/ 229 h 238"/>
                <a:gd name="T46" fmla="*/ 178 w 242"/>
                <a:gd name="T47" fmla="*/ 237 h 238"/>
                <a:gd name="T48" fmla="*/ 174 w 242"/>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38">
                  <a:moveTo>
                    <a:pt x="174" y="238"/>
                  </a:moveTo>
                  <a:cubicBezTo>
                    <a:pt x="173" y="238"/>
                    <a:pt x="173" y="238"/>
                    <a:pt x="173" y="238"/>
                  </a:cubicBezTo>
                  <a:cubicBezTo>
                    <a:pt x="171" y="238"/>
                    <a:pt x="170" y="238"/>
                    <a:pt x="169" y="237"/>
                  </a:cubicBezTo>
                  <a:cubicBezTo>
                    <a:pt x="108" y="194"/>
                    <a:pt x="108" y="194"/>
                    <a:pt x="108" y="194"/>
                  </a:cubicBezTo>
                  <a:cubicBezTo>
                    <a:pt x="39" y="220"/>
                    <a:pt x="39" y="220"/>
                    <a:pt x="39" y="220"/>
                  </a:cubicBezTo>
                  <a:cubicBezTo>
                    <a:pt x="38" y="221"/>
                    <a:pt x="37" y="221"/>
                    <a:pt x="36" y="221"/>
                  </a:cubicBezTo>
                  <a:cubicBezTo>
                    <a:pt x="33" y="221"/>
                    <a:pt x="31" y="220"/>
                    <a:pt x="30" y="219"/>
                  </a:cubicBezTo>
                  <a:cubicBezTo>
                    <a:pt x="28" y="217"/>
                    <a:pt x="27" y="213"/>
                    <a:pt x="28" y="210"/>
                  </a:cubicBezTo>
                  <a:cubicBezTo>
                    <a:pt x="49" y="139"/>
                    <a:pt x="49" y="139"/>
                    <a:pt x="49" y="139"/>
                  </a:cubicBezTo>
                  <a:cubicBezTo>
                    <a:pt x="3" y="81"/>
                    <a:pt x="3" y="81"/>
                    <a:pt x="3" y="81"/>
                  </a:cubicBezTo>
                  <a:cubicBezTo>
                    <a:pt x="1" y="79"/>
                    <a:pt x="0" y="75"/>
                    <a:pt x="2" y="72"/>
                  </a:cubicBezTo>
                  <a:cubicBezTo>
                    <a:pt x="3" y="70"/>
                    <a:pt x="6" y="68"/>
                    <a:pt x="9" y="68"/>
                  </a:cubicBezTo>
                  <a:cubicBezTo>
                    <a:pt x="83" y="66"/>
                    <a:pt x="83" y="66"/>
                    <a:pt x="83" y="66"/>
                  </a:cubicBezTo>
                  <a:cubicBezTo>
                    <a:pt x="124" y="4"/>
                    <a:pt x="124" y="4"/>
                    <a:pt x="124" y="4"/>
                  </a:cubicBezTo>
                  <a:cubicBezTo>
                    <a:pt x="126" y="2"/>
                    <a:pt x="128" y="0"/>
                    <a:pt x="131" y="0"/>
                  </a:cubicBezTo>
                  <a:cubicBezTo>
                    <a:pt x="131" y="0"/>
                    <a:pt x="132" y="1"/>
                    <a:pt x="132" y="1"/>
                  </a:cubicBezTo>
                  <a:cubicBezTo>
                    <a:pt x="135" y="1"/>
                    <a:pt x="138" y="3"/>
                    <a:pt x="139" y="6"/>
                  </a:cubicBezTo>
                  <a:cubicBezTo>
                    <a:pt x="163" y="76"/>
                    <a:pt x="163" y="76"/>
                    <a:pt x="163" y="76"/>
                  </a:cubicBezTo>
                  <a:cubicBezTo>
                    <a:pt x="235" y="96"/>
                    <a:pt x="235" y="96"/>
                    <a:pt x="235" y="96"/>
                  </a:cubicBezTo>
                  <a:cubicBezTo>
                    <a:pt x="238" y="97"/>
                    <a:pt x="240" y="99"/>
                    <a:pt x="241" y="102"/>
                  </a:cubicBezTo>
                  <a:cubicBezTo>
                    <a:pt x="242" y="106"/>
                    <a:pt x="240" y="109"/>
                    <a:pt x="238" y="111"/>
                  </a:cubicBezTo>
                  <a:cubicBezTo>
                    <a:pt x="179" y="155"/>
                    <a:pt x="179" y="155"/>
                    <a:pt x="179" y="155"/>
                  </a:cubicBezTo>
                  <a:cubicBezTo>
                    <a:pt x="182" y="229"/>
                    <a:pt x="182" y="229"/>
                    <a:pt x="182" y="229"/>
                  </a:cubicBezTo>
                  <a:cubicBezTo>
                    <a:pt x="182" y="233"/>
                    <a:pt x="180" y="236"/>
                    <a:pt x="178" y="237"/>
                  </a:cubicBezTo>
                  <a:cubicBezTo>
                    <a:pt x="176" y="238"/>
                    <a:pt x="175" y="238"/>
                    <a:pt x="174" y="238"/>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4" name="star outline"/>
            <p:cNvSpPr>
              <a:spLocks noEditPoints="1"/>
            </p:cNvSpPr>
            <p:nvPr/>
          </p:nvSpPr>
          <p:spPr bwMode="auto">
            <a:xfrm>
              <a:off x="168275" y="4930776"/>
              <a:ext cx="803275" cy="790575"/>
            </a:xfrm>
            <a:custGeom>
              <a:avLst/>
              <a:gdLst>
                <a:gd name="T0" fmla="*/ 137 w 254"/>
                <a:gd name="T1" fmla="*/ 12 h 250"/>
                <a:gd name="T2" fmla="*/ 137 w 254"/>
                <a:gd name="T3" fmla="*/ 12 h 250"/>
                <a:gd name="T4" fmla="*/ 139 w 254"/>
                <a:gd name="T5" fmla="*/ 14 h 250"/>
                <a:gd name="T6" fmla="*/ 165 w 254"/>
                <a:gd name="T7" fmla="*/ 87 h 250"/>
                <a:gd name="T8" fmla="*/ 239 w 254"/>
                <a:gd name="T9" fmla="*/ 108 h 250"/>
                <a:gd name="T10" fmla="*/ 241 w 254"/>
                <a:gd name="T11" fmla="*/ 110 h 250"/>
                <a:gd name="T12" fmla="*/ 240 w 254"/>
                <a:gd name="T13" fmla="*/ 112 h 250"/>
                <a:gd name="T14" fmla="*/ 179 w 254"/>
                <a:gd name="T15" fmla="*/ 159 h 250"/>
                <a:gd name="T16" fmla="*/ 182 w 254"/>
                <a:gd name="T17" fmla="*/ 236 h 250"/>
                <a:gd name="T18" fmla="*/ 181 w 254"/>
                <a:gd name="T19" fmla="*/ 238 h 250"/>
                <a:gd name="T20" fmla="*/ 180 w 254"/>
                <a:gd name="T21" fmla="*/ 238 h 250"/>
                <a:gd name="T22" fmla="*/ 179 w 254"/>
                <a:gd name="T23" fmla="*/ 238 h 250"/>
                <a:gd name="T24" fmla="*/ 178 w 254"/>
                <a:gd name="T25" fmla="*/ 238 h 250"/>
                <a:gd name="T26" fmla="*/ 115 w 254"/>
                <a:gd name="T27" fmla="*/ 194 h 250"/>
                <a:gd name="T28" fmla="*/ 42 w 254"/>
                <a:gd name="T29" fmla="*/ 221 h 250"/>
                <a:gd name="T30" fmla="*/ 42 w 254"/>
                <a:gd name="T31" fmla="*/ 221 h 250"/>
                <a:gd name="T32" fmla="*/ 40 w 254"/>
                <a:gd name="T33" fmla="*/ 220 h 250"/>
                <a:gd name="T34" fmla="*/ 39 w 254"/>
                <a:gd name="T35" fmla="*/ 218 h 250"/>
                <a:gd name="T36" fmla="*/ 62 w 254"/>
                <a:gd name="T37" fmla="*/ 144 h 250"/>
                <a:gd name="T38" fmla="*/ 14 w 254"/>
                <a:gd name="T39" fmla="*/ 84 h 250"/>
                <a:gd name="T40" fmla="*/ 13 w 254"/>
                <a:gd name="T41" fmla="*/ 81 h 250"/>
                <a:gd name="T42" fmla="*/ 15 w 254"/>
                <a:gd name="T43" fmla="*/ 80 h 250"/>
                <a:gd name="T44" fmla="*/ 93 w 254"/>
                <a:gd name="T45" fmla="*/ 78 h 250"/>
                <a:gd name="T46" fmla="*/ 135 w 254"/>
                <a:gd name="T47" fmla="*/ 14 h 250"/>
                <a:gd name="T48" fmla="*/ 137 w 254"/>
                <a:gd name="T49" fmla="*/ 12 h 250"/>
                <a:gd name="T50" fmla="*/ 137 w 254"/>
                <a:gd name="T51" fmla="*/ 0 h 250"/>
                <a:gd name="T52" fmla="*/ 125 w 254"/>
                <a:gd name="T53" fmla="*/ 7 h 250"/>
                <a:gd name="T54" fmla="*/ 86 w 254"/>
                <a:gd name="T55" fmla="*/ 66 h 250"/>
                <a:gd name="T56" fmla="*/ 15 w 254"/>
                <a:gd name="T57" fmla="*/ 68 h 250"/>
                <a:gd name="T58" fmla="*/ 2 w 254"/>
                <a:gd name="T59" fmla="*/ 76 h 250"/>
                <a:gd name="T60" fmla="*/ 4 w 254"/>
                <a:gd name="T61" fmla="*/ 91 h 250"/>
                <a:gd name="T62" fmla="*/ 48 w 254"/>
                <a:gd name="T63" fmla="*/ 146 h 250"/>
                <a:gd name="T64" fmla="*/ 28 w 254"/>
                <a:gd name="T65" fmla="*/ 214 h 250"/>
                <a:gd name="T66" fmla="*/ 32 w 254"/>
                <a:gd name="T67" fmla="*/ 229 h 250"/>
                <a:gd name="T68" fmla="*/ 42 w 254"/>
                <a:gd name="T69" fmla="*/ 233 h 250"/>
                <a:gd name="T70" fmla="*/ 47 w 254"/>
                <a:gd name="T71" fmla="*/ 232 h 250"/>
                <a:gd name="T72" fmla="*/ 113 w 254"/>
                <a:gd name="T73" fmla="*/ 207 h 250"/>
                <a:gd name="T74" fmla="*/ 171 w 254"/>
                <a:gd name="T75" fmla="*/ 248 h 250"/>
                <a:gd name="T76" fmla="*/ 178 w 254"/>
                <a:gd name="T77" fmla="*/ 250 h 250"/>
                <a:gd name="T78" fmla="*/ 180 w 254"/>
                <a:gd name="T79" fmla="*/ 250 h 250"/>
                <a:gd name="T80" fmla="*/ 187 w 254"/>
                <a:gd name="T81" fmla="*/ 248 h 250"/>
                <a:gd name="T82" fmla="*/ 194 w 254"/>
                <a:gd name="T83" fmla="*/ 235 h 250"/>
                <a:gd name="T84" fmla="*/ 191 w 254"/>
                <a:gd name="T85" fmla="*/ 164 h 250"/>
                <a:gd name="T86" fmla="*/ 247 w 254"/>
                <a:gd name="T87" fmla="*/ 121 h 250"/>
                <a:gd name="T88" fmla="*/ 253 w 254"/>
                <a:gd name="T89" fmla="*/ 107 h 250"/>
                <a:gd name="T90" fmla="*/ 242 w 254"/>
                <a:gd name="T91" fmla="*/ 96 h 250"/>
                <a:gd name="T92" fmla="*/ 174 w 254"/>
                <a:gd name="T93" fmla="*/ 77 h 250"/>
                <a:gd name="T94" fmla="*/ 151 w 254"/>
                <a:gd name="T95" fmla="*/ 10 h 250"/>
                <a:gd name="T96" fmla="*/ 139 w 254"/>
                <a:gd name="T97" fmla="*/ 1 h 250"/>
                <a:gd name="T98" fmla="*/ 137 w 254"/>
                <a:gd name="T9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50">
                  <a:moveTo>
                    <a:pt x="137" y="12"/>
                  </a:moveTo>
                  <a:cubicBezTo>
                    <a:pt x="137" y="12"/>
                    <a:pt x="137" y="12"/>
                    <a:pt x="137" y="12"/>
                  </a:cubicBezTo>
                  <a:cubicBezTo>
                    <a:pt x="138" y="13"/>
                    <a:pt x="139" y="13"/>
                    <a:pt x="139" y="14"/>
                  </a:cubicBezTo>
                  <a:cubicBezTo>
                    <a:pt x="165" y="87"/>
                    <a:pt x="165" y="87"/>
                    <a:pt x="165" y="87"/>
                  </a:cubicBezTo>
                  <a:cubicBezTo>
                    <a:pt x="239" y="108"/>
                    <a:pt x="239" y="108"/>
                    <a:pt x="239" y="108"/>
                  </a:cubicBezTo>
                  <a:cubicBezTo>
                    <a:pt x="240" y="108"/>
                    <a:pt x="241" y="109"/>
                    <a:pt x="241" y="110"/>
                  </a:cubicBezTo>
                  <a:cubicBezTo>
                    <a:pt x="241" y="110"/>
                    <a:pt x="241" y="111"/>
                    <a:pt x="240" y="112"/>
                  </a:cubicBezTo>
                  <a:cubicBezTo>
                    <a:pt x="179" y="159"/>
                    <a:pt x="179" y="159"/>
                    <a:pt x="179" y="159"/>
                  </a:cubicBezTo>
                  <a:cubicBezTo>
                    <a:pt x="182" y="236"/>
                    <a:pt x="182" y="236"/>
                    <a:pt x="182" y="236"/>
                  </a:cubicBezTo>
                  <a:cubicBezTo>
                    <a:pt x="182" y="237"/>
                    <a:pt x="182" y="238"/>
                    <a:pt x="181" y="238"/>
                  </a:cubicBezTo>
                  <a:cubicBezTo>
                    <a:pt x="180" y="238"/>
                    <a:pt x="180" y="238"/>
                    <a:pt x="180" y="238"/>
                  </a:cubicBezTo>
                  <a:cubicBezTo>
                    <a:pt x="180" y="238"/>
                    <a:pt x="179" y="238"/>
                    <a:pt x="179" y="238"/>
                  </a:cubicBezTo>
                  <a:cubicBezTo>
                    <a:pt x="179" y="238"/>
                    <a:pt x="179" y="238"/>
                    <a:pt x="178" y="238"/>
                  </a:cubicBezTo>
                  <a:cubicBezTo>
                    <a:pt x="115" y="194"/>
                    <a:pt x="115" y="194"/>
                    <a:pt x="115" y="194"/>
                  </a:cubicBezTo>
                  <a:cubicBezTo>
                    <a:pt x="42" y="221"/>
                    <a:pt x="42" y="221"/>
                    <a:pt x="42" y="221"/>
                  </a:cubicBezTo>
                  <a:cubicBezTo>
                    <a:pt x="42" y="221"/>
                    <a:pt x="42" y="221"/>
                    <a:pt x="42" y="221"/>
                  </a:cubicBezTo>
                  <a:cubicBezTo>
                    <a:pt x="41" y="221"/>
                    <a:pt x="40" y="221"/>
                    <a:pt x="40" y="220"/>
                  </a:cubicBezTo>
                  <a:cubicBezTo>
                    <a:pt x="39" y="220"/>
                    <a:pt x="39" y="219"/>
                    <a:pt x="39" y="218"/>
                  </a:cubicBezTo>
                  <a:cubicBezTo>
                    <a:pt x="62" y="144"/>
                    <a:pt x="62" y="144"/>
                    <a:pt x="62" y="144"/>
                  </a:cubicBezTo>
                  <a:cubicBezTo>
                    <a:pt x="14" y="84"/>
                    <a:pt x="14" y="84"/>
                    <a:pt x="14" y="84"/>
                  </a:cubicBezTo>
                  <a:cubicBezTo>
                    <a:pt x="13" y="83"/>
                    <a:pt x="13" y="82"/>
                    <a:pt x="13" y="81"/>
                  </a:cubicBezTo>
                  <a:cubicBezTo>
                    <a:pt x="14" y="80"/>
                    <a:pt x="14" y="80"/>
                    <a:pt x="15" y="80"/>
                  </a:cubicBezTo>
                  <a:cubicBezTo>
                    <a:pt x="93" y="78"/>
                    <a:pt x="93" y="78"/>
                    <a:pt x="93" y="78"/>
                  </a:cubicBezTo>
                  <a:cubicBezTo>
                    <a:pt x="135" y="14"/>
                    <a:pt x="135" y="14"/>
                    <a:pt x="135" y="14"/>
                  </a:cubicBezTo>
                  <a:cubicBezTo>
                    <a:pt x="136" y="13"/>
                    <a:pt x="136" y="12"/>
                    <a:pt x="137" y="12"/>
                  </a:cubicBezTo>
                  <a:moveTo>
                    <a:pt x="137" y="0"/>
                  </a:moveTo>
                  <a:cubicBezTo>
                    <a:pt x="132" y="0"/>
                    <a:pt x="128" y="3"/>
                    <a:pt x="125" y="7"/>
                  </a:cubicBezTo>
                  <a:cubicBezTo>
                    <a:pt x="86" y="66"/>
                    <a:pt x="86" y="66"/>
                    <a:pt x="86" y="66"/>
                  </a:cubicBezTo>
                  <a:cubicBezTo>
                    <a:pt x="15" y="68"/>
                    <a:pt x="15" y="68"/>
                    <a:pt x="15" y="68"/>
                  </a:cubicBezTo>
                  <a:cubicBezTo>
                    <a:pt x="10" y="68"/>
                    <a:pt x="5" y="71"/>
                    <a:pt x="2" y="76"/>
                  </a:cubicBezTo>
                  <a:cubicBezTo>
                    <a:pt x="0" y="81"/>
                    <a:pt x="1" y="87"/>
                    <a:pt x="4" y="91"/>
                  </a:cubicBezTo>
                  <a:cubicBezTo>
                    <a:pt x="48" y="146"/>
                    <a:pt x="48" y="146"/>
                    <a:pt x="48" y="146"/>
                  </a:cubicBezTo>
                  <a:cubicBezTo>
                    <a:pt x="28" y="214"/>
                    <a:pt x="28" y="214"/>
                    <a:pt x="28" y="214"/>
                  </a:cubicBezTo>
                  <a:cubicBezTo>
                    <a:pt x="26" y="220"/>
                    <a:pt x="28" y="225"/>
                    <a:pt x="32" y="229"/>
                  </a:cubicBezTo>
                  <a:cubicBezTo>
                    <a:pt x="34" y="232"/>
                    <a:pt x="38" y="233"/>
                    <a:pt x="42" y="233"/>
                  </a:cubicBezTo>
                  <a:cubicBezTo>
                    <a:pt x="43" y="233"/>
                    <a:pt x="45" y="233"/>
                    <a:pt x="47" y="232"/>
                  </a:cubicBezTo>
                  <a:cubicBezTo>
                    <a:pt x="113" y="207"/>
                    <a:pt x="113" y="207"/>
                    <a:pt x="113" y="207"/>
                  </a:cubicBezTo>
                  <a:cubicBezTo>
                    <a:pt x="171" y="248"/>
                    <a:pt x="171" y="248"/>
                    <a:pt x="171" y="248"/>
                  </a:cubicBezTo>
                  <a:cubicBezTo>
                    <a:pt x="173" y="249"/>
                    <a:pt x="176" y="250"/>
                    <a:pt x="178" y="250"/>
                  </a:cubicBezTo>
                  <a:cubicBezTo>
                    <a:pt x="179" y="250"/>
                    <a:pt x="179" y="250"/>
                    <a:pt x="180" y="250"/>
                  </a:cubicBezTo>
                  <a:cubicBezTo>
                    <a:pt x="182" y="250"/>
                    <a:pt x="184" y="250"/>
                    <a:pt x="187" y="248"/>
                  </a:cubicBezTo>
                  <a:cubicBezTo>
                    <a:pt x="191" y="246"/>
                    <a:pt x="194" y="241"/>
                    <a:pt x="194" y="235"/>
                  </a:cubicBezTo>
                  <a:cubicBezTo>
                    <a:pt x="191" y="164"/>
                    <a:pt x="191" y="164"/>
                    <a:pt x="191" y="164"/>
                  </a:cubicBezTo>
                  <a:cubicBezTo>
                    <a:pt x="247" y="121"/>
                    <a:pt x="247" y="121"/>
                    <a:pt x="247" y="121"/>
                  </a:cubicBezTo>
                  <a:cubicBezTo>
                    <a:pt x="252" y="118"/>
                    <a:pt x="254" y="113"/>
                    <a:pt x="253" y="107"/>
                  </a:cubicBezTo>
                  <a:cubicBezTo>
                    <a:pt x="252" y="102"/>
                    <a:pt x="248" y="97"/>
                    <a:pt x="242" y="96"/>
                  </a:cubicBezTo>
                  <a:cubicBezTo>
                    <a:pt x="174" y="77"/>
                    <a:pt x="174" y="77"/>
                    <a:pt x="174" y="77"/>
                  </a:cubicBezTo>
                  <a:cubicBezTo>
                    <a:pt x="151" y="10"/>
                    <a:pt x="151" y="10"/>
                    <a:pt x="151" y="10"/>
                  </a:cubicBezTo>
                  <a:cubicBezTo>
                    <a:pt x="149" y="5"/>
                    <a:pt x="144" y="1"/>
                    <a:pt x="139" y="1"/>
                  </a:cubicBezTo>
                  <a:cubicBezTo>
                    <a:pt x="138" y="1"/>
                    <a:pt x="138"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7" name="yellow star"/>
          <p:cNvGrpSpPr/>
          <p:nvPr/>
        </p:nvGrpSpPr>
        <p:grpSpPr>
          <a:xfrm>
            <a:off x="61914" y="4025901"/>
            <a:ext cx="957263" cy="947738"/>
            <a:chOff x="69850" y="4025901"/>
            <a:chExt cx="957263" cy="947738"/>
          </a:xfrm>
        </p:grpSpPr>
        <p:sp>
          <p:nvSpPr>
            <p:cNvPr id="14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9" name="red star"/>
          <p:cNvGrpSpPr/>
          <p:nvPr/>
        </p:nvGrpSpPr>
        <p:grpSpPr>
          <a:xfrm>
            <a:off x="55563" y="3459163"/>
            <a:ext cx="615950" cy="628650"/>
            <a:chOff x="63500" y="3459163"/>
            <a:chExt cx="615950" cy="628650"/>
          </a:xfrm>
        </p:grpSpPr>
        <p:sp>
          <p:nvSpPr>
            <p:cNvPr id="147"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1" name="orange star"/>
          <p:cNvGrpSpPr/>
          <p:nvPr/>
        </p:nvGrpSpPr>
        <p:grpSpPr>
          <a:xfrm>
            <a:off x="23814" y="2738438"/>
            <a:ext cx="765175" cy="749300"/>
            <a:chOff x="31750" y="2738438"/>
            <a:chExt cx="765175" cy="749300"/>
          </a:xfrm>
        </p:grpSpPr>
        <p:sp>
          <p:nvSpPr>
            <p:cNvPr id="149"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0"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0" name="blue star"/>
          <p:cNvGrpSpPr/>
          <p:nvPr/>
        </p:nvGrpSpPr>
        <p:grpSpPr>
          <a:xfrm>
            <a:off x="608013" y="3259139"/>
            <a:ext cx="414338" cy="430213"/>
            <a:chOff x="615950" y="3259138"/>
            <a:chExt cx="414338" cy="430213"/>
          </a:xfrm>
        </p:grpSpPr>
        <p:sp>
          <p:nvSpPr>
            <p:cNvPr id="151"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2"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2" name="purple star"/>
          <p:cNvGrpSpPr/>
          <p:nvPr/>
        </p:nvGrpSpPr>
        <p:grpSpPr>
          <a:xfrm>
            <a:off x="192088" y="1912939"/>
            <a:ext cx="935038" cy="957263"/>
            <a:chOff x="200025" y="1912938"/>
            <a:chExt cx="935038" cy="957263"/>
          </a:xfrm>
        </p:grpSpPr>
        <p:sp>
          <p:nvSpPr>
            <p:cNvPr id="153"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4"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3" name="yellow star"/>
          <p:cNvGrpSpPr/>
          <p:nvPr/>
        </p:nvGrpSpPr>
        <p:grpSpPr>
          <a:xfrm>
            <a:off x="84138" y="1617663"/>
            <a:ext cx="433388" cy="420688"/>
            <a:chOff x="92075" y="1617663"/>
            <a:chExt cx="433388" cy="420688"/>
          </a:xfrm>
        </p:grpSpPr>
        <p:sp>
          <p:nvSpPr>
            <p:cNvPr id="155"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6"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5" name="blue star"/>
          <p:cNvGrpSpPr/>
          <p:nvPr/>
        </p:nvGrpSpPr>
        <p:grpSpPr>
          <a:xfrm>
            <a:off x="285751" y="1104902"/>
            <a:ext cx="781050" cy="747713"/>
            <a:chOff x="293688" y="1104901"/>
            <a:chExt cx="781050" cy="747713"/>
          </a:xfrm>
        </p:grpSpPr>
        <p:sp>
          <p:nvSpPr>
            <p:cNvPr id="157"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8"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8" name="orange star"/>
          <p:cNvGrpSpPr/>
          <p:nvPr/>
        </p:nvGrpSpPr>
        <p:grpSpPr>
          <a:xfrm>
            <a:off x="668338" y="3851277"/>
            <a:ext cx="304800" cy="296863"/>
            <a:chOff x="676275" y="3851276"/>
            <a:chExt cx="304800" cy="296863"/>
          </a:xfrm>
        </p:grpSpPr>
        <p:sp>
          <p:nvSpPr>
            <p:cNvPr id="159"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0"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4" name="pink star"/>
          <p:cNvGrpSpPr/>
          <p:nvPr/>
        </p:nvGrpSpPr>
        <p:grpSpPr>
          <a:xfrm>
            <a:off x="80963" y="1046164"/>
            <a:ext cx="300038" cy="296863"/>
            <a:chOff x="88900" y="1046163"/>
            <a:chExt cx="300038" cy="296863"/>
          </a:xfrm>
        </p:grpSpPr>
        <p:sp>
          <p:nvSpPr>
            <p:cNvPr id="161"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2"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4" name="green star"/>
          <p:cNvGrpSpPr/>
          <p:nvPr/>
        </p:nvGrpSpPr>
        <p:grpSpPr>
          <a:xfrm>
            <a:off x="11224646" y="1127127"/>
            <a:ext cx="803275" cy="792163"/>
            <a:chOff x="8178800" y="1127126"/>
            <a:chExt cx="803275" cy="792163"/>
          </a:xfrm>
        </p:grpSpPr>
        <p:sp>
          <p:nvSpPr>
            <p:cNvPr id="164"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5"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5" name="orange star"/>
          <p:cNvGrpSpPr/>
          <p:nvPr/>
        </p:nvGrpSpPr>
        <p:grpSpPr>
          <a:xfrm>
            <a:off x="11169083" y="1874838"/>
            <a:ext cx="954088" cy="947738"/>
            <a:chOff x="8123238" y="1874838"/>
            <a:chExt cx="954088" cy="947738"/>
          </a:xfrm>
        </p:grpSpPr>
        <p:sp>
          <p:nvSpPr>
            <p:cNvPr id="166"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7"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7" name="red star"/>
          <p:cNvGrpSpPr/>
          <p:nvPr/>
        </p:nvGrpSpPr>
        <p:grpSpPr>
          <a:xfrm>
            <a:off x="11516745" y="2760663"/>
            <a:ext cx="615950" cy="628650"/>
            <a:chOff x="8470900" y="2760663"/>
            <a:chExt cx="615950" cy="628650"/>
          </a:xfrm>
        </p:grpSpPr>
        <p:sp>
          <p:nvSpPr>
            <p:cNvPr id="168"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9"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9" name="orange star"/>
          <p:cNvGrpSpPr/>
          <p:nvPr/>
        </p:nvGrpSpPr>
        <p:grpSpPr>
          <a:xfrm>
            <a:off x="11399271" y="3360738"/>
            <a:ext cx="765175" cy="749300"/>
            <a:chOff x="8353425" y="3360738"/>
            <a:chExt cx="765175" cy="749300"/>
          </a:xfrm>
        </p:grpSpPr>
        <p:sp>
          <p:nvSpPr>
            <p:cNvPr id="17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8" name="blue star"/>
          <p:cNvGrpSpPr/>
          <p:nvPr/>
        </p:nvGrpSpPr>
        <p:grpSpPr>
          <a:xfrm>
            <a:off x="11165908" y="3159127"/>
            <a:ext cx="414338" cy="430213"/>
            <a:chOff x="8120063" y="3159126"/>
            <a:chExt cx="414338" cy="430213"/>
          </a:xfrm>
        </p:grpSpPr>
        <p:sp>
          <p:nvSpPr>
            <p:cNvPr id="172"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3"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0" name="red star"/>
          <p:cNvGrpSpPr/>
          <p:nvPr/>
        </p:nvGrpSpPr>
        <p:grpSpPr>
          <a:xfrm>
            <a:off x="11061133" y="3978276"/>
            <a:ext cx="935038" cy="958850"/>
            <a:chOff x="8015288" y="3978276"/>
            <a:chExt cx="935038" cy="958850"/>
          </a:xfrm>
        </p:grpSpPr>
        <p:sp>
          <p:nvSpPr>
            <p:cNvPr id="174"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5"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1" name="yellow star"/>
          <p:cNvGrpSpPr/>
          <p:nvPr/>
        </p:nvGrpSpPr>
        <p:grpSpPr>
          <a:xfrm>
            <a:off x="11670733" y="4810126"/>
            <a:ext cx="433388" cy="420688"/>
            <a:chOff x="8624888" y="4810126"/>
            <a:chExt cx="433388" cy="420688"/>
          </a:xfrm>
        </p:grpSpPr>
        <p:sp>
          <p:nvSpPr>
            <p:cNvPr id="176"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7"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green star"/>
          <p:cNvGrpSpPr/>
          <p:nvPr/>
        </p:nvGrpSpPr>
        <p:grpSpPr>
          <a:xfrm>
            <a:off x="11121458" y="4995864"/>
            <a:ext cx="781050" cy="747713"/>
            <a:chOff x="8075613" y="4995863"/>
            <a:chExt cx="781050" cy="747713"/>
          </a:xfrm>
        </p:grpSpPr>
        <p:sp>
          <p:nvSpPr>
            <p:cNvPr id="178" name="green star"/>
            <p:cNvSpPr>
              <a:spLocks/>
            </p:cNvSpPr>
            <p:nvPr/>
          </p:nvSpPr>
          <p:spPr bwMode="auto">
            <a:xfrm>
              <a:off x="8094663" y="5014913"/>
              <a:ext cx="739775" cy="709613"/>
            </a:xfrm>
            <a:custGeom>
              <a:avLst/>
              <a:gdLst>
                <a:gd name="T0" fmla="*/ 180 w 234"/>
                <a:gd name="T1" fmla="*/ 224 h 224"/>
                <a:gd name="T2" fmla="*/ 176 w 234"/>
                <a:gd name="T3" fmla="*/ 223 h 224"/>
                <a:gd name="T4" fmla="*/ 114 w 234"/>
                <a:gd name="T5" fmla="*/ 188 h 224"/>
                <a:gd name="T6" fmla="*/ 50 w 234"/>
                <a:gd name="T7" fmla="*/ 219 h 224"/>
                <a:gd name="T8" fmla="*/ 46 w 234"/>
                <a:gd name="T9" fmla="*/ 220 h 224"/>
                <a:gd name="T10" fmla="*/ 41 w 234"/>
                <a:gd name="T11" fmla="*/ 218 h 224"/>
                <a:gd name="T12" fmla="*/ 38 w 234"/>
                <a:gd name="T13" fmla="*/ 210 h 224"/>
                <a:gd name="T14" fmla="*/ 52 w 234"/>
                <a:gd name="T15" fmla="*/ 140 h 224"/>
                <a:gd name="T16" fmla="*/ 3 w 234"/>
                <a:gd name="T17" fmla="*/ 89 h 224"/>
                <a:gd name="T18" fmla="*/ 1 w 234"/>
                <a:gd name="T19" fmla="*/ 80 h 224"/>
                <a:gd name="T20" fmla="*/ 8 w 234"/>
                <a:gd name="T21" fmla="*/ 75 h 224"/>
                <a:gd name="T22" fmla="*/ 79 w 234"/>
                <a:gd name="T23" fmla="*/ 67 h 224"/>
                <a:gd name="T24" fmla="*/ 112 w 234"/>
                <a:gd name="T25" fmla="*/ 4 h 224"/>
                <a:gd name="T26" fmla="*/ 120 w 234"/>
                <a:gd name="T27" fmla="*/ 0 h 224"/>
                <a:gd name="T28" fmla="*/ 125 w 234"/>
                <a:gd name="T29" fmla="*/ 1 h 224"/>
                <a:gd name="T30" fmla="*/ 127 w 234"/>
                <a:gd name="T31" fmla="*/ 5 h 224"/>
                <a:gd name="T32" fmla="*/ 157 w 234"/>
                <a:gd name="T33" fmla="*/ 69 h 224"/>
                <a:gd name="T34" fmla="*/ 227 w 234"/>
                <a:gd name="T35" fmla="*/ 82 h 224"/>
                <a:gd name="T36" fmla="*/ 233 w 234"/>
                <a:gd name="T37" fmla="*/ 88 h 224"/>
                <a:gd name="T38" fmla="*/ 231 w 234"/>
                <a:gd name="T39" fmla="*/ 96 h 224"/>
                <a:gd name="T40" fmla="*/ 178 w 234"/>
                <a:gd name="T41" fmla="*/ 144 h 224"/>
                <a:gd name="T42" fmla="*/ 188 w 234"/>
                <a:gd name="T43" fmla="*/ 215 h 224"/>
                <a:gd name="T44" fmla="*/ 185 w 234"/>
                <a:gd name="T45" fmla="*/ 223 h 224"/>
                <a:gd name="T46" fmla="*/ 180 w 234"/>
                <a:gd name="T4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224">
                  <a:moveTo>
                    <a:pt x="180" y="224"/>
                  </a:moveTo>
                  <a:cubicBezTo>
                    <a:pt x="178" y="224"/>
                    <a:pt x="177" y="224"/>
                    <a:pt x="176" y="223"/>
                  </a:cubicBezTo>
                  <a:cubicBezTo>
                    <a:pt x="114" y="188"/>
                    <a:pt x="114" y="188"/>
                    <a:pt x="114" y="188"/>
                  </a:cubicBezTo>
                  <a:cubicBezTo>
                    <a:pt x="50" y="219"/>
                    <a:pt x="50" y="219"/>
                    <a:pt x="50" y="219"/>
                  </a:cubicBezTo>
                  <a:cubicBezTo>
                    <a:pt x="49" y="220"/>
                    <a:pt x="47" y="220"/>
                    <a:pt x="46" y="220"/>
                  </a:cubicBezTo>
                  <a:cubicBezTo>
                    <a:pt x="44" y="220"/>
                    <a:pt x="42" y="219"/>
                    <a:pt x="41" y="218"/>
                  </a:cubicBezTo>
                  <a:cubicBezTo>
                    <a:pt x="38" y="216"/>
                    <a:pt x="37" y="213"/>
                    <a:pt x="38" y="210"/>
                  </a:cubicBezTo>
                  <a:cubicBezTo>
                    <a:pt x="52" y="140"/>
                    <a:pt x="52" y="140"/>
                    <a:pt x="52" y="140"/>
                  </a:cubicBezTo>
                  <a:cubicBezTo>
                    <a:pt x="3" y="89"/>
                    <a:pt x="3" y="89"/>
                    <a:pt x="3" y="89"/>
                  </a:cubicBezTo>
                  <a:cubicBezTo>
                    <a:pt x="1" y="87"/>
                    <a:pt x="0" y="83"/>
                    <a:pt x="1" y="80"/>
                  </a:cubicBezTo>
                  <a:cubicBezTo>
                    <a:pt x="2" y="77"/>
                    <a:pt x="5" y="75"/>
                    <a:pt x="8" y="75"/>
                  </a:cubicBezTo>
                  <a:cubicBezTo>
                    <a:pt x="79" y="67"/>
                    <a:pt x="79" y="67"/>
                    <a:pt x="79" y="67"/>
                  </a:cubicBezTo>
                  <a:cubicBezTo>
                    <a:pt x="112" y="4"/>
                    <a:pt x="112" y="4"/>
                    <a:pt x="112" y="4"/>
                  </a:cubicBezTo>
                  <a:cubicBezTo>
                    <a:pt x="114" y="1"/>
                    <a:pt x="117" y="0"/>
                    <a:pt x="120" y="0"/>
                  </a:cubicBezTo>
                  <a:cubicBezTo>
                    <a:pt x="122" y="0"/>
                    <a:pt x="124" y="0"/>
                    <a:pt x="125" y="1"/>
                  </a:cubicBezTo>
                  <a:cubicBezTo>
                    <a:pt x="126" y="2"/>
                    <a:pt x="127" y="3"/>
                    <a:pt x="127" y="5"/>
                  </a:cubicBezTo>
                  <a:cubicBezTo>
                    <a:pt x="157" y="69"/>
                    <a:pt x="157" y="69"/>
                    <a:pt x="157" y="69"/>
                  </a:cubicBezTo>
                  <a:cubicBezTo>
                    <a:pt x="227" y="82"/>
                    <a:pt x="227" y="82"/>
                    <a:pt x="227" y="82"/>
                  </a:cubicBezTo>
                  <a:cubicBezTo>
                    <a:pt x="230" y="83"/>
                    <a:pt x="233" y="85"/>
                    <a:pt x="233" y="88"/>
                  </a:cubicBezTo>
                  <a:cubicBezTo>
                    <a:pt x="234" y="91"/>
                    <a:pt x="233" y="94"/>
                    <a:pt x="231" y="96"/>
                  </a:cubicBezTo>
                  <a:cubicBezTo>
                    <a:pt x="178" y="144"/>
                    <a:pt x="178" y="144"/>
                    <a:pt x="178" y="144"/>
                  </a:cubicBezTo>
                  <a:cubicBezTo>
                    <a:pt x="188" y="215"/>
                    <a:pt x="188" y="215"/>
                    <a:pt x="188" y="215"/>
                  </a:cubicBezTo>
                  <a:cubicBezTo>
                    <a:pt x="189" y="218"/>
                    <a:pt x="187" y="221"/>
                    <a:pt x="185" y="223"/>
                  </a:cubicBezTo>
                  <a:cubicBezTo>
                    <a:pt x="183" y="224"/>
                    <a:pt x="182" y="224"/>
                    <a:pt x="180" y="22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9" name="star outline"/>
            <p:cNvSpPr>
              <a:spLocks noEditPoints="1"/>
            </p:cNvSpPr>
            <p:nvPr/>
          </p:nvSpPr>
          <p:spPr bwMode="auto">
            <a:xfrm>
              <a:off x="8075613" y="4995863"/>
              <a:ext cx="781050" cy="747713"/>
            </a:xfrm>
            <a:custGeom>
              <a:avLst/>
              <a:gdLst>
                <a:gd name="T0" fmla="*/ 126 w 247"/>
                <a:gd name="T1" fmla="*/ 12 h 236"/>
                <a:gd name="T2" fmla="*/ 126 w 247"/>
                <a:gd name="T3" fmla="*/ 12 h 236"/>
                <a:gd name="T4" fmla="*/ 127 w 247"/>
                <a:gd name="T5" fmla="*/ 12 h 236"/>
                <a:gd name="T6" fmla="*/ 128 w 247"/>
                <a:gd name="T7" fmla="*/ 13 h 236"/>
                <a:gd name="T8" fmla="*/ 159 w 247"/>
                <a:gd name="T9" fmla="*/ 81 h 236"/>
                <a:gd name="T10" fmla="*/ 232 w 247"/>
                <a:gd name="T11" fmla="*/ 94 h 236"/>
                <a:gd name="T12" fmla="*/ 234 w 247"/>
                <a:gd name="T13" fmla="*/ 96 h 236"/>
                <a:gd name="T14" fmla="*/ 233 w 247"/>
                <a:gd name="T15" fmla="*/ 98 h 236"/>
                <a:gd name="T16" fmla="*/ 178 w 247"/>
                <a:gd name="T17" fmla="*/ 148 h 236"/>
                <a:gd name="T18" fmla="*/ 188 w 247"/>
                <a:gd name="T19" fmla="*/ 222 h 236"/>
                <a:gd name="T20" fmla="*/ 187 w 247"/>
                <a:gd name="T21" fmla="*/ 224 h 236"/>
                <a:gd name="T22" fmla="*/ 186 w 247"/>
                <a:gd name="T23" fmla="*/ 224 h 236"/>
                <a:gd name="T24" fmla="*/ 185 w 247"/>
                <a:gd name="T25" fmla="*/ 224 h 236"/>
                <a:gd name="T26" fmla="*/ 120 w 247"/>
                <a:gd name="T27" fmla="*/ 187 h 236"/>
                <a:gd name="T28" fmla="*/ 53 w 247"/>
                <a:gd name="T29" fmla="*/ 220 h 236"/>
                <a:gd name="T30" fmla="*/ 52 w 247"/>
                <a:gd name="T31" fmla="*/ 220 h 236"/>
                <a:gd name="T32" fmla="*/ 51 w 247"/>
                <a:gd name="T33" fmla="*/ 220 h 236"/>
                <a:gd name="T34" fmla="*/ 50 w 247"/>
                <a:gd name="T35" fmla="*/ 217 h 236"/>
                <a:gd name="T36" fmla="*/ 65 w 247"/>
                <a:gd name="T37" fmla="*/ 144 h 236"/>
                <a:gd name="T38" fmla="*/ 13 w 247"/>
                <a:gd name="T39" fmla="*/ 91 h 236"/>
                <a:gd name="T40" fmla="*/ 13 w 247"/>
                <a:gd name="T41" fmla="*/ 88 h 236"/>
                <a:gd name="T42" fmla="*/ 15 w 247"/>
                <a:gd name="T43" fmla="*/ 87 h 236"/>
                <a:gd name="T44" fmla="*/ 89 w 247"/>
                <a:gd name="T45" fmla="*/ 79 h 236"/>
                <a:gd name="T46" fmla="*/ 124 w 247"/>
                <a:gd name="T47" fmla="*/ 13 h 236"/>
                <a:gd name="T48" fmla="*/ 126 w 247"/>
                <a:gd name="T49" fmla="*/ 12 h 236"/>
                <a:gd name="T50" fmla="*/ 126 w 247"/>
                <a:gd name="T51" fmla="*/ 0 h 236"/>
                <a:gd name="T52" fmla="*/ 113 w 247"/>
                <a:gd name="T53" fmla="*/ 7 h 236"/>
                <a:gd name="T54" fmla="*/ 81 w 247"/>
                <a:gd name="T55" fmla="*/ 67 h 236"/>
                <a:gd name="T56" fmla="*/ 13 w 247"/>
                <a:gd name="T57" fmla="*/ 75 h 236"/>
                <a:gd name="T58" fmla="*/ 1 w 247"/>
                <a:gd name="T59" fmla="*/ 84 h 236"/>
                <a:gd name="T60" fmla="*/ 5 w 247"/>
                <a:gd name="T61" fmla="*/ 99 h 236"/>
                <a:gd name="T62" fmla="*/ 52 w 247"/>
                <a:gd name="T63" fmla="*/ 148 h 236"/>
                <a:gd name="T64" fmla="*/ 38 w 247"/>
                <a:gd name="T65" fmla="*/ 215 h 236"/>
                <a:gd name="T66" fmla="*/ 43 w 247"/>
                <a:gd name="T67" fmla="*/ 229 h 236"/>
                <a:gd name="T68" fmla="*/ 52 w 247"/>
                <a:gd name="T69" fmla="*/ 232 h 236"/>
                <a:gd name="T70" fmla="*/ 58 w 247"/>
                <a:gd name="T71" fmla="*/ 231 h 236"/>
                <a:gd name="T72" fmla="*/ 120 w 247"/>
                <a:gd name="T73" fmla="*/ 201 h 236"/>
                <a:gd name="T74" fmla="*/ 179 w 247"/>
                <a:gd name="T75" fmla="*/ 235 h 236"/>
                <a:gd name="T76" fmla="*/ 186 w 247"/>
                <a:gd name="T77" fmla="*/ 236 h 236"/>
                <a:gd name="T78" fmla="*/ 194 w 247"/>
                <a:gd name="T79" fmla="*/ 234 h 236"/>
                <a:gd name="T80" fmla="*/ 200 w 247"/>
                <a:gd name="T81" fmla="*/ 220 h 236"/>
                <a:gd name="T82" fmla="*/ 191 w 247"/>
                <a:gd name="T83" fmla="*/ 153 h 236"/>
                <a:gd name="T84" fmla="*/ 241 w 247"/>
                <a:gd name="T85" fmla="*/ 107 h 236"/>
                <a:gd name="T86" fmla="*/ 245 w 247"/>
                <a:gd name="T87" fmla="*/ 92 h 236"/>
                <a:gd name="T88" fmla="*/ 234 w 247"/>
                <a:gd name="T89" fmla="*/ 82 h 236"/>
                <a:gd name="T90" fmla="*/ 167 w 247"/>
                <a:gd name="T91" fmla="*/ 70 h 236"/>
                <a:gd name="T92" fmla="*/ 139 w 247"/>
                <a:gd name="T93" fmla="*/ 8 h 236"/>
                <a:gd name="T94" fmla="*/ 134 w 247"/>
                <a:gd name="T95" fmla="*/ 3 h 236"/>
                <a:gd name="T96" fmla="*/ 126 w 247"/>
                <a:gd name="T97" fmla="*/ 0 h 236"/>
                <a:gd name="T98" fmla="*/ 126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126" y="12"/>
                  </a:moveTo>
                  <a:cubicBezTo>
                    <a:pt x="126" y="12"/>
                    <a:pt x="126" y="12"/>
                    <a:pt x="126" y="12"/>
                  </a:cubicBezTo>
                  <a:cubicBezTo>
                    <a:pt x="126" y="12"/>
                    <a:pt x="127" y="12"/>
                    <a:pt x="127" y="12"/>
                  </a:cubicBezTo>
                  <a:cubicBezTo>
                    <a:pt x="127" y="12"/>
                    <a:pt x="128" y="13"/>
                    <a:pt x="128" y="13"/>
                  </a:cubicBezTo>
                  <a:cubicBezTo>
                    <a:pt x="159" y="81"/>
                    <a:pt x="159" y="81"/>
                    <a:pt x="159" y="81"/>
                  </a:cubicBezTo>
                  <a:cubicBezTo>
                    <a:pt x="232" y="94"/>
                    <a:pt x="232" y="94"/>
                    <a:pt x="232" y="94"/>
                  </a:cubicBezTo>
                  <a:cubicBezTo>
                    <a:pt x="233" y="94"/>
                    <a:pt x="233" y="95"/>
                    <a:pt x="234" y="96"/>
                  </a:cubicBezTo>
                  <a:cubicBezTo>
                    <a:pt x="234" y="96"/>
                    <a:pt x="234" y="97"/>
                    <a:pt x="233" y="98"/>
                  </a:cubicBezTo>
                  <a:cubicBezTo>
                    <a:pt x="178" y="148"/>
                    <a:pt x="178" y="148"/>
                    <a:pt x="178" y="148"/>
                  </a:cubicBezTo>
                  <a:cubicBezTo>
                    <a:pt x="188" y="222"/>
                    <a:pt x="188" y="222"/>
                    <a:pt x="188" y="222"/>
                  </a:cubicBezTo>
                  <a:cubicBezTo>
                    <a:pt x="188" y="223"/>
                    <a:pt x="188" y="224"/>
                    <a:pt x="187" y="224"/>
                  </a:cubicBezTo>
                  <a:cubicBezTo>
                    <a:pt x="187" y="224"/>
                    <a:pt x="186" y="224"/>
                    <a:pt x="186" y="224"/>
                  </a:cubicBezTo>
                  <a:cubicBezTo>
                    <a:pt x="185" y="224"/>
                    <a:pt x="185" y="224"/>
                    <a:pt x="185" y="224"/>
                  </a:cubicBezTo>
                  <a:cubicBezTo>
                    <a:pt x="120" y="187"/>
                    <a:pt x="120" y="187"/>
                    <a:pt x="120" y="187"/>
                  </a:cubicBezTo>
                  <a:cubicBezTo>
                    <a:pt x="53" y="220"/>
                    <a:pt x="53" y="220"/>
                    <a:pt x="53" y="220"/>
                  </a:cubicBezTo>
                  <a:cubicBezTo>
                    <a:pt x="53" y="220"/>
                    <a:pt x="52" y="220"/>
                    <a:pt x="52" y="220"/>
                  </a:cubicBezTo>
                  <a:cubicBezTo>
                    <a:pt x="52" y="220"/>
                    <a:pt x="51" y="220"/>
                    <a:pt x="51" y="220"/>
                  </a:cubicBezTo>
                  <a:cubicBezTo>
                    <a:pt x="50" y="219"/>
                    <a:pt x="50" y="218"/>
                    <a:pt x="50" y="217"/>
                  </a:cubicBezTo>
                  <a:cubicBezTo>
                    <a:pt x="65" y="144"/>
                    <a:pt x="65" y="144"/>
                    <a:pt x="65" y="144"/>
                  </a:cubicBezTo>
                  <a:cubicBezTo>
                    <a:pt x="13" y="91"/>
                    <a:pt x="13" y="91"/>
                    <a:pt x="13" y="91"/>
                  </a:cubicBezTo>
                  <a:cubicBezTo>
                    <a:pt x="13" y="90"/>
                    <a:pt x="12" y="89"/>
                    <a:pt x="13" y="88"/>
                  </a:cubicBezTo>
                  <a:cubicBezTo>
                    <a:pt x="13" y="87"/>
                    <a:pt x="14" y="87"/>
                    <a:pt x="15" y="87"/>
                  </a:cubicBezTo>
                  <a:cubicBezTo>
                    <a:pt x="89" y="79"/>
                    <a:pt x="89" y="79"/>
                    <a:pt x="89" y="79"/>
                  </a:cubicBezTo>
                  <a:cubicBezTo>
                    <a:pt x="124" y="13"/>
                    <a:pt x="124" y="13"/>
                    <a:pt x="124" y="13"/>
                  </a:cubicBezTo>
                  <a:cubicBezTo>
                    <a:pt x="124" y="12"/>
                    <a:pt x="125" y="12"/>
                    <a:pt x="126" y="12"/>
                  </a:cubicBezTo>
                  <a:moveTo>
                    <a:pt x="126" y="0"/>
                  </a:moveTo>
                  <a:cubicBezTo>
                    <a:pt x="120" y="0"/>
                    <a:pt x="116" y="3"/>
                    <a:pt x="113" y="7"/>
                  </a:cubicBezTo>
                  <a:cubicBezTo>
                    <a:pt x="81" y="67"/>
                    <a:pt x="81" y="67"/>
                    <a:pt x="81" y="67"/>
                  </a:cubicBezTo>
                  <a:cubicBezTo>
                    <a:pt x="13" y="75"/>
                    <a:pt x="13" y="75"/>
                    <a:pt x="13" y="75"/>
                  </a:cubicBezTo>
                  <a:cubicBezTo>
                    <a:pt x="8" y="75"/>
                    <a:pt x="3" y="79"/>
                    <a:pt x="1" y="84"/>
                  </a:cubicBezTo>
                  <a:cubicBezTo>
                    <a:pt x="0" y="89"/>
                    <a:pt x="1" y="95"/>
                    <a:pt x="5" y="99"/>
                  </a:cubicBezTo>
                  <a:cubicBezTo>
                    <a:pt x="52" y="148"/>
                    <a:pt x="52" y="148"/>
                    <a:pt x="52" y="148"/>
                  </a:cubicBezTo>
                  <a:cubicBezTo>
                    <a:pt x="38" y="215"/>
                    <a:pt x="38" y="215"/>
                    <a:pt x="38" y="215"/>
                  </a:cubicBezTo>
                  <a:cubicBezTo>
                    <a:pt x="37" y="220"/>
                    <a:pt x="39" y="226"/>
                    <a:pt x="43" y="229"/>
                  </a:cubicBezTo>
                  <a:cubicBezTo>
                    <a:pt x="46" y="231"/>
                    <a:pt x="49" y="232"/>
                    <a:pt x="52" y="232"/>
                  </a:cubicBezTo>
                  <a:cubicBezTo>
                    <a:pt x="54" y="232"/>
                    <a:pt x="56" y="232"/>
                    <a:pt x="58" y="231"/>
                  </a:cubicBezTo>
                  <a:cubicBezTo>
                    <a:pt x="120" y="201"/>
                    <a:pt x="120" y="201"/>
                    <a:pt x="120" y="201"/>
                  </a:cubicBezTo>
                  <a:cubicBezTo>
                    <a:pt x="179" y="235"/>
                    <a:pt x="179" y="235"/>
                    <a:pt x="179" y="235"/>
                  </a:cubicBezTo>
                  <a:cubicBezTo>
                    <a:pt x="181" y="236"/>
                    <a:pt x="183" y="236"/>
                    <a:pt x="186" y="236"/>
                  </a:cubicBezTo>
                  <a:cubicBezTo>
                    <a:pt x="189" y="236"/>
                    <a:pt x="192" y="236"/>
                    <a:pt x="194" y="234"/>
                  </a:cubicBezTo>
                  <a:cubicBezTo>
                    <a:pt x="198" y="231"/>
                    <a:pt x="201" y="226"/>
                    <a:pt x="200" y="220"/>
                  </a:cubicBezTo>
                  <a:cubicBezTo>
                    <a:pt x="191" y="153"/>
                    <a:pt x="191" y="153"/>
                    <a:pt x="191" y="153"/>
                  </a:cubicBezTo>
                  <a:cubicBezTo>
                    <a:pt x="241" y="107"/>
                    <a:pt x="241" y="107"/>
                    <a:pt x="241" y="107"/>
                  </a:cubicBezTo>
                  <a:cubicBezTo>
                    <a:pt x="245" y="103"/>
                    <a:pt x="247" y="98"/>
                    <a:pt x="245" y="92"/>
                  </a:cubicBezTo>
                  <a:cubicBezTo>
                    <a:pt x="244" y="87"/>
                    <a:pt x="239" y="83"/>
                    <a:pt x="234" y="82"/>
                  </a:cubicBezTo>
                  <a:cubicBezTo>
                    <a:pt x="167" y="70"/>
                    <a:pt x="167" y="70"/>
                    <a:pt x="167" y="70"/>
                  </a:cubicBezTo>
                  <a:cubicBezTo>
                    <a:pt x="139" y="8"/>
                    <a:pt x="139" y="8"/>
                    <a:pt x="139" y="8"/>
                  </a:cubicBezTo>
                  <a:cubicBezTo>
                    <a:pt x="138" y="6"/>
                    <a:pt x="136" y="4"/>
                    <a:pt x="134" y="3"/>
                  </a:cubicBezTo>
                  <a:cubicBezTo>
                    <a:pt x="132" y="1"/>
                    <a:pt x="129" y="0"/>
                    <a:pt x="126" y="0"/>
                  </a:cubicBezTo>
                  <a:cubicBezTo>
                    <a:pt x="126" y="0"/>
                    <a:pt x="126" y="0"/>
                    <a:pt x="12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6" name="yellow star"/>
          <p:cNvGrpSpPr/>
          <p:nvPr/>
        </p:nvGrpSpPr>
        <p:grpSpPr>
          <a:xfrm>
            <a:off x="11215120" y="2700339"/>
            <a:ext cx="304800" cy="296863"/>
            <a:chOff x="8169275" y="2700338"/>
            <a:chExt cx="304800" cy="296863"/>
          </a:xfrm>
        </p:grpSpPr>
        <p:sp>
          <p:nvSpPr>
            <p:cNvPr id="180"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1"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3" name="purple star"/>
          <p:cNvGrpSpPr/>
          <p:nvPr/>
        </p:nvGrpSpPr>
        <p:grpSpPr>
          <a:xfrm>
            <a:off x="11804084" y="5505452"/>
            <a:ext cx="303213" cy="296863"/>
            <a:chOff x="8758238" y="5505451"/>
            <a:chExt cx="303213" cy="296863"/>
          </a:xfrm>
        </p:grpSpPr>
        <p:sp>
          <p:nvSpPr>
            <p:cNvPr id="182"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3"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3" name="green star"/>
          <p:cNvGrpSpPr/>
          <p:nvPr/>
        </p:nvGrpSpPr>
        <p:grpSpPr>
          <a:xfrm>
            <a:off x="68263" y="74614"/>
            <a:ext cx="966788" cy="930275"/>
            <a:chOff x="76200" y="74613"/>
            <a:chExt cx="966788" cy="930275"/>
          </a:xfrm>
        </p:grpSpPr>
        <p:sp>
          <p:nvSpPr>
            <p:cNvPr id="185"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6"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8" name="orange star"/>
          <p:cNvGrpSpPr/>
          <p:nvPr/>
        </p:nvGrpSpPr>
        <p:grpSpPr>
          <a:xfrm>
            <a:off x="3389314" y="55563"/>
            <a:ext cx="506413" cy="496888"/>
            <a:chOff x="1865313" y="55563"/>
            <a:chExt cx="506413" cy="496888"/>
          </a:xfrm>
        </p:grpSpPr>
        <p:sp>
          <p:nvSpPr>
            <p:cNvPr id="187"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8"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9" name="blue star"/>
          <p:cNvGrpSpPr/>
          <p:nvPr/>
        </p:nvGrpSpPr>
        <p:grpSpPr>
          <a:xfrm>
            <a:off x="3860800" y="153989"/>
            <a:ext cx="793750" cy="796925"/>
            <a:chOff x="2336800" y="153988"/>
            <a:chExt cx="793750" cy="796925"/>
          </a:xfrm>
        </p:grpSpPr>
        <p:sp>
          <p:nvSpPr>
            <p:cNvPr id="189"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0"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0" name="yellow star"/>
          <p:cNvGrpSpPr/>
          <p:nvPr/>
        </p:nvGrpSpPr>
        <p:grpSpPr>
          <a:xfrm>
            <a:off x="4543426" y="55563"/>
            <a:ext cx="955675" cy="952500"/>
            <a:chOff x="3019425" y="55563"/>
            <a:chExt cx="955675" cy="952500"/>
          </a:xfrm>
        </p:grpSpPr>
        <p:sp>
          <p:nvSpPr>
            <p:cNvPr id="191"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2"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2" name="purple star"/>
          <p:cNvGrpSpPr/>
          <p:nvPr/>
        </p:nvGrpSpPr>
        <p:grpSpPr>
          <a:xfrm>
            <a:off x="5432425" y="49214"/>
            <a:ext cx="628650" cy="612775"/>
            <a:chOff x="3908425" y="49213"/>
            <a:chExt cx="628650" cy="612775"/>
          </a:xfrm>
        </p:grpSpPr>
        <p:sp>
          <p:nvSpPr>
            <p:cNvPr id="19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3" name="pink star"/>
          <p:cNvGrpSpPr/>
          <p:nvPr/>
        </p:nvGrpSpPr>
        <p:grpSpPr>
          <a:xfrm>
            <a:off x="6029326" y="17464"/>
            <a:ext cx="752475" cy="758825"/>
            <a:chOff x="4505325" y="17463"/>
            <a:chExt cx="752475" cy="758825"/>
          </a:xfrm>
        </p:grpSpPr>
        <p:sp>
          <p:nvSpPr>
            <p:cNvPr id="195"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6"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6" name="red star"/>
          <p:cNvGrpSpPr/>
          <p:nvPr/>
        </p:nvGrpSpPr>
        <p:grpSpPr>
          <a:xfrm>
            <a:off x="5827714" y="600077"/>
            <a:ext cx="436563" cy="411163"/>
            <a:chOff x="4303713" y="600076"/>
            <a:chExt cx="436563" cy="411163"/>
          </a:xfrm>
        </p:grpSpPr>
        <p:sp>
          <p:nvSpPr>
            <p:cNvPr id="197"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4" name="blue star"/>
          <p:cNvGrpSpPr/>
          <p:nvPr/>
        </p:nvGrpSpPr>
        <p:grpSpPr>
          <a:xfrm>
            <a:off x="6646864" y="185738"/>
            <a:ext cx="963613" cy="928688"/>
            <a:chOff x="5122863" y="185738"/>
            <a:chExt cx="963613" cy="928688"/>
          </a:xfrm>
        </p:grpSpPr>
        <p:sp>
          <p:nvSpPr>
            <p:cNvPr id="199"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0"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5" name="yellow star"/>
          <p:cNvGrpSpPr/>
          <p:nvPr/>
        </p:nvGrpSpPr>
        <p:grpSpPr>
          <a:xfrm>
            <a:off x="7480300" y="77788"/>
            <a:ext cx="420688" cy="427038"/>
            <a:chOff x="5956300" y="77788"/>
            <a:chExt cx="420688" cy="427038"/>
          </a:xfrm>
        </p:grpSpPr>
        <p:sp>
          <p:nvSpPr>
            <p:cNvPr id="201"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2"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6" name="orange star"/>
          <p:cNvGrpSpPr/>
          <p:nvPr/>
        </p:nvGrpSpPr>
        <p:grpSpPr>
          <a:xfrm>
            <a:off x="7664451" y="279401"/>
            <a:ext cx="752475" cy="776288"/>
            <a:chOff x="6140450" y="279401"/>
            <a:chExt cx="752475" cy="776288"/>
          </a:xfrm>
        </p:grpSpPr>
        <p:sp>
          <p:nvSpPr>
            <p:cNvPr id="203"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4"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4" name="red star"/>
          <p:cNvGrpSpPr/>
          <p:nvPr/>
        </p:nvGrpSpPr>
        <p:grpSpPr>
          <a:xfrm>
            <a:off x="2419500" y="40647"/>
            <a:ext cx="430213" cy="420688"/>
            <a:chOff x="863600" y="61913"/>
            <a:chExt cx="430213" cy="420688"/>
          </a:xfrm>
        </p:grpSpPr>
        <p:sp>
          <p:nvSpPr>
            <p:cNvPr id="205"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6"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8" name="green star"/>
          <p:cNvGrpSpPr/>
          <p:nvPr/>
        </p:nvGrpSpPr>
        <p:grpSpPr>
          <a:xfrm>
            <a:off x="8420101" y="58738"/>
            <a:ext cx="950913" cy="952500"/>
            <a:chOff x="6896100" y="58738"/>
            <a:chExt cx="950913" cy="952500"/>
          </a:xfrm>
        </p:grpSpPr>
        <p:sp>
          <p:nvSpPr>
            <p:cNvPr id="207"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8"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0" name="blue star"/>
          <p:cNvGrpSpPr/>
          <p:nvPr/>
        </p:nvGrpSpPr>
        <p:grpSpPr>
          <a:xfrm>
            <a:off x="10873809" y="80964"/>
            <a:ext cx="411163" cy="430213"/>
            <a:chOff x="7827963" y="80963"/>
            <a:chExt cx="411163" cy="430213"/>
          </a:xfrm>
        </p:grpSpPr>
        <p:sp>
          <p:nvSpPr>
            <p:cNvPr id="209"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0"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1" name="red star"/>
          <p:cNvGrpSpPr/>
          <p:nvPr/>
        </p:nvGrpSpPr>
        <p:grpSpPr>
          <a:xfrm>
            <a:off x="11102409" y="244476"/>
            <a:ext cx="752475" cy="776288"/>
            <a:chOff x="8056563" y="244476"/>
            <a:chExt cx="752475" cy="776288"/>
          </a:xfrm>
        </p:grpSpPr>
        <p:sp>
          <p:nvSpPr>
            <p:cNvPr id="211"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2" name="orange star"/>
          <p:cNvGrpSpPr/>
          <p:nvPr/>
        </p:nvGrpSpPr>
        <p:grpSpPr>
          <a:xfrm>
            <a:off x="11759633" y="36513"/>
            <a:ext cx="331788" cy="325438"/>
            <a:chOff x="8713788" y="36513"/>
            <a:chExt cx="331788" cy="325438"/>
          </a:xfrm>
        </p:grpSpPr>
        <p:sp>
          <p:nvSpPr>
            <p:cNvPr id="21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7" name="purple star"/>
          <p:cNvGrpSpPr/>
          <p:nvPr/>
        </p:nvGrpSpPr>
        <p:grpSpPr>
          <a:xfrm>
            <a:off x="2735264" y="182564"/>
            <a:ext cx="847725" cy="854075"/>
            <a:chOff x="1211263" y="182563"/>
            <a:chExt cx="847725" cy="854075"/>
          </a:xfrm>
        </p:grpSpPr>
        <p:sp>
          <p:nvSpPr>
            <p:cNvPr id="215"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6"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1" name="orange star"/>
          <p:cNvGrpSpPr/>
          <p:nvPr/>
        </p:nvGrpSpPr>
        <p:grpSpPr>
          <a:xfrm>
            <a:off x="5372100" y="687388"/>
            <a:ext cx="300038" cy="298450"/>
            <a:chOff x="3848100" y="687388"/>
            <a:chExt cx="300038" cy="298450"/>
          </a:xfrm>
        </p:grpSpPr>
        <p:sp>
          <p:nvSpPr>
            <p:cNvPr id="217"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8"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7" name="purple star"/>
          <p:cNvGrpSpPr/>
          <p:nvPr/>
        </p:nvGrpSpPr>
        <p:grpSpPr>
          <a:xfrm>
            <a:off x="8174038" y="74614"/>
            <a:ext cx="300038" cy="296863"/>
            <a:chOff x="6650038" y="74613"/>
            <a:chExt cx="300038" cy="296863"/>
          </a:xfrm>
        </p:grpSpPr>
        <p:sp>
          <p:nvSpPr>
            <p:cNvPr id="219"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0"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3" name="purple star"/>
          <p:cNvGrpSpPr/>
          <p:nvPr/>
        </p:nvGrpSpPr>
        <p:grpSpPr>
          <a:xfrm>
            <a:off x="11813608" y="523876"/>
            <a:ext cx="331788" cy="319088"/>
            <a:chOff x="8767763" y="523876"/>
            <a:chExt cx="331788" cy="319088"/>
          </a:xfrm>
        </p:grpSpPr>
        <p:sp>
          <p:nvSpPr>
            <p:cNvPr id="221"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2"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6" name="pink star"/>
          <p:cNvGrpSpPr/>
          <p:nvPr/>
        </p:nvGrpSpPr>
        <p:grpSpPr>
          <a:xfrm>
            <a:off x="3509963" y="671514"/>
            <a:ext cx="300038" cy="301625"/>
            <a:chOff x="1985963" y="671513"/>
            <a:chExt cx="300038" cy="301625"/>
          </a:xfrm>
        </p:grpSpPr>
        <p:sp>
          <p:nvSpPr>
            <p:cNvPr id="223"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5" name="orange star"/>
          <p:cNvGrpSpPr/>
          <p:nvPr/>
        </p:nvGrpSpPr>
        <p:grpSpPr>
          <a:xfrm>
            <a:off x="846138" y="671514"/>
            <a:ext cx="331788" cy="327025"/>
            <a:chOff x="854075" y="671513"/>
            <a:chExt cx="331788" cy="327025"/>
          </a:xfrm>
        </p:grpSpPr>
        <p:sp>
          <p:nvSpPr>
            <p:cNvPr id="225"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6"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9" name="pink star"/>
          <p:cNvGrpSpPr/>
          <p:nvPr/>
        </p:nvGrpSpPr>
        <p:grpSpPr>
          <a:xfrm>
            <a:off x="10930959" y="696914"/>
            <a:ext cx="296863" cy="301625"/>
            <a:chOff x="7885113" y="696913"/>
            <a:chExt cx="296863" cy="301625"/>
          </a:xfrm>
        </p:grpSpPr>
        <p:sp>
          <p:nvSpPr>
            <p:cNvPr id="227"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8"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purple star"/>
          <p:cNvGrpSpPr/>
          <p:nvPr/>
        </p:nvGrpSpPr>
        <p:grpSpPr>
          <a:xfrm>
            <a:off x="11146858" y="5856289"/>
            <a:ext cx="966788" cy="930275"/>
            <a:chOff x="8101013" y="5856288"/>
            <a:chExt cx="966788" cy="930275"/>
          </a:xfrm>
        </p:grpSpPr>
        <p:sp>
          <p:nvSpPr>
            <p:cNvPr id="230" name="purple star"/>
            <p:cNvSpPr>
              <a:spLocks/>
            </p:cNvSpPr>
            <p:nvPr/>
          </p:nvSpPr>
          <p:spPr bwMode="auto">
            <a:xfrm>
              <a:off x="8123238" y="5875338"/>
              <a:ext cx="922338" cy="892175"/>
            </a:xfrm>
            <a:custGeom>
              <a:avLst/>
              <a:gdLst>
                <a:gd name="T0" fmla="*/ 70 w 292"/>
                <a:gd name="T1" fmla="*/ 282 h 282"/>
                <a:gd name="T2" fmla="*/ 65 w 292"/>
                <a:gd name="T3" fmla="*/ 281 h 282"/>
                <a:gd name="T4" fmla="*/ 61 w 292"/>
                <a:gd name="T5" fmla="*/ 272 h 282"/>
                <a:gd name="T6" fmla="*/ 72 w 292"/>
                <a:gd name="T7" fmla="*/ 182 h 282"/>
                <a:gd name="T8" fmla="*/ 3 w 292"/>
                <a:gd name="T9" fmla="*/ 122 h 282"/>
                <a:gd name="T10" fmla="*/ 0 w 292"/>
                <a:gd name="T11" fmla="*/ 113 h 282"/>
                <a:gd name="T12" fmla="*/ 7 w 292"/>
                <a:gd name="T13" fmla="*/ 107 h 282"/>
                <a:gd name="T14" fmla="*/ 96 w 292"/>
                <a:gd name="T15" fmla="*/ 89 h 282"/>
                <a:gd name="T16" fmla="*/ 132 w 292"/>
                <a:gd name="T17" fmla="*/ 5 h 282"/>
                <a:gd name="T18" fmla="*/ 140 w 292"/>
                <a:gd name="T19" fmla="*/ 0 h 282"/>
                <a:gd name="T20" fmla="*/ 140 w 292"/>
                <a:gd name="T21" fmla="*/ 0 h 282"/>
                <a:gd name="T22" fmla="*/ 145 w 292"/>
                <a:gd name="T23" fmla="*/ 1 h 282"/>
                <a:gd name="T24" fmla="*/ 148 w 292"/>
                <a:gd name="T25" fmla="*/ 4 h 282"/>
                <a:gd name="T26" fmla="*/ 193 w 292"/>
                <a:gd name="T27" fmla="*/ 83 h 282"/>
                <a:gd name="T28" fmla="*/ 283 w 292"/>
                <a:gd name="T29" fmla="*/ 91 h 282"/>
                <a:gd name="T30" fmla="*/ 291 w 292"/>
                <a:gd name="T31" fmla="*/ 97 h 282"/>
                <a:gd name="T32" fmla="*/ 289 w 292"/>
                <a:gd name="T33" fmla="*/ 106 h 282"/>
                <a:gd name="T34" fmla="*/ 228 w 292"/>
                <a:gd name="T35" fmla="*/ 173 h 282"/>
                <a:gd name="T36" fmla="*/ 248 w 292"/>
                <a:gd name="T37" fmla="*/ 262 h 282"/>
                <a:gd name="T38" fmla="*/ 245 w 292"/>
                <a:gd name="T39" fmla="*/ 271 h 282"/>
                <a:gd name="T40" fmla="*/ 239 w 292"/>
                <a:gd name="T41" fmla="*/ 273 h 282"/>
                <a:gd name="T42" fmla="*/ 235 w 292"/>
                <a:gd name="T43" fmla="*/ 272 h 282"/>
                <a:gd name="T44" fmla="*/ 153 w 292"/>
                <a:gd name="T45" fmla="*/ 234 h 282"/>
                <a:gd name="T46" fmla="*/ 75 w 292"/>
                <a:gd name="T47" fmla="*/ 281 h 282"/>
                <a:gd name="T48" fmla="*/ 70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70" y="282"/>
                  </a:moveTo>
                  <a:cubicBezTo>
                    <a:pt x="68" y="282"/>
                    <a:pt x="67" y="282"/>
                    <a:pt x="65" y="281"/>
                  </a:cubicBezTo>
                  <a:cubicBezTo>
                    <a:pt x="62" y="279"/>
                    <a:pt x="61" y="276"/>
                    <a:pt x="61" y="272"/>
                  </a:cubicBezTo>
                  <a:cubicBezTo>
                    <a:pt x="72" y="182"/>
                    <a:pt x="72" y="182"/>
                    <a:pt x="72" y="182"/>
                  </a:cubicBezTo>
                  <a:cubicBezTo>
                    <a:pt x="3" y="122"/>
                    <a:pt x="3" y="122"/>
                    <a:pt x="3" y="122"/>
                  </a:cubicBezTo>
                  <a:cubicBezTo>
                    <a:pt x="1" y="120"/>
                    <a:pt x="0" y="116"/>
                    <a:pt x="0" y="113"/>
                  </a:cubicBezTo>
                  <a:cubicBezTo>
                    <a:pt x="1" y="110"/>
                    <a:pt x="4" y="107"/>
                    <a:pt x="7" y="107"/>
                  </a:cubicBezTo>
                  <a:cubicBezTo>
                    <a:pt x="96" y="89"/>
                    <a:pt x="96" y="89"/>
                    <a:pt x="96" y="89"/>
                  </a:cubicBezTo>
                  <a:cubicBezTo>
                    <a:pt x="132" y="5"/>
                    <a:pt x="132" y="5"/>
                    <a:pt x="132" y="5"/>
                  </a:cubicBezTo>
                  <a:cubicBezTo>
                    <a:pt x="134" y="2"/>
                    <a:pt x="137" y="0"/>
                    <a:pt x="140" y="0"/>
                  </a:cubicBezTo>
                  <a:cubicBezTo>
                    <a:pt x="140" y="0"/>
                    <a:pt x="140" y="0"/>
                    <a:pt x="140" y="0"/>
                  </a:cubicBezTo>
                  <a:cubicBezTo>
                    <a:pt x="142" y="0"/>
                    <a:pt x="144" y="0"/>
                    <a:pt x="145" y="1"/>
                  </a:cubicBezTo>
                  <a:cubicBezTo>
                    <a:pt x="147" y="2"/>
                    <a:pt x="148" y="3"/>
                    <a:pt x="148" y="4"/>
                  </a:cubicBezTo>
                  <a:cubicBezTo>
                    <a:pt x="193" y="83"/>
                    <a:pt x="193" y="83"/>
                    <a:pt x="193" y="83"/>
                  </a:cubicBezTo>
                  <a:cubicBezTo>
                    <a:pt x="283" y="91"/>
                    <a:pt x="283" y="91"/>
                    <a:pt x="283" y="91"/>
                  </a:cubicBezTo>
                  <a:cubicBezTo>
                    <a:pt x="287" y="92"/>
                    <a:pt x="290" y="94"/>
                    <a:pt x="291" y="97"/>
                  </a:cubicBezTo>
                  <a:cubicBezTo>
                    <a:pt x="292" y="100"/>
                    <a:pt x="292" y="104"/>
                    <a:pt x="289" y="106"/>
                  </a:cubicBezTo>
                  <a:cubicBezTo>
                    <a:pt x="228" y="173"/>
                    <a:pt x="228" y="173"/>
                    <a:pt x="228" y="173"/>
                  </a:cubicBezTo>
                  <a:cubicBezTo>
                    <a:pt x="248" y="262"/>
                    <a:pt x="248" y="262"/>
                    <a:pt x="248" y="262"/>
                  </a:cubicBezTo>
                  <a:cubicBezTo>
                    <a:pt x="249" y="265"/>
                    <a:pt x="247" y="269"/>
                    <a:pt x="245" y="271"/>
                  </a:cubicBezTo>
                  <a:cubicBezTo>
                    <a:pt x="243" y="272"/>
                    <a:pt x="241" y="273"/>
                    <a:pt x="239" y="273"/>
                  </a:cubicBezTo>
                  <a:cubicBezTo>
                    <a:pt x="238" y="273"/>
                    <a:pt x="237" y="273"/>
                    <a:pt x="235" y="272"/>
                  </a:cubicBezTo>
                  <a:cubicBezTo>
                    <a:pt x="153" y="234"/>
                    <a:pt x="153" y="234"/>
                    <a:pt x="153" y="234"/>
                  </a:cubicBezTo>
                  <a:cubicBezTo>
                    <a:pt x="75" y="281"/>
                    <a:pt x="75" y="281"/>
                    <a:pt x="75" y="281"/>
                  </a:cubicBezTo>
                  <a:cubicBezTo>
                    <a:pt x="73" y="282"/>
                    <a:pt x="72" y="282"/>
                    <a:pt x="70" y="2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1" name="star outline"/>
            <p:cNvSpPr>
              <a:spLocks noEditPoints="1"/>
            </p:cNvSpPr>
            <p:nvPr/>
          </p:nvSpPr>
          <p:spPr bwMode="auto">
            <a:xfrm>
              <a:off x="8101013" y="5856288"/>
              <a:ext cx="966788" cy="930275"/>
            </a:xfrm>
            <a:custGeom>
              <a:avLst/>
              <a:gdLst>
                <a:gd name="T0" fmla="*/ 147 w 306"/>
                <a:gd name="T1" fmla="*/ 12 h 294"/>
                <a:gd name="T2" fmla="*/ 149 w 306"/>
                <a:gd name="T3" fmla="*/ 12 h 294"/>
                <a:gd name="T4" fmla="*/ 150 w 306"/>
                <a:gd name="T5" fmla="*/ 13 h 294"/>
                <a:gd name="T6" fmla="*/ 196 w 306"/>
                <a:gd name="T7" fmla="*/ 95 h 294"/>
                <a:gd name="T8" fmla="*/ 290 w 306"/>
                <a:gd name="T9" fmla="*/ 103 h 294"/>
                <a:gd name="T10" fmla="*/ 292 w 306"/>
                <a:gd name="T11" fmla="*/ 105 h 294"/>
                <a:gd name="T12" fmla="*/ 292 w 306"/>
                <a:gd name="T13" fmla="*/ 108 h 294"/>
                <a:gd name="T14" fmla="*/ 228 w 306"/>
                <a:gd name="T15" fmla="*/ 178 h 294"/>
                <a:gd name="T16" fmla="*/ 249 w 306"/>
                <a:gd name="T17" fmla="*/ 269 h 294"/>
                <a:gd name="T18" fmla="*/ 248 w 306"/>
                <a:gd name="T19" fmla="*/ 272 h 294"/>
                <a:gd name="T20" fmla="*/ 246 w 306"/>
                <a:gd name="T21" fmla="*/ 273 h 294"/>
                <a:gd name="T22" fmla="*/ 245 w 306"/>
                <a:gd name="T23" fmla="*/ 273 h 294"/>
                <a:gd name="T24" fmla="*/ 159 w 306"/>
                <a:gd name="T25" fmla="*/ 233 h 294"/>
                <a:gd name="T26" fmla="*/ 79 w 306"/>
                <a:gd name="T27" fmla="*/ 282 h 294"/>
                <a:gd name="T28" fmla="*/ 77 w 306"/>
                <a:gd name="T29" fmla="*/ 282 h 294"/>
                <a:gd name="T30" fmla="*/ 76 w 306"/>
                <a:gd name="T31" fmla="*/ 282 h 294"/>
                <a:gd name="T32" fmla="*/ 74 w 306"/>
                <a:gd name="T33" fmla="*/ 279 h 294"/>
                <a:gd name="T34" fmla="*/ 85 w 306"/>
                <a:gd name="T35" fmla="*/ 185 h 294"/>
                <a:gd name="T36" fmla="*/ 14 w 306"/>
                <a:gd name="T37" fmla="*/ 124 h 294"/>
                <a:gd name="T38" fmla="*/ 13 w 306"/>
                <a:gd name="T39" fmla="*/ 121 h 294"/>
                <a:gd name="T40" fmla="*/ 16 w 306"/>
                <a:gd name="T41" fmla="*/ 118 h 294"/>
                <a:gd name="T42" fmla="*/ 108 w 306"/>
                <a:gd name="T43" fmla="*/ 100 h 294"/>
                <a:gd name="T44" fmla="*/ 145 w 306"/>
                <a:gd name="T45" fmla="*/ 13 h 294"/>
                <a:gd name="T46" fmla="*/ 147 w 306"/>
                <a:gd name="T47" fmla="*/ 12 h 294"/>
                <a:gd name="T48" fmla="*/ 147 w 306"/>
                <a:gd name="T49" fmla="*/ 12 h 294"/>
                <a:gd name="T50" fmla="*/ 147 w 306"/>
                <a:gd name="T51" fmla="*/ 0 h 294"/>
                <a:gd name="T52" fmla="*/ 147 w 306"/>
                <a:gd name="T53" fmla="*/ 0 h 294"/>
                <a:gd name="T54" fmla="*/ 134 w 306"/>
                <a:gd name="T55" fmla="*/ 9 h 294"/>
                <a:gd name="T56" fmla="*/ 99 w 306"/>
                <a:gd name="T57" fmla="*/ 89 h 294"/>
                <a:gd name="T58" fmla="*/ 13 w 306"/>
                <a:gd name="T59" fmla="*/ 107 h 294"/>
                <a:gd name="T60" fmla="*/ 2 w 306"/>
                <a:gd name="T61" fmla="*/ 117 h 294"/>
                <a:gd name="T62" fmla="*/ 6 w 306"/>
                <a:gd name="T63" fmla="*/ 133 h 294"/>
                <a:gd name="T64" fmla="*/ 72 w 306"/>
                <a:gd name="T65" fmla="*/ 190 h 294"/>
                <a:gd name="T66" fmla="*/ 62 w 306"/>
                <a:gd name="T67" fmla="*/ 277 h 294"/>
                <a:gd name="T68" fmla="*/ 69 w 306"/>
                <a:gd name="T69" fmla="*/ 292 h 294"/>
                <a:gd name="T70" fmla="*/ 77 w 306"/>
                <a:gd name="T71" fmla="*/ 294 h 294"/>
                <a:gd name="T72" fmla="*/ 85 w 306"/>
                <a:gd name="T73" fmla="*/ 292 h 294"/>
                <a:gd name="T74" fmla="*/ 160 w 306"/>
                <a:gd name="T75" fmla="*/ 247 h 294"/>
                <a:gd name="T76" fmla="*/ 240 w 306"/>
                <a:gd name="T77" fmla="*/ 284 h 294"/>
                <a:gd name="T78" fmla="*/ 246 w 306"/>
                <a:gd name="T79" fmla="*/ 285 h 294"/>
                <a:gd name="T80" fmla="*/ 256 w 306"/>
                <a:gd name="T81" fmla="*/ 282 h 294"/>
                <a:gd name="T82" fmla="*/ 261 w 306"/>
                <a:gd name="T83" fmla="*/ 267 h 294"/>
                <a:gd name="T84" fmla="*/ 241 w 306"/>
                <a:gd name="T85" fmla="*/ 181 h 294"/>
                <a:gd name="T86" fmla="*/ 301 w 306"/>
                <a:gd name="T87" fmla="*/ 116 h 294"/>
                <a:gd name="T88" fmla="*/ 304 w 306"/>
                <a:gd name="T89" fmla="*/ 101 h 294"/>
                <a:gd name="T90" fmla="*/ 291 w 306"/>
                <a:gd name="T91" fmla="*/ 91 h 294"/>
                <a:gd name="T92" fmla="*/ 204 w 306"/>
                <a:gd name="T93" fmla="*/ 84 h 294"/>
                <a:gd name="T94" fmla="*/ 160 w 306"/>
                <a:gd name="T95" fmla="*/ 7 h 294"/>
                <a:gd name="T96" fmla="*/ 156 w 306"/>
                <a:gd name="T97" fmla="*/ 2 h 294"/>
                <a:gd name="T98" fmla="*/ 147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147" y="12"/>
                  </a:moveTo>
                  <a:cubicBezTo>
                    <a:pt x="148" y="12"/>
                    <a:pt x="149" y="12"/>
                    <a:pt x="149" y="12"/>
                  </a:cubicBezTo>
                  <a:cubicBezTo>
                    <a:pt x="149" y="12"/>
                    <a:pt x="150" y="13"/>
                    <a:pt x="150" y="13"/>
                  </a:cubicBezTo>
                  <a:cubicBezTo>
                    <a:pt x="196" y="95"/>
                    <a:pt x="196" y="95"/>
                    <a:pt x="196" y="95"/>
                  </a:cubicBezTo>
                  <a:cubicBezTo>
                    <a:pt x="290" y="103"/>
                    <a:pt x="290" y="103"/>
                    <a:pt x="290" y="103"/>
                  </a:cubicBezTo>
                  <a:cubicBezTo>
                    <a:pt x="291" y="103"/>
                    <a:pt x="292" y="104"/>
                    <a:pt x="292" y="105"/>
                  </a:cubicBezTo>
                  <a:cubicBezTo>
                    <a:pt x="293" y="106"/>
                    <a:pt x="293" y="108"/>
                    <a:pt x="292" y="108"/>
                  </a:cubicBezTo>
                  <a:cubicBezTo>
                    <a:pt x="228" y="178"/>
                    <a:pt x="228" y="178"/>
                    <a:pt x="228" y="178"/>
                  </a:cubicBezTo>
                  <a:cubicBezTo>
                    <a:pt x="249" y="269"/>
                    <a:pt x="249" y="269"/>
                    <a:pt x="249" y="269"/>
                  </a:cubicBezTo>
                  <a:cubicBezTo>
                    <a:pt x="249" y="270"/>
                    <a:pt x="249" y="272"/>
                    <a:pt x="248" y="272"/>
                  </a:cubicBezTo>
                  <a:cubicBezTo>
                    <a:pt x="248" y="273"/>
                    <a:pt x="247" y="273"/>
                    <a:pt x="246" y="273"/>
                  </a:cubicBezTo>
                  <a:cubicBezTo>
                    <a:pt x="246" y="273"/>
                    <a:pt x="245" y="273"/>
                    <a:pt x="245" y="273"/>
                  </a:cubicBezTo>
                  <a:cubicBezTo>
                    <a:pt x="159" y="233"/>
                    <a:pt x="159" y="233"/>
                    <a:pt x="159" y="233"/>
                  </a:cubicBezTo>
                  <a:cubicBezTo>
                    <a:pt x="79" y="282"/>
                    <a:pt x="79" y="282"/>
                    <a:pt x="79" y="282"/>
                  </a:cubicBezTo>
                  <a:cubicBezTo>
                    <a:pt x="78" y="282"/>
                    <a:pt x="78" y="282"/>
                    <a:pt x="77" y="282"/>
                  </a:cubicBezTo>
                  <a:cubicBezTo>
                    <a:pt x="77" y="282"/>
                    <a:pt x="76" y="282"/>
                    <a:pt x="76" y="282"/>
                  </a:cubicBezTo>
                  <a:cubicBezTo>
                    <a:pt x="75" y="281"/>
                    <a:pt x="74" y="280"/>
                    <a:pt x="74" y="279"/>
                  </a:cubicBezTo>
                  <a:cubicBezTo>
                    <a:pt x="85" y="185"/>
                    <a:pt x="85" y="185"/>
                    <a:pt x="85" y="185"/>
                  </a:cubicBezTo>
                  <a:cubicBezTo>
                    <a:pt x="14" y="124"/>
                    <a:pt x="14" y="124"/>
                    <a:pt x="14" y="124"/>
                  </a:cubicBezTo>
                  <a:cubicBezTo>
                    <a:pt x="13" y="123"/>
                    <a:pt x="13" y="122"/>
                    <a:pt x="13" y="121"/>
                  </a:cubicBezTo>
                  <a:cubicBezTo>
                    <a:pt x="14" y="119"/>
                    <a:pt x="14" y="119"/>
                    <a:pt x="16" y="118"/>
                  </a:cubicBezTo>
                  <a:cubicBezTo>
                    <a:pt x="108" y="100"/>
                    <a:pt x="108" y="100"/>
                    <a:pt x="108" y="100"/>
                  </a:cubicBezTo>
                  <a:cubicBezTo>
                    <a:pt x="145" y="13"/>
                    <a:pt x="145" y="13"/>
                    <a:pt x="145" y="13"/>
                  </a:cubicBezTo>
                  <a:cubicBezTo>
                    <a:pt x="145" y="12"/>
                    <a:pt x="146" y="12"/>
                    <a:pt x="147" y="12"/>
                  </a:cubicBezTo>
                  <a:cubicBezTo>
                    <a:pt x="147" y="12"/>
                    <a:pt x="147" y="12"/>
                    <a:pt x="147" y="12"/>
                  </a:cubicBezTo>
                  <a:moveTo>
                    <a:pt x="147" y="0"/>
                  </a:moveTo>
                  <a:cubicBezTo>
                    <a:pt x="147" y="0"/>
                    <a:pt x="147" y="0"/>
                    <a:pt x="147" y="0"/>
                  </a:cubicBezTo>
                  <a:cubicBezTo>
                    <a:pt x="141" y="0"/>
                    <a:pt x="136" y="3"/>
                    <a:pt x="134" y="9"/>
                  </a:cubicBezTo>
                  <a:cubicBezTo>
                    <a:pt x="99" y="89"/>
                    <a:pt x="99" y="89"/>
                    <a:pt x="99" y="89"/>
                  </a:cubicBezTo>
                  <a:cubicBezTo>
                    <a:pt x="13" y="107"/>
                    <a:pt x="13" y="107"/>
                    <a:pt x="13" y="107"/>
                  </a:cubicBezTo>
                  <a:cubicBezTo>
                    <a:pt x="8" y="108"/>
                    <a:pt x="3" y="112"/>
                    <a:pt x="2" y="117"/>
                  </a:cubicBezTo>
                  <a:cubicBezTo>
                    <a:pt x="0" y="123"/>
                    <a:pt x="2" y="129"/>
                    <a:pt x="6" y="133"/>
                  </a:cubicBezTo>
                  <a:cubicBezTo>
                    <a:pt x="72" y="190"/>
                    <a:pt x="72" y="190"/>
                    <a:pt x="72" y="190"/>
                  </a:cubicBezTo>
                  <a:cubicBezTo>
                    <a:pt x="62" y="277"/>
                    <a:pt x="62" y="277"/>
                    <a:pt x="62" y="277"/>
                  </a:cubicBezTo>
                  <a:cubicBezTo>
                    <a:pt x="62" y="283"/>
                    <a:pt x="64" y="289"/>
                    <a:pt x="69" y="292"/>
                  </a:cubicBezTo>
                  <a:cubicBezTo>
                    <a:pt x="72" y="293"/>
                    <a:pt x="74" y="294"/>
                    <a:pt x="77" y="294"/>
                  </a:cubicBezTo>
                  <a:cubicBezTo>
                    <a:pt x="80" y="294"/>
                    <a:pt x="83" y="293"/>
                    <a:pt x="85" y="292"/>
                  </a:cubicBezTo>
                  <a:cubicBezTo>
                    <a:pt x="160" y="247"/>
                    <a:pt x="160" y="247"/>
                    <a:pt x="160" y="247"/>
                  </a:cubicBezTo>
                  <a:cubicBezTo>
                    <a:pt x="240" y="284"/>
                    <a:pt x="240" y="284"/>
                    <a:pt x="240" y="284"/>
                  </a:cubicBezTo>
                  <a:cubicBezTo>
                    <a:pt x="242" y="284"/>
                    <a:pt x="244" y="285"/>
                    <a:pt x="246" y="285"/>
                  </a:cubicBezTo>
                  <a:cubicBezTo>
                    <a:pt x="250" y="285"/>
                    <a:pt x="253" y="284"/>
                    <a:pt x="256" y="282"/>
                  </a:cubicBezTo>
                  <a:cubicBezTo>
                    <a:pt x="260" y="278"/>
                    <a:pt x="262" y="272"/>
                    <a:pt x="261" y="267"/>
                  </a:cubicBezTo>
                  <a:cubicBezTo>
                    <a:pt x="241" y="181"/>
                    <a:pt x="241" y="181"/>
                    <a:pt x="241" y="181"/>
                  </a:cubicBezTo>
                  <a:cubicBezTo>
                    <a:pt x="301" y="116"/>
                    <a:pt x="301" y="116"/>
                    <a:pt x="301" y="116"/>
                  </a:cubicBezTo>
                  <a:cubicBezTo>
                    <a:pt x="305" y="112"/>
                    <a:pt x="306" y="106"/>
                    <a:pt x="304" y="101"/>
                  </a:cubicBezTo>
                  <a:cubicBezTo>
                    <a:pt x="301" y="96"/>
                    <a:pt x="297" y="92"/>
                    <a:pt x="291" y="91"/>
                  </a:cubicBezTo>
                  <a:cubicBezTo>
                    <a:pt x="204" y="84"/>
                    <a:pt x="204" y="84"/>
                    <a:pt x="204" y="84"/>
                  </a:cubicBezTo>
                  <a:cubicBezTo>
                    <a:pt x="160" y="7"/>
                    <a:pt x="160" y="7"/>
                    <a:pt x="160" y="7"/>
                  </a:cubicBezTo>
                  <a:cubicBezTo>
                    <a:pt x="159" y="5"/>
                    <a:pt x="158" y="3"/>
                    <a:pt x="156"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8" name="blue star"/>
          <p:cNvGrpSpPr/>
          <p:nvPr/>
        </p:nvGrpSpPr>
        <p:grpSpPr>
          <a:xfrm>
            <a:off x="8296276" y="6308726"/>
            <a:ext cx="506413" cy="496888"/>
            <a:chOff x="6772275" y="6308726"/>
            <a:chExt cx="506413" cy="496888"/>
          </a:xfrm>
        </p:grpSpPr>
        <p:sp>
          <p:nvSpPr>
            <p:cNvPr id="232"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3"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0" name="green star"/>
          <p:cNvGrpSpPr/>
          <p:nvPr/>
        </p:nvGrpSpPr>
        <p:grpSpPr>
          <a:xfrm>
            <a:off x="7537450" y="5910264"/>
            <a:ext cx="793750" cy="796925"/>
            <a:chOff x="6013450" y="5910263"/>
            <a:chExt cx="793750" cy="796925"/>
          </a:xfrm>
        </p:grpSpPr>
        <p:sp>
          <p:nvSpPr>
            <p:cNvPr id="234"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5"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1" name="yellow star"/>
          <p:cNvGrpSpPr/>
          <p:nvPr/>
        </p:nvGrpSpPr>
        <p:grpSpPr>
          <a:xfrm>
            <a:off x="6692901" y="5853113"/>
            <a:ext cx="955675" cy="952500"/>
            <a:chOff x="5168900" y="5853113"/>
            <a:chExt cx="955675" cy="952500"/>
          </a:xfrm>
        </p:grpSpPr>
        <p:sp>
          <p:nvSpPr>
            <p:cNvPr id="23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3" name="purple star"/>
          <p:cNvGrpSpPr/>
          <p:nvPr/>
        </p:nvGrpSpPr>
        <p:grpSpPr>
          <a:xfrm>
            <a:off x="6130925" y="6199189"/>
            <a:ext cx="628650" cy="612775"/>
            <a:chOff x="4606925" y="6199188"/>
            <a:chExt cx="628650" cy="612775"/>
          </a:xfrm>
        </p:grpSpPr>
        <p:sp>
          <p:nvSpPr>
            <p:cNvPr id="238"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9"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5" name="red star"/>
          <p:cNvGrpSpPr/>
          <p:nvPr/>
        </p:nvGrpSpPr>
        <p:grpSpPr>
          <a:xfrm>
            <a:off x="5410200" y="6084889"/>
            <a:ext cx="749300" cy="758825"/>
            <a:chOff x="3886200" y="6084888"/>
            <a:chExt cx="749300" cy="758825"/>
          </a:xfrm>
        </p:grpSpPr>
        <p:sp>
          <p:nvSpPr>
            <p:cNvPr id="240"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1"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4" name="green star"/>
          <p:cNvGrpSpPr/>
          <p:nvPr/>
        </p:nvGrpSpPr>
        <p:grpSpPr>
          <a:xfrm>
            <a:off x="5927726" y="5849939"/>
            <a:ext cx="436563" cy="411163"/>
            <a:chOff x="4403725" y="5849938"/>
            <a:chExt cx="436563" cy="411163"/>
          </a:xfrm>
        </p:grpSpPr>
        <p:sp>
          <p:nvSpPr>
            <p:cNvPr id="242"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3"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6" name="blue star"/>
          <p:cNvGrpSpPr/>
          <p:nvPr/>
        </p:nvGrpSpPr>
        <p:grpSpPr>
          <a:xfrm>
            <a:off x="4581526" y="5746751"/>
            <a:ext cx="963613" cy="928688"/>
            <a:chOff x="3057525" y="5746751"/>
            <a:chExt cx="963613" cy="928688"/>
          </a:xfrm>
        </p:grpSpPr>
        <p:sp>
          <p:nvSpPr>
            <p:cNvPr id="244"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5"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7" name="yellow star"/>
          <p:cNvGrpSpPr/>
          <p:nvPr/>
        </p:nvGrpSpPr>
        <p:grpSpPr>
          <a:xfrm>
            <a:off x="4291013" y="6356351"/>
            <a:ext cx="420688" cy="427038"/>
            <a:chOff x="2767013" y="6356351"/>
            <a:chExt cx="420688" cy="427038"/>
          </a:xfrm>
        </p:grpSpPr>
        <p:sp>
          <p:nvSpPr>
            <p:cNvPr id="246"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7"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8" name="orange star"/>
          <p:cNvGrpSpPr/>
          <p:nvPr/>
        </p:nvGrpSpPr>
        <p:grpSpPr>
          <a:xfrm>
            <a:off x="3775076" y="5805488"/>
            <a:ext cx="752475" cy="776288"/>
            <a:chOff x="2251075" y="5805488"/>
            <a:chExt cx="752475" cy="776288"/>
          </a:xfrm>
        </p:grpSpPr>
        <p:sp>
          <p:nvSpPr>
            <p:cNvPr id="248"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9"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6" name="yellow star"/>
          <p:cNvGrpSpPr/>
          <p:nvPr/>
        </p:nvGrpSpPr>
        <p:grpSpPr>
          <a:xfrm>
            <a:off x="10896034" y="6378576"/>
            <a:ext cx="430213" cy="420688"/>
            <a:chOff x="7850188" y="6378576"/>
            <a:chExt cx="430213" cy="420688"/>
          </a:xfrm>
        </p:grpSpPr>
        <p:sp>
          <p:nvSpPr>
            <p:cNvPr id="250"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1"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0" name="pink star"/>
          <p:cNvGrpSpPr/>
          <p:nvPr/>
        </p:nvGrpSpPr>
        <p:grpSpPr>
          <a:xfrm>
            <a:off x="2820989" y="5849938"/>
            <a:ext cx="950913" cy="952500"/>
            <a:chOff x="1296988" y="5849938"/>
            <a:chExt cx="950913" cy="952500"/>
          </a:xfrm>
        </p:grpSpPr>
        <p:sp>
          <p:nvSpPr>
            <p:cNvPr id="252"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3"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1" name="orange star"/>
          <p:cNvGrpSpPr/>
          <p:nvPr/>
        </p:nvGrpSpPr>
        <p:grpSpPr>
          <a:xfrm>
            <a:off x="2428876" y="6350002"/>
            <a:ext cx="411163" cy="430213"/>
            <a:chOff x="904875" y="6350001"/>
            <a:chExt cx="411163" cy="430213"/>
          </a:xfrm>
        </p:grpSpPr>
        <p:sp>
          <p:nvSpPr>
            <p:cNvPr id="254"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5"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4" name="green star"/>
          <p:cNvGrpSpPr/>
          <p:nvPr/>
        </p:nvGrpSpPr>
        <p:grpSpPr>
          <a:xfrm>
            <a:off x="327027" y="5802313"/>
            <a:ext cx="752475" cy="776288"/>
            <a:chOff x="334963" y="5802313"/>
            <a:chExt cx="752475" cy="776288"/>
          </a:xfrm>
        </p:grpSpPr>
        <p:sp>
          <p:nvSpPr>
            <p:cNvPr id="256" name="green star"/>
            <p:cNvSpPr>
              <a:spLocks/>
            </p:cNvSpPr>
            <p:nvPr/>
          </p:nvSpPr>
          <p:spPr bwMode="auto">
            <a:xfrm>
              <a:off x="357188" y="5821363"/>
              <a:ext cx="711200" cy="738188"/>
            </a:xfrm>
            <a:custGeom>
              <a:avLst/>
              <a:gdLst>
                <a:gd name="T0" fmla="*/ 134 w 225"/>
                <a:gd name="T1" fmla="*/ 233 h 233"/>
                <a:gd name="T2" fmla="*/ 128 w 225"/>
                <a:gd name="T3" fmla="*/ 231 h 233"/>
                <a:gd name="T4" fmla="*/ 80 w 225"/>
                <a:gd name="T5" fmla="*/ 178 h 233"/>
                <a:gd name="T6" fmla="*/ 10 w 225"/>
                <a:gd name="T7" fmla="*/ 188 h 233"/>
                <a:gd name="T8" fmla="*/ 8 w 225"/>
                <a:gd name="T9" fmla="*/ 188 h 233"/>
                <a:gd name="T10" fmla="*/ 1 w 225"/>
                <a:gd name="T11" fmla="*/ 184 h 233"/>
                <a:gd name="T12" fmla="*/ 1 w 225"/>
                <a:gd name="T13" fmla="*/ 175 h 233"/>
                <a:gd name="T14" fmla="*/ 36 w 225"/>
                <a:gd name="T15" fmla="*/ 114 h 233"/>
                <a:gd name="T16" fmla="*/ 5 w 225"/>
                <a:gd name="T17" fmla="*/ 49 h 233"/>
                <a:gd name="T18" fmla="*/ 6 w 225"/>
                <a:gd name="T19" fmla="*/ 41 h 233"/>
                <a:gd name="T20" fmla="*/ 13 w 225"/>
                <a:gd name="T21" fmla="*/ 37 h 233"/>
                <a:gd name="T22" fmla="*/ 14 w 225"/>
                <a:gd name="T23" fmla="*/ 38 h 233"/>
                <a:gd name="T24" fmla="*/ 84 w 225"/>
                <a:gd name="T25" fmla="*/ 52 h 233"/>
                <a:gd name="T26" fmla="*/ 136 w 225"/>
                <a:gd name="T27" fmla="*/ 3 h 233"/>
                <a:gd name="T28" fmla="*/ 141 w 225"/>
                <a:gd name="T29" fmla="*/ 0 h 233"/>
                <a:gd name="T30" fmla="*/ 144 w 225"/>
                <a:gd name="T31" fmla="*/ 1 h 233"/>
                <a:gd name="T32" fmla="*/ 150 w 225"/>
                <a:gd name="T33" fmla="*/ 8 h 233"/>
                <a:gd name="T34" fmla="*/ 158 w 225"/>
                <a:gd name="T35" fmla="*/ 78 h 233"/>
                <a:gd name="T36" fmla="*/ 220 w 225"/>
                <a:gd name="T37" fmla="*/ 112 h 233"/>
                <a:gd name="T38" fmla="*/ 225 w 225"/>
                <a:gd name="T39" fmla="*/ 120 h 233"/>
                <a:gd name="T40" fmla="*/ 223 w 225"/>
                <a:gd name="T41" fmla="*/ 125 h 233"/>
                <a:gd name="T42" fmla="*/ 220 w 225"/>
                <a:gd name="T43" fmla="*/ 127 h 233"/>
                <a:gd name="T44" fmla="*/ 155 w 225"/>
                <a:gd name="T45" fmla="*/ 156 h 233"/>
                <a:gd name="T46" fmla="*/ 142 w 225"/>
                <a:gd name="T47" fmla="*/ 227 h 233"/>
                <a:gd name="T48" fmla="*/ 137 w 225"/>
                <a:gd name="T49" fmla="*/ 233 h 233"/>
                <a:gd name="T50" fmla="*/ 13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4" y="233"/>
                  </a:moveTo>
                  <a:cubicBezTo>
                    <a:pt x="132" y="233"/>
                    <a:pt x="130" y="232"/>
                    <a:pt x="128" y="231"/>
                  </a:cubicBezTo>
                  <a:cubicBezTo>
                    <a:pt x="80" y="178"/>
                    <a:pt x="80" y="178"/>
                    <a:pt x="80" y="178"/>
                  </a:cubicBezTo>
                  <a:cubicBezTo>
                    <a:pt x="10" y="188"/>
                    <a:pt x="10" y="188"/>
                    <a:pt x="10" y="188"/>
                  </a:cubicBezTo>
                  <a:cubicBezTo>
                    <a:pt x="9" y="188"/>
                    <a:pt x="9" y="188"/>
                    <a:pt x="8" y="188"/>
                  </a:cubicBezTo>
                  <a:cubicBezTo>
                    <a:pt x="6" y="188"/>
                    <a:pt x="3" y="187"/>
                    <a:pt x="1" y="184"/>
                  </a:cubicBezTo>
                  <a:cubicBezTo>
                    <a:pt x="0" y="182"/>
                    <a:pt x="0" y="178"/>
                    <a:pt x="1" y="175"/>
                  </a:cubicBezTo>
                  <a:cubicBezTo>
                    <a:pt x="36" y="114"/>
                    <a:pt x="36" y="114"/>
                    <a:pt x="36" y="114"/>
                  </a:cubicBezTo>
                  <a:cubicBezTo>
                    <a:pt x="5" y="49"/>
                    <a:pt x="5" y="49"/>
                    <a:pt x="5" y="49"/>
                  </a:cubicBezTo>
                  <a:cubicBezTo>
                    <a:pt x="4" y="46"/>
                    <a:pt x="4" y="43"/>
                    <a:pt x="6" y="41"/>
                  </a:cubicBezTo>
                  <a:cubicBezTo>
                    <a:pt x="8" y="39"/>
                    <a:pt x="10" y="37"/>
                    <a:pt x="13" y="37"/>
                  </a:cubicBezTo>
                  <a:cubicBezTo>
                    <a:pt x="13" y="37"/>
                    <a:pt x="14" y="37"/>
                    <a:pt x="14" y="38"/>
                  </a:cubicBezTo>
                  <a:cubicBezTo>
                    <a:pt x="84" y="52"/>
                    <a:pt x="84" y="52"/>
                    <a:pt x="84" y="52"/>
                  </a:cubicBezTo>
                  <a:cubicBezTo>
                    <a:pt x="136" y="3"/>
                    <a:pt x="136" y="3"/>
                    <a:pt x="136" y="3"/>
                  </a:cubicBezTo>
                  <a:cubicBezTo>
                    <a:pt x="137" y="1"/>
                    <a:pt x="139" y="0"/>
                    <a:pt x="141" y="0"/>
                  </a:cubicBezTo>
                  <a:cubicBezTo>
                    <a:pt x="142" y="0"/>
                    <a:pt x="143" y="0"/>
                    <a:pt x="144" y="1"/>
                  </a:cubicBezTo>
                  <a:cubicBezTo>
                    <a:pt x="147" y="2"/>
                    <a:pt x="149" y="5"/>
                    <a:pt x="150" y="8"/>
                  </a:cubicBezTo>
                  <a:cubicBezTo>
                    <a:pt x="158" y="78"/>
                    <a:pt x="158" y="78"/>
                    <a:pt x="158" y="78"/>
                  </a:cubicBezTo>
                  <a:cubicBezTo>
                    <a:pt x="220" y="112"/>
                    <a:pt x="220" y="112"/>
                    <a:pt x="220" y="112"/>
                  </a:cubicBezTo>
                  <a:cubicBezTo>
                    <a:pt x="223" y="114"/>
                    <a:pt x="225" y="117"/>
                    <a:pt x="225" y="120"/>
                  </a:cubicBezTo>
                  <a:cubicBezTo>
                    <a:pt x="225" y="121"/>
                    <a:pt x="224" y="123"/>
                    <a:pt x="223" y="125"/>
                  </a:cubicBezTo>
                  <a:cubicBezTo>
                    <a:pt x="222" y="126"/>
                    <a:pt x="221" y="126"/>
                    <a:pt x="220" y="127"/>
                  </a:cubicBezTo>
                  <a:cubicBezTo>
                    <a:pt x="155" y="156"/>
                    <a:pt x="155" y="156"/>
                    <a:pt x="155" y="156"/>
                  </a:cubicBezTo>
                  <a:cubicBezTo>
                    <a:pt x="142" y="227"/>
                    <a:pt x="142" y="227"/>
                    <a:pt x="142" y="227"/>
                  </a:cubicBezTo>
                  <a:cubicBezTo>
                    <a:pt x="142" y="230"/>
                    <a:pt x="140" y="232"/>
                    <a:pt x="137" y="233"/>
                  </a:cubicBezTo>
                  <a:cubicBezTo>
                    <a:pt x="136" y="233"/>
                    <a:pt x="135" y="233"/>
                    <a:pt x="134" y="23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7" name="star outline"/>
            <p:cNvSpPr>
              <a:spLocks noEditPoints="1"/>
            </p:cNvSpPr>
            <p:nvPr/>
          </p:nvSpPr>
          <p:spPr bwMode="auto">
            <a:xfrm>
              <a:off x="334963" y="5802313"/>
              <a:ext cx="752475" cy="776288"/>
            </a:xfrm>
            <a:custGeom>
              <a:avLst/>
              <a:gdLst>
                <a:gd name="T0" fmla="*/ 148 w 238"/>
                <a:gd name="T1" fmla="*/ 12 h 245"/>
                <a:gd name="T2" fmla="*/ 149 w 238"/>
                <a:gd name="T3" fmla="*/ 12 h 245"/>
                <a:gd name="T4" fmla="*/ 151 w 238"/>
                <a:gd name="T5" fmla="*/ 14 h 245"/>
                <a:gd name="T6" fmla="*/ 159 w 238"/>
                <a:gd name="T7" fmla="*/ 88 h 245"/>
                <a:gd name="T8" fmla="*/ 225 w 238"/>
                <a:gd name="T9" fmla="*/ 123 h 245"/>
                <a:gd name="T10" fmla="*/ 226 w 238"/>
                <a:gd name="T11" fmla="*/ 125 h 245"/>
                <a:gd name="T12" fmla="*/ 225 w 238"/>
                <a:gd name="T13" fmla="*/ 127 h 245"/>
                <a:gd name="T14" fmla="*/ 224 w 238"/>
                <a:gd name="T15" fmla="*/ 128 h 245"/>
                <a:gd name="T16" fmla="*/ 157 w 238"/>
                <a:gd name="T17" fmla="*/ 158 h 245"/>
                <a:gd name="T18" fmla="*/ 144 w 238"/>
                <a:gd name="T19" fmla="*/ 231 h 245"/>
                <a:gd name="T20" fmla="*/ 142 w 238"/>
                <a:gd name="T21" fmla="*/ 233 h 245"/>
                <a:gd name="T22" fmla="*/ 141 w 238"/>
                <a:gd name="T23" fmla="*/ 233 h 245"/>
                <a:gd name="T24" fmla="*/ 140 w 238"/>
                <a:gd name="T25" fmla="*/ 233 h 245"/>
                <a:gd name="T26" fmla="*/ 89 w 238"/>
                <a:gd name="T27" fmla="*/ 178 h 245"/>
                <a:gd name="T28" fmla="*/ 16 w 238"/>
                <a:gd name="T29" fmla="*/ 188 h 245"/>
                <a:gd name="T30" fmla="*/ 15 w 238"/>
                <a:gd name="T31" fmla="*/ 188 h 245"/>
                <a:gd name="T32" fmla="*/ 13 w 238"/>
                <a:gd name="T33" fmla="*/ 187 h 245"/>
                <a:gd name="T34" fmla="*/ 13 w 238"/>
                <a:gd name="T35" fmla="*/ 184 h 245"/>
                <a:gd name="T36" fmla="*/ 50 w 238"/>
                <a:gd name="T37" fmla="*/ 120 h 245"/>
                <a:gd name="T38" fmla="*/ 18 w 238"/>
                <a:gd name="T39" fmla="*/ 53 h 245"/>
                <a:gd name="T40" fmla="*/ 18 w 238"/>
                <a:gd name="T41" fmla="*/ 50 h 245"/>
                <a:gd name="T42" fmla="*/ 20 w 238"/>
                <a:gd name="T43" fmla="*/ 49 h 245"/>
                <a:gd name="T44" fmla="*/ 20 w 238"/>
                <a:gd name="T45" fmla="*/ 49 h 245"/>
                <a:gd name="T46" fmla="*/ 93 w 238"/>
                <a:gd name="T47" fmla="*/ 64 h 245"/>
                <a:gd name="T48" fmla="*/ 147 w 238"/>
                <a:gd name="T49" fmla="*/ 13 h 245"/>
                <a:gd name="T50" fmla="*/ 148 w 238"/>
                <a:gd name="T51" fmla="*/ 12 h 245"/>
                <a:gd name="T52" fmla="*/ 148 w 238"/>
                <a:gd name="T53" fmla="*/ 0 h 245"/>
                <a:gd name="T54" fmla="*/ 138 w 238"/>
                <a:gd name="T55" fmla="*/ 4 h 245"/>
                <a:gd name="T56" fmla="*/ 89 w 238"/>
                <a:gd name="T57" fmla="*/ 51 h 245"/>
                <a:gd name="T58" fmla="*/ 23 w 238"/>
                <a:gd name="T59" fmla="*/ 38 h 245"/>
                <a:gd name="T60" fmla="*/ 20 w 238"/>
                <a:gd name="T61" fmla="*/ 37 h 245"/>
                <a:gd name="T62" fmla="*/ 8 w 238"/>
                <a:gd name="T63" fmla="*/ 43 h 245"/>
                <a:gd name="T64" fmla="*/ 7 w 238"/>
                <a:gd name="T65" fmla="*/ 58 h 245"/>
                <a:gd name="T66" fmla="*/ 37 w 238"/>
                <a:gd name="T67" fmla="*/ 119 h 245"/>
                <a:gd name="T68" fmla="*/ 3 w 238"/>
                <a:gd name="T69" fmla="*/ 178 h 245"/>
                <a:gd name="T70" fmla="*/ 3 w 238"/>
                <a:gd name="T71" fmla="*/ 194 h 245"/>
                <a:gd name="T72" fmla="*/ 15 w 238"/>
                <a:gd name="T73" fmla="*/ 200 h 245"/>
                <a:gd name="T74" fmla="*/ 17 w 238"/>
                <a:gd name="T75" fmla="*/ 200 h 245"/>
                <a:gd name="T76" fmla="*/ 85 w 238"/>
                <a:gd name="T77" fmla="*/ 190 h 245"/>
                <a:gd name="T78" fmla="*/ 131 w 238"/>
                <a:gd name="T79" fmla="*/ 241 h 245"/>
                <a:gd name="T80" fmla="*/ 141 w 238"/>
                <a:gd name="T81" fmla="*/ 245 h 245"/>
                <a:gd name="T82" fmla="*/ 145 w 238"/>
                <a:gd name="T83" fmla="*/ 245 h 245"/>
                <a:gd name="T84" fmla="*/ 155 w 238"/>
                <a:gd name="T85" fmla="*/ 234 h 245"/>
                <a:gd name="T86" fmla="*/ 167 w 238"/>
                <a:gd name="T87" fmla="*/ 167 h 245"/>
                <a:gd name="T88" fmla="*/ 229 w 238"/>
                <a:gd name="T89" fmla="*/ 138 h 245"/>
                <a:gd name="T90" fmla="*/ 235 w 238"/>
                <a:gd name="T91" fmla="*/ 134 h 245"/>
                <a:gd name="T92" fmla="*/ 238 w 238"/>
                <a:gd name="T93" fmla="*/ 126 h 245"/>
                <a:gd name="T94" fmla="*/ 230 w 238"/>
                <a:gd name="T95" fmla="*/ 113 h 245"/>
                <a:gd name="T96" fmla="*/ 170 w 238"/>
                <a:gd name="T97" fmla="*/ 81 h 245"/>
                <a:gd name="T98" fmla="*/ 163 w 238"/>
                <a:gd name="T99" fmla="*/ 13 h 245"/>
                <a:gd name="T100" fmla="*/ 153 w 238"/>
                <a:gd name="T101" fmla="*/ 1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9" y="12"/>
                    <a:pt x="149" y="12"/>
                    <a:pt x="149" y="12"/>
                  </a:cubicBezTo>
                  <a:cubicBezTo>
                    <a:pt x="150" y="13"/>
                    <a:pt x="151" y="13"/>
                    <a:pt x="151" y="14"/>
                  </a:cubicBezTo>
                  <a:cubicBezTo>
                    <a:pt x="159" y="88"/>
                    <a:pt x="159" y="88"/>
                    <a:pt x="159" y="88"/>
                  </a:cubicBezTo>
                  <a:cubicBezTo>
                    <a:pt x="225" y="123"/>
                    <a:pt x="225" y="123"/>
                    <a:pt x="225" y="123"/>
                  </a:cubicBezTo>
                  <a:cubicBezTo>
                    <a:pt x="225" y="124"/>
                    <a:pt x="226" y="125"/>
                    <a:pt x="226" y="125"/>
                  </a:cubicBezTo>
                  <a:cubicBezTo>
                    <a:pt x="226" y="126"/>
                    <a:pt x="226" y="126"/>
                    <a:pt x="225" y="127"/>
                  </a:cubicBezTo>
                  <a:cubicBezTo>
                    <a:pt x="225" y="127"/>
                    <a:pt x="225" y="127"/>
                    <a:pt x="224" y="128"/>
                  </a:cubicBezTo>
                  <a:cubicBezTo>
                    <a:pt x="157" y="158"/>
                    <a:pt x="157" y="158"/>
                    <a:pt x="157" y="158"/>
                  </a:cubicBezTo>
                  <a:cubicBezTo>
                    <a:pt x="144" y="231"/>
                    <a:pt x="144" y="231"/>
                    <a:pt x="144" y="231"/>
                  </a:cubicBezTo>
                  <a:cubicBezTo>
                    <a:pt x="143" y="232"/>
                    <a:pt x="143" y="233"/>
                    <a:pt x="142" y="233"/>
                  </a:cubicBezTo>
                  <a:cubicBezTo>
                    <a:pt x="142" y="233"/>
                    <a:pt x="141" y="233"/>
                    <a:pt x="141" y="233"/>
                  </a:cubicBezTo>
                  <a:cubicBezTo>
                    <a:pt x="141" y="233"/>
                    <a:pt x="140" y="233"/>
                    <a:pt x="140" y="233"/>
                  </a:cubicBezTo>
                  <a:cubicBezTo>
                    <a:pt x="89" y="178"/>
                    <a:pt x="89" y="178"/>
                    <a:pt x="89" y="178"/>
                  </a:cubicBezTo>
                  <a:cubicBezTo>
                    <a:pt x="16" y="188"/>
                    <a:pt x="16" y="188"/>
                    <a:pt x="16" y="188"/>
                  </a:cubicBezTo>
                  <a:cubicBezTo>
                    <a:pt x="16" y="188"/>
                    <a:pt x="15" y="188"/>
                    <a:pt x="15" y="188"/>
                  </a:cubicBezTo>
                  <a:cubicBezTo>
                    <a:pt x="15" y="188"/>
                    <a:pt x="14" y="188"/>
                    <a:pt x="13" y="187"/>
                  </a:cubicBezTo>
                  <a:cubicBezTo>
                    <a:pt x="13" y="186"/>
                    <a:pt x="13" y="185"/>
                    <a:pt x="13" y="184"/>
                  </a:cubicBezTo>
                  <a:cubicBezTo>
                    <a:pt x="50" y="120"/>
                    <a:pt x="50" y="120"/>
                    <a:pt x="50" y="120"/>
                  </a:cubicBezTo>
                  <a:cubicBezTo>
                    <a:pt x="18" y="53"/>
                    <a:pt x="18" y="53"/>
                    <a:pt x="18" y="53"/>
                  </a:cubicBezTo>
                  <a:cubicBezTo>
                    <a:pt x="17" y="52"/>
                    <a:pt x="17" y="51"/>
                    <a:pt x="18" y="50"/>
                  </a:cubicBezTo>
                  <a:cubicBezTo>
                    <a:pt x="18" y="50"/>
                    <a:pt x="19" y="49"/>
                    <a:pt x="20" y="49"/>
                  </a:cubicBezTo>
                  <a:cubicBezTo>
                    <a:pt x="20" y="49"/>
                    <a:pt x="20" y="49"/>
                    <a:pt x="20" y="49"/>
                  </a:cubicBezTo>
                  <a:cubicBezTo>
                    <a:pt x="93" y="64"/>
                    <a:pt x="93" y="64"/>
                    <a:pt x="93" y="64"/>
                  </a:cubicBezTo>
                  <a:cubicBezTo>
                    <a:pt x="147" y="13"/>
                    <a:pt x="147" y="13"/>
                    <a:pt x="147" y="13"/>
                  </a:cubicBezTo>
                  <a:cubicBezTo>
                    <a:pt x="147" y="12"/>
                    <a:pt x="148" y="12"/>
                    <a:pt x="148" y="12"/>
                  </a:cubicBezTo>
                  <a:moveTo>
                    <a:pt x="148" y="0"/>
                  </a:moveTo>
                  <a:cubicBezTo>
                    <a:pt x="145" y="0"/>
                    <a:pt x="141" y="2"/>
                    <a:pt x="138" y="4"/>
                  </a:cubicBezTo>
                  <a:cubicBezTo>
                    <a:pt x="89" y="51"/>
                    <a:pt x="89" y="51"/>
                    <a:pt x="89" y="51"/>
                  </a:cubicBezTo>
                  <a:cubicBezTo>
                    <a:pt x="23" y="38"/>
                    <a:pt x="23" y="38"/>
                    <a:pt x="23" y="38"/>
                  </a:cubicBezTo>
                  <a:cubicBezTo>
                    <a:pt x="22" y="38"/>
                    <a:pt x="21" y="37"/>
                    <a:pt x="20" y="37"/>
                  </a:cubicBezTo>
                  <a:cubicBezTo>
                    <a:pt x="15" y="37"/>
                    <a:pt x="11" y="39"/>
                    <a:pt x="8" y="43"/>
                  </a:cubicBezTo>
                  <a:cubicBezTo>
                    <a:pt x="5" y="47"/>
                    <a:pt x="4" y="53"/>
                    <a:pt x="7" y="58"/>
                  </a:cubicBezTo>
                  <a:cubicBezTo>
                    <a:pt x="37" y="119"/>
                    <a:pt x="37" y="119"/>
                    <a:pt x="37" y="119"/>
                  </a:cubicBezTo>
                  <a:cubicBezTo>
                    <a:pt x="3" y="178"/>
                    <a:pt x="3" y="178"/>
                    <a:pt x="3" y="178"/>
                  </a:cubicBezTo>
                  <a:cubicBezTo>
                    <a:pt x="0" y="183"/>
                    <a:pt x="0" y="189"/>
                    <a:pt x="3" y="194"/>
                  </a:cubicBezTo>
                  <a:cubicBezTo>
                    <a:pt x="6" y="198"/>
                    <a:pt x="11" y="200"/>
                    <a:pt x="15" y="200"/>
                  </a:cubicBezTo>
                  <a:cubicBezTo>
                    <a:pt x="16" y="200"/>
                    <a:pt x="17" y="200"/>
                    <a:pt x="17" y="200"/>
                  </a:cubicBezTo>
                  <a:cubicBezTo>
                    <a:pt x="85" y="190"/>
                    <a:pt x="85" y="190"/>
                    <a:pt x="85" y="190"/>
                  </a:cubicBezTo>
                  <a:cubicBezTo>
                    <a:pt x="131" y="241"/>
                    <a:pt x="131" y="241"/>
                    <a:pt x="131" y="241"/>
                  </a:cubicBezTo>
                  <a:cubicBezTo>
                    <a:pt x="133" y="244"/>
                    <a:pt x="137" y="245"/>
                    <a:pt x="141" y="245"/>
                  </a:cubicBezTo>
                  <a:cubicBezTo>
                    <a:pt x="143" y="245"/>
                    <a:pt x="144" y="245"/>
                    <a:pt x="145" y="245"/>
                  </a:cubicBezTo>
                  <a:cubicBezTo>
                    <a:pt x="150" y="243"/>
                    <a:pt x="154" y="239"/>
                    <a:pt x="155" y="234"/>
                  </a:cubicBezTo>
                  <a:cubicBezTo>
                    <a:pt x="167" y="167"/>
                    <a:pt x="167" y="167"/>
                    <a:pt x="167" y="167"/>
                  </a:cubicBezTo>
                  <a:cubicBezTo>
                    <a:pt x="229" y="138"/>
                    <a:pt x="229" y="138"/>
                    <a:pt x="229" y="138"/>
                  </a:cubicBezTo>
                  <a:cubicBezTo>
                    <a:pt x="232" y="137"/>
                    <a:pt x="233" y="136"/>
                    <a:pt x="235" y="134"/>
                  </a:cubicBezTo>
                  <a:cubicBezTo>
                    <a:pt x="237" y="132"/>
                    <a:pt x="238" y="129"/>
                    <a:pt x="238" y="126"/>
                  </a:cubicBezTo>
                  <a:cubicBezTo>
                    <a:pt x="238" y="120"/>
                    <a:pt x="235" y="115"/>
                    <a:pt x="230" y="113"/>
                  </a:cubicBezTo>
                  <a:cubicBezTo>
                    <a:pt x="170" y="81"/>
                    <a:pt x="170" y="81"/>
                    <a:pt x="170" y="81"/>
                  </a:cubicBezTo>
                  <a:cubicBezTo>
                    <a:pt x="163" y="13"/>
                    <a:pt x="163" y="13"/>
                    <a:pt x="163" y="13"/>
                  </a:cubicBezTo>
                  <a:cubicBezTo>
                    <a:pt x="162" y="8"/>
                    <a:pt x="158" y="3"/>
                    <a:pt x="153" y="1"/>
                  </a:cubicBezTo>
                  <a:cubicBezTo>
                    <a:pt x="152" y="1"/>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3" name="purple star"/>
          <p:cNvGrpSpPr/>
          <p:nvPr/>
        </p:nvGrpSpPr>
        <p:grpSpPr>
          <a:xfrm>
            <a:off x="90488" y="6499226"/>
            <a:ext cx="331788" cy="325438"/>
            <a:chOff x="98425" y="6499226"/>
            <a:chExt cx="331788" cy="325438"/>
          </a:xfrm>
        </p:grpSpPr>
        <p:sp>
          <p:nvSpPr>
            <p:cNvPr id="258" name="purple star"/>
            <p:cNvSpPr>
              <a:spLocks/>
            </p:cNvSpPr>
            <p:nvPr/>
          </p:nvSpPr>
          <p:spPr bwMode="auto">
            <a:xfrm>
              <a:off x="117475" y="6518276"/>
              <a:ext cx="293688" cy="287338"/>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7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7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7"/>
                    <a:pt x="17" y="37"/>
                    <a:pt x="17" y="37"/>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0"/>
                    <a:pt x="64" y="0"/>
                    <a:pt x="65" y="0"/>
                  </a:cubicBezTo>
                  <a:cubicBezTo>
                    <a:pt x="67" y="0"/>
                    <a:pt x="68" y="0"/>
                    <a:pt x="69" y="1"/>
                  </a:cubicBezTo>
                  <a:cubicBezTo>
                    <a:pt x="70" y="1"/>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7"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9" name="star outline"/>
            <p:cNvSpPr>
              <a:spLocks noEditPoints="1"/>
            </p:cNvSpPr>
            <p:nvPr/>
          </p:nvSpPr>
          <p:spPr bwMode="auto">
            <a:xfrm>
              <a:off x="98425" y="6499226"/>
              <a:ext cx="331788" cy="325438"/>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7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4 h 103"/>
                <a:gd name="T82" fmla="*/ 75 w 105"/>
                <a:gd name="T83" fmla="*/ 75 h 103"/>
                <a:gd name="T84" fmla="*/ 95 w 105"/>
                <a:gd name="T85" fmla="*/ 70 h 103"/>
                <a:gd name="T86" fmla="*/ 104 w 105"/>
                <a:gd name="T87" fmla="*/ 60 h 103"/>
                <a:gd name="T88" fmla="*/ 99 w 105"/>
                <a:gd name="T89" fmla="*/ 47 h 103"/>
                <a:gd name="T90" fmla="*/ 83 w 105"/>
                <a:gd name="T91" fmla="*/ 34 h 103"/>
                <a:gd name="T92" fmla="*/ 84 w 105"/>
                <a:gd name="T93" fmla="*/ 14 h 103"/>
                <a:gd name="T94" fmla="*/ 83 w 105"/>
                <a:gd name="T95" fmla="*/ 8 h 103"/>
                <a:gd name="T96" fmla="*/ 83 w 105"/>
                <a:gd name="T97" fmla="*/ 7 h 103"/>
                <a:gd name="T98" fmla="*/ 78 w 105"/>
                <a:gd name="T99" fmla="*/ 2 h 103"/>
                <a:gd name="T100" fmla="*/ 71 w 105"/>
                <a:gd name="T10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103">
                  <a:moveTo>
                    <a:pt x="71" y="12"/>
                  </a:moveTo>
                  <a:cubicBezTo>
                    <a:pt x="71"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6"/>
                    <a:pt x="12" y="66"/>
                    <a:pt x="13" y="66"/>
                  </a:cubicBezTo>
                  <a:cubicBezTo>
                    <a:pt x="30" y="45"/>
                    <a:pt x="30" y="45"/>
                    <a:pt x="30" y="45"/>
                  </a:cubicBezTo>
                  <a:cubicBezTo>
                    <a:pt x="22" y="19"/>
                    <a:pt x="22" y="19"/>
                    <a:pt x="22" y="19"/>
                  </a:cubicBezTo>
                  <a:cubicBezTo>
                    <a:pt x="22" y="18"/>
                    <a:pt x="22" y="18"/>
                    <a:pt x="22" y="18"/>
                  </a:cubicBezTo>
                  <a:cubicBezTo>
                    <a:pt x="22" y="18"/>
                    <a:pt x="23" y="18"/>
                    <a:pt x="23" y="18"/>
                  </a:cubicBezTo>
                  <a:cubicBezTo>
                    <a:pt x="23" y="18"/>
                    <a:pt x="23" y="18"/>
                    <a:pt x="23" y="18"/>
                  </a:cubicBezTo>
                  <a:cubicBezTo>
                    <a:pt x="49" y="27"/>
                    <a:pt x="49" y="27"/>
                    <a:pt x="49" y="27"/>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2"/>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4"/>
                  </a:cubicBezTo>
                  <a:cubicBezTo>
                    <a:pt x="75" y="75"/>
                    <a:pt x="75" y="75"/>
                    <a:pt x="75" y="75"/>
                  </a:cubicBezTo>
                  <a:cubicBezTo>
                    <a:pt x="95" y="70"/>
                    <a:pt x="95" y="70"/>
                    <a:pt x="95" y="70"/>
                  </a:cubicBezTo>
                  <a:cubicBezTo>
                    <a:pt x="100" y="68"/>
                    <a:pt x="103" y="64"/>
                    <a:pt x="104" y="60"/>
                  </a:cubicBezTo>
                  <a:cubicBezTo>
                    <a:pt x="105" y="55"/>
                    <a:pt x="103" y="50"/>
                    <a:pt x="99" y="47"/>
                  </a:cubicBezTo>
                  <a:cubicBezTo>
                    <a:pt x="83" y="34"/>
                    <a:pt x="83" y="34"/>
                    <a:pt x="83" y="34"/>
                  </a:cubicBezTo>
                  <a:cubicBezTo>
                    <a:pt x="84" y="14"/>
                    <a:pt x="84" y="14"/>
                    <a:pt x="84" y="14"/>
                  </a:cubicBezTo>
                  <a:cubicBezTo>
                    <a:pt x="84" y="12"/>
                    <a:pt x="84" y="10"/>
                    <a:pt x="83" y="8"/>
                  </a:cubicBezTo>
                  <a:cubicBezTo>
                    <a:pt x="83" y="8"/>
                    <a:pt x="83" y="7"/>
                    <a:pt x="83" y="7"/>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7" name="red star"/>
          <p:cNvGrpSpPr/>
          <p:nvPr/>
        </p:nvGrpSpPr>
        <p:grpSpPr>
          <a:xfrm>
            <a:off x="8609014" y="5824539"/>
            <a:ext cx="847725" cy="854075"/>
            <a:chOff x="7085013" y="5824538"/>
            <a:chExt cx="847725" cy="854075"/>
          </a:xfrm>
        </p:grpSpPr>
        <p:sp>
          <p:nvSpPr>
            <p:cNvPr id="260"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2" name="orange star"/>
          <p:cNvGrpSpPr/>
          <p:nvPr/>
        </p:nvGrpSpPr>
        <p:grpSpPr>
          <a:xfrm>
            <a:off x="6519863" y="5900738"/>
            <a:ext cx="300038" cy="298450"/>
            <a:chOff x="4995863" y="5900738"/>
            <a:chExt cx="300038" cy="298450"/>
          </a:xfrm>
        </p:grpSpPr>
        <p:sp>
          <p:nvSpPr>
            <p:cNvPr id="262"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3"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9" name="purple star"/>
          <p:cNvGrpSpPr/>
          <p:nvPr/>
        </p:nvGrpSpPr>
        <p:grpSpPr>
          <a:xfrm>
            <a:off x="3717926" y="6489702"/>
            <a:ext cx="301625" cy="296863"/>
            <a:chOff x="2193925" y="6489701"/>
            <a:chExt cx="301625" cy="296863"/>
          </a:xfrm>
        </p:grpSpPr>
        <p:sp>
          <p:nvSpPr>
            <p:cNvPr id="264"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5"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yellow star"/>
          <p:cNvGrpSpPr/>
          <p:nvPr/>
        </p:nvGrpSpPr>
        <p:grpSpPr>
          <a:xfrm>
            <a:off x="36513" y="6018213"/>
            <a:ext cx="331788" cy="319088"/>
            <a:chOff x="44450" y="6018213"/>
            <a:chExt cx="331788" cy="319088"/>
          </a:xfrm>
        </p:grpSpPr>
        <p:sp>
          <p:nvSpPr>
            <p:cNvPr id="266" name="yellow star"/>
            <p:cNvSpPr>
              <a:spLocks/>
            </p:cNvSpPr>
            <p:nvPr/>
          </p:nvSpPr>
          <p:spPr bwMode="auto">
            <a:xfrm>
              <a:off x="63500" y="6037263"/>
              <a:ext cx="293688" cy="280988"/>
            </a:xfrm>
            <a:custGeom>
              <a:avLst/>
              <a:gdLst>
                <a:gd name="T0" fmla="*/ 23 w 93"/>
                <a:gd name="T1" fmla="*/ 89 h 89"/>
                <a:gd name="T2" fmla="*/ 19 w 93"/>
                <a:gd name="T3" fmla="*/ 88 h 89"/>
                <a:gd name="T4" fmla="*/ 16 w 93"/>
                <a:gd name="T5" fmla="*/ 81 h 89"/>
                <a:gd name="T6" fmla="*/ 20 w 93"/>
                <a:gd name="T7" fmla="*/ 58 h 89"/>
                <a:gd name="T8" fmla="*/ 3 w 93"/>
                <a:gd name="T9" fmla="*/ 41 h 89"/>
                <a:gd name="T10" fmla="*/ 1 w 93"/>
                <a:gd name="T11" fmla="*/ 34 h 89"/>
                <a:gd name="T12" fmla="*/ 6 w 93"/>
                <a:gd name="T13" fmla="*/ 30 h 89"/>
                <a:gd name="T14" fmla="*/ 30 w 93"/>
                <a:gd name="T15" fmla="*/ 26 h 89"/>
                <a:gd name="T16" fmla="*/ 40 w 93"/>
                <a:gd name="T17" fmla="*/ 4 h 89"/>
                <a:gd name="T18" fmla="*/ 46 w 93"/>
                <a:gd name="T19" fmla="*/ 0 h 89"/>
                <a:gd name="T20" fmla="*/ 46 w 93"/>
                <a:gd name="T21" fmla="*/ 0 h 89"/>
                <a:gd name="T22" fmla="*/ 52 w 93"/>
                <a:gd name="T23" fmla="*/ 4 h 89"/>
                <a:gd name="T24" fmla="*/ 63 w 93"/>
                <a:gd name="T25" fmla="*/ 25 h 89"/>
                <a:gd name="T26" fmla="*/ 87 w 93"/>
                <a:gd name="T27" fmla="*/ 28 h 89"/>
                <a:gd name="T28" fmla="*/ 93 w 93"/>
                <a:gd name="T29" fmla="*/ 33 h 89"/>
                <a:gd name="T30" fmla="*/ 93 w 93"/>
                <a:gd name="T31" fmla="*/ 37 h 89"/>
                <a:gd name="T32" fmla="*/ 91 w 93"/>
                <a:gd name="T33" fmla="*/ 40 h 89"/>
                <a:gd name="T34" fmla="*/ 74 w 93"/>
                <a:gd name="T35" fmla="*/ 57 h 89"/>
                <a:gd name="T36" fmla="*/ 79 w 93"/>
                <a:gd name="T37" fmla="*/ 80 h 89"/>
                <a:gd name="T38" fmla="*/ 76 w 93"/>
                <a:gd name="T39" fmla="*/ 87 h 89"/>
                <a:gd name="T40" fmla="*/ 72 w 93"/>
                <a:gd name="T41" fmla="*/ 88 h 89"/>
                <a:gd name="T42" fmla="*/ 72 w 93"/>
                <a:gd name="T43" fmla="*/ 88 h 89"/>
                <a:gd name="T44" fmla="*/ 69 w 93"/>
                <a:gd name="T45" fmla="*/ 88 h 89"/>
                <a:gd name="T46" fmla="*/ 47 w 93"/>
                <a:gd name="T47" fmla="*/ 77 h 89"/>
                <a:gd name="T48" fmla="*/ 26 w 93"/>
                <a:gd name="T49" fmla="*/ 88 h 89"/>
                <a:gd name="T50" fmla="*/ 23 w 93"/>
                <a:gd name="T5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89">
                  <a:moveTo>
                    <a:pt x="23" y="89"/>
                  </a:moveTo>
                  <a:cubicBezTo>
                    <a:pt x="22" y="89"/>
                    <a:pt x="20" y="89"/>
                    <a:pt x="19" y="88"/>
                  </a:cubicBezTo>
                  <a:cubicBezTo>
                    <a:pt x="17" y="86"/>
                    <a:pt x="16" y="84"/>
                    <a:pt x="16" y="81"/>
                  </a:cubicBezTo>
                  <a:cubicBezTo>
                    <a:pt x="20" y="58"/>
                    <a:pt x="20" y="58"/>
                    <a:pt x="20" y="58"/>
                  </a:cubicBezTo>
                  <a:cubicBezTo>
                    <a:pt x="3" y="41"/>
                    <a:pt x="3" y="41"/>
                    <a:pt x="3" y="41"/>
                  </a:cubicBezTo>
                  <a:cubicBezTo>
                    <a:pt x="1" y="40"/>
                    <a:pt x="0" y="37"/>
                    <a:pt x="1" y="34"/>
                  </a:cubicBezTo>
                  <a:cubicBezTo>
                    <a:pt x="1" y="32"/>
                    <a:pt x="4" y="30"/>
                    <a:pt x="6" y="30"/>
                  </a:cubicBezTo>
                  <a:cubicBezTo>
                    <a:pt x="30" y="26"/>
                    <a:pt x="30" y="26"/>
                    <a:pt x="30" y="26"/>
                  </a:cubicBezTo>
                  <a:cubicBezTo>
                    <a:pt x="40" y="4"/>
                    <a:pt x="40" y="4"/>
                    <a:pt x="40" y="4"/>
                  </a:cubicBezTo>
                  <a:cubicBezTo>
                    <a:pt x="41" y="2"/>
                    <a:pt x="43" y="0"/>
                    <a:pt x="46" y="0"/>
                  </a:cubicBezTo>
                  <a:cubicBezTo>
                    <a:pt x="46" y="0"/>
                    <a:pt x="46" y="0"/>
                    <a:pt x="46" y="0"/>
                  </a:cubicBezTo>
                  <a:cubicBezTo>
                    <a:pt x="49" y="0"/>
                    <a:pt x="51" y="2"/>
                    <a:pt x="52" y="4"/>
                  </a:cubicBezTo>
                  <a:cubicBezTo>
                    <a:pt x="63" y="25"/>
                    <a:pt x="63" y="25"/>
                    <a:pt x="63" y="25"/>
                  </a:cubicBezTo>
                  <a:cubicBezTo>
                    <a:pt x="87" y="28"/>
                    <a:pt x="87" y="28"/>
                    <a:pt x="87" y="28"/>
                  </a:cubicBezTo>
                  <a:cubicBezTo>
                    <a:pt x="90" y="28"/>
                    <a:pt x="92" y="30"/>
                    <a:pt x="93" y="33"/>
                  </a:cubicBezTo>
                  <a:cubicBezTo>
                    <a:pt x="93" y="34"/>
                    <a:pt x="93" y="36"/>
                    <a:pt x="93" y="37"/>
                  </a:cubicBezTo>
                  <a:cubicBezTo>
                    <a:pt x="92" y="38"/>
                    <a:pt x="92" y="39"/>
                    <a:pt x="91" y="40"/>
                  </a:cubicBezTo>
                  <a:cubicBezTo>
                    <a:pt x="74" y="57"/>
                    <a:pt x="74" y="57"/>
                    <a:pt x="74" y="57"/>
                  </a:cubicBezTo>
                  <a:cubicBezTo>
                    <a:pt x="79" y="80"/>
                    <a:pt x="79" y="80"/>
                    <a:pt x="79" y="80"/>
                  </a:cubicBezTo>
                  <a:cubicBezTo>
                    <a:pt x="79" y="83"/>
                    <a:pt x="78" y="86"/>
                    <a:pt x="76" y="87"/>
                  </a:cubicBezTo>
                  <a:cubicBezTo>
                    <a:pt x="75" y="88"/>
                    <a:pt x="73" y="88"/>
                    <a:pt x="72" y="88"/>
                  </a:cubicBezTo>
                  <a:cubicBezTo>
                    <a:pt x="72" y="88"/>
                    <a:pt x="72" y="88"/>
                    <a:pt x="72" y="88"/>
                  </a:cubicBezTo>
                  <a:cubicBezTo>
                    <a:pt x="71" y="88"/>
                    <a:pt x="70" y="88"/>
                    <a:pt x="69" y="88"/>
                  </a:cubicBezTo>
                  <a:cubicBezTo>
                    <a:pt x="47" y="77"/>
                    <a:pt x="47" y="77"/>
                    <a:pt x="47" y="77"/>
                  </a:cubicBezTo>
                  <a:cubicBezTo>
                    <a:pt x="26" y="88"/>
                    <a:pt x="26" y="88"/>
                    <a:pt x="26" y="88"/>
                  </a:cubicBezTo>
                  <a:cubicBezTo>
                    <a:pt x="25" y="89"/>
                    <a:pt x="24" y="89"/>
                    <a:pt x="23"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7" name="star outline"/>
            <p:cNvSpPr>
              <a:spLocks noEditPoints="1"/>
            </p:cNvSpPr>
            <p:nvPr/>
          </p:nvSpPr>
          <p:spPr bwMode="auto">
            <a:xfrm>
              <a:off x="44450" y="6018213"/>
              <a:ext cx="331788" cy="319088"/>
            </a:xfrm>
            <a:custGeom>
              <a:avLst/>
              <a:gdLst>
                <a:gd name="T0" fmla="*/ 52 w 105"/>
                <a:gd name="T1" fmla="*/ 12 h 101"/>
                <a:gd name="T2" fmla="*/ 53 w 105"/>
                <a:gd name="T3" fmla="*/ 13 h 101"/>
                <a:gd name="T4" fmla="*/ 65 w 105"/>
                <a:gd name="T5" fmla="*/ 37 h 101"/>
                <a:gd name="T6" fmla="*/ 92 w 105"/>
                <a:gd name="T7" fmla="*/ 40 h 101"/>
                <a:gd name="T8" fmla="*/ 93 w 105"/>
                <a:gd name="T9" fmla="*/ 41 h 101"/>
                <a:gd name="T10" fmla="*/ 93 w 105"/>
                <a:gd name="T11" fmla="*/ 41 h 101"/>
                <a:gd name="T12" fmla="*/ 93 w 105"/>
                <a:gd name="T13" fmla="*/ 42 h 101"/>
                <a:gd name="T14" fmla="*/ 74 w 105"/>
                <a:gd name="T15" fmla="*/ 61 h 101"/>
                <a:gd name="T16" fmla="*/ 79 w 105"/>
                <a:gd name="T17" fmla="*/ 87 h 101"/>
                <a:gd name="T18" fmla="*/ 78 w 105"/>
                <a:gd name="T19" fmla="*/ 88 h 101"/>
                <a:gd name="T20" fmla="*/ 78 w 105"/>
                <a:gd name="T21" fmla="*/ 88 h 101"/>
                <a:gd name="T22" fmla="*/ 78 w 105"/>
                <a:gd name="T23" fmla="*/ 88 h 101"/>
                <a:gd name="T24" fmla="*/ 53 w 105"/>
                <a:gd name="T25" fmla="*/ 76 h 101"/>
                <a:gd name="T26" fmla="*/ 30 w 105"/>
                <a:gd name="T27" fmla="*/ 89 h 101"/>
                <a:gd name="T28" fmla="*/ 29 w 105"/>
                <a:gd name="T29" fmla="*/ 89 h 101"/>
                <a:gd name="T30" fmla="*/ 29 w 105"/>
                <a:gd name="T31" fmla="*/ 89 h 101"/>
                <a:gd name="T32" fmla="*/ 28 w 105"/>
                <a:gd name="T33" fmla="*/ 88 h 101"/>
                <a:gd name="T34" fmla="*/ 32 w 105"/>
                <a:gd name="T35" fmla="*/ 62 h 101"/>
                <a:gd name="T36" fmla="*/ 13 w 105"/>
                <a:gd name="T37" fmla="*/ 43 h 101"/>
                <a:gd name="T38" fmla="*/ 12 w 105"/>
                <a:gd name="T39" fmla="*/ 42 h 101"/>
                <a:gd name="T40" fmla="*/ 13 w 105"/>
                <a:gd name="T41" fmla="*/ 41 h 101"/>
                <a:gd name="T42" fmla="*/ 40 w 105"/>
                <a:gd name="T43" fmla="*/ 37 h 101"/>
                <a:gd name="T44" fmla="*/ 51 w 105"/>
                <a:gd name="T45" fmla="*/ 13 h 101"/>
                <a:gd name="T46" fmla="*/ 52 w 105"/>
                <a:gd name="T47" fmla="*/ 12 h 101"/>
                <a:gd name="T48" fmla="*/ 52 w 105"/>
                <a:gd name="T49" fmla="*/ 12 h 101"/>
                <a:gd name="T50" fmla="*/ 52 w 105"/>
                <a:gd name="T51" fmla="*/ 0 h 101"/>
                <a:gd name="T52" fmla="*/ 52 w 105"/>
                <a:gd name="T53" fmla="*/ 0 h 101"/>
                <a:gd name="T54" fmla="*/ 41 w 105"/>
                <a:gd name="T55" fmla="*/ 8 h 101"/>
                <a:gd name="T56" fmla="*/ 32 w 105"/>
                <a:gd name="T57" fmla="*/ 26 h 101"/>
                <a:gd name="T58" fmla="*/ 11 w 105"/>
                <a:gd name="T59" fmla="*/ 30 h 101"/>
                <a:gd name="T60" fmla="*/ 1 w 105"/>
                <a:gd name="T61" fmla="*/ 38 h 101"/>
                <a:gd name="T62" fmla="*/ 4 w 105"/>
                <a:gd name="T63" fmla="*/ 52 h 101"/>
                <a:gd name="T64" fmla="*/ 20 w 105"/>
                <a:gd name="T65" fmla="*/ 66 h 101"/>
                <a:gd name="T66" fmla="*/ 16 w 105"/>
                <a:gd name="T67" fmla="*/ 86 h 101"/>
                <a:gd name="T68" fmla="*/ 22 w 105"/>
                <a:gd name="T69" fmla="*/ 99 h 101"/>
                <a:gd name="T70" fmla="*/ 22 w 105"/>
                <a:gd name="T71" fmla="*/ 99 h 101"/>
                <a:gd name="T72" fmla="*/ 29 w 105"/>
                <a:gd name="T73" fmla="*/ 101 h 101"/>
                <a:gd name="T74" fmla="*/ 35 w 105"/>
                <a:gd name="T75" fmla="*/ 100 h 101"/>
                <a:gd name="T76" fmla="*/ 54 w 105"/>
                <a:gd name="T77" fmla="*/ 90 h 101"/>
                <a:gd name="T78" fmla="*/ 72 w 105"/>
                <a:gd name="T79" fmla="*/ 99 h 101"/>
                <a:gd name="T80" fmla="*/ 78 w 105"/>
                <a:gd name="T81" fmla="*/ 100 h 101"/>
                <a:gd name="T82" fmla="*/ 86 w 105"/>
                <a:gd name="T83" fmla="*/ 98 h 101"/>
                <a:gd name="T84" fmla="*/ 91 w 105"/>
                <a:gd name="T85" fmla="*/ 85 h 101"/>
                <a:gd name="T86" fmla="*/ 87 w 105"/>
                <a:gd name="T87" fmla="*/ 65 h 101"/>
                <a:gd name="T88" fmla="*/ 101 w 105"/>
                <a:gd name="T89" fmla="*/ 50 h 101"/>
                <a:gd name="T90" fmla="*/ 104 w 105"/>
                <a:gd name="T91" fmla="*/ 45 h 101"/>
                <a:gd name="T92" fmla="*/ 104 w 105"/>
                <a:gd name="T93" fmla="*/ 37 h 101"/>
                <a:gd name="T94" fmla="*/ 94 w 105"/>
                <a:gd name="T95" fmla="*/ 28 h 101"/>
                <a:gd name="T96" fmla="*/ 73 w 105"/>
                <a:gd name="T97" fmla="*/ 26 h 101"/>
                <a:gd name="T98" fmla="*/ 64 w 105"/>
                <a:gd name="T99" fmla="*/ 7 h 101"/>
                <a:gd name="T100" fmla="*/ 52 w 105"/>
                <a:gd name="T10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101">
                  <a:moveTo>
                    <a:pt x="52" y="12"/>
                  </a:moveTo>
                  <a:cubicBezTo>
                    <a:pt x="53" y="12"/>
                    <a:pt x="53" y="12"/>
                    <a:pt x="53" y="13"/>
                  </a:cubicBezTo>
                  <a:cubicBezTo>
                    <a:pt x="65" y="37"/>
                    <a:pt x="65" y="37"/>
                    <a:pt x="65" y="37"/>
                  </a:cubicBezTo>
                  <a:cubicBezTo>
                    <a:pt x="92" y="40"/>
                    <a:pt x="92" y="40"/>
                    <a:pt x="92" y="40"/>
                  </a:cubicBezTo>
                  <a:cubicBezTo>
                    <a:pt x="93" y="40"/>
                    <a:pt x="93" y="40"/>
                    <a:pt x="93" y="41"/>
                  </a:cubicBezTo>
                  <a:cubicBezTo>
                    <a:pt x="93" y="41"/>
                    <a:pt x="93" y="41"/>
                    <a:pt x="93" y="41"/>
                  </a:cubicBezTo>
                  <a:cubicBezTo>
                    <a:pt x="93" y="41"/>
                    <a:pt x="93" y="41"/>
                    <a:pt x="93" y="42"/>
                  </a:cubicBezTo>
                  <a:cubicBezTo>
                    <a:pt x="74" y="61"/>
                    <a:pt x="74" y="61"/>
                    <a:pt x="74" y="61"/>
                  </a:cubicBezTo>
                  <a:cubicBezTo>
                    <a:pt x="79" y="87"/>
                    <a:pt x="79" y="87"/>
                    <a:pt x="79" y="87"/>
                  </a:cubicBezTo>
                  <a:cubicBezTo>
                    <a:pt x="79" y="88"/>
                    <a:pt x="79" y="88"/>
                    <a:pt x="78" y="88"/>
                  </a:cubicBezTo>
                  <a:cubicBezTo>
                    <a:pt x="78" y="88"/>
                    <a:pt x="78" y="88"/>
                    <a:pt x="78" y="88"/>
                  </a:cubicBezTo>
                  <a:cubicBezTo>
                    <a:pt x="78" y="88"/>
                    <a:pt x="78" y="88"/>
                    <a:pt x="78" y="88"/>
                  </a:cubicBezTo>
                  <a:cubicBezTo>
                    <a:pt x="53" y="76"/>
                    <a:pt x="53" y="76"/>
                    <a:pt x="53" y="76"/>
                  </a:cubicBezTo>
                  <a:cubicBezTo>
                    <a:pt x="30" y="89"/>
                    <a:pt x="30" y="89"/>
                    <a:pt x="30" y="89"/>
                  </a:cubicBezTo>
                  <a:cubicBezTo>
                    <a:pt x="29" y="89"/>
                    <a:pt x="29" y="89"/>
                    <a:pt x="29" y="89"/>
                  </a:cubicBezTo>
                  <a:cubicBezTo>
                    <a:pt x="29" y="89"/>
                    <a:pt x="29" y="89"/>
                    <a:pt x="29" y="89"/>
                  </a:cubicBezTo>
                  <a:cubicBezTo>
                    <a:pt x="28" y="89"/>
                    <a:pt x="28" y="89"/>
                    <a:pt x="28" y="88"/>
                  </a:cubicBezTo>
                  <a:cubicBezTo>
                    <a:pt x="32" y="62"/>
                    <a:pt x="32" y="62"/>
                    <a:pt x="32" y="62"/>
                  </a:cubicBezTo>
                  <a:cubicBezTo>
                    <a:pt x="13" y="43"/>
                    <a:pt x="13" y="43"/>
                    <a:pt x="13" y="43"/>
                  </a:cubicBezTo>
                  <a:cubicBezTo>
                    <a:pt x="12" y="43"/>
                    <a:pt x="12" y="42"/>
                    <a:pt x="12" y="42"/>
                  </a:cubicBezTo>
                  <a:cubicBezTo>
                    <a:pt x="13" y="42"/>
                    <a:pt x="13" y="42"/>
                    <a:pt x="13" y="41"/>
                  </a:cubicBezTo>
                  <a:cubicBezTo>
                    <a:pt x="40" y="37"/>
                    <a:pt x="40" y="37"/>
                    <a:pt x="40" y="37"/>
                  </a:cubicBezTo>
                  <a:cubicBezTo>
                    <a:pt x="51" y="13"/>
                    <a:pt x="51" y="13"/>
                    <a:pt x="51" y="13"/>
                  </a:cubicBezTo>
                  <a:cubicBezTo>
                    <a:pt x="52" y="12"/>
                    <a:pt x="52" y="12"/>
                    <a:pt x="52" y="12"/>
                  </a:cubicBezTo>
                  <a:cubicBezTo>
                    <a:pt x="52" y="12"/>
                    <a:pt x="52" y="12"/>
                    <a:pt x="52" y="12"/>
                  </a:cubicBezTo>
                  <a:moveTo>
                    <a:pt x="52" y="0"/>
                  </a:moveTo>
                  <a:cubicBezTo>
                    <a:pt x="52" y="0"/>
                    <a:pt x="52" y="0"/>
                    <a:pt x="52" y="0"/>
                  </a:cubicBezTo>
                  <a:cubicBezTo>
                    <a:pt x="47" y="0"/>
                    <a:pt x="43" y="3"/>
                    <a:pt x="41" y="8"/>
                  </a:cubicBezTo>
                  <a:cubicBezTo>
                    <a:pt x="32" y="26"/>
                    <a:pt x="32" y="26"/>
                    <a:pt x="32" y="26"/>
                  </a:cubicBezTo>
                  <a:cubicBezTo>
                    <a:pt x="11" y="30"/>
                    <a:pt x="11" y="30"/>
                    <a:pt x="11" y="30"/>
                  </a:cubicBezTo>
                  <a:cubicBezTo>
                    <a:pt x="6" y="30"/>
                    <a:pt x="2" y="34"/>
                    <a:pt x="1" y="38"/>
                  </a:cubicBezTo>
                  <a:cubicBezTo>
                    <a:pt x="0" y="43"/>
                    <a:pt x="1" y="48"/>
                    <a:pt x="4" y="52"/>
                  </a:cubicBezTo>
                  <a:cubicBezTo>
                    <a:pt x="20" y="66"/>
                    <a:pt x="20" y="66"/>
                    <a:pt x="20" y="66"/>
                  </a:cubicBezTo>
                  <a:cubicBezTo>
                    <a:pt x="16" y="86"/>
                    <a:pt x="16" y="86"/>
                    <a:pt x="16" y="86"/>
                  </a:cubicBezTo>
                  <a:cubicBezTo>
                    <a:pt x="16" y="91"/>
                    <a:pt x="18" y="96"/>
                    <a:pt x="22" y="99"/>
                  </a:cubicBezTo>
                  <a:cubicBezTo>
                    <a:pt x="22" y="99"/>
                    <a:pt x="22" y="99"/>
                    <a:pt x="22" y="99"/>
                  </a:cubicBezTo>
                  <a:cubicBezTo>
                    <a:pt x="24" y="100"/>
                    <a:pt x="27" y="101"/>
                    <a:pt x="29" y="101"/>
                  </a:cubicBezTo>
                  <a:cubicBezTo>
                    <a:pt x="31" y="101"/>
                    <a:pt x="33" y="101"/>
                    <a:pt x="35" y="100"/>
                  </a:cubicBezTo>
                  <a:cubicBezTo>
                    <a:pt x="54" y="90"/>
                    <a:pt x="54" y="90"/>
                    <a:pt x="54" y="90"/>
                  </a:cubicBezTo>
                  <a:cubicBezTo>
                    <a:pt x="72" y="99"/>
                    <a:pt x="72" y="99"/>
                    <a:pt x="72" y="99"/>
                  </a:cubicBezTo>
                  <a:cubicBezTo>
                    <a:pt x="74" y="100"/>
                    <a:pt x="76" y="100"/>
                    <a:pt x="78" y="100"/>
                  </a:cubicBezTo>
                  <a:cubicBezTo>
                    <a:pt x="81" y="100"/>
                    <a:pt x="83" y="100"/>
                    <a:pt x="86" y="98"/>
                  </a:cubicBezTo>
                  <a:cubicBezTo>
                    <a:pt x="90" y="95"/>
                    <a:pt x="91" y="90"/>
                    <a:pt x="91" y="85"/>
                  </a:cubicBezTo>
                  <a:cubicBezTo>
                    <a:pt x="87" y="65"/>
                    <a:pt x="87" y="65"/>
                    <a:pt x="87" y="65"/>
                  </a:cubicBezTo>
                  <a:cubicBezTo>
                    <a:pt x="101" y="50"/>
                    <a:pt x="101" y="50"/>
                    <a:pt x="101" y="50"/>
                  </a:cubicBezTo>
                  <a:cubicBezTo>
                    <a:pt x="103" y="48"/>
                    <a:pt x="104" y="47"/>
                    <a:pt x="104" y="45"/>
                  </a:cubicBezTo>
                  <a:cubicBezTo>
                    <a:pt x="105" y="42"/>
                    <a:pt x="105" y="39"/>
                    <a:pt x="104" y="37"/>
                  </a:cubicBezTo>
                  <a:cubicBezTo>
                    <a:pt x="103" y="32"/>
                    <a:pt x="99" y="29"/>
                    <a:pt x="94" y="28"/>
                  </a:cubicBezTo>
                  <a:cubicBezTo>
                    <a:pt x="73" y="26"/>
                    <a:pt x="73" y="26"/>
                    <a:pt x="73" y="26"/>
                  </a:cubicBezTo>
                  <a:cubicBezTo>
                    <a:pt x="64" y="7"/>
                    <a:pt x="64" y="7"/>
                    <a:pt x="64" y="7"/>
                  </a:cubicBezTo>
                  <a:cubicBezTo>
                    <a:pt x="62" y="3"/>
                    <a:pt x="57"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9" name="pink star"/>
          <p:cNvGrpSpPr/>
          <p:nvPr/>
        </p:nvGrpSpPr>
        <p:grpSpPr>
          <a:xfrm>
            <a:off x="8382000" y="5862639"/>
            <a:ext cx="300038" cy="301625"/>
            <a:chOff x="6858000" y="5862638"/>
            <a:chExt cx="300038" cy="301625"/>
          </a:xfrm>
        </p:grpSpPr>
        <p:sp>
          <p:nvSpPr>
            <p:cNvPr id="268"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4" name="orange star"/>
          <p:cNvGrpSpPr/>
          <p:nvPr/>
        </p:nvGrpSpPr>
        <p:grpSpPr>
          <a:xfrm>
            <a:off x="11016683" y="5862639"/>
            <a:ext cx="331788" cy="327025"/>
            <a:chOff x="7970838" y="5862638"/>
            <a:chExt cx="331788" cy="327025"/>
          </a:xfrm>
        </p:grpSpPr>
        <p:sp>
          <p:nvSpPr>
            <p:cNvPr id="270" name="orange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1"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2" name="red star"/>
          <p:cNvGrpSpPr/>
          <p:nvPr/>
        </p:nvGrpSpPr>
        <p:grpSpPr>
          <a:xfrm>
            <a:off x="2511426" y="5888039"/>
            <a:ext cx="296863" cy="301625"/>
            <a:chOff x="987425" y="5888038"/>
            <a:chExt cx="296863" cy="301625"/>
          </a:xfrm>
        </p:grpSpPr>
        <p:sp>
          <p:nvSpPr>
            <p:cNvPr id="272"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5" name="shining star"/>
          <p:cNvSpPr txBox="1"/>
          <p:nvPr/>
        </p:nvSpPr>
        <p:spPr>
          <a:xfrm>
            <a:off x="2341118" y="2029367"/>
            <a:ext cx="7527278" cy="3108543"/>
          </a:xfrm>
          <a:prstGeom prst="rect">
            <a:avLst/>
          </a:prstGeom>
          <a:noFill/>
        </p:spPr>
        <p:txBody>
          <a:bodyPr wrap="square" rtlCol="0">
            <a:spAutoFit/>
          </a:bodyPr>
          <a:lstStyle/>
          <a:p>
            <a:pPr algn="ctr"/>
            <a:r>
              <a:rPr lang="en-US" sz="6000" b="1" dirty="0"/>
              <a:t>JMS Spring </a:t>
            </a:r>
            <a:r>
              <a:rPr lang="en-US" sz="6000" b="1" dirty="0" err="1"/>
              <a:t>i</a:t>
            </a:r>
            <a:r>
              <a:rPr lang="en-US" sz="6000" b="1" dirty="0"/>
              <a:t>-Ready Diagnostic Results</a:t>
            </a:r>
          </a:p>
          <a:p>
            <a:pPr algn="ctr"/>
            <a:endParaRPr lang="en-US" sz="3200" b="1" dirty="0">
              <a:solidFill>
                <a:srgbClr val="0070C0"/>
              </a:solidFill>
            </a:endParaRPr>
          </a:p>
          <a:p>
            <a:pPr algn="ctr"/>
            <a:endParaRPr lang="en-US" sz="3200" b="1" dirty="0">
              <a:solidFill>
                <a:srgbClr val="0070C0"/>
              </a:solidFill>
            </a:endParaRPr>
          </a:p>
          <a:p>
            <a:pPr algn="ctr"/>
            <a:r>
              <a:rPr lang="en-US" sz="1200" b="1" dirty="0"/>
              <a:t>                                                                                                                                                              </a:t>
            </a:r>
          </a:p>
        </p:txBody>
      </p:sp>
      <p:grpSp>
        <p:nvGrpSpPr>
          <p:cNvPr id="274" name="orange star"/>
          <p:cNvGrpSpPr/>
          <p:nvPr/>
        </p:nvGrpSpPr>
        <p:grpSpPr>
          <a:xfrm>
            <a:off x="1709392" y="111023"/>
            <a:ext cx="954088" cy="947738"/>
            <a:chOff x="8123238" y="1874838"/>
            <a:chExt cx="954088" cy="947738"/>
          </a:xfrm>
        </p:grpSpPr>
        <p:sp>
          <p:nvSpPr>
            <p:cNvPr id="278"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1"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9" name="pink star"/>
          <p:cNvGrpSpPr/>
          <p:nvPr/>
        </p:nvGrpSpPr>
        <p:grpSpPr>
          <a:xfrm>
            <a:off x="1514756" y="51319"/>
            <a:ext cx="296863" cy="301625"/>
            <a:chOff x="7885113" y="696913"/>
            <a:chExt cx="296863" cy="301625"/>
          </a:xfrm>
        </p:grpSpPr>
        <p:sp>
          <p:nvSpPr>
            <p:cNvPr id="350"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2" name="red star"/>
          <p:cNvGrpSpPr/>
          <p:nvPr/>
        </p:nvGrpSpPr>
        <p:grpSpPr>
          <a:xfrm>
            <a:off x="899320" y="79701"/>
            <a:ext cx="615950" cy="628650"/>
            <a:chOff x="63500" y="3459163"/>
            <a:chExt cx="615950" cy="628650"/>
          </a:xfrm>
        </p:grpSpPr>
        <p:sp>
          <p:nvSpPr>
            <p:cNvPr id="353"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4"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5" name="yellow star"/>
          <p:cNvGrpSpPr/>
          <p:nvPr/>
        </p:nvGrpSpPr>
        <p:grpSpPr>
          <a:xfrm>
            <a:off x="968839" y="5901864"/>
            <a:ext cx="957263" cy="947738"/>
            <a:chOff x="69850" y="4025901"/>
            <a:chExt cx="957263" cy="947738"/>
          </a:xfrm>
        </p:grpSpPr>
        <p:sp>
          <p:nvSpPr>
            <p:cNvPr id="356"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7"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8" name="blue star"/>
          <p:cNvGrpSpPr/>
          <p:nvPr/>
        </p:nvGrpSpPr>
        <p:grpSpPr>
          <a:xfrm>
            <a:off x="1854995" y="6245799"/>
            <a:ext cx="414338" cy="430213"/>
            <a:chOff x="8120063" y="3159126"/>
            <a:chExt cx="414338" cy="430213"/>
          </a:xfrm>
        </p:grpSpPr>
        <p:sp>
          <p:nvSpPr>
            <p:cNvPr id="359"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purple star"/>
          <p:cNvGrpSpPr/>
          <p:nvPr/>
        </p:nvGrpSpPr>
        <p:grpSpPr>
          <a:xfrm>
            <a:off x="2215822" y="6179807"/>
            <a:ext cx="303213" cy="296863"/>
            <a:chOff x="8758238" y="5505451"/>
            <a:chExt cx="303213" cy="296863"/>
          </a:xfrm>
        </p:grpSpPr>
        <p:sp>
          <p:nvSpPr>
            <p:cNvPr id="365"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green star"/>
          <p:cNvGrpSpPr/>
          <p:nvPr/>
        </p:nvGrpSpPr>
        <p:grpSpPr>
          <a:xfrm>
            <a:off x="9954174" y="5834064"/>
            <a:ext cx="950913" cy="952500"/>
            <a:chOff x="6896100" y="58738"/>
            <a:chExt cx="950913" cy="952500"/>
          </a:xfrm>
        </p:grpSpPr>
        <p:sp>
          <p:nvSpPr>
            <p:cNvPr id="368"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purple star"/>
          <p:cNvGrpSpPr/>
          <p:nvPr/>
        </p:nvGrpSpPr>
        <p:grpSpPr>
          <a:xfrm>
            <a:off x="9348375" y="6167117"/>
            <a:ext cx="628650" cy="612775"/>
            <a:chOff x="3908425" y="49213"/>
            <a:chExt cx="628650" cy="612775"/>
          </a:xfrm>
        </p:grpSpPr>
        <p:sp>
          <p:nvSpPr>
            <p:cNvPr id="371"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purple star"/>
          <p:cNvGrpSpPr/>
          <p:nvPr/>
        </p:nvGrpSpPr>
        <p:grpSpPr>
          <a:xfrm>
            <a:off x="10030766" y="97748"/>
            <a:ext cx="935038" cy="957263"/>
            <a:chOff x="200025" y="1912938"/>
            <a:chExt cx="935038" cy="957263"/>
          </a:xfrm>
        </p:grpSpPr>
        <p:sp>
          <p:nvSpPr>
            <p:cNvPr id="374"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9234587" y="91121"/>
            <a:ext cx="615950" cy="628650"/>
            <a:chOff x="63500" y="3459163"/>
            <a:chExt cx="615950" cy="628650"/>
          </a:xfrm>
        </p:grpSpPr>
        <p:sp>
          <p:nvSpPr>
            <p:cNvPr id="377"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purple star"/>
          <p:cNvGrpSpPr/>
          <p:nvPr/>
        </p:nvGrpSpPr>
        <p:grpSpPr>
          <a:xfrm>
            <a:off x="9665535" y="620697"/>
            <a:ext cx="300038" cy="296863"/>
            <a:chOff x="6650038" y="74613"/>
            <a:chExt cx="300038" cy="296863"/>
          </a:xfrm>
        </p:grpSpPr>
        <p:sp>
          <p:nvSpPr>
            <p:cNvPr id="380"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4" name="Picture 3">
            <a:extLst>
              <a:ext uri="{FF2B5EF4-FFF2-40B4-BE49-F238E27FC236}">
                <a16:creationId xmlns:a16="http://schemas.microsoft.com/office/drawing/2014/main" id="{C7D846D6-85FA-4AE0-8FD5-BF93B0A89AF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5029" y="1664567"/>
            <a:ext cx="1540077" cy="3359869"/>
          </a:xfrm>
          <a:prstGeom prst="rect">
            <a:avLst/>
          </a:prstGeom>
        </p:spPr>
      </p:pic>
    </p:spTree>
    <p:extLst>
      <p:ext uri="{BB962C8B-B14F-4D97-AF65-F5344CB8AC3E}">
        <p14:creationId xmlns:p14="http://schemas.microsoft.com/office/powerpoint/2010/main" val="136339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250"/>
                                  </p:stCondLst>
                                  <p:childTnLst>
                                    <p:set>
                                      <p:cBhvr>
                                        <p:cTn id="6" dur="1" fill="hold">
                                          <p:stCondLst>
                                            <p:cond delay="0"/>
                                          </p:stCondLst>
                                        </p:cTn>
                                        <p:tgtEl>
                                          <p:spTgt spid="343"/>
                                        </p:tgtEl>
                                        <p:attrNameLst>
                                          <p:attrName>style.visibility</p:attrName>
                                        </p:attrNameLst>
                                      </p:cBhvr>
                                      <p:to>
                                        <p:strVal val="visible"/>
                                      </p:to>
                                    </p:set>
                                    <p:anim calcmode="lin" valueType="num">
                                      <p:cBhvr>
                                        <p:cTn id="7" dur="1000" fill="hold"/>
                                        <p:tgtEl>
                                          <p:spTgt spid="343"/>
                                        </p:tgtEl>
                                        <p:attrNameLst>
                                          <p:attrName>ppt_w</p:attrName>
                                        </p:attrNameLst>
                                      </p:cBhvr>
                                      <p:tavLst>
                                        <p:tav tm="0">
                                          <p:val>
                                            <p:fltVal val="0"/>
                                          </p:val>
                                        </p:tav>
                                        <p:tav tm="100000">
                                          <p:val>
                                            <p:strVal val="#ppt_w"/>
                                          </p:val>
                                        </p:tav>
                                      </p:tavLst>
                                    </p:anim>
                                    <p:anim calcmode="lin" valueType="num">
                                      <p:cBhvr>
                                        <p:cTn id="8" dur="1000" fill="hold"/>
                                        <p:tgtEl>
                                          <p:spTgt spid="343"/>
                                        </p:tgtEl>
                                        <p:attrNameLst>
                                          <p:attrName>ppt_h</p:attrName>
                                        </p:attrNameLst>
                                      </p:cBhvr>
                                      <p:tavLst>
                                        <p:tav tm="0">
                                          <p:val>
                                            <p:fltVal val="0"/>
                                          </p:val>
                                        </p:tav>
                                        <p:tav tm="100000">
                                          <p:val>
                                            <p:strVal val="#ppt_h"/>
                                          </p:val>
                                        </p:tav>
                                      </p:tavLst>
                                    </p:anim>
                                    <p:anim calcmode="lin" valueType="num">
                                      <p:cBhvr>
                                        <p:cTn id="9" dur="1000" fill="hold"/>
                                        <p:tgtEl>
                                          <p:spTgt spid="343"/>
                                        </p:tgtEl>
                                        <p:attrNameLst>
                                          <p:attrName>style.rotation</p:attrName>
                                        </p:attrNameLst>
                                      </p:cBhvr>
                                      <p:tavLst>
                                        <p:tav tm="0">
                                          <p:val>
                                            <p:fltVal val="90"/>
                                          </p:val>
                                        </p:tav>
                                        <p:tav tm="100000">
                                          <p:val>
                                            <p:fltVal val="0"/>
                                          </p:val>
                                        </p:tav>
                                      </p:tavLst>
                                    </p:anim>
                                    <p:animEffect transition="in" filter="fade">
                                      <p:cBhvr>
                                        <p:cTn id="10" dur="1000"/>
                                        <p:tgtEl>
                                          <p:spTgt spid="343"/>
                                        </p:tgtEl>
                                      </p:cBhvr>
                                    </p:animEffect>
                                  </p:childTnLst>
                                </p:cTn>
                              </p:par>
                              <p:par>
                                <p:cTn id="11" presetID="31" presetClass="entr" presetSubtype="0" fill="hold" nodeType="withEffect">
                                  <p:stCondLst>
                                    <p:cond delay="0"/>
                                  </p:stCondLst>
                                  <p:childTnLst>
                                    <p:set>
                                      <p:cBhvr>
                                        <p:cTn id="12" dur="1" fill="hold">
                                          <p:stCondLst>
                                            <p:cond delay="0"/>
                                          </p:stCondLst>
                                        </p:cTn>
                                        <p:tgtEl>
                                          <p:spTgt spid="290"/>
                                        </p:tgtEl>
                                        <p:attrNameLst>
                                          <p:attrName>style.visibility</p:attrName>
                                        </p:attrNameLst>
                                      </p:cBhvr>
                                      <p:to>
                                        <p:strVal val="visible"/>
                                      </p:to>
                                    </p:set>
                                    <p:anim calcmode="lin" valueType="num">
                                      <p:cBhvr>
                                        <p:cTn id="13" dur="1000" fill="hold"/>
                                        <p:tgtEl>
                                          <p:spTgt spid="290"/>
                                        </p:tgtEl>
                                        <p:attrNameLst>
                                          <p:attrName>ppt_w</p:attrName>
                                        </p:attrNameLst>
                                      </p:cBhvr>
                                      <p:tavLst>
                                        <p:tav tm="0">
                                          <p:val>
                                            <p:fltVal val="0"/>
                                          </p:val>
                                        </p:tav>
                                        <p:tav tm="100000">
                                          <p:val>
                                            <p:strVal val="#ppt_w"/>
                                          </p:val>
                                        </p:tav>
                                      </p:tavLst>
                                    </p:anim>
                                    <p:anim calcmode="lin" valueType="num">
                                      <p:cBhvr>
                                        <p:cTn id="14" dur="1000" fill="hold"/>
                                        <p:tgtEl>
                                          <p:spTgt spid="290"/>
                                        </p:tgtEl>
                                        <p:attrNameLst>
                                          <p:attrName>ppt_h</p:attrName>
                                        </p:attrNameLst>
                                      </p:cBhvr>
                                      <p:tavLst>
                                        <p:tav tm="0">
                                          <p:val>
                                            <p:fltVal val="0"/>
                                          </p:val>
                                        </p:tav>
                                        <p:tav tm="100000">
                                          <p:val>
                                            <p:strVal val="#ppt_h"/>
                                          </p:val>
                                        </p:tav>
                                      </p:tavLst>
                                    </p:anim>
                                    <p:anim calcmode="lin" valueType="num">
                                      <p:cBhvr>
                                        <p:cTn id="15" dur="1000" fill="hold"/>
                                        <p:tgtEl>
                                          <p:spTgt spid="290"/>
                                        </p:tgtEl>
                                        <p:attrNameLst>
                                          <p:attrName>style.rotation</p:attrName>
                                        </p:attrNameLst>
                                      </p:cBhvr>
                                      <p:tavLst>
                                        <p:tav tm="0">
                                          <p:val>
                                            <p:fltVal val="90"/>
                                          </p:val>
                                        </p:tav>
                                        <p:tav tm="100000">
                                          <p:val>
                                            <p:fltVal val="0"/>
                                          </p:val>
                                        </p:tav>
                                      </p:tavLst>
                                    </p:anim>
                                    <p:animEffect transition="in" filter="fade">
                                      <p:cBhvr>
                                        <p:cTn id="16" dur="1000"/>
                                        <p:tgtEl>
                                          <p:spTgt spid="290"/>
                                        </p:tgtEl>
                                      </p:cBhvr>
                                    </p:animEffect>
                                  </p:childTnLst>
                                </p:cTn>
                              </p:par>
                              <p:par>
                                <p:cTn id="17" presetID="31" presetClass="entr" presetSubtype="0" fill="hold" nodeType="withEffect">
                                  <p:stCondLst>
                                    <p:cond delay="0"/>
                                  </p:stCondLst>
                                  <p:childTnLst>
                                    <p:set>
                                      <p:cBhvr>
                                        <p:cTn id="18" dur="1" fill="hold">
                                          <p:stCondLst>
                                            <p:cond delay="0"/>
                                          </p:stCondLst>
                                        </p:cTn>
                                        <p:tgtEl>
                                          <p:spTgt spid="295"/>
                                        </p:tgtEl>
                                        <p:attrNameLst>
                                          <p:attrName>style.visibility</p:attrName>
                                        </p:attrNameLst>
                                      </p:cBhvr>
                                      <p:to>
                                        <p:strVal val="visible"/>
                                      </p:to>
                                    </p:set>
                                    <p:anim calcmode="lin" valueType="num">
                                      <p:cBhvr>
                                        <p:cTn id="19" dur="1000" fill="hold"/>
                                        <p:tgtEl>
                                          <p:spTgt spid="295"/>
                                        </p:tgtEl>
                                        <p:attrNameLst>
                                          <p:attrName>ppt_w</p:attrName>
                                        </p:attrNameLst>
                                      </p:cBhvr>
                                      <p:tavLst>
                                        <p:tav tm="0">
                                          <p:val>
                                            <p:fltVal val="0"/>
                                          </p:val>
                                        </p:tav>
                                        <p:tav tm="100000">
                                          <p:val>
                                            <p:strVal val="#ppt_w"/>
                                          </p:val>
                                        </p:tav>
                                      </p:tavLst>
                                    </p:anim>
                                    <p:anim calcmode="lin" valueType="num">
                                      <p:cBhvr>
                                        <p:cTn id="20" dur="1000" fill="hold"/>
                                        <p:tgtEl>
                                          <p:spTgt spid="295"/>
                                        </p:tgtEl>
                                        <p:attrNameLst>
                                          <p:attrName>ppt_h</p:attrName>
                                        </p:attrNameLst>
                                      </p:cBhvr>
                                      <p:tavLst>
                                        <p:tav tm="0">
                                          <p:val>
                                            <p:fltVal val="0"/>
                                          </p:val>
                                        </p:tav>
                                        <p:tav tm="100000">
                                          <p:val>
                                            <p:strVal val="#ppt_h"/>
                                          </p:val>
                                        </p:tav>
                                      </p:tavLst>
                                    </p:anim>
                                    <p:anim calcmode="lin" valueType="num">
                                      <p:cBhvr>
                                        <p:cTn id="21" dur="1000" fill="hold"/>
                                        <p:tgtEl>
                                          <p:spTgt spid="295"/>
                                        </p:tgtEl>
                                        <p:attrNameLst>
                                          <p:attrName>style.rotation</p:attrName>
                                        </p:attrNameLst>
                                      </p:cBhvr>
                                      <p:tavLst>
                                        <p:tav tm="0">
                                          <p:val>
                                            <p:fltVal val="90"/>
                                          </p:val>
                                        </p:tav>
                                        <p:tav tm="100000">
                                          <p:val>
                                            <p:fltVal val="0"/>
                                          </p:val>
                                        </p:tav>
                                      </p:tavLst>
                                    </p:anim>
                                    <p:animEffect transition="in" filter="fade">
                                      <p:cBhvr>
                                        <p:cTn id="22" dur="1000"/>
                                        <p:tgtEl>
                                          <p:spTgt spid="295"/>
                                        </p:tgtEl>
                                      </p:cBhvr>
                                    </p:animEffect>
                                  </p:childTnLst>
                                </p:cTn>
                              </p:par>
                              <p:par>
                                <p:cTn id="23" presetID="31" presetClass="entr" presetSubtype="0" fill="hold" nodeType="withEffect">
                                  <p:stCondLst>
                                    <p:cond delay="0"/>
                                  </p:stCondLst>
                                  <p:childTnLst>
                                    <p:set>
                                      <p:cBhvr>
                                        <p:cTn id="24" dur="1" fill="hold">
                                          <p:stCondLst>
                                            <p:cond delay="0"/>
                                          </p:stCondLst>
                                        </p:cTn>
                                        <p:tgtEl>
                                          <p:spTgt spid="306"/>
                                        </p:tgtEl>
                                        <p:attrNameLst>
                                          <p:attrName>style.visibility</p:attrName>
                                        </p:attrNameLst>
                                      </p:cBhvr>
                                      <p:to>
                                        <p:strVal val="visible"/>
                                      </p:to>
                                    </p:set>
                                    <p:anim calcmode="lin" valueType="num">
                                      <p:cBhvr>
                                        <p:cTn id="25" dur="1000" fill="hold"/>
                                        <p:tgtEl>
                                          <p:spTgt spid="306"/>
                                        </p:tgtEl>
                                        <p:attrNameLst>
                                          <p:attrName>ppt_w</p:attrName>
                                        </p:attrNameLst>
                                      </p:cBhvr>
                                      <p:tavLst>
                                        <p:tav tm="0">
                                          <p:val>
                                            <p:fltVal val="0"/>
                                          </p:val>
                                        </p:tav>
                                        <p:tav tm="100000">
                                          <p:val>
                                            <p:strVal val="#ppt_w"/>
                                          </p:val>
                                        </p:tav>
                                      </p:tavLst>
                                    </p:anim>
                                    <p:anim calcmode="lin" valueType="num">
                                      <p:cBhvr>
                                        <p:cTn id="26" dur="1000" fill="hold"/>
                                        <p:tgtEl>
                                          <p:spTgt spid="306"/>
                                        </p:tgtEl>
                                        <p:attrNameLst>
                                          <p:attrName>ppt_h</p:attrName>
                                        </p:attrNameLst>
                                      </p:cBhvr>
                                      <p:tavLst>
                                        <p:tav tm="0">
                                          <p:val>
                                            <p:fltVal val="0"/>
                                          </p:val>
                                        </p:tav>
                                        <p:tav tm="100000">
                                          <p:val>
                                            <p:strVal val="#ppt_h"/>
                                          </p:val>
                                        </p:tav>
                                      </p:tavLst>
                                    </p:anim>
                                    <p:anim calcmode="lin" valueType="num">
                                      <p:cBhvr>
                                        <p:cTn id="27" dur="1000" fill="hold"/>
                                        <p:tgtEl>
                                          <p:spTgt spid="306"/>
                                        </p:tgtEl>
                                        <p:attrNameLst>
                                          <p:attrName>style.rotation</p:attrName>
                                        </p:attrNameLst>
                                      </p:cBhvr>
                                      <p:tavLst>
                                        <p:tav tm="0">
                                          <p:val>
                                            <p:fltVal val="90"/>
                                          </p:val>
                                        </p:tav>
                                        <p:tav tm="100000">
                                          <p:val>
                                            <p:fltVal val="0"/>
                                          </p:val>
                                        </p:tav>
                                      </p:tavLst>
                                    </p:anim>
                                    <p:animEffect transition="in" filter="fade">
                                      <p:cBhvr>
                                        <p:cTn id="28" dur="1000"/>
                                        <p:tgtEl>
                                          <p:spTgt spid="306"/>
                                        </p:tgtEl>
                                      </p:cBhvr>
                                    </p:animEffect>
                                  </p:childTnLst>
                                </p:cTn>
                              </p:par>
                              <p:par>
                                <p:cTn id="29" presetID="31" presetClass="entr" presetSubtype="0" fill="hold" nodeType="withEffect">
                                  <p:stCondLst>
                                    <p:cond delay="250"/>
                                  </p:stCondLst>
                                  <p:childTnLst>
                                    <p:set>
                                      <p:cBhvr>
                                        <p:cTn id="30" dur="1" fill="hold">
                                          <p:stCondLst>
                                            <p:cond delay="0"/>
                                          </p:stCondLst>
                                        </p:cTn>
                                        <p:tgtEl>
                                          <p:spTgt spid="311"/>
                                        </p:tgtEl>
                                        <p:attrNameLst>
                                          <p:attrName>style.visibility</p:attrName>
                                        </p:attrNameLst>
                                      </p:cBhvr>
                                      <p:to>
                                        <p:strVal val="visible"/>
                                      </p:to>
                                    </p:set>
                                    <p:anim calcmode="lin" valueType="num">
                                      <p:cBhvr>
                                        <p:cTn id="31" dur="1000" fill="hold"/>
                                        <p:tgtEl>
                                          <p:spTgt spid="311"/>
                                        </p:tgtEl>
                                        <p:attrNameLst>
                                          <p:attrName>ppt_w</p:attrName>
                                        </p:attrNameLst>
                                      </p:cBhvr>
                                      <p:tavLst>
                                        <p:tav tm="0">
                                          <p:val>
                                            <p:fltVal val="0"/>
                                          </p:val>
                                        </p:tav>
                                        <p:tav tm="100000">
                                          <p:val>
                                            <p:strVal val="#ppt_w"/>
                                          </p:val>
                                        </p:tav>
                                      </p:tavLst>
                                    </p:anim>
                                    <p:anim calcmode="lin" valueType="num">
                                      <p:cBhvr>
                                        <p:cTn id="32" dur="1000" fill="hold"/>
                                        <p:tgtEl>
                                          <p:spTgt spid="311"/>
                                        </p:tgtEl>
                                        <p:attrNameLst>
                                          <p:attrName>ppt_h</p:attrName>
                                        </p:attrNameLst>
                                      </p:cBhvr>
                                      <p:tavLst>
                                        <p:tav tm="0">
                                          <p:val>
                                            <p:fltVal val="0"/>
                                          </p:val>
                                        </p:tav>
                                        <p:tav tm="100000">
                                          <p:val>
                                            <p:strVal val="#ppt_h"/>
                                          </p:val>
                                        </p:tav>
                                      </p:tavLst>
                                    </p:anim>
                                    <p:anim calcmode="lin" valueType="num">
                                      <p:cBhvr>
                                        <p:cTn id="33" dur="1000" fill="hold"/>
                                        <p:tgtEl>
                                          <p:spTgt spid="311"/>
                                        </p:tgtEl>
                                        <p:attrNameLst>
                                          <p:attrName>style.rotation</p:attrName>
                                        </p:attrNameLst>
                                      </p:cBhvr>
                                      <p:tavLst>
                                        <p:tav tm="0">
                                          <p:val>
                                            <p:fltVal val="90"/>
                                          </p:val>
                                        </p:tav>
                                        <p:tav tm="100000">
                                          <p:val>
                                            <p:fltVal val="0"/>
                                          </p:val>
                                        </p:tav>
                                      </p:tavLst>
                                    </p:anim>
                                    <p:animEffect transition="in" filter="fade">
                                      <p:cBhvr>
                                        <p:cTn id="34" dur="1000"/>
                                        <p:tgtEl>
                                          <p:spTgt spid="311"/>
                                        </p:tgtEl>
                                      </p:cBhvr>
                                    </p:animEffect>
                                  </p:childTnLst>
                                </p:cTn>
                              </p:par>
                              <p:par>
                                <p:cTn id="35" presetID="31" presetClass="entr" presetSubtype="0" fill="hold" nodeType="withEffect">
                                  <p:stCondLst>
                                    <p:cond delay="0"/>
                                  </p:stCondLst>
                                  <p:childTnLst>
                                    <p:set>
                                      <p:cBhvr>
                                        <p:cTn id="36" dur="1" fill="hold">
                                          <p:stCondLst>
                                            <p:cond delay="0"/>
                                          </p:stCondLst>
                                        </p:cTn>
                                        <p:tgtEl>
                                          <p:spTgt spid="316"/>
                                        </p:tgtEl>
                                        <p:attrNameLst>
                                          <p:attrName>style.visibility</p:attrName>
                                        </p:attrNameLst>
                                      </p:cBhvr>
                                      <p:to>
                                        <p:strVal val="visible"/>
                                      </p:to>
                                    </p:set>
                                    <p:anim calcmode="lin" valueType="num">
                                      <p:cBhvr>
                                        <p:cTn id="37" dur="1000" fill="hold"/>
                                        <p:tgtEl>
                                          <p:spTgt spid="316"/>
                                        </p:tgtEl>
                                        <p:attrNameLst>
                                          <p:attrName>ppt_w</p:attrName>
                                        </p:attrNameLst>
                                      </p:cBhvr>
                                      <p:tavLst>
                                        <p:tav tm="0">
                                          <p:val>
                                            <p:fltVal val="0"/>
                                          </p:val>
                                        </p:tav>
                                        <p:tav tm="100000">
                                          <p:val>
                                            <p:strVal val="#ppt_w"/>
                                          </p:val>
                                        </p:tav>
                                      </p:tavLst>
                                    </p:anim>
                                    <p:anim calcmode="lin" valueType="num">
                                      <p:cBhvr>
                                        <p:cTn id="38" dur="1000" fill="hold"/>
                                        <p:tgtEl>
                                          <p:spTgt spid="316"/>
                                        </p:tgtEl>
                                        <p:attrNameLst>
                                          <p:attrName>ppt_h</p:attrName>
                                        </p:attrNameLst>
                                      </p:cBhvr>
                                      <p:tavLst>
                                        <p:tav tm="0">
                                          <p:val>
                                            <p:fltVal val="0"/>
                                          </p:val>
                                        </p:tav>
                                        <p:tav tm="100000">
                                          <p:val>
                                            <p:strVal val="#ppt_h"/>
                                          </p:val>
                                        </p:tav>
                                      </p:tavLst>
                                    </p:anim>
                                    <p:anim calcmode="lin" valueType="num">
                                      <p:cBhvr>
                                        <p:cTn id="39" dur="1000" fill="hold"/>
                                        <p:tgtEl>
                                          <p:spTgt spid="316"/>
                                        </p:tgtEl>
                                        <p:attrNameLst>
                                          <p:attrName>style.rotation</p:attrName>
                                        </p:attrNameLst>
                                      </p:cBhvr>
                                      <p:tavLst>
                                        <p:tav tm="0">
                                          <p:val>
                                            <p:fltVal val="90"/>
                                          </p:val>
                                        </p:tav>
                                        <p:tav tm="100000">
                                          <p:val>
                                            <p:fltVal val="0"/>
                                          </p:val>
                                        </p:tav>
                                      </p:tavLst>
                                    </p:anim>
                                    <p:animEffect transition="in" filter="fade">
                                      <p:cBhvr>
                                        <p:cTn id="40" dur="1000"/>
                                        <p:tgtEl>
                                          <p:spTgt spid="316"/>
                                        </p:tgtEl>
                                      </p:cBhvr>
                                    </p:animEffect>
                                  </p:childTnLst>
                                </p:cTn>
                              </p:par>
                              <p:par>
                                <p:cTn id="41" presetID="31" presetClass="entr" presetSubtype="0" fill="hold" nodeType="withEffect">
                                  <p:stCondLst>
                                    <p:cond delay="0"/>
                                  </p:stCondLst>
                                  <p:childTnLst>
                                    <p:set>
                                      <p:cBhvr>
                                        <p:cTn id="42" dur="1" fill="hold">
                                          <p:stCondLst>
                                            <p:cond delay="0"/>
                                          </p:stCondLst>
                                        </p:cTn>
                                        <p:tgtEl>
                                          <p:spTgt spid="321"/>
                                        </p:tgtEl>
                                        <p:attrNameLst>
                                          <p:attrName>style.visibility</p:attrName>
                                        </p:attrNameLst>
                                      </p:cBhvr>
                                      <p:to>
                                        <p:strVal val="visible"/>
                                      </p:to>
                                    </p:set>
                                    <p:anim calcmode="lin" valueType="num">
                                      <p:cBhvr>
                                        <p:cTn id="43" dur="1000" fill="hold"/>
                                        <p:tgtEl>
                                          <p:spTgt spid="321"/>
                                        </p:tgtEl>
                                        <p:attrNameLst>
                                          <p:attrName>ppt_w</p:attrName>
                                        </p:attrNameLst>
                                      </p:cBhvr>
                                      <p:tavLst>
                                        <p:tav tm="0">
                                          <p:val>
                                            <p:fltVal val="0"/>
                                          </p:val>
                                        </p:tav>
                                        <p:tav tm="100000">
                                          <p:val>
                                            <p:strVal val="#ppt_w"/>
                                          </p:val>
                                        </p:tav>
                                      </p:tavLst>
                                    </p:anim>
                                    <p:anim calcmode="lin" valueType="num">
                                      <p:cBhvr>
                                        <p:cTn id="44" dur="1000" fill="hold"/>
                                        <p:tgtEl>
                                          <p:spTgt spid="321"/>
                                        </p:tgtEl>
                                        <p:attrNameLst>
                                          <p:attrName>ppt_h</p:attrName>
                                        </p:attrNameLst>
                                      </p:cBhvr>
                                      <p:tavLst>
                                        <p:tav tm="0">
                                          <p:val>
                                            <p:fltVal val="0"/>
                                          </p:val>
                                        </p:tav>
                                        <p:tav tm="100000">
                                          <p:val>
                                            <p:strVal val="#ppt_h"/>
                                          </p:val>
                                        </p:tav>
                                      </p:tavLst>
                                    </p:anim>
                                    <p:anim calcmode="lin" valueType="num">
                                      <p:cBhvr>
                                        <p:cTn id="45" dur="1000" fill="hold"/>
                                        <p:tgtEl>
                                          <p:spTgt spid="321"/>
                                        </p:tgtEl>
                                        <p:attrNameLst>
                                          <p:attrName>style.rotation</p:attrName>
                                        </p:attrNameLst>
                                      </p:cBhvr>
                                      <p:tavLst>
                                        <p:tav tm="0">
                                          <p:val>
                                            <p:fltVal val="90"/>
                                          </p:val>
                                        </p:tav>
                                        <p:tav tm="100000">
                                          <p:val>
                                            <p:fltVal val="0"/>
                                          </p:val>
                                        </p:tav>
                                      </p:tavLst>
                                    </p:anim>
                                    <p:animEffect transition="in" filter="fade">
                                      <p:cBhvr>
                                        <p:cTn id="46" dur="1000"/>
                                        <p:tgtEl>
                                          <p:spTgt spid="321"/>
                                        </p:tgtEl>
                                      </p:cBhvr>
                                    </p:animEffect>
                                  </p:childTnLst>
                                </p:cTn>
                              </p:par>
                              <p:par>
                                <p:cTn id="47" presetID="31" presetClass="entr" presetSubtype="0" fill="hold" nodeType="withEffect">
                                  <p:stCondLst>
                                    <p:cond delay="0"/>
                                  </p:stCondLst>
                                  <p:childTnLst>
                                    <p:set>
                                      <p:cBhvr>
                                        <p:cTn id="48" dur="1" fill="hold">
                                          <p:stCondLst>
                                            <p:cond delay="0"/>
                                          </p:stCondLst>
                                        </p:cTn>
                                        <p:tgtEl>
                                          <p:spTgt spid="327"/>
                                        </p:tgtEl>
                                        <p:attrNameLst>
                                          <p:attrName>style.visibility</p:attrName>
                                        </p:attrNameLst>
                                      </p:cBhvr>
                                      <p:to>
                                        <p:strVal val="visible"/>
                                      </p:to>
                                    </p:set>
                                    <p:anim calcmode="lin" valueType="num">
                                      <p:cBhvr>
                                        <p:cTn id="49" dur="1000" fill="hold"/>
                                        <p:tgtEl>
                                          <p:spTgt spid="327"/>
                                        </p:tgtEl>
                                        <p:attrNameLst>
                                          <p:attrName>ppt_w</p:attrName>
                                        </p:attrNameLst>
                                      </p:cBhvr>
                                      <p:tavLst>
                                        <p:tav tm="0">
                                          <p:val>
                                            <p:fltVal val="0"/>
                                          </p:val>
                                        </p:tav>
                                        <p:tav tm="100000">
                                          <p:val>
                                            <p:strVal val="#ppt_w"/>
                                          </p:val>
                                        </p:tav>
                                      </p:tavLst>
                                    </p:anim>
                                    <p:anim calcmode="lin" valueType="num">
                                      <p:cBhvr>
                                        <p:cTn id="50" dur="1000" fill="hold"/>
                                        <p:tgtEl>
                                          <p:spTgt spid="327"/>
                                        </p:tgtEl>
                                        <p:attrNameLst>
                                          <p:attrName>ppt_h</p:attrName>
                                        </p:attrNameLst>
                                      </p:cBhvr>
                                      <p:tavLst>
                                        <p:tav tm="0">
                                          <p:val>
                                            <p:fltVal val="0"/>
                                          </p:val>
                                        </p:tav>
                                        <p:tav tm="100000">
                                          <p:val>
                                            <p:strVal val="#ppt_h"/>
                                          </p:val>
                                        </p:tav>
                                      </p:tavLst>
                                    </p:anim>
                                    <p:anim calcmode="lin" valueType="num">
                                      <p:cBhvr>
                                        <p:cTn id="51" dur="1000" fill="hold"/>
                                        <p:tgtEl>
                                          <p:spTgt spid="327"/>
                                        </p:tgtEl>
                                        <p:attrNameLst>
                                          <p:attrName>style.rotation</p:attrName>
                                        </p:attrNameLst>
                                      </p:cBhvr>
                                      <p:tavLst>
                                        <p:tav tm="0">
                                          <p:val>
                                            <p:fltVal val="90"/>
                                          </p:val>
                                        </p:tav>
                                        <p:tav tm="100000">
                                          <p:val>
                                            <p:fltVal val="0"/>
                                          </p:val>
                                        </p:tav>
                                      </p:tavLst>
                                    </p:anim>
                                    <p:animEffect transition="in" filter="fade">
                                      <p:cBhvr>
                                        <p:cTn id="52" dur="1000"/>
                                        <p:tgtEl>
                                          <p:spTgt spid="327"/>
                                        </p:tgtEl>
                                      </p:cBhvr>
                                    </p:animEffect>
                                  </p:childTnLst>
                                </p:cTn>
                              </p:par>
                              <p:par>
                                <p:cTn id="53" presetID="31" presetClass="entr" presetSubtype="0" fill="hold" nodeType="withEffect">
                                  <p:stCondLst>
                                    <p:cond delay="0"/>
                                  </p:stCondLst>
                                  <p:childTnLst>
                                    <p:set>
                                      <p:cBhvr>
                                        <p:cTn id="54" dur="1" fill="hold">
                                          <p:stCondLst>
                                            <p:cond delay="0"/>
                                          </p:stCondLst>
                                        </p:cTn>
                                        <p:tgtEl>
                                          <p:spTgt spid="335"/>
                                        </p:tgtEl>
                                        <p:attrNameLst>
                                          <p:attrName>style.visibility</p:attrName>
                                        </p:attrNameLst>
                                      </p:cBhvr>
                                      <p:to>
                                        <p:strVal val="visible"/>
                                      </p:to>
                                    </p:set>
                                    <p:anim calcmode="lin" valueType="num">
                                      <p:cBhvr>
                                        <p:cTn id="55" dur="1000" fill="hold"/>
                                        <p:tgtEl>
                                          <p:spTgt spid="335"/>
                                        </p:tgtEl>
                                        <p:attrNameLst>
                                          <p:attrName>ppt_w</p:attrName>
                                        </p:attrNameLst>
                                      </p:cBhvr>
                                      <p:tavLst>
                                        <p:tav tm="0">
                                          <p:val>
                                            <p:fltVal val="0"/>
                                          </p:val>
                                        </p:tav>
                                        <p:tav tm="100000">
                                          <p:val>
                                            <p:strVal val="#ppt_w"/>
                                          </p:val>
                                        </p:tav>
                                      </p:tavLst>
                                    </p:anim>
                                    <p:anim calcmode="lin" valueType="num">
                                      <p:cBhvr>
                                        <p:cTn id="56" dur="1000" fill="hold"/>
                                        <p:tgtEl>
                                          <p:spTgt spid="335"/>
                                        </p:tgtEl>
                                        <p:attrNameLst>
                                          <p:attrName>ppt_h</p:attrName>
                                        </p:attrNameLst>
                                      </p:cBhvr>
                                      <p:tavLst>
                                        <p:tav tm="0">
                                          <p:val>
                                            <p:fltVal val="0"/>
                                          </p:val>
                                        </p:tav>
                                        <p:tav tm="100000">
                                          <p:val>
                                            <p:strVal val="#ppt_h"/>
                                          </p:val>
                                        </p:tav>
                                      </p:tavLst>
                                    </p:anim>
                                    <p:anim calcmode="lin" valueType="num">
                                      <p:cBhvr>
                                        <p:cTn id="57" dur="1000" fill="hold"/>
                                        <p:tgtEl>
                                          <p:spTgt spid="335"/>
                                        </p:tgtEl>
                                        <p:attrNameLst>
                                          <p:attrName>style.rotation</p:attrName>
                                        </p:attrNameLst>
                                      </p:cBhvr>
                                      <p:tavLst>
                                        <p:tav tm="0">
                                          <p:val>
                                            <p:fltVal val="90"/>
                                          </p:val>
                                        </p:tav>
                                        <p:tav tm="100000">
                                          <p:val>
                                            <p:fltVal val="0"/>
                                          </p:val>
                                        </p:tav>
                                      </p:tavLst>
                                    </p:anim>
                                    <p:animEffect transition="in" filter="fade">
                                      <p:cBhvr>
                                        <p:cTn id="58" dur="1000"/>
                                        <p:tgtEl>
                                          <p:spTgt spid="335"/>
                                        </p:tgtEl>
                                      </p:cBhvr>
                                    </p:animEffect>
                                  </p:childTnLst>
                                </p:cTn>
                              </p:par>
                              <p:par>
                                <p:cTn id="59" presetID="31" presetClass="entr" presetSubtype="0" fill="hold" nodeType="withEffect">
                                  <p:stCondLst>
                                    <p:cond delay="250"/>
                                  </p:stCondLst>
                                  <p:childTnLst>
                                    <p:set>
                                      <p:cBhvr>
                                        <p:cTn id="60" dur="1" fill="hold">
                                          <p:stCondLst>
                                            <p:cond delay="0"/>
                                          </p:stCondLst>
                                        </p:cTn>
                                        <p:tgtEl>
                                          <p:spTgt spid="337"/>
                                        </p:tgtEl>
                                        <p:attrNameLst>
                                          <p:attrName>style.visibility</p:attrName>
                                        </p:attrNameLst>
                                      </p:cBhvr>
                                      <p:to>
                                        <p:strVal val="visible"/>
                                      </p:to>
                                    </p:set>
                                    <p:anim calcmode="lin" valueType="num">
                                      <p:cBhvr>
                                        <p:cTn id="61" dur="1000" fill="hold"/>
                                        <p:tgtEl>
                                          <p:spTgt spid="337"/>
                                        </p:tgtEl>
                                        <p:attrNameLst>
                                          <p:attrName>ppt_w</p:attrName>
                                        </p:attrNameLst>
                                      </p:cBhvr>
                                      <p:tavLst>
                                        <p:tav tm="0">
                                          <p:val>
                                            <p:fltVal val="0"/>
                                          </p:val>
                                        </p:tav>
                                        <p:tav tm="100000">
                                          <p:val>
                                            <p:strVal val="#ppt_w"/>
                                          </p:val>
                                        </p:tav>
                                      </p:tavLst>
                                    </p:anim>
                                    <p:anim calcmode="lin" valueType="num">
                                      <p:cBhvr>
                                        <p:cTn id="62" dur="1000" fill="hold"/>
                                        <p:tgtEl>
                                          <p:spTgt spid="337"/>
                                        </p:tgtEl>
                                        <p:attrNameLst>
                                          <p:attrName>ppt_h</p:attrName>
                                        </p:attrNameLst>
                                      </p:cBhvr>
                                      <p:tavLst>
                                        <p:tav tm="0">
                                          <p:val>
                                            <p:fltVal val="0"/>
                                          </p:val>
                                        </p:tav>
                                        <p:tav tm="100000">
                                          <p:val>
                                            <p:strVal val="#ppt_h"/>
                                          </p:val>
                                        </p:tav>
                                      </p:tavLst>
                                    </p:anim>
                                    <p:anim calcmode="lin" valueType="num">
                                      <p:cBhvr>
                                        <p:cTn id="63" dur="1000" fill="hold"/>
                                        <p:tgtEl>
                                          <p:spTgt spid="337"/>
                                        </p:tgtEl>
                                        <p:attrNameLst>
                                          <p:attrName>style.rotation</p:attrName>
                                        </p:attrNameLst>
                                      </p:cBhvr>
                                      <p:tavLst>
                                        <p:tav tm="0">
                                          <p:val>
                                            <p:fltVal val="90"/>
                                          </p:val>
                                        </p:tav>
                                        <p:tav tm="100000">
                                          <p:val>
                                            <p:fltVal val="0"/>
                                          </p:val>
                                        </p:tav>
                                      </p:tavLst>
                                    </p:anim>
                                    <p:animEffect transition="in" filter="fade">
                                      <p:cBhvr>
                                        <p:cTn id="64" dur="1000"/>
                                        <p:tgtEl>
                                          <p:spTgt spid="337"/>
                                        </p:tgtEl>
                                      </p:cBhvr>
                                    </p:animEffect>
                                  </p:childTnLst>
                                </p:cTn>
                              </p:par>
                              <p:par>
                                <p:cTn id="65" presetID="31" presetClass="entr" presetSubtype="0" fill="hold" nodeType="withEffect">
                                  <p:stCondLst>
                                    <p:cond delay="0"/>
                                  </p:stCondLst>
                                  <p:childTnLst>
                                    <p:set>
                                      <p:cBhvr>
                                        <p:cTn id="66" dur="1" fill="hold">
                                          <p:stCondLst>
                                            <p:cond delay="0"/>
                                          </p:stCondLst>
                                        </p:cTn>
                                        <p:tgtEl>
                                          <p:spTgt spid="283"/>
                                        </p:tgtEl>
                                        <p:attrNameLst>
                                          <p:attrName>style.visibility</p:attrName>
                                        </p:attrNameLst>
                                      </p:cBhvr>
                                      <p:to>
                                        <p:strVal val="visible"/>
                                      </p:to>
                                    </p:set>
                                    <p:anim calcmode="lin" valueType="num">
                                      <p:cBhvr>
                                        <p:cTn id="67" dur="1000" fill="hold"/>
                                        <p:tgtEl>
                                          <p:spTgt spid="283"/>
                                        </p:tgtEl>
                                        <p:attrNameLst>
                                          <p:attrName>ppt_w</p:attrName>
                                        </p:attrNameLst>
                                      </p:cBhvr>
                                      <p:tavLst>
                                        <p:tav tm="0">
                                          <p:val>
                                            <p:fltVal val="0"/>
                                          </p:val>
                                        </p:tav>
                                        <p:tav tm="100000">
                                          <p:val>
                                            <p:strVal val="#ppt_w"/>
                                          </p:val>
                                        </p:tav>
                                      </p:tavLst>
                                    </p:anim>
                                    <p:anim calcmode="lin" valueType="num">
                                      <p:cBhvr>
                                        <p:cTn id="68" dur="1000" fill="hold"/>
                                        <p:tgtEl>
                                          <p:spTgt spid="283"/>
                                        </p:tgtEl>
                                        <p:attrNameLst>
                                          <p:attrName>ppt_h</p:attrName>
                                        </p:attrNameLst>
                                      </p:cBhvr>
                                      <p:tavLst>
                                        <p:tav tm="0">
                                          <p:val>
                                            <p:fltVal val="0"/>
                                          </p:val>
                                        </p:tav>
                                        <p:tav tm="100000">
                                          <p:val>
                                            <p:strVal val="#ppt_h"/>
                                          </p:val>
                                        </p:tav>
                                      </p:tavLst>
                                    </p:anim>
                                    <p:anim calcmode="lin" valueType="num">
                                      <p:cBhvr>
                                        <p:cTn id="69" dur="1000" fill="hold"/>
                                        <p:tgtEl>
                                          <p:spTgt spid="283"/>
                                        </p:tgtEl>
                                        <p:attrNameLst>
                                          <p:attrName>style.rotation</p:attrName>
                                        </p:attrNameLst>
                                      </p:cBhvr>
                                      <p:tavLst>
                                        <p:tav tm="0">
                                          <p:val>
                                            <p:fltVal val="90"/>
                                          </p:val>
                                        </p:tav>
                                        <p:tav tm="100000">
                                          <p:val>
                                            <p:fltVal val="0"/>
                                          </p:val>
                                        </p:tav>
                                      </p:tavLst>
                                    </p:anim>
                                    <p:animEffect transition="in" filter="fade">
                                      <p:cBhvr>
                                        <p:cTn id="70" dur="1000"/>
                                        <p:tgtEl>
                                          <p:spTgt spid="283"/>
                                        </p:tgtEl>
                                      </p:cBhvr>
                                    </p:animEffect>
                                  </p:childTnLst>
                                </p:cTn>
                              </p:par>
                              <p:par>
                                <p:cTn id="71" presetID="31" presetClass="entr" presetSubtype="0" fill="hold" nodeType="withEffect">
                                  <p:stCondLst>
                                    <p:cond delay="0"/>
                                  </p:stCondLst>
                                  <p:childTnLst>
                                    <p:set>
                                      <p:cBhvr>
                                        <p:cTn id="72" dur="1" fill="hold">
                                          <p:stCondLst>
                                            <p:cond delay="0"/>
                                          </p:stCondLst>
                                        </p:cTn>
                                        <p:tgtEl>
                                          <p:spTgt spid="298"/>
                                        </p:tgtEl>
                                        <p:attrNameLst>
                                          <p:attrName>style.visibility</p:attrName>
                                        </p:attrNameLst>
                                      </p:cBhvr>
                                      <p:to>
                                        <p:strVal val="visible"/>
                                      </p:to>
                                    </p:set>
                                    <p:anim calcmode="lin" valueType="num">
                                      <p:cBhvr>
                                        <p:cTn id="73" dur="1000" fill="hold"/>
                                        <p:tgtEl>
                                          <p:spTgt spid="298"/>
                                        </p:tgtEl>
                                        <p:attrNameLst>
                                          <p:attrName>ppt_w</p:attrName>
                                        </p:attrNameLst>
                                      </p:cBhvr>
                                      <p:tavLst>
                                        <p:tav tm="0">
                                          <p:val>
                                            <p:fltVal val="0"/>
                                          </p:val>
                                        </p:tav>
                                        <p:tav tm="100000">
                                          <p:val>
                                            <p:strVal val="#ppt_w"/>
                                          </p:val>
                                        </p:tav>
                                      </p:tavLst>
                                    </p:anim>
                                    <p:anim calcmode="lin" valueType="num">
                                      <p:cBhvr>
                                        <p:cTn id="74" dur="1000" fill="hold"/>
                                        <p:tgtEl>
                                          <p:spTgt spid="298"/>
                                        </p:tgtEl>
                                        <p:attrNameLst>
                                          <p:attrName>ppt_h</p:attrName>
                                        </p:attrNameLst>
                                      </p:cBhvr>
                                      <p:tavLst>
                                        <p:tav tm="0">
                                          <p:val>
                                            <p:fltVal val="0"/>
                                          </p:val>
                                        </p:tav>
                                        <p:tav tm="100000">
                                          <p:val>
                                            <p:strVal val="#ppt_h"/>
                                          </p:val>
                                        </p:tav>
                                      </p:tavLst>
                                    </p:anim>
                                    <p:anim calcmode="lin" valueType="num">
                                      <p:cBhvr>
                                        <p:cTn id="75" dur="1000" fill="hold"/>
                                        <p:tgtEl>
                                          <p:spTgt spid="298"/>
                                        </p:tgtEl>
                                        <p:attrNameLst>
                                          <p:attrName>style.rotation</p:attrName>
                                        </p:attrNameLst>
                                      </p:cBhvr>
                                      <p:tavLst>
                                        <p:tav tm="0">
                                          <p:val>
                                            <p:fltVal val="90"/>
                                          </p:val>
                                        </p:tav>
                                        <p:tav tm="100000">
                                          <p:val>
                                            <p:fltVal val="0"/>
                                          </p:val>
                                        </p:tav>
                                      </p:tavLst>
                                    </p:anim>
                                    <p:animEffect transition="in" filter="fade">
                                      <p:cBhvr>
                                        <p:cTn id="76" dur="1000"/>
                                        <p:tgtEl>
                                          <p:spTgt spid="298"/>
                                        </p:tgtEl>
                                      </p:cBhvr>
                                    </p:animEffect>
                                  </p:childTnLst>
                                </p:cTn>
                              </p:par>
                              <p:par>
                                <p:cTn id="77" presetID="31" presetClass="entr" presetSubtype="0" fill="hold" nodeType="withEffect">
                                  <p:stCondLst>
                                    <p:cond delay="250"/>
                                  </p:stCondLst>
                                  <p:childTnLst>
                                    <p:set>
                                      <p:cBhvr>
                                        <p:cTn id="78" dur="1" fill="hold">
                                          <p:stCondLst>
                                            <p:cond delay="0"/>
                                          </p:stCondLst>
                                        </p:cTn>
                                        <p:tgtEl>
                                          <p:spTgt spid="304"/>
                                        </p:tgtEl>
                                        <p:attrNameLst>
                                          <p:attrName>style.visibility</p:attrName>
                                        </p:attrNameLst>
                                      </p:cBhvr>
                                      <p:to>
                                        <p:strVal val="visible"/>
                                      </p:to>
                                    </p:set>
                                    <p:anim calcmode="lin" valueType="num">
                                      <p:cBhvr>
                                        <p:cTn id="79" dur="1000" fill="hold"/>
                                        <p:tgtEl>
                                          <p:spTgt spid="304"/>
                                        </p:tgtEl>
                                        <p:attrNameLst>
                                          <p:attrName>ppt_w</p:attrName>
                                        </p:attrNameLst>
                                      </p:cBhvr>
                                      <p:tavLst>
                                        <p:tav tm="0">
                                          <p:val>
                                            <p:fltVal val="0"/>
                                          </p:val>
                                        </p:tav>
                                        <p:tav tm="100000">
                                          <p:val>
                                            <p:strVal val="#ppt_w"/>
                                          </p:val>
                                        </p:tav>
                                      </p:tavLst>
                                    </p:anim>
                                    <p:anim calcmode="lin" valueType="num">
                                      <p:cBhvr>
                                        <p:cTn id="80" dur="1000" fill="hold"/>
                                        <p:tgtEl>
                                          <p:spTgt spid="304"/>
                                        </p:tgtEl>
                                        <p:attrNameLst>
                                          <p:attrName>ppt_h</p:attrName>
                                        </p:attrNameLst>
                                      </p:cBhvr>
                                      <p:tavLst>
                                        <p:tav tm="0">
                                          <p:val>
                                            <p:fltVal val="0"/>
                                          </p:val>
                                        </p:tav>
                                        <p:tav tm="100000">
                                          <p:val>
                                            <p:strVal val="#ppt_h"/>
                                          </p:val>
                                        </p:tav>
                                      </p:tavLst>
                                    </p:anim>
                                    <p:anim calcmode="lin" valueType="num">
                                      <p:cBhvr>
                                        <p:cTn id="81" dur="1000" fill="hold"/>
                                        <p:tgtEl>
                                          <p:spTgt spid="304"/>
                                        </p:tgtEl>
                                        <p:attrNameLst>
                                          <p:attrName>style.rotation</p:attrName>
                                        </p:attrNameLst>
                                      </p:cBhvr>
                                      <p:tavLst>
                                        <p:tav tm="0">
                                          <p:val>
                                            <p:fltVal val="90"/>
                                          </p:val>
                                        </p:tav>
                                        <p:tav tm="100000">
                                          <p:val>
                                            <p:fltVal val="0"/>
                                          </p:val>
                                        </p:tav>
                                      </p:tavLst>
                                    </p:anim>
                                    <p:animEffect transition="in" filter="fade">
                                      <p:cBhvr>
                                        <p:cTn id="82" dur="1000"/>
                                        <p:tgtEl>
                                          <p:spTgt spid="304"/>
                                        </p:tgtEl>
                                      </p:cBhvr>
                                    </p:animEffect>
                                  </p:childTnLst>
                                </p:cTn>
                              </p:par>
                              <p:par>
                                <p:cTn id="83" presetID="31" presetClass="entr" presetSubtype="0" fill="hold" nodeType="withEffect">
                                  <p:stCondLst>
                                    <p:cond delay="0"/>
                                  </p:stCondLst>
                                  <p:childTnLst>
                                    <p:set>
                                      <p:cBhvr>
                                        <p:cTn id="84" dur="1" fill="hold">
                                          <p:stCondLst>
                                            <p:cond delay="0"/>
                                          </p:stCondLst>
                                        </p:cTn>
                                        <p:tgtEl>
                                          <p:spTgt spid="312"/>
                                        </p:tgtEl>
                                        <p:attrNameLst>
                                          <p:attrName>style.visibility</p:attrName>
                                        </p:attrNameLst>
                                      </p:cBhvr>
                                      <p:to>
                                        <p:strVal val="visible"/>
                                      </p:to>
                                    </p:set>
                                    <p:anim calcmode="lin" valueType="num">
                                      <p:cBhvr>
                                        <p:cTn id="85" dur="1000" fill="hold"/>
                                        <p:tgtEl>
                                          <p:spTgt spid="312"/>
                                        </p:tgtEl>
                                        <p:attrNameLst>
                                          <p:attrName>ppt_w</p:attrName>
                                        </p:attrNameLst>
                                      </p:cBhvr>
                                      <p:tavLst>
                                        <p:tav tm="0">
                                          <p:val>
                                            <p:fltVal val="0"/>
                                          </p:val>
                                        </p:tav>
                                        <p:tav tm="100000">
                                          <p:val>
                                            <p:strVal val="#ppt_w"/>
                                          </p:val>
                                        </p:tav>
                                      </p:tavLst>
                                    </p:anim>
                                    <p:anim calcmode="lin" valueType="num">
                                      <p:cBhvr>
                                        <p:cTn id="86" dur="1000" fill="hold"/>
                                        <p:tgtEl>
                                          <p:spTgt spid="312"/>
                                        </p:tgtEl>
                                        <p:attrNameLst>
                                          <p:attrName>ppt_h</p:attrName>
                                        </p:attrNameLst>
                                      </p:cBhvr>
                                      <p:tavLst>
                                        <p:tav tm="0">
                                          <p:val>
                                            <p:fltVal val="0"/>
                                          </p:val>
                                        </p:tav>
                                        <p:tav tm="100000">
                                          <p:val>
                                            <p:strVal val="#ppt_h"/>
                                          </p:val>
                                        </p:tav>
                                      </p:tavLst>
                                    </p:anim>
                                    <p:anim calcmode="lin" valueType="num">
                                      <p:cBhvr>
                                        <p:cTn id="87" dur="1000" fill="hold"/>
                                        <p:tgtEl>
                                          <p:spTgt spid="312"/>
                                        </p:tgtEl>
                                        <p:attrNameLst>
                                          <p:attrName>style.rotation</p:attrName>
                                        </p:attrNameLst>
                                      </p:cBhvr>
                                      <p:tavLst>
                                        <p:tav tm="0">
                                          <p:val>
                                            <p:fltVal val="90"/>
                                          </p:val>
                                        </p:tav>
                                        <p:tav tm="100000">
                                          <p:val>
                                            <p:fltVal val="0"/>
                                          </p:val>
                                        </p:tav>
                                      </p:tavLst>
                                    </p:anim>
                                    <p:animEffect transition="in" filter="fade">
                                      <p:cBhvr>
                                        <p:cTn id="88" dur="1000"/>
                                        <p:tgtEl>
                                          <p:spTgt spid="312"/>
                                        </p:tgtEl>
                                      </p:cBhvr>
                                    </p:animEffect>
                                  </p:childTnLst>
                                </p:cTn>
                              </p:par>
                              <p:par>
                                <p:cTn id="89" presetID="31" presetClass="entr" presetSubtype="0" fill="hold" nodeType="withEffect">
                                  <p:stCondLst>
                                    <p:cond delay="0"/>
                                  </p:stCondLst>
                                  <p:childTnLst>
                                    <p:set>
                                      <p:cBhvr>
                                        <p:cTn id="90" dur="1" fill="hold">
                                          <p:stCondLst>
                                            <p:cond delay="0"/>
                                          </p:stCondLst>
                                        </p:cTn>
                                        <p:tgtEl>
                                          <p:spTgt spid="320"/>
                                        </p:tgtEl>
                                        <p:attrNameLst>
                                          <p:attrName>style.visibility</p:attrName>
                                        </p:attrNameLst>
                                      </p:cBhvr>
                                      <p:to>
                                        <p:strVal val="visible"/>
                                      </p:to>
                                    </p:set>
                                    <p:anim calcmode="lin" valueType="num">
                                      <p:cBhvr>
                                        <p:cTn id="91" dur="1000" fill="hold"/>
                                        <p:tgtEl>
                                          <p:spTgt spid="320"/>
                                        </p:tgtEl>
                                        <p:attrNameLst>
                                          <p:attrName>ppt_w</p:attrName>
                                        </p:attrNameLst>
                                      </p:cBhvr>
                                      <p:tavLst>
                                        <p:tav tm="0">
                                          <p:val>
                                            <p:fltVal val="0"/>
                                          </p:val>
                                        </p:tav>
                                        <p:tav tm="100000">
                                          <p:val>
                                            <p:strVal val="#ppt_w"/>
                                          </p:val>
                                        </p:tav>
                                      </p:tavLst>
                                    </p:anim>
                                    <p:anim calcmode="lin" valueType="num">
                                      <p:cBhvr>
                                        <p:cTn id="92" dur="1000" fill="hold"/>
                                        <p:tgtEl>
                                          <p:spTgt spid="320"/>
                                        </p:tgtEl>
                                        <p:attrNameLst>
                                          <p:attrName>ppt_h</p:attrName>
                                        </p:attrNameLst>
                                      </p:cBhvr>
                                      <p:tavLst>
                                        <p:tav tm="0">
                                          <p:val>
                                            <p:fltVal val="0"/>
                                          </p:val>
                                        </p:tav>
                                        <p:tav tm="100000">
                                          <p:val>
                                            <p:strVal val="#ppt_h"/>
                                          </p:val>
                                        </p:tav>
                                      </p:tavLst>
                                    </p:anim>
                                    <p:anim calcmode="lin" valueType="num">
                                      <p:cBhvr>
                                        <p:cTn id="93" dur="1000" fill="hold"/>
                                        <p:tgtEl>
                                          <p:spTgt spid="320"/>
                                        </p:tgtEl>
                                        <p:attrNameLst>
                                          <p:attrName>style.rotation</p:attrName>
                                        </p:attrNameLst>
                                      </p:cBhvr>
                                      <p:tavLst>
                                        <p:tav tm="0">
                                          <p:val>
                                            <p:fltVal val="90"/>
                                          </p:val>
                                        </p:tav>
                                        <p:tav tm="100000">
                                          <p:val>
                                            <p:fltVal val="0"/>
                                          </p:val>
                                        </p:tav>
                                      </p:tavLst>
                                    </p:anim>
                                    <p:animEffect transition="in" filter="fade">
                                      <p:cBhvr>
                                        <p:cTn id="94" dur="1000"/>
                                        <p:tgtEl>
                                          <p:spTgt spid="320"/>
                                        </p:tgtEl>
                                      </p:cBhvr>
                                    </p:animEffect>
                                  </p:childTnLst>
                                </p:cTn>
                              </p:par>
                              <p:par>
                                <p:cTn id="95" presetID="31" presetClass="entr" presetSubtype="0" fill="hold" nodeType="withEffect">
                                  <p:stCondLst>
                                    <p:cond delay="0"/>
                                  </p:stCondLst>
                                  <p:childTnLst>
                                    <p:set>
                                      <p:cBhvr>
                                        <p:cTn id="96" dur="1" fill="hold">
                                          <p:stCondLst>
                                            <p:cond delay="0"/>
                                          </p:stCondLst>
                                        </p:cTn>
                                        <p:tgtEl>
                                          <p:spTgt spid="324"/>
                                        </p:tgtEl>
                                        <p:attrNameLst>
                                          <p:attrName>style.visibility</p:attrName>
                                        </p:attrNameLst>
                                      </p:cBhvr>
                                      <p:to>
                                        <p:strVal val="visible"/>
                                      </p:to>
                                    </p:set>
                                    <p:anim calcmode="lin" valueType="num">
                                      <p:cBhvr>
                                        <p:cTn id="97" dur="1000" fill="hold"/>
                                        <p:tgtEl>
                                          <p:spTgt spid="324"/>
                                        </p:tgtEl>
                                        <p:attrNameLst>
                                          <p:attrName>ppt_w</p:attrName>
                                        </p:attrNameLst>
                                      </p:cBhvr>
                                      <p:tavLst>
                                        <p:tav tm="0">
                                          <p:val>
                                            <p:fltVal val="0"/>
                                          </p:val>
                                        </p:tav>
                                        <p:tav tm="100000">
                                          <p:val>
                                            <p:strVal val="#ppt_w"/>
                                          </p:val>
                                        </p:tav>
                                      </p:tavLst>
                                    </p:anim>
                                    <p:anim calcmode="lin" valueType="num">
                                      <p:cBhvr>
                                        <p:cTn id="98" dur="1000" fill="hold"/>
                                        <p:tgtEl>
                                          <p:spTgt spid="324"/>
                                        </p:tgtEl>
                                        <p:attrNameLst>
                                          <p:attrName>ppt_h</p:attrName>
                                        </p:attrNameLst>
                                      </p:cBhvr>
                                      <p:tavLst>
                                        <p:tav tm="0">
                                          <p:val>
                                            <p:fltVal val="0"/>
                                          </p:val>
                                        </p:tav>
                                        <p:tav tm="100000">
                                          <p:val>
                                            <p:strVal val="#ppt_h"/>
                                          </p:val>
                                        </p:tav>
                                      </p:tavLst>
                                    </p:anim>
                                    <p:anim calcmode="lin" valueType="num">
                                      <p:cBhvr>
                                        <p:cTn id="99" dur="1000" fill="hold"/>
                                        <p:tgtEl>
                                          <p:spTgt spid="324"/>
                                        </p:tgtEl>
                                        <p:attrNameLst>
                                          <p:attrName>style.rotation</p:attrName>
                                        </p:attrNameLst>
                                      </p:cBhvr>
                                      <p:tavLst>
                                        <p:tav tm="0">
                                          <p:val>
                                            <p:fltVal val="90"/>
                                          </p:val>
                                        </p:tav>
                                        <p:tav tm="100000">
                                          <p:val>
                                            <p:fltVal val="0"/>
                                          </p:val>
                                        </p:tav>
                                      </p:tavLst>
                                    </p:anim>
                                    <p:animEffect transition="in" filter="fade">
                                      <p:cBhvr>
                                        <p:cTn id="100" dur="1000"/>
                                        <p:tgtEl>
                                          <p:spTgt spid="324"/>
                                        </p:tgtEl>
                                      </p:cBhvr>
                                    </p:animEffect>
                                  </p:childTnLst>
                                </p:cTn>
                              </p:par>
                              <p:par>
                                <p:cTn id="101" presetID="31" presetClass="entr" presetSubtype="0" fill="hold" nodeType="withEffect">
                                  <p:stCondLst>
                                    <p:cond delay="0"/>
                                  </p:stCondLst>
                                  <p:childTnLst>
                                    <p:set>
                                      <p:cBhvr>
                                        <p:cTn id="102" dur="1" fill="hold">
                                          <p:stCondLst>
                                            <p:cond delay="0"/>
                                          </p:stCondLst>
                                        </p:cTn>
                                        <p:tgtEl>
                                          <p:spTgt spid="334"/>
                                        </p:tgtEl>
                                        <p:attrNameLst>
                                          <p:attrName>style.visibility</p:attrName>
                                        </p:attrNameLst>
                                      </p:cBhvr>
                                      <p:to>
                                        <p:strVal val="visible"/>
                                      </p:to>
                                    </p:set>
                                    <p:anim calcmode="lin" valueType="num">
                                      <p:cBhvr>
                                        <p:cTn id="103" dur="1000" fill="hold"/>
                                        <p:tgtEl>
                                          <p:spTgt spid="334"/>
                                        </p:tgtEl>
                                        <p:attrNameLst>
                                          <p:attrName>ppt_w</p:attrName>
                                        </p:attrNameLst>
                                      </p:cBhvr>
                                      <p:tavLst>
                                        <p:tav tm="0">
                                          <p:val>
                                            <p:fltVal val="0"/>
                                          </p:val>
                                        </p:tav>
                                        <p:tav tm="100000">
                                          <p:val>
                                            <p:strVal val="#ppt_w"/>
                                          </p:val>
                                        </p:tav>
                                      </p:tavLst>
                                    </p:anim>
                                    <p:anim calcmode="lin" valueType="num">
                                      <p:cBhvr>
                                        <p:cTn id="104" dur="1000" fill="hold"/>
                                        <p:tgtEl>
                                          <p:spTgt spid="334"/>
                                        </p:tgtEl>
                                        <p:attrNameLst>
                                          <p:attrName>ppt_h</p:attrName>
                                        </p:attrNameLst>
                                      </p:cBhvr>
                                      <p:tavLst>
                                        <p:tav tm="0">
                                          <p:val>
                                            <p:fltVal val="0"/>
                                          </p:val>
                                        </p:tav>
                                        <p:tav tm="100000">
                                          <p:val>
                                            <p:strVal val="#ppt_h"/>
                                          </p:val>
                                        </p:tav>
                                      </p:tavLst>
                                    </p:anim>
                                    <p:anim calcmode="lin" valueType="num">
                                      <p:cBhvr>
                                        <p:cTn id="105" dur="1000" fill="hold"/>
                                        <p:tgtEl>
                                          <p:spTgt spid="334"/>
                                        </p:tgtEl>
                                        <p:attrNameLst>
                                          <p:attrName>style.rotation</p:attrName>
                                        </p:attrNameLst>
                                      </p:cBhvr>
                                      <p:tavLst>
                                        <p:tav tm="0">
                                          <p:val>
                                            <p:fltVal val="90"/>
                                          </p:val>
                                        </p:tav>
                                        <p:tav tm="100000">
                                          <p:val>
                                            <p:fltVal val="0"/>
                                          </p:val>
                                        </p:tav>
                                      </p:tavLst>
                                    </p:anim>
                                    <p:animEffect transition="in" filter="fade">
                                      <p:cBhvr>
                                        <p:cTn id="106" dur="1000"/>
                                        <p:tgtEl>
                                          <p:spTgt spid="334"/>
                                        </p:tgtEl>
                                      </p:cBhvr>
                                    </p:animEffect>
                                  </p:childTnLst>
                                </p:cTn>
                              </p:par>
                              <p:par>
                                <p:cTn id="107" presetID="31" presetClass="entr" presetSubtype="0" fill="hold" nodeType="withEffect">
                                  <p:stCondLst>
                                    <p:cond delay="250"/>
                                  </p:stCondLst>
                                  <p:childTnLst>
                                    <p:set>
                                      <p:cBhvr>
                                        <p:cTn id="108" dur="1" fill="hold">
                                          <p:stCondLst>
                                            <p:cond delay="0"/>
                                          </p:stCondLst>
                                        </p:cTn>
                                        <p:tgtEl>
                                          <p:spTgt spid="284"/>
                                        </p:tgtEl>
                                        <p:attrNameLst>
                                          <p:attrName>style.visibility</p:attrName>
                                        </p:attrNameLst>
                                      </p:cBhvr>
                                      <p:to>
                                        <p:strVal val="visible"/>
                                      </p:to>
                                    </p:set>
                                    <p:anim calcmode="lin" valueType="num">
                                      <p:cBhvr>
                                        <p:cTn id="109" dur="1000" fill="hold"/>
                                        <p:tgtEl>
                                          <p:spTgt spid="284"/>
                                        </p:tgtEl>
                                        <p:attrNameLst>
                                          <p:attrName>ppt_w</p:attrName>
                                        </p:attrNameLst>
                                      </p:cBhvr>
                                      <p:tavLst>
                                        <p:tav tm="0">
                                          <p:val>
                                            <p:fltVal val="0"/>
                                          </p:val>
                                        </p:tav>
                                        <p:tav tm="100000">
                                          <p:val>
                                            <p:strVal val="#ppt_w"/>
                                          </p:val>
                                        </p:tav>
                                      </p:tavLst>
                                    </p:anim>
                                    <p:anim calcmode="lin" valueType="num">
                                      <p:cBhvr>
                                        <p:cTn id="110" dur="1000" fill="hold"/>
                                        <p:tgtEl>
                                          <p:spTgt spid="284"/>
                                        </p:tgtEl>
                                        <p:attrNameLst>
                                          <p:attrName>ppt_h</p:attrName>
                                        </p:attrNameLst>
                                      </p:cBhvr>
                                      <p:tavLst>
                                        <p:tav tm="0">
                                          <p:val>
                                            <p:fltVal val="0"/>
                                          </p:val>
                                        </p:tav>
                                        <p:tav tm="100000">
                                          <p:val>
                                            <p:strVal val="#ppt_h"/>
                                          </p:val>
                                        </p:tav>
                                      </p:tavLst>
                                    </p:anim>
                                    <p:anim calcmode="lin" valueType="num">
                                      <p:cBhvr>
                                        <p:cTn id="111" dur="1000" fill="hold"/>
                                        <p:tgtEl>
                                          <p:spTgt spid="284"/>
                                        </p:tgtEl>
                                        <p:attrNameLst>
                                          <p:attrName>style.rotation</p:attrName>
                                        </p:attrNameLst>
                                      </p:cBhvr>
                                      <p:tavLst>
                                        <p:tav tm="0">
                                          <p:val>
                                            <p:fltVal val="90"/>
                                          </p:val>
                                        </p:tav>
                                        <p:tav tm="100000">
                                          <p:val>
                                            <p:fltVal val="0"/>
                                          </p:val>
                                        </p:tav>
                                      </p:tavLst>
                                    </p:anim>
                                    <p:animEffect transition="in" filter="fade">
                                      <p:cBhvr>
                                        <p:cTn id="112" dur="1000"/>
                                        <p:tgtEl>
                                          <p:spTgt spid="284"/>
                                        </p:tgtEl>
                                      </p:cBhvr>
                                    </p:animEffect>
                                  </p:childTnLst>
                                </p:cTn>
                              </p:par>
                              <p:par>
                                <p:cTn id="113" presetID="31" presetClass="entr" presetSubtype="0" fill="hold" nodeType="withEffect">
                                  <p:stCondLst>
                                    <p:cond delay="0"/>
                                  </p:stCondLst>
                                  <p:childTnLst>
                                    <p:set>
                                      <p:cBhvr>
                                        <p:cTn id="114" dur="1" fill="hold">
                                          <p:stCondLst>
                                            <p:cond delay="0"/>
                                          </p:stCondLst>
                                        </p:cTn>
                                        <p:tgtEl>
                                          <p:spTgt spid="339"/>
                                        </p:tgtEl>
                                        <p:attrNameLst>
                                          <p:attrName>style.visibility</p:attrName>
                                        </p:attrNameLst>
                                      </p:cBhvr>
                                      <p:to>
                                        <p:strVal val="visible"/>
                                      </p:to>
                                    </p:set>
                                    <p:anim calcmode="lin" valueType="num">
                                      <p:cBhvr>
                                        <p:cTn id="115" dur="1000" fill="hold"/>
                                        <p:tgtEl>
                                          <p:spTgt spid="339"/>
                                        </p:tgtEl>
                                        <p:attrNameLst>
                                          <p:attrName>ppt_w</p:attrName>
                                        </p:attrNameLst>
                                      </p:cBhvr>
                                      <p:tavLst>
                                        <p:tav tm="0">
                                          <p:val>
                                            <p:fltVal val="0"/>
                                          </p:val>
                                        </p:tav>
                                        <p:tav tm="100000">
                                          <p:val>
                                            <p:strVal val="#ppt_w"/>
                                          </p:val>
                                        </p:tav>
                                      </p:tavLst>
                                    </p:anim>
                                    <p:anim calcmode="lin" valueType="num">
                                      <p:cBhvr>
                                        <p:cTn id="116" dur="1000" fill="hold"/>
                                        <p:tgtEl>
                                          <p:spTgt spid="339"/>
                                        </p:tgtEl>
                                        <p:attrNameLst>
                                          <p:attrName>ppt_h</p:attrName>
                                        </p:attrNameLst>
                                      </p:cBhvr>
                                      <p:tavLst>
                                        <p:tav tm="0">
                                          <p:val>
                                            <p:fltVal val="0"/>
                                          </p:val>
                                        </p:tav>
                                        <p:tav tm="100000">
                                          <p:val>
                                            <p:strVal val="#ppt_h"/>
                                          </p:val>
                                        </p:tav>
                                      </p:tavLst>
                                    </p:anim>
                                    <p:anim calcmode="lin" valueType="num">
                                      <p:cBhvr>
                                        <p:cTn id="117" dur="1000" fill="hold"/>
                                        <p:tgtEl>
                                          <p:spTgt spid="339"/>
                                        </p:tgtEl>
                                        <p:attrNameLst>
                                          <p:attrName>style.rotation</p:attrName>
                                        </p:attrNameLst>
                                      </p:cBhvr>
                                      <p:tavLst>
                                        <p:tav tm="0">
                                          <p:val>
                                            <p:fltVal val="90"/>
                                          </p:val>
                                        </p:tav>
                                        <p:tav tm="100000">
                                          <p:val>
                                            <p:fltVal val="0"/>
                                          </p:val>
                                        </p:tav>
                                      </p:tavLst>
                                    </p:anim>
                                    <p:animEffect transition="in" filter="fade">
                                      <p:cBhvr>
                                        <p:cTn id="118" dur="1000"/>
                                        <p:tgtEl>
                                          <p:spTgt spid="339"/>
                                        </p:tgtEl>
                                      </p:cBhvr>
                                    </p:animEffect>
                                  </p:childTnLst>
                                </p:cTn>
                              </p:par>
                              <p:par>
                                <p:cTn id="119" presetID="31" presetClass="entr" presetSubtype="0" fill="hold" nodeType="withEffect">
                                  <p:stCondLst>
                                    <p:cond delay="0"/>
                                  </p:stCondLst>
                                  <p:childTnLst>
                                    <p:set>
                                      <p:cBhvr>
                                        <p:cTn id="120" dur="1" fill="hold">
                                          <p:stCondLst>
                                            <p:cond delay="0"/>
                                          </p:stCondLst>
                                        </p:cTn>
                                        <p:tgtEl>
                                          <p:spTgt spid="332"/>
                                        </p:tgtEl>
                                        <p:attrNameLst>
                                          <p:attrName>style.visibility</p:attrName>
                                        </p:attrNameLst>
                                      </p:cBhvr>
                                      <p:to>
                                        <p:strVal val="visible"/>
                                      </p:to>
                                    </p:set>
                                    <p:anim calcmode="lin" valueType="num">
                                      <p:cBhvr>
                                        <p:cTn id="121" dur="1000" fill="hold"/>
                                        <p:tgtEl>
                                          <p:spTgt spid="332"/>
                                        </p:tgtEl>
                                        <p:attrNameLst>
                                          <p:attrName>ppt_w</p:attrName>
                                        </p:attrNameLst>
                                      </p:cBhvr>
                                      <p:tavLst>
                                        <p:tav tm="0">
                                          <p:val>
                                            <p:fltVal val="0"/>
                                          </p:val>
                                        </p:tav>
                                        <p:tav tm="100000">
                                          <p:val>
                                            <p:strVal val="#ppt_w"/>
                                          </p:val>
                                        </p:tav>
                                      </p:tavLst>
                                    </p:anim>
                                    <p:anim calcmode="lin" valueType="num">
                                      <p:cBhvr>
                                        <p:cTn id="122" dur="1000" fill="hold"/>
                                        <p:tgtEl>
                                          <p:spTgt spid="332"/>
                                        </p:tgtEl>
                                        <p:attrNameLst>
                                          <p:attrName>ppt_h</p:attrName>
                                        </p:attrNameLst>
                                      </p:cBhvr>
                                      <p:tavLst>
                                        <p:tav tm="0">
                                          <p:val>
                                            <p:fltVal val="0"/>
                                          </p:val>
                                        </p:tav>
                                        <p:tav tm="100000">
                                          <p:val>
                                            <p:strVal val="#ppt_h"/>
                                          </p:val>
                                        </p:tav>
                                      </p:tavLst>
                                    </p:anim>
                                    <p:anim calcmode="lin" valueType="num">
                                      <p:cBhvr>
                                        <p:cTn id="123" dur="1000" fill="hold"/>
                                        <p:tgtEl>
                                          <p:spTgt spid="332"/>
                                        </p:tgtEl>
                                        <p:attrNameLst>
                                          <p:attrName>style.rotation</p:attrName>
                                        </p:attrNameLst>
                                      </p:cBhvr>
                                      <p:tavLst>
                                        <p:tav tm="0">
                                          <p:val>
                                            <p:fltVal val="90"/>
                                          </p:val>
                                        </p:tav>
                                        <p:tav tm="100000">
                                          <p:val>
                                            <p:fltVal val="0"/>
                                          </p:val>
                                        </p:tav>
                                      </p:tavLst>
                                    </p:anim>
                                    <p:animEffect transition="in" filter="fade">
                                      <p:cBhvr>
                                        <p:cTn id="124" dur="1000"/>
                                        <p:tgtEl>
                                          <p:spTgt spid="332"/>
                                        </p:tgtEl>
                                      </p:cBhvr>
                                    </p:animEffect>
                                  </p:childTnLst>
                                </p:cTn>
                              </p:par>
                              <p:par>
                                <p:cTn id="125" presetID="31" presetClass="entr" presetSubtype="0" fill="hold" nodeType="withEffect">
                                  <p:stCondLst>
                                    <p:cond delay="0"/>
                                  </p:stCondLst>
                                  <p:childTnLst>
                                    <p:set>
                                      <p:cBhvr>
                                        <p:cTn id="126" dur="1" fill="hold">
                                          <p:stCondLst>
                                            <p:cond delay="0"/>
                                          </p:stCondLst>
                                        </p:cTn>
                                        <p:tgtEl>
                                          <p:spTgt spid="325"/>
                                        </p:tgtEl>
                                        <p:attrNameLst>
                                          <p:attrName>style.visibility</p:attrName>
                                        </p:attrNameLst>
                                      </p:cBhvr>
                                      <p:to>
                                        <p:strVal val="visible"/>
                                      </p:to>
                                    </p:set>
                                    <p:anim calcmode="lin" valueType="num">
                                      <p:cBhvr>
                                        <p:cTn id="127" dur="1000" fill="hold"/>
                                        <p:tgtEl>
                                          <p:spTgt spid="325"/>
                                        </p:tgtEl>
                                        <p:attrNameLst>
                                          <p:attrName>ppt_w</p:attrName>
                                        </p:attrNameLst>
                                      </p:cBhvr>
                                      <p:tavLst>
                                        <p:tav tm="0">
                                          <p:val>
                                            <p:fltVal val="0"/>
                                          </p:val>
                                        </p:tav>
                                        <p:tav tm="100000">
                                          <p:val>
                                            <p:strVal val="#ppt_w"/>
                                          </p:val>
                                        </p:tav>
                                      </p:tavLst>
                                    </p:anim>
                                    <p:anim calcmode="lin" valueType="num">
                                      <p:cBhvr>
                                        <p:cTn id="128" dur="1000" fill="hold"/>
                                        <p:tgtEl>
                                          <p:spTgt spid="325"/>
                                        </p:tgtEl>
                                        <p:attrNameLst>
                                          <p:attrName>ppt_h</p:attrName>
                                        </p:attrNameLst>
                                      </p:cBhvr>
                                      <p:tavLst>
                                        <p:tav tm="0">
                                          <p:val>
                                            <p:fltVal val="0"/>
                                          </p:val>
                                        </p:tav>
                                        <p:tav tm="100000">
                                          <p:val>
                                            <p:strVal val="#ppt_h"/>
                                          </p:val>
                                        </p:tav>
                                      </p:tavLst>
                                    </p:anim>
                                    <p:anim calcmode="lin" valueType="num">
                                      <p:cBhvr>
                                        <p:cTn id="129" dur="1000" fill="hold"/>
                                        <p:tgtEl>
                                          <p:spTgt spid="325"/>
                                        </p:tgtEl>
                                        <p:attrNameLst>
                                          <p:attrName>style.rotation</p:attrName>
                                        </p:attrNameLst>
                                      </p:cBhvr>
                                      <p:tavLst>
                                        <p:tav tm="0">
                                          <p:val>
                                            <p:fltVal val="90"/>
                                          </p:val>
                                        </p:tav>
                                        <p:tav tm="100000">
                                          <p:val>
                                            <p:fltVal val="0"/>
                                          </p:val>
                                        </p:tav>
                                      </p:tavLst>
                                    </p:anim>
                                    <p:animEffect transition="in" filter="fade">
                                      <p:cBhvr>
                                        <p:cTn id="130" dur="1000"/>
                                        <p:tgtEl>
                                          <p:spTgt spid="325"/>
                                        </p:tgtEl>
                                      </p:cBhvr>
                                    </p:animEffect>
                                  </p:childTnLst>
                                </p:cTn>
                              </p:par>
                              <p:par>
                                <p:cTn id="131" presetID="31" presetClass="entr" presetSubtype="0" fill="hold" nodeType="withEffect">
                                  <p:stCondLst>
                                    <p:cond delay="250"/>
                                  </p:stCondLst>
                                  <p:childTnLst>
                                    <p:set>
                                      <p:cBhvr>
                                        <p:cTn id="132" dur="1" fill="hold">
                                          <p:stCondLst>
                                            <p:cond delay="0"/>
                                          </p:stCondLst>
                                        </p:cTn>
                                        <p:tgtEl>
                                          <p:spTgt spid="317"/>
                                        </p:tgtEl>
                                        <p:attrNameLst>
                                          <p:attrName>style.visibility</p:attrName>
                                        </p:attrNameLst>
                                      </p:cBhvr>
                                      <p:to>
                                        <p:strVal val="visible"/>
                                      </p:to>
                                    </p:set>
                                    <p:anim calcmode="lin" valueType="num">
                                      <p:cBhvr>
                                        <p:cTn id="133" dur="1000" fill="hold"/>
                                        <p:tgtEl>
                                          <p:spTgt spid="317"/>
                                        </p:tgtEl>
                                        <p:attrNameLst>
                                          <p:attrName>ppt_w</p:attrName>
                                        </p:attrNameLst>
                                      </p:cBhvr>
                                      <p:tavLst>
                                        <p:tav tm="0">
                                          <p:val>
                                            <p:fltVal val="0"/>
                                          </p:val>
                                        </p:tav>
                                        <p:tav tm="100000">
                                          <p:val>
                                            <p:strVal val="#ppt_w"/>
                                          </p:val>
                                        </p:tav>
                                      </p:tavLst>
                                    </p:anim>
                                    <p:anim calcmode="lin" valueType="num">
                                      <p:cBhvr>
                                        <p:cTn id="134" dur="1000" fill="hold"/>
                                        <p:tgtEl>
                                          <p:spTgt spid="317"/>
                                        </p:tgtEl>
                                        <p:attrNameLst>
                                          <p:attrName>ppt_h</p:attrName>
                                        </p:attrNameLst>
                                      </p:cBhvr>
                                      <p:tavLst>
                                        <p:tav tm="0">
                                          <p:val>
                                            <p:fltVal val="0"/>
                                          </p:val>
                                        </p:tav>
                                        <p:tav tm="100000">
                                          <p:val>
                                            <p:strVal val="#ppt_h"/>
                                          </p:val>
                                        </p:tav>
                                      </p:tavLst>
                                    </p:anim>
                                    <p:anim calcmode="lin" valueType="num">
                                      <p:cBhvr>
                                        <p:cTn id="135" dur="1000" fill="hold"/>
                                        <p:tgtEl>
                                          <p:spTgt spid="317"/>
                                        </p:tgtEl>
                                        <p:attrNameLst>
                                          <p:attrName>style.rotation</p:attrName>
                                        </p:attrNameLst>
                                      </p:cBhvr>
                                      <p:tavLst>
                                        <p:tav tm="0">
                                          <p:val>
                                            <p:fltVal val="90"/>
                                          </p:val>
                                        </p:tav>
                                        <p:tav tm="100000">
                                          <p:val>
                                            <p:fltVal val="0"/>
                                          </p:val>
                                        </p:tav>
                                      </p:tavLst>
                                    </p:anim>
                                    <p:animEffect transition="in" filter="fade">
                                      <p:cBhvr>
                                        <p:cTn id="136" dur="1000"/>
                                        <p:tgtEl>
                                          <p:spTgt spid="317"/>
                                        </p:tgtEl>
                                      </p:cBhvr>
                                    </p:animEffect>
                                  </p:childTnLst>
                                </p:cTn>
                              </p:par>
                              <p:par>
                                <p:cTn id="137" presetID="31" presetClass="entr" presetSubtype="0" fill="hold" nodeType="withEffect">
                                  <p:stCondLst>
                                    <p:cond delay="0"/>
                                  </p:stCondLst>
                                  <p:childTnLst>
                                    <p:set>
                                      <p:cBhvr>
                                        <p:cTn id="138" dur="1" fill="hold">
                                          <p:stCondLst>
                                            <p:cond delay="0"/>
                                          </p:stCondLst>
                                        </p:cTn>
                                        <p:tgtEl>
                                          <p:spTgt spid="310"/>
                                        </p:tgtEl>
                                        <p:attrNameLst>
                                          <p:attrName>style.visibility</p:attrName>
                                        </p:attrNameLst>
                                      </p:cBhvr>
                                      <p:to>
                                        <p:strVal val="visible"/>
                                      </p:to>
                                    </p:set>
                                    <p:anim calcmode="lin" valueType="num">
                                      <p:cBhvr>
                                        <p:cTn id="139" dur="1000" fill="hold"/>
                                        <p:tgtEl>
                                          <p:spTgt spid="310"/>
                                        </p:tgtEl>
                                        <p:attrNameLst>
                                          <p:attrName>ppt_w</p:attrName>
                                        </p:attrNameLst>
                                      </p:cBhvr>
                                      <p:tavLst>
                                        <p:tav tm="0">
                                          <p:val>
                                            <p:fltVal val="0"/>
                                          </p:val>
                                        </p:tav>
                                        <p:tav tm="100000">
                                          <p:val>
                                            <p:strVal val="#ppt_w"/>
                                          </p:val>
                                        </p:tav>
                                      </p:tavLst>
                                    </p:anim>
                                    <p:anim calcmode="lin" valueType="num">
                                      <p:cBhvr>
                                        <p:cTn id="140" dur="1000" fill="hold"/>
                                        <p:tgtEl>
                                          <p:spTgt spid="310"/>
                                        </p:tgtEl>
                                        <p:attrNameLst>
                                          <p:attrName>ppt_h</p:attrName>
                                        </p:attrNameLst>
                                      </p:cBhvr>
                                      <p:tavLst>
                                        <p:tav tm="0">
                                          <p:val>
                                            <p:fltVal val="0"/>
                                          </p:val>
                                        </p:tav>
                                        <p:tav tm="100000">
                                          <p:val>
                                            <p:strVal val="#ppt_h"/>
                                          </p:val>
                                        </p:tav>
                                      </p:tavLst>
                                    </p:anim>
                                    <p:anim calcmode="lin" valueType="num">
                                      <p:cBhvr>
                                        <p:cTn id="141" dur="1000" fill="hold"/>
                                        <p:tgtEl>
                                          <p:spTgt spid="310"/>
                                        </p:tgtEl>
                                        <p:attrNameLst>
                                          <p:attrName>style.rotation</p:attrName>
                                        </p:attrNameLst>
                                      </p:cBhvr>
                                      <p:tavLst>
                                        <p:tav tm="0">
                                          <p:val>
                                            <p:fltVal val="90"/>
                                          </p:val>
                                        </p:tav>
                                        <p:tav tm="100000">
                                          <p:val>
                                            <p:fltVal val="0"/>
                                          </p:val>
                                        </p:tav>
                                      </p:tavLst>
                                    </p:anim>
                                    <p:animEffect transition="in" filter="fade">
                                      <p:cBhvr>
                                        <p:cTn id="142" dur="1000"/>
                                        <p:tgtEl>
                                          <p:spTgt spid="310"/>
                                        </p:tgtEl>
                                      </p:cBhvr>
                                    </p:animEffect>
                                  </p:childTnLst>
                                </p:cTn>
                              </p:par>
                              <p:par>
                                <p:cTn id="143" presetID="31" presetClass="entr" presetSubtype="0" fill="hold" nodeType="withEffect">
                                  <p:stCondLst>
                                    <p:cond delay="0"/>
                                  </p:stCondLst>
                                  <p:childTnLst>
                                    <p:set>
                                      <p:cBhvr>
                                        <p:cTn id="144" dur="1" fill="hold">
                                          <p:stCondLst>
                                            <p:cond delay="0"/>
                                          </p:stCondLst>
                                        </p:cTn>
                                        <p:tgtEl>
                                          <p:spTgt spid="307"/>
                                        </p:tgtEl>
                                        <p:attrNameLst>
                                          <p:attrName>style.visibility</p:attrName>
                                        </p:attrNameLst>
                                      </p:cBhvr>
                                      <p:to>
                                        <p:strVal val="visible"/>
                                      </p:to>
                                    </p:set>
                                    <p:anim calcmode="lin" valueType="num">
                                      <p:cBhvr>
                                        <p:cTn id="145" dur="1000" fill="hold"/>
                                        <p:tgtEl>
                                          <p:spTgt spid="307"/>
                                        </p:tgtEl>
                                        <p:attrNameLst>
                                          <p:attrName>ppt_w</p:attrName>
                                        </p:attrNameLst>
                                      </p:cBhvr>
                                      <p:tavLst>
                                        <p:tav tm="0">
                                          <p:val>
                                            <p:fltVal val="0"/>
                                          </p:val>
                                        </p:tav>
                                        <p:tav tm="100000">
                                          <p:val>
                                            <p:strVal val="#ppt_w"/>
                                          </p:val>
                                        </p:tav>
                                      </p:tavLst>
                                    </p:anim>
                                    <p:anim calcmode="lin" valueType="num">
                                      <p:cBhvr>
                                        <p:cTn id="146" dur="1000" fill="hold"/>
                                        <p:tgtEl>
                                          <p:spTgt spid="307"/>
                                        </p:tgtEl>
                                        <p:attrNameLst>
                                          <p:attrName>ppt_h</p:attrName>
                                        </p:attrNameLst>
                                      </p:cBhvr>
                                      <p:tavLst>
                                        <p:tav tm="0">
                                          <p:val>
                                            <p:fltVal val="0"/>
                                          </p:val>
                                        </p:tav>
                                        <p:tav tm="100000">
                                          <p:val>
                                            <p:strVal val="#ppt_h"/>
                                          </p:val>
                                        </p:tav>
                                      </p:tavLst>
                                    </p:anim>
                                    <p:anim calcmode="lin" valueType="num">
                                      <p:cBhvr>
                                        <p:cTn id="147" dur="1000" fill="hold"/>
                                        <p:tgtEl>
                                          <p:spTgt spid="307"/>
                                        </p:tgtEl>
                                        <p:attrNameLst>
                                          <p:attrName>style.rotation</p:attrName>
                                        </p:attrNameLst>
                                      </p:cBhvr>
                                      <p:tavLst>
                                        <p:tav tm="0">
                                          <p:val>
                                            <p:fltVal val="90"/>
                                          </p:val>
                                        </p:tav>
                                        <p:tav tm="100000">
                                          <p:val>
                                            <p:fltVal val="0"/>
                                          </p:val>
                                        </p:tav>
                                      </p:tavLst>
                                    </p:anim>
                                    <p:animEffect transition="in" filter="fade">
                                      <p:cBhvr>
                                        <p:cTn id="148" dur="1000"/>
                                        <p:tgtEl>
                                          <p:spTgt spid="307"/>
                                        </p:tgtEl>
                                      </p:cBhvr>
                                    </p:animEffect>
                                  </p:childTnLst>
                                </p:cTn>
                              </p:par>
                              <p:par>
                                <p:cTn id="149" presetID="31" presetClass="entr" presetSubtype="0" fill="hold" nodeType="withEffect">
                                  <p:stCondLst>
                                    <p:cond delay="0"/>
                                  </p:stCondLst>
                                  <p:childTnLst>
                                    <p:set>
                                      <p:cBhvr>
                                        <p:cTn id="150" dur="1" fill="hold">
                                          <p:stCondLst>
                                            <p:cond delay="0"/>
                                          </p:stCondLst>
                                        </p:cTn>
                                        <p:tgtEl>
                                          <p:spTgt spid="301"/>
                                        </p:tgtEl>
                                        <p:attrNameLst>
                                          <p:attrName>style.visibility</p:attrName>
                                        </p:attrNameLst>
                                      </p:cBhvr>
                                      <p:to>
                                        <p:strVal val="visible"/>
                                      </p:to>
                                    </p:set>
                                    <p:anim calcmode="lin" valueType="num">
                                      <p:cBhvr>
                                        <p:cTn id="151" dur="1000" fill="hold"/>
                                        <p:tgtEl>
                                          <p:spTgt spid="301"/>
                                        </p:tgtEl>
                                        <p:attrNameLst>
                                          <p:attrName>ppt_w</p:attrName>
                                        </p:attrNameLst>
                                      </p:cBhvr>
                                      <p:tavLst>
                                        <p:tav tm="0">
                                          <p:val>
                                            <p:fltVal val="0"/>
                                          </p:val>
                                        </p:tav>
                                        <p:tav tm="100000">
                                          <p:val>
                                            <p:strVal val="#ppt_w"/>
                                          </p:val>
                                        </p:tav>
                                      </p:tavLst>
                                    </p:anim>
                                    <p:anim calcmode="lin" valueType="num">
                                      <p:cBhvr>
                                        <p:cTn id="152" dur="1000" fill="hold"/>
                                        <p:tgtEl>
                                          <p:spTgt spid="301"/>
                                        </p:tgtEl>
                                        <p:attrNameLst>
                                          <p:attrName>ppt_h</p:attrName>
                                        </p:attrNameLst>
                                      </p:cBhvr>
                                      <p:tavLst>
                                        <p:tav tm="0">
                                          <p:val>
                                            <p:fltVal val="0"/>
                                          </p:val>
                                        </p:tav>
                                        <p:tav tm="100000">
                                          <p:val>
                                            <p:strVal val="#ppt_h"/>
                                          </p:val>
                                        </p:tav>
                                      </p:tavLst>
                                    </p:anim>
                                    <p:anim calcmode="lin" valueType="num">
                                      <p:cBhvr>
                                        <p:cTn id="153" dur="1000" fill="hold"/>
                                        <p:tgtEl>
                                          <p:spTgt spid="301"/>
                                        </p:tgtEl>
                                        <p:attrNameLst>
                                          <p:attrName>style.rotation</p:attrName>
                                        </p:attrNameLst>
                                      </p:cBhvr>
                                      <p:tavLst>
                                        <p:tav tm="0">
                                          <p:val>
                                            <p:fltVal val="90"/>
                                          </p:val>
                                        </p:tav>
                                        <p:tav tm="100000">
                                          <p:val>
                                            <p:fltVal val="0"/>
                                          </p:val>
                                        </p:tav>
                                      </p:tavLst>
                                    </p:anim>
                                    <p:animEffect transition="in" filter="fade">
                                      <p:cBhvr>
                                        <p:cTn id="154" dur="1000"/>
                                        <p:tgtEl>
                                          <p:spTgt spid="301"/>
                                        </p:tgtEl>
                                      </p:cBhvr>
                                    </p:animEffect>
                                  </p:childTnLst>
                                </p:cTn>
                              </p:par>
                              <p:par>
                                <p:cTn id="155" presetID="31" presetClass="entr" presetSubtype="0" fill="hold" nodeType="withEffect">
                                  <p:stCondLst>
                                    <p:cond delay="250"/>
                                  </p:stCondLst>
                                  <p:childTnLst>
                                    <p:set>
                                      <p:cBhvr>
                                        <p:cTn id="156" dur="1" fill="hold">
                                          <p:stCondLst>
                                            <p:cond delay="0"/>
                                          </p:stCondLst>
                                        </p:cTn>
                                        <p:tgtEl>
                                          <p:spTgt spid="346"/>
                                        </p:tgtEl>
                                        <p:attrNameLst>
                                          <p:attrName>style.visibility</p:attrName>
                                        </p:attrNameLst>
                                      </p:cBhvr>
                                      <p:to>
                                        <p:strVal val="visible"/>
                                      </p:to>
                                    </p:set>
                                    <p:anim calcmode="lin" valueType="num">
                                      <p:cBhvr>
                                        <p:cTn id="157" dur="1000" fill="hold"/>
                                        <p:tgtEl>
                                          <p:spTgt spid="346"/>
                                        </p:tgtEl>
                                        <p:attrNameLst>
                                          <p:attrName>ppt_w</p:attrName>
                                        </p:attrNameLst>
                                      </p:cBhvr>
                                      <p:tavLst>
                                        <p:tav tm="0">
                                          <p:val>
                                            <p:fltVal val="0"/>
                                          </p:val>
                                        </p:tav>
                                        <p:tav tm="100000">
                                          <p:val>
                                            <p:strVal val="#ppt_w"/>
                                          </p:val>
                                        </p:tav>
                                      </p:tavLst>
                                    </p:anim>
                                    <p:anim calcmode="lin" valueType="num">
                                      <p:cBhvr>
                                        <p:cTn id="158" dur="1000" fill="hold"/>
                                        <p:tgtEl>
                                          <p:spTgt spid="346"/>
                                        </p:tgtEl>
                                        <p:attrNameLst>
                                          <p:attrName>ppt_h</p:attrName>
                                        </p:attrNameLst>
                                      </p:cBhvr>
                                      <p:tavLst>
                                        <p:tav tm="0">
                                          <p:val>
                                            <p:fltVal val="0"/>
                                          </p:val>
                                        </p:tav>
                                        <p:tav tm="100000">
                                          <p:val>
                                            <p:strVal val="#ppt_h"/>
                                          </p:val>
                                        </p:tav>
                                      </p:tavLst>
                                    </p:anim>
                                    <p:anim calcmode="lin" valueType="num">
                                      <p:cBhvr>
                                        <p:cTn id="159" dur="1000" fill="hold"/>
                                        <p:tgtEl>
                                          <p:spTgt spid="346"/>
                                        </p:tgtEl>
                                        <p:attrNameLst>
                                          <p:attrName>style.rotation</p:attrName>
                                        </p:attrNameLst>
                                      </p:cBhvr>
                                      <p:tavLst>
                                        <p:tav tm="0">
                                          <p:val>
                                            <p:fltVal val="90"/>
                                          </p:val>
                                        </p:tav>
                                        <p:tav tm="100000">
                                          <p:val>
                                            <p:fltVal val="0"/>
                                          </p:val>
                                        </p:tav>
                                      </p:tavLst>
                                    </p:anim>
                                    <p:animEffect transition="in" filter="fade">
                                      <p:cBhvr>
                                        <p:cTn id="160" dur="1000"/>
                                        <p:tgtEl>
                                          <p:spTgt spid="346"/>
                                        </p:tgtEl>
                                      </p:cBhvr>
                                    </p:animEffect>
                                  </p:childTnLst>
                                </p:cTn>
                              </p:par>
                              <p:par>
                                <p:cTn id="161" presetID="31" presetClass="entr" presetSubtype="0" fill="hold" nodeType="withEffect">
                                  <p:stCondLst>
                                    <p:cond delay="0"/>
                                  </p:stCondLst>
                                  <p:childTnLst>
                                    <p:set>
                                      <p:cBhvr>
                                        <p:cTn id="162" dur="1" fill="hold">
                                          <p:stCondLst>
                                            <p:cond delay="0"/>
                                          </p:stCondLst>
                                        </p:cTn>
                                        <p:tgtEl>
                                          <p:spTgt spid="336"/>
                                        </p:tgtEl>
                                        <p:attrNameLst>
                                          <p:attrName>style.visibility</p:attrName>
                                        </p:attrNameLst>
                                      </p:cBhvr>
                                      <p:to>
                                        <p:strVal val="visible"/>
                                      </p:to>
                                    </p:set>
                                    <p:anim calcmode="lin" valueType="num">
                                      <p:cBhvr>
                                        <p:cTn id="163" dur="1000" fill="hold"/>
                                        <p:tgtEl>
                                          <p:spTgt spid="336"/>
                                        </p:tgtEl>
                                        <p:attrNameLst>
                                          <p:attrName>ppt_w</p:attrName>
                                        </p:attrNameLst>
                                      </p:cBhvr>
                                      <p:tavLst>
                                        <p:tav tm="0">
                                          <p:val>
                                            <p:fltVal val="0"/>
                                          </p:val>
                                        </p:tav>
                                        <p:tav tm="100000">
                                          <p:val>
                                            <p:strVal val="#ppt_w"/>
                                          </p:val>
                                        </p:tav>
                                      </p:tavLst>
                                    </p:anim>
                                    <p:anim calcmode="lin" valueType="num">
                                      <p:cBhvr>
                                        <p:cTn id="164" dur="1000" fill="hold"/>
                                        <p:tgtEl>
                                          <p:spTgt spid="336"/>
                                        </p:tgtEl>
                                        <p:attrNameLst>
                                          <p:attrName>ppt_h</p:attrName>
                                        </p:attrNameLst>
                                      </p:cBhvr>
                                      <p:tavLst>
                                        <p:tav tm="0">
                                          <p:val>
                                            <p:fltVal val="0"/>
                                          </p:val>
                                        </p:tav>
                                        <p:tav tm="100000">
                                          <p:val>
                                            <p:strVal val="#ppt_h"/>
                                          </p:val>
                                        </p:tav>
                                      </p:tavLst>
                                    </p:anim>
                                    <p:anim calcmode="lin" valueType="num">
                                      <p:cBhvr>
                                        <p:cTn id="165" dur="1000" fill="hold"/>
                                        <p:tgtEl>
                                          <p:spTgt spid="336"/>
                                        </p:tgtEl>
                                        <p:attrNameLst>
                                          <p:attrName>style.rotation</p:attrName>
                                        </p:attrNameLst>
                                      </p:cBhvr>
                                      <p:tavLst>
                                        <p:tav tm="0">
                                          <p:val>
                                            <p:fltVal val="90"/>
                                          </p:val>
                                        </p:tav>
                                        <p:tav tm="100000">
                                          <p:val>
                                            <p:fltVal val="0"/>
                                          </p:val>
                                        </p:tav>
                                      </p:tavLst>
                                    </p:anim>
                                    <p:animEffect transition="in" filter="fade">
                                      <p:cBhvr>
                                        <p:cTn id="166" dur="1000"/>
                                        <p:tgtEl>
                                          <p:spTgt spid="336"/>
                                        </p:tgtEl>
                                      </p:cBhvr>
                                    </p:animEffect>
                                  </p:childTnLst>
                                </p:cTn>
                              </p:par>
                              <p:par>
                                <p:cTn id="167" presetID="31" presetClass="entr" presetSubtype="0" fill="hold" nodeType="withEffect">
                                  <p:stCondLst>
                                    <p:cond delay="0"/>
                                  </p:stCondLst>
                                  <p:childTnLst>
                                    <p:set>
                                      <p:cBhvr>
                                        <p:cTn id="168" dur="1" fill="hold">
                                          <p:stCondLst>
                                            <p:cond delay="0"/>
                                          </p:stCondLst>
                                        </p:cTn>
                                        <p:tgtEl>
                                          <p:spTgt spid="326"/>
                                        </p:tgtEl>
                                        <p:attrNameLst>
                                          <p:attrName>style.visibility</p:attrName>
                                        </p:attrNameLst>
                                      </p:cBhvr>
                                      <p:to>
                                        <p:strVal val="visible"/>
                                      </p:to>
                                    </p:set>
                                    <p:anim calcmode="lin" valueType="num">
                                      <p:cBhvr>
                                        <p:cTn id="169" dur="1000" fill="hold"/>
                                        <p:tgtEl>
                                          <p:spTgt spid="326"/>
                                        </p:tgtEl>
                                        <p:attrNameLst>
                                          <p:attrName>ppt_w</p:attrName>
                                        </p:attrNameLst>
                                      </p:cBhvr>
                                      <p:tavLst>
                                        <p:tav tm="0">
                                          <p:val>
                                            <p:fltVal val="0"/>
                                          </p:val>
                                        </p:tav>
                                        <p:tav tm="100000">
                                          <p:val>
                                            <p:strVal val="#ppt_w"/>
                                          </p:val>
                                        </p:tav>
                                      </p:tavLst>
                                    </p:anim>
                                    <p:anim calcmode="lin" valueType="num">
                                      <p:cBhvr>
                                        <p:cTn id="170" dur="1000" fill="hold"/>
                                        <p:tgtEl>
                                          <p:spTgt spid="326"/>
                                        </p:tgtEl>
                                        <p:attrNameLst>
                                          <p:attrName>ppt_h</p:attrName>
                                        </p:attrNameLst>
                                      </p:cBhvr>
                                      <p:tavLst>
                                        <p:tav tm="0">
                                          <p:val>
                                            <p:fltVal val="0"/>
                                          </p:val>
                                        </p:tav>
                                        <p:tav tm="100000">
                                          <p:val>
                                            <p:strVal val="#ppt_h"/>
                                          </p:val>
                                        </p:tav>
                                      </p:tavLst>
                                    </p:anim>
                                    <p:anim calcmode="lin" valueType="num">
                                      <p:cBhvr>
                                        <p:cTn id="171" dur="1000" fill="hold"/>
                                        <p:tgtEl>
                                          <p:spTgt spid="326"/>
                                        </p:tgtEl>
                                        <p:attrNameLst>
                                          <p:attrName>style.rotation</p:attrName>
                                        </p:attrNameLst>
                                      </p:cBhvr>
                                      <p:tavLst>
                                        <p:tav tm="0">
                                          <p:val>
                                            <p:fltVal val="90"/>
                                          </p:val>
                                        </p:tav>
                                        <p:tav tm="100000">
                                          <p:val>
                                            <p:fltVal val="0"/>
                                          </p:val>
                                        </p:tav>
                                      </p:tavLst>
                                    </p:anim>
                                    <p:animEffect transition="in" filter="fade">
                                      <p:cBhvr>
                                        <p:cTn id="172" dur="1000"/>
                                        <p:tgtEl>
                                          <p:spTgt spid="326"/>
                                        </p:tgtEl>
                                      </p:cBhvr>
                                    </p:animEffect>
                                  </p:childTnLst>
                                </p:cTn>
                              </p:par>
                              <p:par>
                                <p:cTn id="173" presetID="31" presetClass="entr" presetSubtype="0" fill="hold" nodeType="withEffect">
                                  <p:stCondLst>
                                    <p:cond delay="250"/>
                                  </p:stCondLst>
                                  <p:childTnLst>
                                    <p:set>
                                      <p:cBhvr>
                                        <p:cTn id="174" dur="1" fill="hold">
                                          <p:stCondLst>
                                            <p:cond delay="0"/>
                                          </p:stCondLst>
                                        </p:cTn>
                                        <p:tgtEl>
                                          <p:spTgt spid="318"/>
                                        </p:tgtEl>
                                        <p:attrNameLst>
                                          <p:attrName>style.visibility</p:attrName>
                                        </p:attrNameLst>
                                      </p:cBhvr>
                                      <p:to>
                                        <p:strVal val="visible"/>
                                      </p:to>
                                    </p:set>
                                    <p:anim calcmode="lin" valueType="num">
                                      <p:cBhvr>
                                        <p:cTn id="175" dur="1000" fill="hold"/>
                                        <p:tgtEl>
                                          <p:spTgt spid="318"/>
                                        </p:tgtEl>
                                        <p:attrNameLst>
                                          <p:attrName>ppt_w</p:attrName>
                                        </p:attrNameLst>
                                      </p:cBhvr>
                                      <p:tavLst>
                                        <p:tav tm="0">
                                          <p:val>
                                            <p:fltVal val="0"/>
                                          </p:val>
                                        </p:tav>
                                        <p:tav tm="100000">
                                          <p:val>
                                            <p:strVal val="#ppt_w"/>
                                          </p:val>
                                        </p:tav>
                                      </p:tavLst>
                                    </p:anim>
                                    <p:anim calcmode="lin" valueType="num">
                                      <p:cBhvr>
                                        <p:cTn id="176" dur="1000" fill="hold"/>
                                        <p:tgtEl>
                                          <p:spTgt spid="318"/>
                                        </p:tgtEl>
                                        <p:attrNameLst>
                                          <p:attrName>ppt_h</p:attrName>
                                        </p:attrNameLst>
                                      </p:cBhvr>
                                      <p:tavLst>
                                        <p:tav tm="0">
                                          <p:val>
                                            <p:fltVal val="0"/>
                                          </p:val>
                                        </p:tav>
                                        <p:tav tm="100000">
                                          <p:val>
                                            <p:strVal val="#ppt_h"/>
                                          </p:val>
                                        </p:tav>
                                      </p:tavLst>
                                    </p:anim>
                                    <p:anim calcmode="lin" valueType="num">
                                      <p:cBhvr>
                                        <p:cTn id="177" dur="1000" fill="hold"/>
                                        <p:tgtEl>
                                          <p:spTgt spid="318"/>
                                        </p:tgtEl>
                                        <p:attrNameLst>
                                          <p:attrName>style.rotation</p:attrName>
                                        </p:attrNameLst>
                                      </p:cBhvr>
                                      <p:tavLst>
                                        <p:tav tm="0">
                                          <p:val>
                                            <p:fltVal val="90"/>
                                          </p:val>
                                        </p:tav>
                                        <p:tav tm="100000">
                                          <p:val>
                                            <p:fltVal val="0"/>
                                          </p:val>
                                        </p:tav>
                                      </p:tavLst>
                                    </p:anim>
                                    <p:animEffect transition="in" filter="fade">
                                      <p:cBhvr>
                                        <p:cTn id="178" dur="1000"/>
                                        <p:tgtEl>
                                          <p:spTgt spid="318"/>
                                        </p:tgtEl>
                                      </p:cBhvr>
                                    </p:animEffect>
                                  </p:childTnLst>
                                </p:cTn>
                              </p:par>
                              <p:par>
                                <p:cTn id="179" presetID="31" presetClass="entr" presetSubtype="0" fill="hold" nodeType="withEffect">
                                  <p:stCondLst>
                                    <p:cond delay="0"/>
                                  </p:stCondLst>
                                  <p:childTnLst>
                                    <p:set>
                                      <p:cBhvr>
                                        <p:cTn id="180" dur="1" fill="hold">
                                          <p:stCondLst>
                                            <p:cond delay="0"/>
                                          </p:stCondLst>
                                        </p:cTn>
                                        <p:tgtEl>
                                          <p:spTgt spid="308"/>
                                        </p:tgtEl>
                                        <p:attrNameLst>
                                          <p:attrName>style.visibility</p:attrName>
                                        </p:attrNameLst>
                                      </p:cBhvr>
                                      <p:to>
                                        <p:strVal val="visible"/>
                                      </p:to>
                                    </p:set>
                                    <p:anim calcmode="lin" valueType="num">
                                      <p:cBhvr>
                                        <p:cTn id="181" dur="1000" fill="hold"/>
                                        <p:tgtEl>
                                          <p:spTgt spid="308"/>
                                        </p:tgtEl>
                                        <p:attrNameLst>
                                          <p:attrName>ppt_w</p:attrName>
                                        </p:attrNameLst>
                                      </p:cBhvr>
                                      <p:tavLst>
                                        <p:tav tm="0">
                                          <p:val>
                                            <p:fltVal val="0"/>
                                          </p:val>
                                        </p:tav>
                                        <p:tav tm="100000">
                                          <p:val>
                                            <p:strVal val="#ppt_w"/>
                                          </p:val>
                                        </p:tav>
                                      </p:tavLst>
                                    </p:anim>
                                    <p:anim calcmode="lin" valueType="num">
                                      <p:cBhvr>
                                        <p:cTn id="182" dur="1000" fill="hold"/>
                                        <p:tgtEl>
                                          <p:spTgt spid="308"/>
                                        </p:tgtEl>
                                        <p:attrNameLst>
                                          <p:attrName>ppt_h</p:attrName>
                                        </p:attrNameLst>
                                      </p:cBhvr>
                                      <p:tavLst>
                                        <p:tav tm="0">
                                          <p:val>
                                            <p:fltVal val="0"/>
                                          </p:val>
                                        </p:tav>
                                        <p:tav tm="100000">
                                          <p:val>
                                            <p:strVal val="#ppt_h"/>
                                          </p:val>
                                        </p:tav>
                                      </p:tavLst>
                                    </p:anim>
                                    <p:anim calcmode="lin" valueType="num">
                                      <p:cBhvr>
                                        <p:cTn id="183" dur="1000" fill="hold"/>
                                        <p:tgtEl>
                                          <p:spTgt spid="308"/>
                                        </p:tgtEl>
                                        <p:attrNameLst>
                                          <p:attrName>style.rotation</p:attrName>
                                        </p:attrNameLst>
                                      </p:cBhvr>
                                      <p:tavLst>
                                        <p:tav tm="0">
                                          <p:val>
                                            <p:fltVal val="90"/>
                                          </p:val>
                                        </p:tav>
                                        <p:tav tm="100000">
                                          <p:val>
                                            <p:fltVal val="0"/>
                                          </p:val>
                                        </p:tav>
                                      </p:tavLst>
                                    </p:anim>
                                    <p:animEffect transition="in" filter="fade">
                                      <p:cBhvr>
                                        <p:cTn id="184" dur="1000"/>
                                        <p:tgtEl>
                                          <p:spTgt spid="308"/>
                                        </p:tgtEl>
                                      </p:cBhvr>
                                    </p:animEffect>
                                  </p:childTnLst>
                                </p:cTn>
                              </p:par>
                              <p:par>
                                <p:cTn id="185" presetID="31" presetClass="entr" presetSubtype="0" fill="hold" nodeType="withEffect">
                                  <p:stCondLst>
                                    <p:cond delay="0"/>
                                  </p:stCondLst>
                                  <p:childTnLst>
                                    <p:set>
                                      <p:cBhvr>
                                        <p:cTn id="186" dur="1" fill="hold">
                                          <p:stCondLst>
                                            <p:cond delay="0"/>
                                          </p:stCondLst>
                                        </p:cTn>
                                        <p:tgtEl>
                                          <p:spTgt spid="300"/>
                                        </p:tgtEl>
                                        <p:attrNameLst>
                                          <p:attrName>style.visibility</p:attrName>
                                        </p:attrNameLst>
                                      </p:cBhvr>
                                      <p:to>
                                        <p:strVal val="visible"/>
                                      </p:to>
                                    </p:set>
                                    <p:anim calcmode="lin" valueType="num">
                                      <p:cBhvr>
                                        <p:cTn id="187" dur="1000" fill="hold"/>
                                        <p:tgtEl>
                                          <p:spTgt spid="300"/>
                                        </p:tgtEl>
                                        <p:attrNameLst>
                                          <p:attrName>ppt_w</p:attrName>
                                        </p:attrNameLst>
                                      </p:cBhvr>
                                      <p:tavLst>
                                        <p:tav tm="0">
                                          <p:val>
                                            <p:fltVal val="0"/>
                                          </p:val>
                                        </p:tav>
                                        <p:tav tm="100000">
                                          <p:val>
                                            <p:strVal val="#ppt_w"/>
                                          </p:val>
                                        </p:tav>
                                      </p:tavLst>
                                    </p:anim>
                                    <p:anim calcmode="lin" valueType="num">
                                      <p:cBhvr>
                                        <p:cTn id="188" dur="1000" fill="hold"/>
                                        <p:tgtEl>
                                          <p:spTgt spid="300"/>
                                        </p:tgtEl>
                                        <p:attrNameLst>
                                          <p:attrName>ppt_h</p:attrName>
                                        </p:attrNameLst>
                                      </p:cBhvr>
                                      <p:tavLst>
                                        <p:tav tm="0">
                                          <p:val>
                                            <p:fltVal val="0"/>
                                          </p:val>
                                        </p:tav>
                                        <p:tav tm="100000">
                                          <p:val>
                                            <p:strVal val="#ppt_h"/>
                                          </p:val>
                                        </p:tav>
                                      </p:tavLst>
                                    </p:anim>
                                    <p:anim calcmode="lin" valueType="num">
                                      <p:cBhvr>
                                        <p:cTn id="189" dur="1000" fill="hold"/>
                                        <p:tgtEl>
                                          <p:spTgt spid="300"/>
                                        </p:tgtEl>
                                        <p:attrNameLst>
                                          <p:attrName>style.rotation</p:attrName>
                                        </p:attrNameLst>
                                      </p:cBhvr>
                                      <p:tavLst>
                                        <p:tav tm="0">
                                          <p:val>
                                            <p:fltVal val="90"/>
                                          </p:val>
                                        </p:tav>
                                        <p:tav tm="100000">
                                          <p:val>
                                            <p:fltVal val="0"/>
                                          </p:val>
                                        </p:tav>
                                      </p:tavLst>
                                    </p:anim>
                                    <p:animEffect transition="in" filter="fade">
                                      <p:cBhvr>
                                        <p:cTn id="190" dur="1000"/>
                                        <p:tgtEl>
                                          <p:spTgt spid="300"/>
                                        </p:tgtEl>
                                      </p:cBhvr>
                                    </p:animEffect>
                                  </p:childTnLst>
                                </p:cTn>
                              </p:par>
                              <p:par>
                                <p:cTn id="191" presetID="31" presetClass="entr" presetSubtype="0" fill="hold" nodeType="withEffect">
                                  <p:stCondLst>
                                    <p:cond delay="0"/>
                                  </p:stCondLst>
                                  <p:childTnLst>
                                    <p:set>
                                      <p:cBhvr>
                                        <p:cTn id="192" dur="1" fill="hold">
                                          <p:stCondLst>
                                            <p:cond delay="0"/>
                                          </p:stCondLst>
                                        </p:cTn>
                                        <p:tgtEl>
                                          <p:spTgt spid="289"/>
                                        </p:tgtEl>
                                        <p:attrNameLst>
                                          <p:attrName>style.visibility</p:attrName>
                                        </p:attrNameLst>
                                      </p:cBhvr>
                                      <p:to>
                                        <p:strVal val="visible"/>
                                      </p:to>
                                    </p:set>
                                    <p:anim calcmode="lin" valueType="num">
                                      <p:cBhvr>
                                        <p:cTn id="193" dur="1000" fill="hold"/>
                                        <p:tgtEl>
                                          <p:spTgt spid="289"/>
                                        </p:tgtEl>
                                        <p:attrNameLst>
                                          <p:attrName>ppt_w</p:attrName>
                                        </p:attrNameLst>
                                      </p:cBhvr>
                                      <p:tavLst>
                                        <p:tav tm="0">
                                          <p:val>
                                            <p:fltVal val="0"/>
                                          </p:val>
                                        </p:tav>
                                        <p:tav tm="100000">
                                          <p:val>
                                            <p:strVal val="#ppt_w"/>
                                          </p:val>
                                        </p:tav>
                                      </p:tavLst>
                                    </p:anim>
                                    <p:anim calcmode="lin" valueType="num">
                                      <p:cBhvr>
                                        <p:cTn id="194" dur="1000" fill="hold"/>
                                        <p:tgtEl>
                                          <p:spTgt spid="289"/>
                                        </p:tgtEl>
                                        <p:attrNameLst>
                                          <p:attrName>ppt_h</p:attrName>
                                        </p:attrNameLst>
                                      </p:cBhvr>
                                      <p:tavLst>
                                        <p:tav tm="0">
                                          <p:val>
                                            <p:fltVal val="0"/>
                                          </p:val>
                                        </p:tav>
                                        <p:tav tm="100000">
                                          <p:val>
                                            <p:strVal val="#ppt_h"/>
                                          </p:val>
                                        </p:tav>
                                      </p:tavLst>
                                    </p:anim>
                                    <p:anim calcmode="lin" valueType="num">
                                      <p:cBhvr>
                                        <p:cTn id="195" dur="1000" fill="hold"/>
                                        <p:tgtEl>
                                          <p:spTgt spid="289"/>
                                        </p:tgtEl>
                                        <p:attrNameLst>
                                          <p:attrName>style.rotation</p:attrName>
                                        </p:attrNameLst>
                                      </p:cBhvr>
                                      <p:tavLst>
                                        <p:tav tm="0">
                                          <p:val>
                                            <p:fltVal val="90"/>
                                          </p:val>
                                        </p:tav>
                                        <p:tav tm="100000">
                                          <p:val>
                                            <p:fltVal val="0"/>
                                          </p:val>
                                        </p:tav>
                                      </p:tavLst>
                                    </p:anim>
                                    <p:animEffect transition="in" filter="fade">
                                      <p:cBhvr>
                                        <p:cTn id="196" dur="1000"/>
                                        <p:tgtEl>
                                          <p:spTgt spid="289"/>
                                        </p:tgtEl>
                                      </p:cBhvr>
                                    </p:animEffect>
                                  </p:childTnLst>
                                </p:cTn>
                              </p:par>
                              <p:par>
                                <p:cTn id="197" presetID="31" presetClass="entr" presetSubtype="0" fill="hold" nodeType="withEffect">
                                  <p:stCondLst>
                                    <p:cond delay="0"/>
                                  </p:stCondLst>
                                  <p:childTnLst>
                                    <p:set>
                                      <p:cBhvr>
                                        <p:cTn id="198" dur="1" fill="hold">
                                          <p:stCondLst>
                                            <p:cond delay="0"/>
                                          </p:stCondLst>
                                        </p:cTn>
                                        <p:tgtEl>
                                          <p:spTgt spid="345"/>
                                        </p:tgtEl>
                                        <p:attrNameLst>
                                          <p:attrName>style.visibility</p:attrName>
                                        </p:attrNameLst>
                                      </p:cBhvr>
                                      <p:to>
                                        <p:strVal val="visible"/>
                                      </p:to>
                                    </p:set>
                                    <p:anim calcmode="lin" valueType="num">
                                      <p:cBhvr>
                                        <p:cTn id="199" dur="1000" fill="hold"/>
                                        <p:tgtEl>
                                          <p:spTgt spid="345"/>
                                        </p:tgtEl>
                                        <p:attrNameLst>
                                          <p:attrName>ppt_w</p:attrName>
                                        </p:attrNameLst>
                                      </p:cBhvr>
                                      <p:tavLst>
                                        <p:tav tm="0">
                                          <p:val>
                                            <p:fltVal val="0"/>
                                          </p:val>
                                        </p:tav>
                                        <p:tav tm="100000">
                                          <p:val>
                                            <p:strVal val="#ppt_w"/>
                                          </p:val>
                                        </p:tav>
                                      </p:tavLst>
                                    </p:anim>
                                    <p:anim calcmode="lin" valueType="num">
                                      <p:cBhvr>
                                        <p:cTn id="200" dur="1000" fill="hold"/>
                                        <p:tgtEl>
                                          <p:spTgt spid="345"/>
                                        </p:tgtEl>
                                        <p:attrNameLst>
                                          <p:attrName>ppt_h</p:attrName>
                                        </p:attrNameLst>
                                      </p:cBhvr>
                                      <p:tavLst>
                                        <p:tav tm="0">
                                          <p:val>
                                            <p:fltVal val="0"/>
                                          </p:val>
                                        </p:tav>
                                        <p:tav tm="100000">
                                          <p:val>
                                            <p:strVal val="#ppt_h"/>
                                          </p:val>
                                        </p:tav>
                                      </p:tavLst>
                                    </p:anim>
                                    <p:anim calcmode="lin" valueType="num">
                                      <p:cBhvr>
                                        <p:cTn id="201" dur="1000" fill="hold"/>
                                        <p:tgtEl>
                                          <p:spTgt spid="345"/>
                                        </p:tgtEl>
                                        <p:attrNameLst>
                                          <p:attrName>style.rotation</p:attrName>
                                        </p:attrNameLst>
                                      </p:cBhvr>
                                      <p:tavLst>
                                        <p:tav tm="0">
                                          <p:val>
                                            <p:fltVal val="90"/>
                                          </p:val>
                                        </p:tav>
                                        <p:tav tm="100000">
                                          <p:val>
                                            <p:fltVal val="0"/>
                                          </p:val>
                                        </p:tav>
                                      </p:tavLst>
                                    </p:anim>
                                    <p:animEffect transition="in" filter="fade">
                                      <p:cBhvr>
                                        <p:cTn id="202" dur="1000"/>
                                        <p:tgtEl>
                                          <p:spTgt spid="345"/>
                                        </p:tgtEl>
                                      </p:cBhvr>
                                    </p:animEffect>
                                  </p:childTnLst>
                                </p:cTn>
                              </p:par>
                              <p:par>
                                <p:cTn id="203" presetID="31" presetClass="entr" presetSubtype="0" fill="hold" nodeType="withEffect">
                                  <p:stCondLst>
                                    <p:cond delay="250"/>
                                  </p:stCondLst>
                                  <p:childTnLst>
                                    <p:set>
                                      <p:cBhvr>
                                        <p:cTn id="204" dur="1" fill="hold">
                                          <p:stCondLst>
                                            <p:cond delay="0"/>
                                          </p:stCondLst>
                                        </p:cTn>
                                        <p:tgtEl>
                                          <p:spTgt spid="340"/>
                                        </p:tgtEl>
                                        <p:attrNameLst>
                                          <p:attrName>style.visibility</p:attrName>
                                        </p:attrNameLst>
                                      </p:cBhvr>
                                      <p:to>
                                        <p:strVal val="visible"/>
                                      </p:to>
                                    </p:set>
                                    <p:anim calcmode="lin" valueType="num">
                                      <p:cBhvr>
                                        <p:cTn id="205" dur="1000" fill="hold"/>
                                        <p:tgtEl>
                                          <p:spTgt spid="340"/>
                                        </p:tgtEl>
                                        <p:attrNameLst>
                                          <p:attrName>ppt_w</p:attrName>
                                        </p:attrNameLst>
                                      </p:cBhvr>
                                      <p:tavLst>
                                        <p:tav tm="0">
                                          <p:val>
                                            <p:fltVal val="0"/>
                                          </p:val>
                                        </p:tav>
                                        <p:tav tm="100000">
                                          <p:val>
                                            <p:strVal val="#ppt_w"/>
                                          </p:val>
                                        </p:tav>
                                      </p:tavLst>
                                    </p:anim>
                                    <p:anim calcmode="lin" valueType="num">
                                      <p:cBhvr>
                                        <p:cTn id="206" dur="1000" fill="hold"/>
                                        <p:tgtEl>
                                          <p:spTgt spid="340"/>
                                        </p:tgtEl>
                                        <p:attrNameLst>
                                          <p:attrName>ppt_h</p:attrName>
                                        </p:attrNameLst>
                                      </p:cBhvr>
                                      <p:tavLst>
                                        <p:tav tm="0">
                                          <p:val>
                                            <p:fltVal val="0"/>
                                          </p:val>
                                        </p:tav>
                                        <p:tav tm="100000">
                                          <p:val>
                                            <p:strVal val="#ppt_h"/>
                                          </p:val>
                                        </p:tav>
                                      </p:tavLst>
                                    </p:anim>
                                    <p:anim calcmode="lin" valueType="num">
                                      <p:cBhvr>
                                        <p:cTn id="207" dur="1000" fill="hold"/>
                                        <p:tgtEl>
                                          <p:spTgt spid="340"/>
                                        </p:tgtEl>
                                        <p:attrNameLst>
                                          <p:attrName>style.rotation</p:attrName>
                                        </p:attrNameLst>
                                      </p:cBhvr>
                                      <p:tavLst>
                                        <p:tav tm="0">
                                          <p:val>
                                            <p:fltVal val="90"/>
                                          </p:val>
                                        </p:tav>
                                        <p:tav tm="100000">
                                          <p:val>
                                            <p:fltVal val="0"/>
                                          </p:val>
                                        </p:tav>
                                      </p:tavLst>
                                    </p:anim>
                                    <p:animEffect transition="in" filter="fade">
                                      <p:cBhvr>
                                        <p:cTn id="208" dur="1000"/>
                                        <p:tgtEl>
                                          <p:spTgt spid="340"/>
                                        </p:tgtEl>
                                      </p:cBhvr>
                                    </p:animEffect>
                                  </p:childTnLst>
                                </p:cTn>
                              </p:par>
                              <p:par>
                                <p:cTn id="209" presetID="31" presetClass="entr" presetSubtype="0" fill="hold" nodeType="withEffect">
                                  <p:stCondLst>
                                    <p:cond delay="0"/>
                                  </p:stCondLst>
                                  <p:childTnLst>
                                    <p:set>
                                      <p:cBhvr>
                                        <p:cTn id="210" dur="1" fill="hold">
                                          <p:stCondLst>
                                            <p:cond delay="0"/>
                                          </p:stCondLst>
                                        </p:cTn>
                                        <p:tgtEl>
                                          <p:spTgt spid="294"/>
                                        </p:tgtEl>
                                        <p:attrNameLst>
                                          <p:attrName>style.visibility</p:attrName>
                                        </p:attrNameLst>
                                      </p:cBhvr>
                                      <p:to>
                                        <p:strVal val="visible"/>
                                      </p:to>
                                    </p:set>
                                    <p:anim calcmode="lin" valueType="num">
                                      <p:cBhvr>
                                        <p:cTn id="211" dur="1000" fill="hold"/>
                                        <p:tgtEl>
                                          <p:spTgt spid="294"/>
                                        </p:tgtEl>
                                        <p:attrNameLst>
                                          <p:attrName>ppt_w</p:attrName>
                                        </p:attrNameLst>
                                      </p:cBhvr>
                                      <p:tavLst>
                                        <p:tav tm="0">
                                          <p:val>
                                            <p:fltVal val="0"/>
                                          </p:val>
                                        </p:tav>
                                        <p:tav tm="100000">
                                          <p:val>
                                            <p:strVal val="#ppt_w"/>
                                          </p:val>
                                        </p:tav>
                                      </p:tavLst>
                                    </p:anim>
                                    <p:anim calcmode="lin" valueType="num">
                                      <p:cBhvr>
                                        <p:cTn id="212" dur="1000" fill="hold"/>
                                        <p:tgtEl>
                                          <p:spTgt spid="294"/>
                                        </p:tgtEl>
                                        <p:attrNameLst>
                                          <p:attrName>ppt_h</p:attrName>
                                        </p:attrNameLst>
                                      </p:cBhvr>
                                      <p:tavLst>
                                        <p:tav tm="0">
                                          <p:val>
                                            <p:fltVal val="0"/>
                                          </p:val>
                                        </p:tav>
                                        <p:tav tm="100000">
                                          <p:val>
                                            <p:strVal val="#ppt_h"/>
                                          </p:val>
                                        </p:tav>
                                      </p:tavLst>
                                    </p:anim>
                                    <p:anim calcmode="lin" valueType="num">
                                      <p:cBhvr>
                                        <p:cTn id="213" dur="1000" fill="hold"/>
                                        <p:tgtEl>
                                          <p:spTgt spid="294"/>
                                        </p:tgtEl>
                                        <p:attrNameLst>
                                          <p:attrName>style.rotation</p:attrName>
                                        </p:attrNameLst>
                                      </p:cBhvr>
                                      <p:tavLst>
                                        <p:tav tm="0">
                                          <p:val>
                                            <p:fltVal val="90"/>
                                          </p:val>
                                        </p:tav>
                                        <p:tav tm="100000">
                                          <p:val>
                                            <p:fltVal val="0"/>
                                          </p:val>
                                        </p:tav>
                                      </p:tavLst>
                                    </p:anim>
                                    <p:animEffect transition="in" filter="fade">
                                      <p:cBhvr>
                                        <p:cTn id="214" dur="1000"/>
                                        <p:tgtEl>
                                          <p:spTgt spid="294"/>
                                        </p:tgtEl>
                                      </p:cBhvr>
                                    </p:animEffect>
                                  </p:childTnLst>
                                </p:cTn>
                              </p:par>
                              <p:par>
                                <p:cTn id="215" presetID="31" presetClass="entr" presetSubtype="0" fill="hold" nodeType="withEffect">
                                  <p:stCondLst>
                                    <p:cond delay="500"/>
                                  </p:stCondLst>
                                  <p:childTnLst>
                                    <p:set>
                                      <p:cBhvr>
                                        <p:cTn id="216" dur="1" fill="hold">
                                          <p:stCondLst>
                                            <p:cond delay="0"/>
                                          </p:stCondLst>
                                        </p:cTn>
                                        <p:tgtEl>
                                          <p:spTgt spid="330"/>
                                        </p:tgtEl>
                                        <p:attrNameLst>
                                          <p:attrName>style.visibility</p:attrName>
                                        </p:attrNameLst>
                                      </p:cBhvr>
                                      <p:to>
                                        <p:strVal val="visible"/>
                                      </p:to>
                                    </p:set>
                                    <p:anim calcmode="lin" valueType="num">
                                      <p:cBhvr>
                                        <p:cTn id="217" dur="1000" fill="hold"/>
                                        <p:tgtEl>
                                          <p:spTgt spid="330"/>
                                        </p:tgtEl>
                                        <p:attrNameLst>
                                          <p:attrName>ppt_w</p:attrName>
                                        </p:attrNameLst>
                                      </p:cBhvr>
                                      <p:tavLst>
                                        <p:tav tm="0">
                                          <p:val>
                                            <p:fltVal val="0"/>
                                          </p:val>
                                        </p:tav>
                                        <p:tav tm="100000">
                                          <p:val>
                                            <p:strVal val="#ppt_w"/>
                                          </p:val>
                                        </p:tav>
                                      </p:tavLst>
                                    </p:anim>
                                    <p:anim calcmode="lin" valueType="num">
                                      <p:cBhvr>
                                        <p:cTn id="218" dur="1000" fill="hold"/>
                                        <p:tgtEl>
                                          <p:spTgt spid="330"/>
                                        </p:tgtEl>
                                        <p:attrNameLst>
                                          <p:attrName>ppt_h</p:attrName>
                                        </p:attrNameLst>
                                      </p:cBhvr>
                                      <p:tavLst>
                                        <p:tav tm="0">
                                          <p:val>
                                            <p:fltVal val="0"/>
                                          </p:val>
                                        </p:tav>
                                        <p:tav tm="100000">
                                          <p:val>
                                            <p:strVal val="#ppt_h"/>
                                          </p:val>
                                        </p:tav>
                                      </p:tavLst>
                                    </p:anim>
                                    <p:anim calcmode="lin" valueType="num">
                                      <p:cBhvr>
                                        <p:cTn id="219" dur="1000" fill="hold"/>
                                        <p:tgtEl>
                                          <p:spTgt spid="330"/>
                                        </p:tgtEl>
                                        <p:attrNameLst>
                                          <p:attrName>style.rotation</p:attrName>
                                        </p:attrNameLst>
                                      </p:cBhvr>
                                      <p:tavLst>
                                        <p:tav tm="0">
                                          <p:val>
                                            <p:fltVal val="90"/>
                                          </p:val>
                                        </p:tav>
                                        <p:tav tm="100000">
                                          <p:val>
                                            <p:fltVal val="0"/>
                                          </p:val>
                                        </p:tav>
                                      </p:tavLst>
                                    </p:anim>
                                    <p:animEffect transition="in" filter="fade">
                                      <p:cBhvr>
                                        <p:cTn id="220" dur="1000"/>
                                        <p:tgtEl>
                                          <p:spTgt spid="330"/>
                                        </p:tgtEl>
                                      </p:cBhvr>
                                    </p:animEffect>
                                  </p:childTnLst>
                                </p:cTn>
                              </p:par>
                              <p:par>
                                <p:cTn id="221" presetID="31" presetClass="entr" presetSubtype="0" fill="hold" nodeType="withEffect">
                                  <p:stCondLst>
                                    <p:cond delay="0"/>
                                  </p:stCondLst>
                                  <p:childTnLst>
                                    <p:set>
                                      <p:cBhvr>
                                        <p:cTn id="222" dur="1" fill="hold">
                                          <p:stCondLst>
                                            <p:cond delay="0"/>
                                          </p:stCondLst>
                                        </p:cTn>
                                        <p:tgtEl>
                                          <p:spTgt spid="344"/>
                                        </p:tgtEl>
                                        <p:attrNameLst>
                                          <p:attrName>style.visibility</p:attrName>
                                        </p:attrNameLst>
                                      </p:cBhvr>
                                      <p:to>
                                        <p:strVal val="visible"/>
                                      </p:to>
                                    </p:set>
                                    <p:anim calcmode="lin" valueType="num">
                                      <p:cBhvr>
                                        <p:cTn id="223" dur="1000" fill="hold"/>
                                        <p:tgtEl>
                                          <p:spTgt spid="344"/>
                                        </p:tgtEl>
                                        <p:attrNameLst>
                                          <p:attrName>ppt_w</p:attrName>
                                        </p:attrNameLst>
                                      </p:cBhvr>
                                      <p:tavLst>
                                        <p:tav tm="0">
                                          <p:val>
                                            <p:fltVal val="0"/>
                                          </p:val>
                                        </p:tav>
                                        <p:tav tm="100000">
                                          <p:val>
                                            <p:strVal val="#ppt_w"/>
                                          </p:val>
                                        </p:tav>
                                      </p:tavLst>
                                    </p:anim>
                                    <p:anim calcmode="lin" valueType="num">
                                      <p:cBhvr>
                                        <p:cTn id="224" dur="1000" fill="hold"/>
                                        <p:tgtEl>
                                          <p:spTgt spid="344"/>
                                        </p:tgtEl>
                                        <p:attrNameLst>
                                          <p:attrName>ppt_h</p:attrName>
                                        </p:attrNameLst>
                                      </p:cBhvr>
                                      <p:tavLst>
                                        <p:tav tm="0">
                                          <p:val>
                                            <p:fltVal val="0"/>
                                          </p:val>
                                        </p:tav>
                                        <p:tav tm="100000">
                                          <p:val>
                                            <p:strVal val="#ppt_h"/>
                                          </p:val>
                                        </p:tav>
                                      </p:tavLst>
                                    </p:anim>
                                    <p:anim calcmode="lin" valueType="num">
                                      <p:cBhvr>
                                        <p:cTn id="225" dur="1000" fill="hold"/>
                                        <p:tgtEl>
                                          <p:spTgt spid="344"/>
                                        </p:tgtEl>
                                        <p:attrNameLst>
                                          <p:attrName>style.rotation</p:attrName>
                                        </p:attrNameLst>
                                      </p:cBhvr>
                                      <p:tavLst>
                                        <p:tav tm="0">
                                          <p:val>
                                            <p:fltVal val="90"/>
                                          </p:val>
                                        </p:tav>
                                        <p:tav tm="100000">
                                          <p:val>
                                            <p:fltVal val="0"/>
                                          </p:val>
                                        </p:tav>
                                      </p:tavLst>
                                    </p:anim>
                                    <p:animEffect transition="in" filter="fade">
                                      <p:cBhvr>
                                        <p:cTn id="226" dur="1000"/>
                                        <p:tgtEl>
                                          <p:spTgt spid="344"/>
                                        </p:tgtEl>
                                      </p:cBhvr>
                                    </p:animEffect>
                                  </p:childTnLst>
                                </p:cTn>
                              </p:par>
                              <p:par>
                                <p:cTn id="227" presetID="31" presetClass="entr" presetSubtype="0" fill="hold" nodeType="withEffect">
                                  <p:stCondLst>
                                    <p:cond delay="500"/>
                                  </p:stCondLst>
                                  <p:childTnLst>
                                    <p:set>
                                      <p:cBhvr>
                                        <p:cTn id="228" dur="1" fill="hold">
                                          <p:stCondLst>
                                            <p:cond delay="0"/>
                                          </p:stCondLst>
                                        </p:cTn>
                                        <p:tgtEl>
                                          <p:spTgt spid="286"/>
                                        </p:tgtEl>
                                        <p:attrNameLst>
                                          <p:attrName>style.visibility</p:attrName>
                                        </p:attrNameLst>
                                      </p:cBhvr>
                                      <p:to>
                                        <p:strVal val="visible"/>
                                      </p:to>
                                    </p:set>
                                    <p:anim calcmode="lin" valueType="num">
                                      <p:cBhvr>
                                        <p:cTn id="229" dur="1000" fill="hold"/>
                                        <p:tgtEl>
                                          <p:spTgt spid="286"/>
                                        </p:tgtEl>
                                        <p:attrNameLst>
                                          <p:attrName>ppt_w</p:attrName>
                                        </p:attrNameLst>
                                      </p:cBhvr>
                                      <p:tavLst>
                                        <p:tav tm="0">
                                          <p:val>
                                            <p:fltVal val="0"/>
                                          </p:val>
                                        </p:tav>
                                        <p:tav tm="100000">
                                          <p:val>
                                            <p:strVal val="#ppt_w"/>
                                          </p:val>
                                        </p:tav>
                                      </p:tavLst>
                                    </p:anim>
                                    <p:anim calcmode="lin" valueType="num">
                                      <p:cBhvr>
                                        <p:cTn id="230" dur="1000" fill="hold"/>
                                        <p:tgtEl>
                                          <p:spTgt spid="286"/>
                                        </p:tgtEl>
                                        <p:attrNameLst>
                                          <p:attrName>ppt_h</p:attrName>
                                        </p:attrNameLst>
                                      </p:cBhvr>
                                      <p:tavLst>
                                        <p:tav tm="0">
                                          <p:val>
                                            <p:fltVal val="0"/>
                                          </p:val>
                                        </p:tav>
                                        <p:tav tm="100000">
                                          <p:val>
                                            <p:strVal val="#ppt_h"/>
                                          </p:val>
                                        </p:tav>
                                      </p:tavLst>
                                    </p:anim>
                                    <p:anim calcmode="lin" valueType="num">
                                      <p:cBhvr>
                                        <p:cTn id="231" dur="1000" fill="hold"/>
                                        <p:tgtEl>
                                          <p:spTgt spid="286"/>
                                        </p:tgtEl>
                                        <p:attrNameLst>
                                          <p:attrName>style.rotation</p:attrName>
                                        </p:attrNameLst>
                                      </p:cBhvr>
                                      <p:tavLst>
                                        <p:tav tm="0">
                                          <p:val>
                                            <p:fltVal val="90"/>
                                          </p:val>
                                        </p:tav>
                                        <p:tav tm="100000">
                                          <p:val>
                                            <p:fltVal val="0"/>
                                          </p:val>
                                        </p:tav>
                                      </p:tavLst>
                                    </p:anim>
                                    <p:animEffect transition="in" filter="fade">
                                      <p:cBhvr>
                                        <p:cTn id="232" dur="1000"/>
                                        <p:tgtEl>
                                          <p:spTgt spid="286"/>
                                        </p:tgtEl>
                                      </p:cBhvr>
                                    </p:animEffect>
                                  </p:childTnLst>
                                </p:cTn>
                              </p:par>
                              <p:par>
                                <p:cTn id="233" presetID="31" presetClass="entr" presetSubtype="0" fill="hold" nodeType="withEffect">
                                  <p:stCondLst>
                                    <p:cond delay="250"/>
                                  </p:stCondLst>
                                  <p:childTnLst>
                                    <p:set>
                                      <p:cBhvr>
                                        <p:cTn id="234" dur="1" fill="hold">
                                          <p:stCondLst>
                                            <p:cond delay="0"/>
                                          </p:stCondLst>
                                        </p:cTn>
                                        <p:tgtEl>
                                          <p:spTgt spid="293"/>
                                        </p:tgtEl>
                                        <p:attrNameLst>
                                          <p:attrName>style.visibility</p:attrName>
                                        </p:attrNameLst>
                                      </p:cBhvr>
                                      <p:to>
                                        <p:strVal val="visible"/>
                                      </p:to>
                                    </p:set>
                                    <p:anim calcmode="lin" valueType="num">
                                      <p:cBhvr>
                                        <p:cTn id="235" dur="1000" fill="hold"/>
                                        <p:tgtEl>
                                          <p:spTgt spid="293"/>
                                        </p:tgtEl>
                                        <p:attrNameLst>
                                          <p:attrName>ppt_w</p:attrName>
                                        </p:attrNameLst>
                                      </p:cBhvr>
                                      <p:tavLst>
                                        <p:tav tm="0">
                                          <p:val>
                                            <p:fltVal val="0"/>
                                          </p:val>
                                        </p:tav>
                                        <p:tav tm="100000">
                                          <p:val>
                                            <p:strVal val="#ppt_w"/>
                                          </p:val>
                                        </p:tav>
                                      </p:tavLst>
                                    </p:anim>
                                    <p:anim calcmode="lin" valueType="num">
                                      <p:cBhvr>
                                        <p:cTn id="236" dur="1000" fill="hold"/>
                                        <p:tgtEl>
                                          <p:spTgt spid="293"/>
                                        </p:tgtEl>
                                        <p:attrNameLst>
                                          <p:attrName>ppt_h</p:attrName>
                                        </p:attrNameLst>
                                      </p:cBhvr>
                                      <p:tavLst>
                                        <p:tav tm="0">
                                          <p:val>
                                            <p:fltVal val="0"/>
                                          </p:val>
                                        </p:tav>
                                        <p:tav tm="100000">
                                          <p:val>
                                            <p:strVal val="#ppt_h"/>
                                          </p:val>
                                        </p:tav>
                                      </p:tavLst>
                                    </p:anim>
                                    <p:anim calcmode="lin" valueType="num">
                                      <p:cBhvr>
                                        <p:cTn id="237" dur="1000" fill="hold"/>
                                        <p:tgtEl>
                                          <p:spTgt spid="293"/>
                                        </p:tgtEl>
                                        <p:attrNameLst>
                                          <p:attrName>style.rotation</p:attrName>
                                        </p:attrNameLst>
                                      </p:cBhvr>
                                      <p:tavLst>
                                        <p:tav tm="0">
                                          <p:val>
                                            <p:fltVal val="90"/>
                                          </p:val>
                                        </p:tav>
                                        <p:tav tm="100000">
                                          <p:val>
                                            <p:fltVal val="0"/>
                                          </p:val>
                                        </p:tav>
                                      </p:tavLst>
                                    </p:anim>
                                    <p:animEffect transition="in" filter="fade">
                                      <p:cBhvr>
                                        <p:cTn id="238" dur="1000"/>
                                        <p:tgtEl>
                                          <p:spTgt spid="293"/>
                                        </p:tgtEl>
                                      </p:cBhvr>
                                    </p:animEffect>
                                  </p:childTnLst>
                                </p:cTn>
                              </p:par>
                              <p:par>
                                <p:cTn id="239" presetID="31" presetClass="entr" presetSubtype="0" fill="hold" nodeType="withEffect">
                                  <p:stCondLst>
                                    <p:cond delay="0"/>
                                  </p:stCondLst>
                                  <p:childTnLst>
                                    <p:set>
                                      <p:cBhvr>
                                        <p:cTn id="240" dur="1" fill="hold">
                                          <p:stCondLst>
                                            <p:cond delay="0"/>
                                          </p:stCondLst>
                                        </p:cTn>
                                        <p:tgtEl>
                                          <p:spTgt spid="299"/>
                                        </p:tgtEl>
                                        <p:attrNameLst>
                                          <p:attrName>style.visibility</p:attrName>
                                        </p:attrNameLst>
                                      </p:cBhvr>
                                      <p:to>
                                        <p:strVal val="visible"/>
                                      </p:to>
                                    </p:set>
                                    <p:anim calcmode="lin" valueType="num">
                                      <p:cBhvr>
                                        <p:cTn id="241" dur="1000" fill="hold"/>
                                        <p:tgtEl>
                                          <p:spTgt spid="299"/>
                                        </p:tgtEl>
                                        <p:attrNameLst>
                                          <p:attrName>ppt_w</p:attrName>
                                        </p:attrNameLst>
                                      </p:cBhvr>
                                      <p:tavLst>
                                        <p:tav tm="0">
                                          <p:val>
                                            <p:fltVal val="0"/>
                                          </p:val>
                                        </p:tav>
                                        <p:tav tm="100000">
                                          <p:val>
                                            <p:strVal val="#ppt_w"/>
                                          </p:val>
                                        </p:tav>
                                      </p:tavLst>
                                    </p:anim>
                                    <p:anim calcmode="lin" valueType="num">
                                      <p:cBhvr>
                                        <p:cTn id="242" dur="1000" fill="hold"/>
                                        <p:tgtEl>
                                          <p:spTgt spid="299"/>
                                        </p:tgtEl>
                                        <p:attrNameLst>
                                          <p:attrName>ppt_h</p:attrName>
                                        </p:attrNameLst>
                                      </p:cBhvr>
                                      <p:tavLst>
                                        <p:tav tm="0">
                                          <p:val>
                                            <p:fltVal val="0"/>
                                          </p:val>
                                        </p:tav>
                                        <p:tav tm="100000">
                                          <p:val>
                                            <p:strVal val="#ppt_h"/>
                                          </p:val>
                                        </p:tav>
                                      </p:tavLst>
                                    </p:anim>
                                    <p:anim calcmode="lin" valueType="num">
                                      <p:cBhvr>
                                        <p:cTn id="243" dur="1000" fill="hold"/>
                                        <p:tgtEl>
                                          <p:spTgt spid="299"/>
                                        </p:tgtEl>
                                        <p:attrNameLst>
                                          <p:attrName>style.rotation</p:attrName>
                                        </p:attrNameLst>
                                      </p:cBhvr>
                                      <p:tavLst>
                                        <p:tav tm="0">
                                          <p:val>
                                            <p:fltVal val="90"/>
                                          </p:val>
                                        </p:tav>
                                        <p:tav tm="100000">
                                          <p:val>
                                            <p:fltVal val="0"/>
                                          </p:val>
                                        </p:tav>
                                      </p:tavLst>
                                    </p:anim>
                                    <p:animEffect transition="in" filter="fade">
                                      <p:cBhvr>
                                        <p:cTn id="244" dur="1000"/>
                                        <p:tgtEl>
                                          <p:spTgt spid="299"/>
                                        </p:tgtEl>
                                      </p:cBhvr>
                                    </p:animEffect>
                                  </p:childTnLst>
                                </p:cTn>
                              </p:par>
                              <p:par>
                                <p:cTn id="245" presetID="31" presetClass="entr" presetSubtype="0" fill="hold" nodeType="withEffect">
                                  <p:stCondLst>
                                    <p:cond delay="500"/>
                                  </p:stCondLst>
                                  <p:childTnLst>
                                    <p:set>
                                      <p:cBhvr>
                                        <p:cTn id="246" dur="1" fill="hold">
                                          <p:stCondLst>
                                            <p:cond delay="0"/>
                                          </p:stCondLst>
                                        </p:cTn>
                                        <p:tgtEl>
                                          <p:spTgt spid="319"/>
                                        </p:tgtEl>
                                        <p:attrNameLst>
                                          <p:attrName>style.visibility</p:attrName>
                                        </p:attrNameLst>
                                      </p:cBhvr>
                                      <p:to>
                                        <p:strVal val="visible"/>
                                      </p:to>
                                    </p:set>
                                    <p:anim calcmode="lin" valueType="num">
                                      <p:cBhvr>
                                        <p:cTn id="247" dur="1000" fill="hold"/>
                                        <p:tgtEl>
                                          <p:spTgt spid="319"/>
                                        </p:tgtEl>
                                        <p:attrNameLst>
                                          <p:attrName>ppt_w</p:attrName>
                                        </p:attrNameLst>
                                      </p:cBhvr>
                                      <p:tavLst>
                                        <p:tav tm="0">
                                          <p:val>
                                            <p:fltVal val="0"/>
                                          </p:val>
                                        </p:tav>
                                        <p:tav tm="100000">
                                          <p:val>
                                            <p:strVal val="#ppt_w"/>
                                          </p:val>
                                        </p:tav>
                                      </p:tavLst>
                                    </p:anim>
                                    <p:anim calcmode="lin" valueType="num">
                                      <p:cBhvr>
                                        <p:cTn id="248" dur="1000" fill="hold"/>
                                        <p:tgtEl>
                                          <p:spTgt spid="319"/>
                                        </p:tgtEl>
                                        <p:attrNameLst>
                                          <p:attrName>ppt_h</p:attrName>
                                        </p:attrNameLst>
                                      </p:cBhvr>
                                      <p:tavLst>
                                        <p:tav tm="0">
                                          <p:val>
                                            <p:fltVal val="0"/>
                                          </p:val>
                                        </p:tav>
                                        <p:tav tm="100000">
                                          <p:val>
                                            <p:strVal val="#ppt_h"/>
                                          </p:val>
                                        </p:tav>
                                      </p:tavLst>
                                    </p:anim>
                                    <p:anim calcmode="lin" valueType="num">
                                      <p:cBhvr>
                                        <p:cTn id="249" dur="1000" fill="hold"/>
                                        <p:tgtEl>
                                          <p:spTgt spid="319"/>
                                        </p:tgtEl>
                                        <p:attrNameLst>
                                          <p:attrName>style.rotation</p:attrName>
                                        </p:attrNameLst>
                                      </p:cBhvr>
                                      <p:tavLst>
                                        <p:tav tm="0">
                                          <p:val>
                                            <p:fltVal val="90"/>
                                          </p:val>
                                        </p:tav>
                                        <p:tav tm="100000">
                                          <p:val>
                                            <p:fltVal val="0"/>
                                          </p:val>
                                        </p:tav>
                                      </p:tavLst>
                                    </p:anim>
                                    <p:animEffect transition="in" filter="fade">
                                      <p:cBhvr>
                                        <p:cTn id="250" dur="1000"/>
                                        <p:tgtEl>
                                          <p:spTgt spid="319"/>
                                        </p:tgtEl>
                                      </p:cBhvr>
                                    </p:animEffect>
                                  </p:childTnLst>
                                </p:cTn>
                              </p:par>
                              <p:par>
                                <p:cTn id="251" presetID="31" presetClass="entr" presetSubtype="0" fill="hold" nodeType="withEffect">
                                  <p:stCondLst>
                                    <p:cond delay="250"/>
                                  </p:stCondLst>
                                  <p:childTnLst>
                                    <p:set>
                                      <p:cBhvr>
                                        <p:cTn id="252" dur="1" fill="hold">
                                          <p:stCondLst>
                                            <p:cond delay="0"/>
                                          </p:stCondLst>
                                        </p:cTn>
                                        <p:tgtEl>
                                          <p:spTgt spid="315"/>
                                        </p:tgtEl>
                                        <p:attrNameLst>
                                          <p:attrName>style.visibility</p:attrName>
                                        </p:attrNameLst>
                                      </p:cBhvr>
                                      <p:to>
                                        <p:strVal val="visible"/>
                                      </p:to>
                                    </p:set>
                                    <p:anim calcmode="lin" valueType="num">
                                      <p:cBhvr>
                                        <p:cTn id="253" dur="1000" fill="hold"/>
                                        <p:tgtEl>
                                          <p:spTgt spid="315"/>
                                        </p:tgtEl>
                                        <p:attrNameLst>
                                          <p:attrName>ppt_w</p:attrName>
                                        </p:attrNameLst>
                                      </p:cBhvr>
                                      <p:tavLst>
                                        <p:tav tm="0">
                                          <p:val>
                                            <p:fltVal val="0"/>
                                          </p:val>
                                        </p:tav>
                                        <p:tav tm="100000">
                                          <p:val>
                                            <p:strVal val="#ppt_w"/>
                                          </p:val>
                                        </p:tav>
                                      </p:tavLst>
                                    </p:anim>
                                    <p:anim calcmode="lin" valueType="num">
                                      <p:cBhvr>
                                        <p:cTn id="254" dur="1000" fill="hold"/>
                                        <p:tgtEl>
                                          <p:spTgt spid="315"/>
                                        </p:tgtEl>
                                        <p:attrNameLst>
                                          <p:attrName>ppt_h</p:attrName>
                                        </p:attrNameLst>
                                      </p:cBhvr>
                                      <p:tavLst>
                                        <p:tav tm="0">
                                          <p:val>
                                            <p:fltVal val="0"/>
                                          </p:val>
                                        </p:tav>
                                        <p:tav tm="100000">
                                          <p:val>
                                            <p:strVal val="#ppt_h"/>
                                          </p:val>
                                        </p:tav>
                                      </p:tavLst>
                                    </p:anim>
                                    <p:anim calcmode="lin" valueType="num">
                                      <p:cBhvr>
                                        <p:cTn id="255" dur="1000" fill="hold"/>
                                        <p:tgtEl>
                                          <p:spTgt spid="315"/>
                                        </p:tgtEl>
                                        <p:attrNameLst>
                                          <p:attrName>style.rotation</p:attrName>
                                        </p:attrNameLst>
                                      </p:cBhvr>
                                      <p:tavLst>
                                        <p:tav tm="0">
                                          <p:val>
                                            <p:fltVal val="90"/>
                                          </p:val>
                                        </p:tav>
                                        <p:tav tm="100000">
                                          <p:val>
                                            <p:fltVal val="0"/>
                                          </p:val>
                                        </p:tav>
                                      </p:tavLst>
                                    </p:anim>
                                    <p:animEffect transition="in" filter="fade">
                                      <p:cBhvr>
                                        <p:cTn id="256" dur="1000"/>
                                        <p:tgtEl>
                                          <p:spTgt spid="315"/>
                                        </p:tgtEl>
                                      </p:cBhvr>
                                    </p:animEffect>
                                  </p:childTnLst>
                                </p:cTn>
                              </p:par>
                              <p:par>
                                <p:cTn id="257" presetID="31" presetClass="entr" presetSubtype="0" fill="hold" nodeType="withEffect">
                                  <p:stCondLst>
                                    <p:cond delay="500"/>
                                  </p:stCondLst>
                                  <p:childTnLst>
                                    <p:set>
                                      <p:cBhvr>
                                        <p:cTn id="258" dur="1" fill="hold">
                                          <p:stCondLst>
                                            <p:cond delay="0"/>
                                          </p:stCondLst>
                                        </p:cTn>
                                        <p:tgtEl>
                                          <p:spTgt spid="313"/>
                                        </p:tgtEl>
                                        <p:attrNameLst>
                                          <p:attrName>style.visibility</p:attrName>
                                        </p:attrNameLst>
                                      </p:cBhvr>
                                      <p:to>
                                        <p:strVal val="visible"/>
                                      </p:to>
                                    </p:set>
                                    <p:anim calcmode="lin" valueType="num">
                                      <p:cBhvr>
                                        <p:cTn id="259" dur="1000" fill="hold"/>
                                        <p:tgtEl>
                                          <p:spTgt spid="313"/>
                                        </p:tgtEl>
                                        <p:attrNameLst>
                                          <p:attrName>ppt_w</p:attrName>
                                        </p:attrNameLst>
                                      </p:cBhvr>
                                      <p:tavLst>
                                        <p:tav tm="0">
                                          <p:val>
                                            <p:fltVal val="0"/>
                                          </p:val>
                                        </p:tav>
                                        <p:tav tm="100000">
                                          <p:val>
                                            <p:strVal val="#ppt_w"/>
                                          </p:val>
                                        </p:tav>
                                      </p:tavLst>
                                    </p:anim>
                                    <p:anim calcmode="lin" valueType="num">
                                      <p:cBhvr>
                                        <p:cTn id="260" dur="1000" fill="hold"/>
                                        <p:tgtEl>
                                          <p:spTgt spid="313"/>
                                        </p:tgtEl>
                                        <p:attrNameLst>
                                          <p:attrName>ppt_h</p:attrName>
                                        </p:attrNameLst>
                                      </p:cBhvr>
                                      <p:tavLst>
                                        <p:tav tm="0">
                                          <p:val>
                                            <p:fltVal val="0"/>
                                          </p:val>
                                        </p:tav>
                                        <p:tav tm="100000">
                                          <p:val>
                                            <p:strVal val="#ppt_h"/>
                                          </p:val>
                                        </p:tav>
                                      </p:tavLst>
                                    </p:anim>
                                    <p:anim calcmode="lin" valueType="num">
                                      <p:cBhvr>
                                        <p:cTn id="261" dur="1000" fill="hold"/>
                                        <p:tgtEl>
                                          <p:spTgt spid="313"/>
                                        </p:tgtEl>
                                        <p:attrNameLst>
                                          <p:attrName>style.rotation</p:attrName>
                                        </p:attrNameLst>
                                      </p:cBhvr>
                                      <p:tavLst>
                                        <p:tav tm="0">
                                          <p:val>
                                            <p:fltVal val="90"/>
                                          </p:val>
                                        </p:tav>
                                        <p:tav tm="100000">
                                          <p:val>
                                            <p:fltVal val="0"/>
                                          </p:val>
                                        </p:tav>
                                      </p:tavLst>
                                    </p:anim>
                                    <p:animEffect transition="in" filter="fade">
                                      <p:cBhvr>
                                        <p:cTn id="262" dur="1000"/>
                                        <p:tgtEl>
                                          <p:spTgt spid="313"/>
                                        </p:tgtEl>
                                      </p:cBhvr>
                                    </p:animEffect>
                                  </p:childTnLst>
                                </p:cTn>
                              </p:par>
                              <p:par>
                                <p:cTn id="263" presetID="31" presetClass="entr" presetSubtype="0" fill="hold" nodeType="withEffect">
                                  <p:stCondLst>
                                    <p:cond delay="0"/>
                                  </p:stCondLst>
                                  <p:childTnLst>
                                    <p:set>
                                      <p:cBhvr>
                                        <p:cTn id="264" dur="1" fill="hold">
                                          <p:stCondLst>
                                            <p:cond delay="0"/>
                                          </p:stCondLst>
                                        </p:cTn>
                                        <p:tgtEl>
                                          <p:spTgt spid="297"/>
                                        </p:tgtEl>
                                        <p:attrNameLst>
                                          <p:attrName>style.visibility</p:attrName>
                                        </p:attrNameLst>
                                      </p:cBhvr>
                                      <p:to>
                                        <p:strVal val="visible"/>
                                      </p:to>
                                    </p:set>
                                    <p:anim calcmode="lin" valueType="num">
                                      <p:cBhvr>
                                        <p:cTn id="265" dur="1000" fill="hold"/>
                                        <p:tgtEl>
                                          <p:spTgt spid="297"/>
                                        </p:tgtEl>
                                        <p:attrNameLst>
                                          <p:attrName>ppt_w</p:attrName>
                                        </p:attrNameLst>
                                      </p:cBhvr>
                                      <p:tavLst>
                                        <p:tav tm="0">
                                          <p:val>
                                            <p:fltVal val="0"/>
                                          </p:val>
                                        </p:tav>
                                        <p:tav tm="100000">
                                          <p:val>
                                            <p:strVal val="#ppt_w"/>
                                          </p:val>
                                        </p:tav>
                                      </p:tavLst>
                                    </p:anim>
                                    <p:anim calcmode="lin" valueType="num">
                                      <p:cBhvr>
                                        <p:cTn id="266" dur="1000" fill="hold"/>
                                        <p:tgtEl>
                                          <p:spTgt spid="297"/>
                                        </p:tgtEl>
                                        <p:attrNameLst>
                                          <p:attrName>ppt_h</p:attrName>
                                        </p:attrNameLst>
                                      </p:cBhvr>
                                      <p:tavLst>
                                        <p:tav tm="0">
                                          <p:val>
                                            <p:fltVal val="0"/>
                                          </p:val>
                                        </p:tav>
                                        <p:tav tm="100000">
                                          <p:val>
                                            <p:strVal val="#ppt_h"/>
                                          </p:val>
                                        </p:tav>
                                      </p:tavLst>
                                    </p:anim>
                                    <p:anim calcmode="lin" valueType="num">
                                      <p:cBhvr>
                                        <p:cTn id="267" dur="1000" fill="hold"/>
                                        <p:tgtEl>
                                          <p:spTgt spid="297"/>
                                        </p:tgtEl>
                                        <p:attrNameLst>
                                          <p:attrName>style.rotation</p:attrName>
                                        </p:attrNameLst>
                                      </p:cBhvr>
                                      <p:tavLst>
                                        <p:tav tm="0">
                                          <p:val>
                                            <p:fltVal val="90"/>
                                          </p:val>
                                        </p:tav>
                                        <p:tav tm="100000">
                                          <p:val>
                                            <p:fltVal val="0"/>
                                          </p:val>
                                        </p:tav>
                                      </p:tavLst>
                                    </p:anim>
                                    <p:animEffect transition="in" filter="fade">
                                      <p:cBhvr>
                                        <p:cTn id="268" dur="1000"/>
                                        <p:tgtEl>
                                          <p:spTgt spid="297"/>
                                        </p:tgtEl>
                                      </p:cBhvr>
                                    </p:animEffect>
                                  </p:childTnLst>
                                </p:cTn>
                              </p:par>
                              <p:par>
                                <p:cTn id="269" presetID="31" presetClass="entr" presetSubtype="0" fill="hold" nodeType="withEffect">
                                  <p:stCondLst>
                                    <p:cond delay="250"/>
                                  </p:stCondLst>
                                  <p:childTnLst>
                                    <p:set>
                                      <p:cBhvr>
                                        <p:cTn id="270" dur="1" fill="hold">
                                          <p:stCondLst>
                                            <p:cond delay="0"/>
                                          </p:stCondLst>
                                        </p:cTn>
                                        <p:tgtEl>
                                          <p:spTgt spid="303"/>
                                        </p:tgtEl>
                                        <p:attrNameLst>
                                          <p:attrName>style.visibility</p:attrName>
                                        </p:attrNameLst>
                                      </p:cBhvr>
                                      <p:to>
                                        <p:strVal val="visible"/>
                                      </p:to>
                                    </p:set>
                                    <p:anim calcmode="lin" valueType="num">
                                      <p:cBhvr>
                                        <p:cTn id="271" dur="1000" fill="hold"/>
                                        <p:tgtEl>
                                          <p:spTgt spid="303"/>
                                        </p:tgtEl>
                                        <p:attrNameLst>
                                          <p:attrName>ppt_w</p:attrName>
                                        </p:attrNameLst>
                                      </p:cBhvr>
                                      <p:tavLst>
                                        <p:tav tm="0">
                                          <p:val>
                                            <p:fltVal val="0"/>
                                          </p:val>
                                        </p:tav>
                                        <p:tav tm="100000">
                                          <p:val>
                                            <p:strVal val="#ppt_w"/>
                                          </p:val>
                                        </p:tav>
                                      </p:tavLst>
                                    </p:anim>
                                    <p:anim calcmode="lin" valueType="num">
                                      <p:cBhvr>
                                        <p:cTn id="272" dur="1000" fill="hold"/>
                                        <p:tgtEl>
                                          <p:spTgt spid="303"/>
                                        </p:tgtEl>
                                        <p:attrNameLst>
                                          <p:attrName>ppt_h</p:attrName>
                                        </p:attrNameLst>
                                      </p:cBhvr>
                                      <p:tavLst>
                                        <p:tav tm="0">
                                          <p:val>
                                            <p:fltVal val="0"/>
                                          </p:val>
                                        </p:tav>
                                        <p:tav tm="100000">
                                          <p:val>
                                            <p:strVal val="#ppt_h"/>
                                          </p:val>
                                        </p:tav>
                                      </p:tavLst>
                                    </p:anim>
                                    <p:anim calcmode="lin" valueType="num">
                                      <p:cBhvr>
                                        <p:cTn id="273" dur="1000" fill="hold"/>
                                        <p:tgtEl>
                                          <p:spTgt spid="303"/>
                                        </p:tgtEl>
                                        <p:attrNameLst>
                                          <p:attrName>style.rotation</p:attrName>
                                        </p:attrNameLst>
                                      </p:cBhvr>
                                      <p:tavLst>
                                        <p:tav tm="0">
                                          <p:val>
                                            <p:fltVal val="90"/>
                                          </p:val>
                                        </p:tav>
                                        <p:tav tm="100000">
                                          <p:val>
                                            <p:fltVal val="0"/>
                                          </p:val>
                                        </p:tav>
                                      </p:tavLst>
                                    </p:anim>
                                    <p:animEffect transition="in" filter="fade">
                                      <p:cBhvr>
                                        <p:cTn id="274" dur="1000"/>
                                        <p:tgtEl>
                                          <p:spTgt spid="3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292"/>
                                        </p:tgtEl>
                                        <p:attrNameLst>
                                          <p:attrName>style.visibility</p:attrName>
                                        </p:attrNameLst>
                                      </p:cBhvr>
                                      <p:to>
                                        <p:strVal val="visible"/>
                                      </p:to>
                                    </p:set>
                                    <p:anim calcmode="lin" valueType="num">
                                      <p:cBhvr>
                                        <p:cTn id="277" dur="1000" fill="hold"/>
                                        <p:tgtEl>
                                          <p:spTgt spid="292"/>
                                        </p:tgtEl>
                                        <p:attrNameLst>
                                          <p:attrName>ppt_w</p:attrName>
                                        </p:attrNameLst>
                                      </p:cBhvr>
                                      <p:tavLst>
                                        <p:tav tm="0">
                                          <p:val>
                                            <p:fltVal val="0"/>
                                          </p:val>
                                        </p:tav>
                                        <p:tav tm="100000">
                                          <p:val>
                                            <p:strVal val="#ppt_w"/>
                                          </p:val>
                                        </p:tav>
                                      </p:tavLst>
                                    </p:anim>
                                    <p:anim calcmode="lin" valueType="num">
                                      <p:cBhvr>
                                        <p:cTn id="278" dur="1000" fill="hold"/>
                                        <p:tgtEl>
                                          <p:spTgt spid="292"/>
                                        </p:tgtEl>
                                        <p:attrNameLst>
                                          <p:attrName>ppt_h</p:attrName>
                                        </p:attrNameLst>
                                      </p:cBhvr>
                                      <p:tavLst>
                                        <p:tav tm="0">
                                          <p:val>
                                            <p:fltVal val="0"/>
                                          </p:val>
                                        </p:tav>
                                        <p:tav tm="100000">
                                          <p:val>
                                            <p:strVal val="#ppt_h"/>
                                          </p:val>
                                        </p:tav>
                                      </p:tavLst>
                                    </p:anim>
                                    <p:anim calcmode="lin" valueType="num">
                                      <p:cBhvr>
                                        <p:cTn id="279" dur="1000" fill="hold"/>
                                        <p:tgtEl>
                                          <p:spTgt spid="292"/>
                                        </p:tgtEl>
                                        <p:attrNameLst>
                                          <p:attrName>style.rotation</p:attrName>
                                        </p:attrNameLst>
                                      </p:cBhvr>
                                      <p:tavLst>
                                        <p:tav tm="0">
                                          <p:val>
                                            <p:fltVal val="90"/>
                                          </p:val>
                                        </p:tav>
                                        <p:tav tm="100000">
                                          <p:val>
                                            <p:fltVal val="0"/>
                                          </p:val>
                                        </p:tav>
                                      </p:tavLst>
                                    </p:anim>
                                    <p:animEffect transition="in" filter="fade">
                                      <p:cBhvr>
                                        <p:cTn id="280" dur="1000"/>
                                        <p:tgtEl>
                                          <p:spTgt spid="292"/>
                                        </p:tgtEl>
                                      </p:cBhvr>
                                    </p:animEffect>
                                  </p:childTnLst>
                                </p:cTn>
                              </p:par>
                              <p:par>
                                <p:cTn id="281" presetID="31" presetClass="entr" presetSubtype="0" fill="hold" nodeType="withEffect">
                                  <p:stCondLst>
                                    <p:cond delay="0"/>
                                  </p:stCondLst>
                                  <p:childTnLst>
                                    <p:set>
                                      <p:cBhvr>
                                        <p:cTn id="282" dur="1" fill="hold">
                                          <p:stCondLst>
                                            <p:cond delay="0"/>
                                          </p:stCondLst>
                                        </p:cTn>
                                        <p:tgtEl>
                                          <p:spTgt spid="287"/>
                                        </p:tgtEl>
                                        <p:attrNameLst>
                                          <p:attrName>style.visibility</p:attrName>
                                        </p:attrNameLst>
                                      </p:cBhvr>
                                      <p:to>
                                        <p:strVal val="visible"/>
                                      </p:to>
                                    </p:set>
                                    <p:anim calcmode="lin" valueType="num">
                                      <p:cBhvr>
                                        <p:cTn id="283" dur="1000" fill="hold"/>
                                        <p:tgtEl>
                                          <p:spTgt spid="287"/>
                                        </p:tgtEl>
                                        <p:attrNameLst>
                                          <p:attrName>ppt_w</p:attrName>
                                        </p:attrNameLst>
                                      </p:cBhvr>
                                      <p:tavLst>
                                        <p:tav tm="0">
                                          <p:val>
                                            <p:fltVal val="0"/>
                                          </p:val>
                                        </p:tav>
                                        <p:tav tm="100000">
                                          <p:val>
                                            <p:strVal val="#ppt_w"/>
                                          </p:val>
                                        </p:tav>
                                      </p:tavLst>
                                    </p:anim>
                                    <p:anim calcmode="lin" valueType="num">
                                      <p:cBhvr>
                                        <p:cTn id="284" dur="1000" fill="hold"/>
                                        <p:tgtEl>
                                          <p:spTgt spid="287"/>
                                        </p:tgtEl>
                                        <p:attrNameLst>
                                          <p:attrName>ppt_h</p:attrName>
                                        </p:attrNameLst>
                                      </p:cBhvr>
                                      <p:tavLst>
                                        <p:tav tm="0">
                                          <p:val>
                                            <p:fltVal val="0"/>
                                          </p:val>
                                        </p:tav>
                                        <p:tav tm="100000">
                                          <p:val>
                                            <p:strVal val="#ppt_h"/>
                                          </p:val>
                                        </p:tav>
                                      </p:tavLst>
                                    </p:anim>
                                    <p:anim calcmode="lin" valueType="num">
                                      <p:cBhvr>
                                        <p:cTn id="285" dur="1000" fill="hold"/>
                                        <p:tgtEl>
                                          <p:spTgt spid="287"/>
                                        </p:tgtEl>
                                        <p:attrNameLst>
                                          <p:attrName>style.rotation</p:attrName>
                                        </p:attrNameLst>
                                      </p:cBhvr>
                                      <p:tavLst>
                                        <p:tav tm="0">
                                          <p:val>
                                            <p:fltVal val="90"/>
                                          </p:val>
                                        </p:tav>
                                        <p:tav tm="100000">
                                          <p:val>
                                            <p:fltVal val="0"/>
                                          </p:val>
                                        </p:tav>
                                      </p:tavLst>
                                    </p:anim>
                                    <p:animEffect transition="in" filter="fade">
                                      <p:cBhvr>
                                        <p:cTn id="286" dur="1000"/>
                                        <p:tgtEl>
                                          <p:spTgt spid="287"/>
                                        </p:tgtEl>
                                      </p:cBhvr>
                                    </p:animEffect>
                                  </p:childTnLst>
                                </p:cTn>
                              </p:par>
                              <p:par>
                                <p:cTn id="287" presetID="31" presetClass="entr" presetSubtype="0" fill="hold" nodeType="withEffect">
                                  <p:stCondLst>
                                    <p:cond delay="0"/>
                                  </p:stCondLst>
                                  <p:childTnLst>
                                    <p:set>
                                      <p:cBhvr>
                                        <p:cTn id="288" dur="1" fill="hold">
                                          <p:stCondLst>
                                            <p:cond delay="0"/>
                                          </p:stCondLst>
                                        </p:cTn>
                                        <p:tgtEl>
                                          <p:spTgt spid="342"/>
                                        </p:tgtEl>
                                        <p:attrNameLst>
                                          <p:attrName>style.visibility</p:attrName>
                                        </p:attrNameLst>
                                      </p:cBhvr>
                                      <p:to>
                                        <p:strVal val="visible"/>
                                      </p:to>
                                    </p:set>
                                    <p:anim calcmode="lin" valueType="num">
                                      <p:cBhvr>
                                        <p:cTn id="289" dur="1000" fill="hold"/>
                                        <p:tgtEl>
                                          <p:spTgt spid="342"/>
                                        </p:tgtEl>
                                        <p:attrNameLst>
                                          <p:attrName>ppt_w</p:attrName>
                                        </p:attrNameLst>
                                      </p:cBhvr>
                                      <p:tavLst>
                                        <p:tav tm="0">
                                          <p:val>
                                            <p:fltVal val="0"/>
                                          </p:val>
                                        </p:tav>
                                        <p:tav tm="100000">
                                          <p:val>
                                            <p:strVal val="#ppt_w"/>
                                          </p:val>
                                        </p:tav>
                                      </p:tavLst>
                                    </p:anim>
                                    <p:anim calcmode="lin" valueType="num">
                                      <p:cBhvr>
                                        <p:cTn id="290" dur="1000" fill="hold"/>
                                        <p:tgtEl>
                                          <p:spTgt spid="342"/>
                                        </p:tgtEl>
                                        <p:attrNameLst>
                                          <p:attrName>ppt_h</p:attrName>
                                        </p:attrNameLst>
                                      </p:cBhvr>
                                      <p:tavLst>
                                        <p:tav tm="0">
                                          <p:val>
                                            <p:fltVal val="0"/>
                                          </p:val>
                                        </p:tav>
                                        <p:tav tm="100000">
                                          <p:val>
                                            <p:strVal val="#ppt_h"/>
                                          </p:val>
                                        </p:tav>
                                      </p:tavLst>
                                    </p:anim>
                                    <p:anim calcmode="lin" valueType="num">
                                      <p:cBhvr>
                                        <p:cTn id="291" dur="1000" fill="hold"/>
                                        <p:tgtEl>
                                          <p:spTgt spid="342"/>
                                        </p:tgtEl>
                                        <p:attrNameLst>
                                          <p:attrName>style.rotation</p:attrName>
                                        </p:attrNameLst>
                                      </p:cBhvr>
                                      <p:tavLst>
                                        <p:tav tm="0">
                                          <p:val>
                                            <p:fltVal val="90"/>
                                          </p:val>
                                        </p:tav>
                                        <p:tav tm="100000">
                                          <p:val>
                                            <p:fltVal val="0"/>
                                          </p:val>
                                        </p:tav>
                                      </p:tavLst>
                                    </p:anim>
                                    <p:animEffect transition="in" filter="fade">
                                      <p:cBhvr>
                                        <p:cTn id="292" dur="1000"/>
                                        <p:tgtEl>
                                          <p:spTgt spid="342"/>
                                        </p:tgtEl>
                                      </p:cBhvr>
                                    </p:animEffect>
                                  </p:childTnLst>
                                </p:cTn>
                              </p:par>
                              <p:par>
                                <p:cTn id="293" presetID="31" presetClass="entr" presetSubtype="0" fill="hold" nodeType="withEffect">
                                  <p:stCondLst>
                                    <p:cond delay="250"/>
                                  </p:stCondLst>
                                  <p:childTnLst>
                                    <p:set>
                                      <p:cBhvr>
                                        <p:cTn id="294" dur="1" fill="hold">
                                          <p:stCondLst>
                                            <p:cond delay="0"/>
                                          </p:stCondLst>
                                        </p:cTn>
                                        <p:tgtEl>
                                          <p:spTgt spid="333"/>
                                        </p:tgtEl>
                                        <p:attrNameLst>
                                          <p:attrName>style.visibility</p:attrName>
                                        </p:attrNameLst>
                                      </p:cBhvr>
                                      <p:to>
                                        <p:strVal val="visible"/>
                                      </p:to>
                                    </p:set>
                                    <p:anim calcmode="lin" valueType="num">
                                      <p:cBhvr>
                                        <p:cTn id="295" dur="1000" fill="hold"/>
                                        <p:tgtEl>
                                          <p:spTgt spid="333"/>
                                        </p:tgtEl>
                                        <p:attrNameLst>
                                          <p:attrName>ppt_w</p:attrName>
                                        </p:attrNameLst>
                                      </p:cBhvr>
                                      <p:tavLst>
                                        <p:tav tm="0">
                                          <p:val>
                                            <p:fltVal val="0"/>
                                          </p:val>
                                        </p:tav>
                                        <p:tav tm="100000">
                                          <p:val>
                                            <p:strVal val="#ppt_w"/>
                                          </p:val>
                                        </p:tav>
                                      </p:tavLst>
                                    </p:anim>
                                    <p:anim calcmode="lin" valueType="num">
                                      <p:cBhvr>
                                        <p:cTn id="296" dur="1000" fill="hold"/>
                                        <p:tgtEl>
                                          <p:spTgt spid="333"/>
                                        </p:tgtEl>
                                        <p:attrNameLst>
                                          <p:attrName>ppt_h</p:attrName>
                                        </p:attrNameLst>
                                      </p:cBhvr>
                                      <p:tavLst>
                                        <p:tav tm="0">
                                          <p:val>
                                            <p:fltVal val="0"/>
                                          </p:val>
                                        </p:tav>
                                        <p:tav tm="100000">
                                          <p:val>
                                            <p:strVal val="#ppt_h"/>
                                          </p:val>
                                        </p:tav>
                                      </p:tavLst>
                                    </p:anim>
                                    <p:anim calcmode="lin" valueType="num">
                                      <p:cBhvr>
                                        <p:cTn id="297" dur="1000" fill="hold"/>
                                        <p:tgtEl>
                                          <p:spTgt spid="333"/>
                                        </p:tgtEl>
                                        <p:attrNameLst>
                                          <p:attrName>style.rotation</p:attrName>
                                        </p:attrNameLst>
                                      </p:cBhvr>
                                      <p:tavLst>
                                        <p:tav tm="0">
                                          <p:val>
                                            <p:fltVal val="90"/>
                                          </p:val>
                                        </p:tav>
                                        <p:tav tm="100000">
                                          <p:val>
                                            <p:fltVal val="0"/>
                                          </p:val>
                                        </p:tav>
                                      </p:tavLst>
                                    </p:anim>
                                    <p:animEffect transition="in" filter="fade">
                                      <p:cBhvr>
                                        <p:cTn id="298" dur="1000"/>
                                        <p:tgtEl>
                                          <p:spTgt spid="333"/>
                                        </p:tgtEl>
                                      </p:cBhvr>
                                    </p:animEffect>
                                  </p:childTnLst>
                                </p:cTn>
                              </p:par>
                              <p:par>
                                <p:cTn id="299" presetID="31" presetClass="entr" presetSubtype="0" fill="hold" nodeType="withEffect">
                                  <p:stCondLst>
                                    <p:cond delay="0"/>
                                  </p:stCondLst>
                                  <p:childTnLst>
                                    <p:set>
                                      <p:cBhvr>
                                        <p:cTn id="300" dur="1" fill="hold">
                                          <p:stCondLst>
                                            <p:cond delay="0"/>
                                          </p:stCondLst>
                                        </p:cTn>
                                        <p:tgtEl>
                                          <p:spTgt spid="329"/>
                                        </p:tgtEl>
                                        <p:attrNameLst>
                                          <p:attrName>style.visibility</p:attrName>
                                        </p:attrNameLst>
                                      </p:cBhvr>
                                      <p:to>
                                        <p:strVal val="visible"/>
                                      </p:to>
                                    </p:set>
                                    <p:anim calcmode="lin" valueType="num">
                                      <p:cBhvr>
                                        <p:cTn id="301" dur="1000" fill="hold"/>
                                        <p:tgtEl>
                                          <p:spTgt spid="329"/>
                                        </p:tgtEl>
                                        <p:attrNameLst>
                                          <p:attrName>ppt_w</p:attrName>
                                        </p:attrNameLst>
                                      </p:cBhvr>
                                      <p:tavLst>
                                        <p:tav tm="0">
                                          <p:val>
                                            <p:fltVal val="0"/>
                                          </p:val>
                                        </p:tav>
                                        <p:tav tm="100000">
                                          <p:val>
                                            <p:strVal val="#ppt_w"/>
                                          </p:val>
                                        </p:tav>
                                      </p:tavLst>
                                    </p:anim>
                                    <p:anim calcmode="lin" valueType="num">
                                      <p:cBhvr>
                                        <p:cTn id="302" dur="1000" fill="hold"/>
                                        <p:tgtEl>
                                          <p:spTgt spid="329"/>
                                        </p:tgtEl>
                                        <p:attrNameLst>
                                          <p:attrName>ppt_h</p:attrName>
                                        </p:attrNameLst>
                                      </p:cBhvr>
                                      <p:tavLst>
                                        <p:tav tm="0">
                                          <p:val>
                                            <p:fltVal val="0"/>
                                          </p:val>
                                        </p:tav>
                                        <p:tav tm="100000">
                                          <p:val>
                                            <p:strVal val="#ppt_h"/>
                                          </p:val>
                                        </p:tav>
                                      </p:tavLst>
                                    </p:anim>
                                    <p:anim calcmode="lin" valueType="num">
                                      <p:cBhvr>
                                        <p:cTn id="303" dur="1000" fill="hold"/>
                                        <p:tgtEl>
                                          <p:spTgt spid="329"/>
                                        </p:tgtEl>
                                        <p:attrNameLst>
                                          <p:attrName>style.rotation</p:attrName>
                                        </p:attrNameLst>
                                      </p:cBhvr>
                                      <p:tavLst>
                                        <p:tav tm="0">
                                          <p:val>
                                            <p:fltVal val="90"/>
                                          </p:val>
                                        </p:tav>
                                        <p:tav tm="100000">
                                          <p:val>
                                            <p:fltVal val="0"/>
                                          </p:val>
                                        </p:tav>
                                      </p:tavLst>
                                    </p:anim>
                                    <p:animEffect transition="in" filter="fade">
                                      <p:cBhvr>
                                        <p:cTn id="304" dur="1000"/>
                                        <p:tgtEl>
                                          <p:spTgt spid="329"/>
                                        </p:tgtEl>
                                      </p:cBhvr>
                                    </p:animEffect>
                                  </p:childTnLst>
                                </p:cTn>
                              </p:par>
                              <p:par>
                                <p:cTn id="305" presetID="31" presetClass="entr" presetSubtype="0" fill="hold" nodeType="withEffect">
                                  <p:stCondLst>
                                    <p:cond delay="500"/>
                                  </p:stCondLst>
                                  <p:childTnLst>
                                    <p:set>
                                      <p:cBhvr>
                                        <p:cTn id="306" dur="1" fill="hold">
                                          <p:stCondLst>
                                            <p:cond delay="0"/>
                                          </p:stCondLst>
                                        </p:cTn>
                                        <p:tgtEl>
                                          <p:spTgt spid="323"/>
                                        </p:tgtEl>
                                        <p:attrNameLst>
                                          <p:attrName>style.visibility</p:attrName>
                                        </p:attrNameLst>
                                      </p:cBhvr>
                                      <p:to>
                                        <p:strVal val="visible"/>
                                      </p:to>
                                    </p:set>
                                    <p:anim calcmode="lin" valueType="num">
                                      <p:cBhvr>
                                        <p:cTn id="307" dur="1000" fill="hold"/>
                                        <p:tgtEl>
                                          <p:spTgt spid="323"/>
                                        </p:tgtEl>
                                        <p:attrNameLst>
                                          <p:attrName>ppt_w</p:attrName>
                                        </p:attrNameLst>
                                      </p:cBhvr>
                                      <p:tavLst>
                                        <p:tav tm="0">
                                          <p:val>
                                            <p:fltVal val="0"/>
                                          </p:val>
                                        </p:tav>
                                        <p:tav tm="100000">
                                          <p:val>
                                            <p:strVal val="#ppt_w"/>
                                          </p:val>
                                        </p:tav>
                                      </p:tavLst>
                                    </p:anim>
                                    <p:anim calcmode="lin" valueType="num">
                                      <p:cBhvr>
                                        <p:cTn id="308" dur="1000" fill="hold"/>
                                        <p:tgtEl>
                                          <p:spTgt spid="323"/>
                                        </p:tgtEl>
                                        <p:attrNameLst>
                                          <p:attrName>ppt_h</p:attrName>
                                        </p:attrNameLst>
                                      </p:cBhvr>
                                      <p:tavLst>
                                        <p:tav tm="0">
                                          <p:val>
                                            <p:fltVal val="0"/>
                                          </p:val>
                                        </p:tav>
                                        <p:tav tm="100000">
                                          <p:val>
                                            <p:strVal val="#ppt_h"/>
                                          </p:val>
                                        </p:tav>
                                      </p:tavLst>
                                    </p:anim>
                                    <p:anim calcmode="lin" valueType="num">
                                      <p:cBhvr>
                                        <p:cTn id="309" dur="1000" fill="hold"/>
                                        <p:tgtEl>
                                          <p:spTgt spid="323"/>
                                        </p:tgtEl>
                                        <p:attrNameLst>
                                          <p:attrName>style.rotation</p:attrName>
                                        </p:attrNameLst>
                                      </p:cBhvr>
                                      <p:tavLst>
                                        <p:tav tm="0">
                                          <p:val>
                                            <p:fltVal val="90"/>
                                          </p:val>
                                        </p:tav>
                                        <p:tav tm="100000">
                                          <p:val>
                                            <p:fltVal val="0"/>
                                          </p:val>
                                        </p:tav>
                                      </p:tavLst>
                                    </p:anim>
                                    <p:animEffect transition="in" filter="fade">
                                      <p:cBhvr>
                                        <p:cTn id="310" dur="1000"/>
                                        <p:tgtEl>
                                          <p:spTgt spid="323"/>
                                        </p:tgtEl>
                                      </p:cBhvr>
                                    </p:animEffect>
                                  </p:childTnLst>
                                </p:cTn>
                              </p:par>
                              <p:par>
                                <p:cTn id="311" presetID="31" presetClass="entr" presetSubtype="0" fill="hold" nodeType="withEffect">
                                  <p:stCondLst>
                                    <p:cond delay="0"/>
                                  </p:stCondLst>
                                  <p:childTnLst>
                                    <p:set>
                                      <p:cBhvr>
                                        <p:cTn id="312" dur="1" fill="hold">
                                          <p:stCondLst>
                                            <p:cond delay="0"/>
                                          </p:stCondLst>
                                        </p:cTn>
                                        <p:tgtEl>
                                          <p:spTgt spid="288"/>
                                        </p:tgtEl>
                                        <p:attrNameLst>
                                          <p:attrName>style.visibility</p:attrName>
                                        </p:attrNameLst>
                                      </p:cBhvr>
                                      <p:to>
                                        <p:strVal val="visible"/>
                                      </p:to>
                                    </p:set>
                                    <p:anim calcmode="lin" valueType="num">
                                      <p:cBhvr>
                                        <p:cTn id="313" dur="1000" fill="hold"/>
                                        <p:tgtEl>
                                          <p:spTgt spid="288"/>
                                        </p:tgtEl>
                                        <p:attrNameLst>
                                          <p:attrName>ppt_w</p:attrName>
                                        </p:attrNameLst>
                                      </p:cBhvr>
                                      <p:tavLst>
                                        <p:tav tm="0">
                                          <p:val>
                                            <p:fltVal val="0"/>
                                          </p:val>
                                        </p:tav>
                                        <p:tav tm="100000">
                                          <p:val>
                                            <p:strVal val="#ppt_w"/>
                                          </p:val>
                                        </p:tav>
                                      </p:tavLst>
                                    </p:anim>
                                    <p:anim calcmode="lin" valueType="num">
                                      <p:cBhvr>
                                        <p:cTn id="314" dur="1000" fill="hold"/>
                                        <p:tgtEl>
                                          <p:spTgt spid="288"/>
                                        </p:tgtEl>
                                        <p:attrNameLst>
                                          <p:attrName>ppt_h</p:attrName>
                                        </p:attrNameLst>
                                      </p:cBhvr>
                                      <p:tavLst>
                                        <p:tav tm="0">
                                          <p:val>
                                            <p:fltVal val="0"/>
                                          </p:val>
                                        </p:tav>
                                        <p:tav tm="100000">
                                          <p:val>
                                            <p:strVal val="#ppt_h"/>
                                          </p:val>
                                        </p:tav>
                                      </p:tavLst>
                                    </p:anim>
                                    <p:anim calcmode="lin" valueType="num">
                                      <p:cBhvr>
                                        <p:cTn id="315" dur="1000" fill="hold"/>
                                        <p:tgtEl>
                                          <p:spTgt spid="288"/>
                                        </p:tgtEl>
                                        <p:attrNameLst>
                                          <p:attrName>style.rotation</p:attrName>
                                        </p:attrNameLst>
                                      </p:cBhvr>
                                      <p:tavLst>
                                        <p:tav tm="0">
                                          <p:val>
                                            <p:fltVal val="90"/>
                                          </p:val>
                                        </p:tav>
                                        <p:tav tm="100000">
                                          <p:val>
                                            <p:fltVal val="0"/>
                                          </p:val>
                                        </p:tav>
                                      </p:tavLst>
                                    </p:anim>
                                    <p:animEffect transition="in" filter="fade">
                                      <p:cBhvr>
                                        <p:cTn id="316" dur="1000"/>
                                        <p:tgtEl>
                                          <p:spTgt spid="288"/>
                                        </p:tgtEl>
                                      </p:cBhvr>
                                    </p:animEffect>
                                  </p:childTnLst>
                                </p:cTn>
                              </p:par>
                              <p:par>
                                <p:cTn id="317" presetID="31" presetClass="entr" presetSubtype="0" fill="hold" nodeType="withEffect">
                                  <p:stCondLst>
                                    <p:cond delay="500"/>
                                  </p:stCondLst>
                                  <p:childTnLst>
                                    <p:set>
                                      <p:cBhvr>
                                        <p:cTn id="318" dur="1" fill="hold">
                                          <p:stCondLst>
                                            <p:cond delay="0"/>
                                          </p:stCondLst>
                                        </p:cTn>
                                        <p:tgtEl>
                                          <p:spTgt spid="285"/>
                                        </p:tgtEl>
                                        <p:attrNameLst>
                                          <p:attrName>style.visibility</p:attrName>
                                        </p:attrNameLst>
                                      </p:cBhvr>
                                      <p:to>
                                        <p:strVal val="visible"/>
                                      </p:to>
                                    </p:set>
                                    <p:anim calcmode="lin" valueType="num">
                                      <p:cBhvr>
                                        <p:cTn id="319" dur="1000" fill="hold"/>
                                        <p:tgtEl>
                                          <p:spTgt spid="285"/>
                                        </p:tgtEl>
                                        <p:attrNameLst>
                                          <p:attrName>ppt_w</p:attrName>
                                        </p:attrNameLst>
                                      </p:cBhvr>
                                      <p:tavLst>
                                        <p:tav tm="0">
                                          <p:val>
                                            <p:fltVal val="0"/>
                                          </p:val>
                                        </p:tav>
                                        <p:tav tm="100000">
                                          <p:val>
                                            <p:strVal val="#ppt_w"/>
                                          </p:val>
                                        </p:tav>
                                      </p:tavLst>
                                    </p:anim>
                                    <p:anim calcmode="lin" valueType="num">
                                      <p:cBhvr>
                                        <p:cTn id="320" dur="1000" fill="hold"/>
                                        <p:tgtEl>
                                          <p:spTgt spid="285"/>
                                        </p:tgtEl>
                                        <p:attrNameLst>
                                          <p:attrName>ppt_h</p:attrName>
                                        </p:attrNameLst>
                                      </p:cBhvr>
                                      <p:tavLst>
                                        <p:tav tm="0">
                                          <p:val>
                                            <p:fltVal val="0"/>
                                          </p:val>
                                        </p:tav>
                                        <p:tav tm="100000">
                                          <p:val>
                                            <p:strVal val="#ppt_h"/>
                                          </p:val>
                                        </p:tav>
                                      </p:tavLst>
                                    </p:anim>
                                    <p:anim calcmode="lin" valueType="num">
                                      <p:cBhvr>
                                        <p:cTn id="321" dur="1000" fill="hold"/>
                                        <p:tgtEl>
                                          <p:spTgt spid="285"/>
                                        </p:tgtEl>
                                        <p:attrNameLst>
                                          <p:attrName>style.rotation</p:attrName>
                                        </p:attrNameLst>
                                      </p:cBhvr>
                                      <p:tavLst>
                                        <p:tav tm="0">
                                          <p:val>
                                            <p:fltVal val="90"/>
                                          </p:val>
                                        </p:tav>
                                        <p:tav tm="100000">
                                          <p:val>
                                            <p:fltVal val="0"/>
                                          </p:val>
                                        </p:tav>
                                      </p:tavLst>
                                    </p:anim>
                                    <p:animEffect transition="in" filter="fade">
                                      <p:cBhvr>
                                        <p:cTn id="322" dur="1000"/>
                                        <p:tgtEl>
                                          <p:spTgt spid="285"/>
                                        </p:tgtEl>
                                      </p:cBhvr>
                                    </p:animEffect>
                                  </p:childTnLst>
                                </p:cTn>
                              </p:par>
                              <p:par>
                                <p:cTn id="323" presetID="31" presetClass="entr" presetSubtype="0" fill="hold" nodeType="withEffect">
                                  <p:stCondLst>
                                    <p:cond delay="250"/>
                                  </p:stCondLst>
                                  <p:childTnLst>
                                    <p:set>
                                      <p:cBhvr>
                                        <p:cTn id="324" dur="1" fill="hold">
                                          <p:stCondLst>
                                            <p:cond delay="0"/>
                                          </p:stCondLst>
                                        </p:cTn>
                                        <p:tgtEl>
                                          <p:spTgt spid="341"/>
                                        </p:tgtEl>
                                        <p:attrNameLst>
                                          <p:attrName>style.visibility</p:attrName>
                                        </p:attrNameLst>
                                      </p:cBhvr>
                                      <p:to>
                                        <p:strVal val="visible"/>
                                      </p:to>
                                    </p:set>
                                    <p:anim calcmode="lin" valueType="num">
                                      <p:cBhvr>
                                        <p:cTn id="325" dur="1000" fill="hold"/>
                                        <p:tgtEl>
                                          <p:spTgt spid="341"/>
                                        </p:tgtEl>
                                        <p:attrNameLst>
                                          <p:attrName>ppt_w</p:attrName>
                                        </p:attrNameLst>
                                      </p:cBhvr>
                                      <p:tavLst>
                                        <p:tav tm="0">
                                          <p:val>
                                            <p:fltVal val="0"/>
                                          </p:val>
                                        </p:tav>
                                        <p:tav tm="100000">
                                          <p:val>
                                            <p:strVal val="#ppt_w"/>
                                          </p:val>
                                        </p:tav>
                                      </p:tavLst>
                                    </p:anim>
                                    <p:anim calcmode="lin" valueType="num">
                                      <p:cBhvr>
                                        <p:cTn id="326" dur="1000" fill="hold"/>
                                        <p:tgtEl>
                                          <p:spTgt spid="341"/>
                                        </p:tgtEl>
                                        <p:attrNameLst>
                                          <p:attrName>ppt_h</p:attrName>
                                        </p:attrNameLst>
                                      </p:cBhvr>
                                      <p:tavLst>
                                        <p:tav tm="0">
                                          <p:val>
                                            <p:fltVal val="0"/>
                                          </p:val>
                                        </p:tav>
                                        <p:tav tm="100000">
                                          <p:val>
                                            <p:strVal val="#ppt_h"/>
                                          </p:val>
                                        </p:tav>
                                      </p:tavLst>
                                    </p:anim>
                                    <p:anim calcmode="lin" valueType="num">
                                      <p:cBhvr>
                                        <p:cTn id="327" dur="1000" fill="hold"/>
                                        <p:tgtEl>
                                          <p:spTgt spid="341"/>
                                        </p:tgtEl>
                                        <p:attrNameLst>
                                          <p:attrName>style.rotation</p:attrName>
                                        </p:attrNameLst>
                                      </p:cBhvr>
                                      <p:tavLst>
                                        <p:tav tm="0">
                                          <p:val>
                                            <p:fltVal val="90"/>
                                          </p:val>
                                        </p:tav>
                                        <p:tav tm="100000">
                                          <p:val>
                                            <p:fltVal val="0"/>
                                          </p:val>
                                        </p:tav>
                                      </p:tavLst>
                                    </p:anim>
                                    <p:animEffect transition="in" filter="fade">
                                      <p:cBhvr>
                                        <p:cTn id="328" dur="1000"/>
                                        <p:tgtEl>
                                          <p:spTgt spid="341"/>
                                        </p:tgtEl>
                                      </p:cBhvr>
                                    </p:animEffect>
                                  </p:childTnLst>
                                </p:cTn>
                              </p:par>
                              <p:par>
                                <p:cTn id="329" presetID="31" presetClass="entr" presetSubtype="0" fill="hold" nodeType="withEffect">
                                  <p:stCondLst>
                                    <p:cond delay="0"/>
                                  </p:stCondLst>
                                  <p:childTnLst>
                                    <p:set>
                                      <p:cBhvr>
                                        <p:cTn id="330" dur="1" fill="hold">
                                          <p:stCondLst>
                                            <p:cond delay="0"/>
                                          </p:stCondLst>
                                        </p:cTn>
                                        <p:tgtEl>
                                          <p:spTgt spid="338"/>
                                        </p:tgtEl>
                                        <p:attrNameLst>
                                          <p:attrName>style.visibility</p:attrName>
                                        </p:attrNameLst>
                                      </p:cBhvr>
                                      <p:to>
                                        <p:strVal val="visible"/>
                                      </p:to>
                                    </p:set>
                                    <p:anim calcmode="lin" valueType="num">
                                      <p:cBhvr>
                                        <p:cTn id="331" dur="1000" fill="hold"/>
                                        <p:tgtEl>
                                          <p:spTgt spid="338"/>
                                        </p:tgtEl>
                                        <p:attrNameLst>
                                          <p:attrName>ppt_w</p:attrName>
                                        </p:attrNameLst>
                                      </p:cBhvr>
                                      <p:tavLst>
                                        <p:tav tm="0">
                                          <p:val>
                                            <p:fltVal val="0"/>
                                          </p:val>
                                        </p:tav>
                                        <p:tav tm="100000">
                                          <p:val>
                                            <p:strVal val="#ppt_w"/>
                                          </p:val>
                                        </p:tav>
                                      </p:tavLst>
                                    </p:anim>
                                    <p:anim calcmode="lin" valueType="num">
                                      <p:cBhvr>
                                        <p:cTn id="332" dur="1000" fill="hold"/>
                                        <p:tgtEl>
                                          <p:spTgt spid="338"/>
                                        </p:tgtEl>
                                        <p:attrNameLst>
                                          <p:attrName>ppt_h</p:attrName>
                                        </p:attrNameLst>
                                      </p:cBhvr>
                                      <p:tavLst>
                                        <p:tav tm="0">
                                          <p:val>
                                            <p:fltVal val="0"/>
                                          </p:val>
                                        </p:tav>
                                        <p:tav tm="100000">
                                          <p:val>
                                            <p:strVal val="#ppt_h"/>
                                          </p:val>
                                        </p:tav>
                                      </p:tavLst>
                                    </p:anim>
                                    <p:anim calcmode="lin" valueType="num">
                                      <p:cBhvr>
                                        <p:cTn id="333" dur="1000" fill="hold"/>
                                        <p:tgtEl>
                                          <p:spTgt spid="338"/>
                                        </p:tgtEl>
                                        <p:attrNameLst>
                                          <p:attrName>style.rotation</p:attrName>
                                        </p:attrNameLst>
                                      </p:cBhvr>
                                      <p:tavLst>
                                        <p:tav tm="0">
                                          <p:val>
                                            <p:fltVal val="90"/>
                                          </p:val>
                                        </p:tav>
                                        <p:tav tm="100000">
                                          <p:val>
                                            <p:fltVal val="0"/>
                                          </p:val>
                                        </p:tav>
                                      </p:tavLst>
                                    </p:anim>
                                    <p:animEffect transition="in" filter="fade">
                                      <p:cBhvr>
                                        <p:cTn id="334" dur="1000"/>
                                        <p:tgtEl>
                                          <p:spTgt spid="338"/>
                                        </p:tgtEl>
                                      </p:cBhvr>
                                    </p:animEffect>
                                  </p:childTnLst>
                                </p:cTn>
                              </p:par>
                              <p:par>
                                <p:cTn id="335" presetID="31" presetClass="entr" presetSubtype="0" fill="hold" nodeType="withEffect">
                                  <p:stCondLst>
                                    <p:cond delay="500"/>
                                  </p:stCondLst>
                                  <p:childTnLst>
                                    <p:set>
                                      <p:cBhvr>
                                        <p:cTn id="336" dur="1" fill="hold">
                                          <p:stCondLst>
                                            <p:cond delay="0"/>
                                          </p:stCondLst>
                                        </p:cTn>
                                        <p:tgtEl>
                                          <p:spTgt spid="331"/>
                                        </p:tgtEl>
                                        <p:attrNameLst>
                                          <p:attrName>style.visibility</p:attrName>
                                        </p:attrNameLst>
                                      </p:cBhvr>
                                      <p:to>
                                        <p:strVal val="visible"/>
                                      </p:to>
                                    </p:set>
                                    <p:anim calcmode="lin" valueType="num">
                                      <p:cBhvr>
                                        <p:cTn id="337" dur="1000" fill="hold"/>
                                        <p:tgtEl>
                                          <p:spTgt spid="331"/>
                                        </p:tgtEl>
                                        <p:attrNameLst>
                                          <p:attrName>ppt_w</p:attrName>
                                        </p:attrNameLst>
                                      </p:cBhvr>
                                      <p:tavLst>
                                        <p:tav tm="0">
                                          <p:val>
                                            <p:fltVal val="0"/>
                                          </p:val>
                                        </p:tav>
                                        <p:tav tm="100000">
                                          <p:val>
                                            <p:strVal val="#ppt_w"/>
                                          </p:val>
                                        </p:tav>
                                      </p:tavLst>
                                    </p:anim>
                                    <p:anim calcmode="lin" valueType="num">
                                      <p:cBhvr>
                                        <p:cTn id="338" dur="1000" fill="hold"/>
                                        <p:tgtEl>
                                          <p:spTgt spid="331"/>
                                        </p:tgtEl>
                                        <p:attrNameLst>
                                          <p:attrName>ppt_h</p:attrName>
                                        </p:attrNameLst>
                                      </p:cBhvr>
                                      <p:tavLst>
                                        <p:tav tm="0">
                                          <p:val>
                                            <p:fltVal val="0"/>
                                          </p:val>
                                        </p:tav>
                                        <p:tav tm="100000">
                                          <p:val>
                                            <p:strVal val="#ppt_h"/>
                                          </p:val>
                                        </p:tav>
                                      </p:tavLst>
                                    </p:anim>
                                    <p:anim calcmode="lin" valueType="num">
                                      <p:cBhvr>
                                        <p:cTn id="339" dur="1000" fill="hold"/>
                                        <p:tgtEl>
                                          <p:spTgt spid="331"/>
                                        </p:tgtEl>
                                        <p:attrNameLst>
                                          <p:attrName>style.rotation</p:attrName>
                                        </p:attrNameLst>
                                      </p:cBhvr>
                                      <p:tavLst>
                                        <p:tav tm="0">
                                          <p:val>
                                            <p:fltVal val="90"/>
                                          </p:val>
                                        </p:tav>
                                        <p:tav tm="100000">
                                          <p:val>
                                            <p:fltVal val="0"/>
                                          </p:val>
                                        </p:tav>
                                      </p:tavLst>
                                    </p:anim>
                                    <p:animEffect transition="in" filter="fade">
                                      <p:cBhvr>
                                        <p:cTn id="340" dur="1000"/>
                                        <p:tgtEl>
                                          <p:spTgt spid="331"/>
                                        </p:tgtEl>
                                      </p:cBhvr>
                                    </p:animEffect>
                                  </p:childTnLst>
                                </p:cTn>
                              </p:par>
                              <p:par>
                                <p:cTn id="341" presetID="31" presetClass="entr" presetSubtype="0" fill="hold" nodeType="withEffect">
                                  <p:stCondLst>
                                    <p:cond delay="0"/>
                                  </p:stCondLst>
                                  <p:childTnLst>
                                    <p:set>
                                      <p:cBhvr>
                                        <p:cTn id="342" dur="1" fill="hold">
                                          <p:stCondLst>
                                            <p:cond delay="0"/>
                                          </p:stCondLst>
                                        </p:cTn>
                                        <p:tgtEl>
                                          <p:spTgt spid="328"/>
                                        </p:tgtEl>
                                        <p:attrNameLst>
                                          <p:attrName>style.visibility</p:attrName>
                                        </p:attrNameLst>
                                      </p:cBhvr>
                                      <p:to>
                                        <p:strVal val="visible"/>
                                      </p:to>
                                    </p:set>
                                    <p:anim calcmode="lin" valueType="num">
                                      <p:cBhvr>
                                        <p:cTn id="343" dur="1000" fill="hold"/>
                                        <p:tgtEl>
                                          <p:spTgt spid="328"/>
                                        </p:tgtEl>
                                        <p:attrNameLst>
                                          <p:attrName>ppt_w</p:attrName>
                                        </p:attrNameLst>
                                      </p:cBhvr>
                                      <p:tavLst>
                                        <p:tav tm="0">
                                          <p:val>
                                            <p:fltVal val="0"/>
                                          </p:val>
                                        </p:tav>
                                        <p:tav tm="100000">
                                          <p:val>
                                            <p:strVal val="#ppt_w"/>
                                          </p:val>
                                        </p:tav>
                                      </p:tavLst>
                                    </p:anim>
                                    <p:anim calcmode="lin" valueType="num">
                                      <p:cBhvr>
                                        <p:cTn id="344" dur="1000" fill="hold"/>
                                        <p:tgtEl>
                                          <p:spTgt spid="328"/>
                                        </p:tgtEl>
                                        <p:attrNameLst>
                                          <p:attrName>ppt_h</p:attrName>
                                        </p:attrNameLst>
                                      </p:cBhvr>
                                      <p:tavLst>
                                        <p:tav tm="0">
                                          <p:val>
                                            <p:fltVal val="0"/>
                                          </p:val>
                                        </p:tav>
                                        <p:tav tm="100000">
                                          <p:val>
                                            <p:strVal val="#ppt_h"/>
                                          </p:val>
                                        </p:tav>
                                      </p:tavLst>
                                    </p:anim>
                                    <p:anim calcmode="lin" valueType="num">
                                      <p:cBhvr>
                                        <p:cTn id="345" dur="1000" fill="hold"/>
                                        <p:tgtEl>
                                          <p:spTgt spid="328"/>
                                        </p:tgtEl>
                                        <p:attrNameLst>
                                          <p:attrName>style.rotation</p:attrName>
                                        </p:attrNameLst>
                                      </p:cBhvr>
                                      <p:tavLst>
                                        <p:tav tm="0">
                                          <p:val>
                                            <p:fltVal val="90"/>
                                          </p:val>
                                        </p:tav>
                                        <p:tav tm="100000">
                                          <p:val>
                                            <p:fltVal val="0"/>
                                          </p:val>
                                        </p:tav>
                                      </p:tavLst>
                                    </p:anim>
                                    <p:animEffect transition="in" filter="fade">
                                      <p:cBhvr>
                                        <p:cTn id="346" dur="1000"/>
                                        <p:tgtEl>
                                          <p:spTgt spid="328"/>
                                        </p:tgtEl>
                                      </p:cBhvr>
                                    </p:animEffect>
                                  </p:childTnLst>
                                </p:cTn>
                              </p:par>
                              <p:par>
                                <p:cTn id="347" presetID="31" presetClass="entr" presetSubtype="0" fill="hold" nodeType="withEffect">
                                  <p:stCondLst>
                                    <p:cond delay="250"/>
                                  </p:stCondLst>
                                  <p:childTnLst>
                                    <p:set>
                                      <p:cBhvr>
                                        <p:cTn id="348" dur="1" fill="hold">
                                          <p:stCondLst>
                                            <p:cond delay="0"/>
                                          </p:stCondLst>
                                        </p:cTn>
                                        <p:tgtEl>
                                          <p:spTgt spid="322"/>
                                        </p:tgtEl>
                                        <p:attrNameLst>
                                          <p:attrName>style.visibility</p:attrName>
                                        </p:attrNameLst>
                                      </p:cBhvr>
                                      <p:to>
                                        <p:strVal val="visible"/>
                                      </p:to>
                                    </p:set>
                                    <p:anim calcmode="lin" valueType="num">
                                      <p:cBhvr>
                                        <p:cTn id="349" dur="1000" fill="hold"/>
                                        <p:tgtEl>
                                          <p:spTgt spid="322"/>
                                        </p:tgtEl>
                                        <p:attrNameLst>
                                          <p:attrName>ppt_w</p:attrName>
                                        </p:attrNameLst>
                                      </p:cBhvr>
                                      <p:tavLst>
                                        <p:tav tm="0">
                                          <p:val>
                                            <p:fltVal val="0"/>
                                          </p:val>
                                        </p:tav>
                                        <p:tav tm="100000">
                                          <p:val>
                                            <p:strVal val="#ppt_w"/>
                                          </p:val>
                                        </p:tav>
                                      </p:tavLst>
                                    </p:anim>
                                    <p:anim calcmode="lin" valueType="num">
                                      <p:cBhvr>
                                        <p:cTn id="350" dur="1000" fill="hold"/>
                                        <p:tgtEl>
                                          <p:spTgt spid="322"/>
                                        </p:tgtEl>
                                        <p:attrNameLst>
                                          <p:attrName>ppt_h</p:attrName>
                                        </p:attrNameLst>
                                      </p:cBhvr>
                                      <p:tavLst>
                                        <p:tav tm="0">
                                          <p:val>
                                            <p:fltVal val="0"/>
                                          </p:val>
                                        </p:tav>
                                        <p:tav tm="100000">
                                          <p:val>
                                            <p:strVal val="#ppt_h"/>
                                          </p:val>
                                        </p:tav>
                                      </p:tavLst>
                                    </p:anim>
                                    <p:anim calcmode="lin" valueType="num">
                                      <p:cBhvr>
                                        <p:cTn id="351" dur="1000" fill="hold"/>
                                        <p:tgtEl>
                                          <p:spTgt spid="322"/>
                                        </p:tgtEl>
                                        <p:attrNameLst>
                                          <p:attrName>style.rotation</p:attrName>
                                        </p:attrNameLst>
                                      </p:cBhvr>
                                      <p:tavLst>
                                        <p:tav tm="0">
                                          <p:val>
                                            <p:fltVal val="90"/>
                                          </p:val>
                                        </p:tav>
                                        <p:tav tm="100000">
                                          <p:val>
                                            <p:fltVal val="0"/>
                                          </p:val>
                                        </p:tav>
                                      </p:tavLst>
                                    </p:anim>
                                    <p:animEffect transition="in" filter="fade">
                                      <p:cBhvr>
                                        <p:cTn id="352" dur="1000"/>
                                        <p:tgtEl>
                                          <p:spTgt spid="322"/>
                                        </p:tgtEl>
                                      </p:cBhvr>
                                    </p:animEffect>
                                  </p:childTnLst>
                                </p:cTn>
                              </p:par>
                              <p:par>
                                <p:cTn id="353" presetID="31" presetClass="entr" presetSubtype="0" fill="hold" nodeType="withEffect">
                                  <p:stCondLst>
                                    <p:cond delay="0"/>
                                  </p:stCondLst>
                                  <p:childTnLst>
                                    <p:set>
                                      <p:cBhvr>
                                        <p:cTn id="354" dur="1" fill="hold">
                                          <p:stCondLst>
                                            <p:cond delay="0"/>
                                          </p:stCondLst>
                                        </p:cTn>
                                        <p:tgtEl>
                                          <p:spTgt spid="314"/>
                                        </p:tgtEl>
                                        <p:attrNameLst>
                                          <p:attrName>style.visibility</p:attrName>
                                        </p:attrNameLst>
                                      </p:cBhvr>
                                      <p:to>
                                        <p:strVal val="visible"/>
                                      </p:to>
                                    </p:set>
                                    <p:anim calcmode="lin" valueType="num">
                                      <p:cBhvr>
                                        <p:cTn id="355" dur="1000" fill="hold"/>
                                        <p:tgtEl>
                                          <p:spTgt spid="314"/>
                                        </p:tgtEl>
                                        <p:attrNameLst>
                                          <p:attrName>ppt_w</p:attrName>
                                        </p:attrNameLst>
                                      </p:cBhvr>
                                      <p:tavLst>
                                        <p:tav tm="0">
                                          <p:val>
                                            <p:fltVal val="0"/>
                                          </p:val>
                                        </p:tav>
                                        <p:tav tm="100000">
                                          <p:val>
                                            <p:strVal val="#ppt_w"/>
                                          </p:val>
                                        </p:tav>
                                      </p:tavLst>
                                    </p:anim>
                                    <p:anim calcmode="lin" valueType="num">
                                      <p:cBhvr>
                                        <p:cTn id="356" dur="1000" fill="hold"/>
                                        <p:tgtEl>
                                          <p:spTgt spid="314"/>
                                        </p:tgtEl>
                                        <p:attrNameLst>
                                          <p:attrName>ppt_h</p:attrName>
                                        </p:attrNameLst>
                                      </p:cBhvr>
                                      <p:tavLst>
                                        <p:tav tm="0">
                                          <p:val>
                                            <p:fltVal val="0"/>
                                          </p:val>
                                        </p:tav>
                                        <p:tav tm="100000">
                                          <p:val>
                                            <p:strVal val="#ppt_h"/>
                                          </p:val>
                                        </p:tav>
                                      </p:tavLst>
                                    </p:anim>
                                    <p:anim calcmode="lin" valueType="num">
                                      <p:cBhvr>
                                        <p:cTn id="357" dur="1000" fill="hold"/>
                                        <p:tgtEl>
                                          <p:spTgt spid="314"/>
                                        </p:tgtEl>
                                        <p:attrNameLst>
                                          <p:attrName>style.rotation</p:attrName>
                                        </p:attrNameLst>
                                      </p:cBhvr>
                                      <p:tavLst>
                                        <p:tav tm="0">
                                          <p:val>
                                            <p:fltVal val="90"/>
                                          </p:val>
                                        </p:tav>
                                        <p:tav tm="100000">
                                          <p:val>
                                            <p:fltVal val="0"/>
                                          </p:val>
                                        </p:tav>
                                      </p:tavLst>
                                    </p:anim>
                                    <p:animEffect transition="in" filter="fade">
                                      <p:cBhvr>
                                        <p:cTn id="358" dur="1000"/>
                                        <p:tgtEl>
                                          <p:spTgt spid="314"/>
                                        </p:tgtEl>
                                      </p:cBhvr>
                                    </p:animEffect>
                                  </p:childTnLst>
                                </p:cTn>
                              </p:par>
                              <p:par>
                                <p:cTn id="359" presetID="31" presetClass="entr" presetSubtype="0" fill="hold" nodeType="withEffect">
                                  <p:stCondLst>
                                    <p:cond delay="500"/>
                                  </p:stCondLst>
                                  <p:childTnLst>
                                    <p:set>
                                      <p:cBhvr>
                                        <p:cTn id="360" dur="1" fill="hold">
                                          <p:stCondLst>
                                            <p:cond delay="0"/>
                                          </p:stCondLst>
                                        </p:cTn>
                                        <p:tgtEl>
                                          <p:spTgt spid="309"/>
                                        </p:tgtEl>
                                        <p:attrNameLst>
                                          <p:attrName>style.visibility</p:attrName>
                                        </p:attrNameLst>
                                      </p:cBhvr>
                                      <p:to>
                                        <p:strVal val="visible"/>
                                      </p:to>
                                    </p:set>
                                    <p:anim calcmode="lin" valueType="num">
                                      <p:cBhvr>
                                        <p:cTn id="361" dur="1000" fill="hold"/>
                                        <p:tgtEl>
                                          <p:spTgt spid="309"/>
                                        </p:tgtEl>
                                        <p:attrNameLst>
                                          <p:attrName>ppt_w</p:attrName>
                                        </p:attrNameLst>
                                      </p:cBhvr>
                                      <p:tavLst>
                                        <p:tav tm="0">
                                          <p:val>
                                            <p:fltVal val="0"/>
                                          </p:val>
                                        </p:tav>
                                        <p:tav tm="100000">
                                          <p:val>
                                            <p:strVal val="#ppt_w"/>
                                          </p:val>
                                        </p:tav>
                                      </p:tavLst>
                                    </p:anim>
                                    <p:anim calcmode="lin" valueType="num">
                                      <p:cBhvr>
                                        <p:cTn id="362" dur="1000" fill="hold"/>
                                        <p:tgtEl>
                                          <p:spTgt spid="309"/>
                                        </p:tgtEl>
                                        <p:attrNameLst>
                                          <p:attrName>ppt_h</p:attrName>
                                        </p:attrNameLst>
                                      </p:cBhvr>
                                      <p:tavLst>
                                        <p:tav tm="0">
                                          <p:val>
                                            <p:fltVal val="0"/>
                                          </p:val>
                                        </p:tav>
                                        <p:tav tm="100000">
                                          <p:val>
                                            <p:strVal val="#ppt_h"/>
                                          </p:val>
                                        </p:tav>
                                      </p:tavLst>
                                    </p:anim>
                                    <p:anim calcmode="lin" valueType="num">
                                      <p:cBhvr>
                                        <p:cTn id="363" dur="1000" fill="hold"/>
                                        <p:tgtEl>
                                          <p:spTgt spid="309"/>
                                        </p:tgtEl>
                                        <p:attrNameLst>
                                          <p:attrName>style.rotation</p:attrName>
                                        </p:attrNameLst>
                                      </p:cBhvr>
                                      <p:tavLst>
                                        <p:tav tm="0">
                                          <p:val>
                                            <p:fltVal val="90"/>
                                          </p:val>
                                        </p:tav>
                                        <p:tav tm="100000">
                                          <p:val>
                                            <p:fltVal val="0"/>
                                          </p:val>
                                        </p:tav>
                                      </p:tavLst>
                                    </p:anim>
                                    <p:animEffect transition="in" filter="fade">
                                      <p:cBhvr>
                                        <p:cTn id="364" dur="1000"/>
                                        <p:tgtEl>
                                          <p:spTgt spid="309"/>
                                        </p:tgtEl>
                                      </p:cBhvr>
                                    </p:animEffect>
                                  </p:childTnLst>
                                </p:cTn>
                              </p:par>
                              <p:par>
                                <p:cTn id="365" presetID="31" presetClass="entr" presetSubtype="0" fill="hold" nodeType="withEffect">
                                  <p:stCondLst>
                                    <p:cond delay="0"/>
                                  </p:stCondLst>
                                  <p:childTnLst>
                                    <p:set>
                                      <p:cBhvr>
                                        <p:cTn id="366" dur="1" fill="hold">
                                          <p:stCondLst>
                                            <p:cond delay="0"/>
                                          </p:stCondLst>
                                        </p:cTn>
                                        <p:tgtEl>
                                          <p:spTgt spid="305"/>
                                        </p:tgtEl>
                                        <p:attrNameLst>
                                          <p:attrName>style.visibility</p:attrName>
                                        </p:attrNameLst>
                                      </p:cBhvr>
                                      <p:to>
                                        <p:strVal val="visible"/>
                                      </p:to>
                                    </p:set>
                                    <p:anim calcmode="lin" valueType="num">
                                      <p:cBhvr>
                                        <p:cTn id="367" dur="1000" fill="hold"/>
                                        <p:tgtEl>
                                          <p:spTgt spid="305"/>
                                        </p:tgtEl>
                                        <p:attrNameLst>
                                          <p:attrName>ppt_w</p:attrName>
                                        </p:attrNameLst>
                                      </p:cBhvr>
                                      <p:tavLst>
                                        <p:tav tm="0">
                                          <p:val>
                                            <p:fltVal val="0"/>
                                          </p:val>
                                        </p:tav>
                                        <p:tav tm="100000">
                                          <p:val>
                                            <p:strVal val="#ppt_w"/>
                                          </p:val>
                                        </p:tav>
                                      </p:tavLst>
                                    </p:anim>
                                    <p:anim calcmode="lin" valueType="num">
                                      <p:cBhvr>
                                        <p:cTn id="368" dur="1000" fill="hold"/>
                                        <p:tgtEl>
                                          <p:spTgt spid="305"/>
                                        </p:tgtEl>
                                        <p:attrNameLst>
                                          <p:attrName>ppt_h</p:attrName>
                                        </p:attrNameLst>
                                      </p:cBhvr>
                                      <p:tavLst>
                                        <p:tav tm="0">
                                          <p:val>
                                            <p:fltVal val="0"/>
                                          </p:val>
                                        </p:tav>
                                        <p:tav tm="100000">
                                          <p:val>
                                            <p:strVal val="#ppt_h"/>
                                          </p:val>
                                        </p:tav>
                                      </p:tavLst>
                                    </p:anim>
                                    <p:anim calcmode="lin" valueType="num">
                                      <p:cBhvr>
                                        <p:cTn id="369" dur="1000" fill="hold"/>
                                        <p:tgtEl>
                                          <p:spTgt spid="305"/>
                                        </p:tgtEl>
                                        <p:attrNameLst>
                                          <p:attrName>style.rotation</p:attrName>
                                        </p:attrNameLst>
                                      </p:cBhvr>
                                      <p:tavLst>
                                        <p:tav tm="0">
                                          <p:val>
                                            <p:fltVal val="90"/>
                                          </p:val>
                                        </p:tav>
                                        <p:tav tm="100000">
                                          <p:val>
                                            <p:fltVal val="0"/>
                                          </p:val>
                                        </p:tav>
                                      </p:tavLst>
                                    </p:anim>
                                    <p:animEffect transition="in" filter="fade">
                                      <p:cBhvr>
                                        <p:cTn id="370" dur="1000"/>
                                        <p:tgtEl>
                                          <p:spTgt spid="305"/>
                                        </p:tgtEl>
                                      </p:cBhvr>
                                    </p:animEffect>
                                  </p:childTnLst>
                                </p:cTn>
                              </p:par>
                              <p:par>
                                <p:cTn id="371" presetID="31" presetClass="entr" presetSubtype="0" fill="hold" nodeType="withEffect">
                                  <p:stCondLst>
                                    <p:cond delay="250"/>
                                  </p:stCondLst>
                                  <p:childTnLst>
                                    <p:set>
                                      <p:cBhvr>
                                        <p:cTn id="372" dur="1" fill="hold">
                                          <p:stCondLst>
                                            <p:cond delay="0"/>
                                          </p:stCondLst>
                                        </p:cTn>
                                        <p:tgtEl>
                                          <p:spTgt spid="302"/>
                                        </p:tgtEl>
                                        <p:attrNameLst>
                                          <p:attrName>style.visibility</p:attrName>
                                        </p:attrNameLst>
                                      </p:cBhvr>
                                      <p:to>
                                        <p:strVal val="visible"/>
                                      </p:to>
                                    </p:set>
                                    <p:anim calcmode="lin" valueType="num">
                                      <p:cBhvr>
                                        <p:cTn id="373" dur="1000" fill="hold"/>
                                        <p:tgtEl>
                                          <p:spTgt spid="302"/>
                                        </p:tgtEl>
                                        <p:attrNameLst>
                                          <p:attrName>ppt_w</p:attrName>
                                        </p:attrNameLst>
                                      </p:cBhvr>
                                      <p:tavLst>
                                        <p:tav tm="0">
                                          <p:val>
                                            <p:fltVal val="0"/>
                                          </p:val>
                                        </p:tav>
                                        <p:tav tm="100000">
                                          <p:val>
                                            <p:strVal val="#ppt_w"/>
                                          </p:val>
                                        </p:tav>
                                      </p:tavLst>
                                    </p:anim>
                                    <p:anim calcmode="lin" valueType="num">
                                      <p:cBhvr>
                                        <p:cTn id="374" dur="1000" fill="hold"/>
                                        <p:tgtEl>
                                          <p:spTgt spid="302"/>
                                        </p:tgtEl>
                                        <p:attrNameLst>
                                          <p:attrName>ppt_h</p:attrName>
                                        </p:attrNameLst>
                                      </p:cBhvr>
                                      <p:tavLst>
                                        <p:tav tm="0">
                                          <p:val>
                                            <p:fltVal val="0"/>
                                          </p:val>
                                        </p:tav>
                                        <p:tav tm="100000">
                                          <p:val>
                                            <p:strVal val="#ppt_h"/>
                                          </p:val>
                                        </p:tav>
                                      </p:tavLst>
                                    </p:anim>
                                    <p:anim calcmode="lin" valueType="num">
                                      <p:cBhvr>
                                        <p:cTn id="375" dur="1000" fill="hold"/>
                                        <p:tgtEl>
                                          <p:spTgt spid="302"/>
                                        </p:tgtEl>
                                        <p:attrNameLst>
                                          <p:attrName>style.rotation</p:attrName>
                                        </p:attrNameLst>
                                      </p:cBhvr>
                                      <p:tavLst>
                                        <p:tav tm="0">
                                          <p:val>
                                            <p:fltVal val="90"/>
                                          </p:val>
                                        </p:tav>
                                        <p:tav tm="100000">
                                          <p:val>
                                            <p:fltVal val="0"/>
                                          </p:val>
                                        </p:tav>
                                      </p:tavLst>
                                    </p:anim>
                                    <p:animEffect transition="in" filter="fade">
                                      <p:cBhvr>
                                        <p:cTn id="376" dur="1000"/>
                                        <p:tgtEl>
                                          <p:spTgt spid="302"/>
                                        </p:tgtEl>
                                      </p:cBhvr>
                                    </p:animEffect>
                                  </p:childTnLst>
                                </p:cTn>
                              </p:par>
                              <p:par>
                                <p:cTn id="377" presetID="31" presetClass="entr" presetSubtype="0" fill="hold" nodeType="withEffect">
                                  <p:stCondLst>
                                    <p:cond delay="0"/>
                                  </p:stCondLst>
                                  <p:childTnLst>
                                    <p:set>
                                      <p:cBhvr>
                                        <p:cTn id="378" dur="1" fill="hold">
                                          <p:stCondLst>
                                            <p:cond delay="0"/>
                                          </p:stCondLst>
                                        </p:cTn>
                                        <p:tgtEl>
                                          <p:spTgt spid="296"/>
                                        </p:tgtEl>
                                        <p:attrNameLst>
                                          <p:attrName>style.visibility</p:attrName>
                                        </p:attrNameLst>
                                      </p:cBhvr>
                                      <p:to>
                                        <p:strVal val="visible"/>
                                      </p:to>
                                    </p:set>
                                    <p:anim calcmode="lin" valueType="num">
                                      <p:cBhvr>
                                        <p:cTn id="379" dur="1000" fill="hold"/>
                                        <p:tgtEl>
                                          <p:spTgt spid="296"/>
                                        </p:tgtEl>
                                        <p:attrNameLst>
                                          <p:attrName>ppt_w</p:attrName>
                                        </p:attrNameLst>
                                      </p:cBhvr>
                                      <p:tavLst>
                                        <p:tav tm="0">
                                          <p:val>
                                            <p:fltVal val="0"/>
                                          </p:val>
                                        </p:tav>
                                        <p:tav tm="100000">
                                          <p:val>
                                            <p:strVal val="#ppt_w"/>
                                          </p:val>
                                        </p:tav>
                                      </p:tavLst>
                                    </p:anim>
                                    <p:anim calcmode="lin" valueType="num">
                                      <p:cBhvr>
                                        <p:cTn id="380" dur="1000" fill="hold"/>
                                        <p:tgtEl>
                                          <p:spTgt spid="296"/>
                                        </p:tgtEl>
                                        <p:attrNameLst>
                                          <p:attrName>ppt_h</p:attrName>
                                        </p:attrNameLst>
                                      </p:cBhvr>
                                      <p:tavLst>
                                        <p:tav tm="0">
                                          <p:val>
                                            <p:fltVal val="0"/>
                                          </p:val>
                                        </p:tav>
                                        <p:tav tm="100000">
                                          <p:val>
                                            <p:strVal val="#ppt_h"/>
                                          </p:val>
                                        </p:tav>
                                      </p:tavLst>
                                    </p:anim>
                                    <p:anim calcmode="lin" valueType="num">
                                      <p:cBhvr>
                                        <p:cTn id="381" dur="1000" fill="hold"/>
                                        <p:tgtEl>
                                          <p:spTgt spid="296"/>
                                        </p:tgtEl>
                                        <p:attrNameLst>
                                          <p:attrName>style.rotation</p:attrName>
                                        </p:attrNameLst>
                                      </p:cBhvr>
                                      <p:tavLst>
                                        <p:tav tm="0">
                                          <p:val>
                                            <p:fltVal val="90"/>
                                          </p:val>
                                        </p:tav>
                                        <p:tav tm="100000">
                                          <p:val>
                                            <p:fltVal val="0"/>
                                          </p:val>
                                        </p:tav>
                                      </p:tavLst>
                                    </p:anim>
                                    <p:animEffect transition="in" filter="fade">
                                      <p:cBhvr>
                                        <p:cTn id="382" dur="1000"/>
                                        <p:tgtEl>
                                          <p:spTgt spid="296"/>
                                        </p:tgtEl>
                                      </p:cBhvr>
                                    </p:animEffect>
                                  </p:childTnLst>
                                </p:cTn>
                              </p:par>
                              <p:par>
                                <p:cTn id="383" presetID="31" presetClass="entr" presetSubtype="0" fill="hold" nodeType="withEffect">
                                  <p:stCondLst>
                                    <p:cond delay="500"/>
                                  </p:stCondLst>
                                  <p:childTnLst>
                                    <p:set>
                                      <p:cBhvr>
                                        <p:cTn id="384" dur="1" fill="hold">
                                          <p:stCondLst>
                                            <p:cond delay="0"/>
                                          </p:stCondLst>
                                        </p:cTn>
                                        <p:tgtEl>
                                          <p:spTgt spid="291"/>
                                        </p:tgtEl>
                                        <p:attrNameLst>
                                          <p:attrName>style.visibility</p:attrName>
                                        </p:attrNameLst>
                                      </p:cBhvr>
                                      <p:to>
                                        <p:strVal val="visible"/>
                                      </p:to>
                                    </p:set>
                                    <p:anim calcmode="lin" valueType="num">
                                      <p:cBhvr>
                                        <p:cTn id="385" dur="1000" fill="hold"/>
                                        <p:tgtEl>
                                          <p:spTgt spid="291"/>
                                        </p:tgtEl>
                                        <p:attrNameLst>
                                          <p:attrName>ppt_w</p:attrName>
                                        </p:attrNameLst>
                                      </p:cBhvr>
                                      <p:tavLst>
                                        <p:tav tm="0">
                                          <p:val>
                                            <p:fltVal val="0"/>
                                          </p:val>
                                        </p:tav>
                                        <p:tav tm="100000">
                                          <p:val>
                                            <p:strVal val="#ppt_w"/>
                                          </p:val>
                                        </p:tav>
                                      </p:tavLst>
                                    </p:anim>
                                    <p:anim calcmode="lin" valueType="num">
                                      <p:cBhvr>
                                        <p:cTn id="386" dur="1000" fill="hold"/>
                                        <p:tgtEl>
                                          <p:spTgt spid="291"/>
                                        </p:tgtEl>
                                        <p:attrNameLst>
                                          <p:attrName>ppt_h</p:attrName>
                                        </p:attrNameLst>
                                      </p:cBhvr>
                                      <p:tavLst>
                                        <p:tav tm="0">
                                          <p:val>
                                            <p:fltVal val="0"/>
                                          </p:val>
                                        </p:tav>
                                        <p:tav tm="100000">
                                          <p:val>
                                            <p:strVal val="#ppt_h"/>
                                          </p:val>
                                        </p:tav>
                                      </p:tavLst>
                                    </p:anim>
                                    <p:anim calcmode="lin" valueType="num">
                                      <p:cBhvr>
                                        <p:cTn id="387" dur="1000" fill="hold"/>
                                        <p:tgtEl>
                                          <p:spTgt spid="291"/>
                                        </p:tgtEl>
                                        <p:attrNameLst>
                                          <p:attrName>style.rotation</p:attrName>
                                        </p:attrNameLst>
                                      </p:cBhvr>
                                      <p:tavLst>
                                        <p:tav tm="0">
                                          <p:val>
                                            <p:fltVal val="90"/>
                                          </p:val>
                                        </p:tav>
                                        <p:tav tm="100000">
                                          <p:val>
                                            <p:fltVal val="0"/>
                                          </p:val>
                                        </p:tav>
                                      </p:tavLst>
                                    </p:anim>
                                    <p:animEffect transition="in" filter="fade">
                                      <p:cBhvr>
                                        <p:cTn id="388" dur="1000"/>
                                        <p:tgtEl>
                                          <p:spTgt spid="291"/>
                                        </p:tgtEl>
                                      </p:cBhvr>
                                    </p:animEffect>
                                  </p:childTnLst>
                                </p:cTn>
                              </p:par>
                              <p:par>
                                <p:cTn id="389" presetID="31" presetClass="entr" presetSubtype="0" fill="hold" nodeType="withEffect">
                                  <p:stCondLst>
                                    <p:cond delay="500"/>
                                  </p:stCondLst>
                                  <p:childTnLst>
                                    <p:set>
                                      <p:cBhvr>
                                        <p:cTn id="390" dur="1" fill="hold">
                                          <p:stCondLst>
                                            <p:cond delay="0"/>
                                          </p:stCondLst>
                                        </p:cTn>
                                        <p:tgtEl>
                                          <p:spTgt spid="274"/>
                                        </p:tgtEl>
                                        <p:attrNameLst>
                                          <p:attrName>style.visibility</p:attrName>
                                        </p:attrNameLst>
                                      </p:cBhvr>
                                      <p:to>
                                        <p:strVal val="visible"/>
                                      </p:to>
                                    </p:set>
                                    <p:anim calcmode="lin" valueType="num">
                                      <p:cBhvr>
                                        <p:cTn id="391" dur="1000" fill="hold"/>
                                        <p:tgtEl>
                                          <p:spTgt spid="274"/>
                                        </p:tgtEl>
                                        <p:attrNameLst>
                                          <p:attrName>ppt_w</p:attrName>
                                        </p:attrNameLst>
                                      </p:cBhvr>
                                      <p:tavLst>
                                        <p:tav tm="0">
                                          <p:val>
                                            <p:fltVal val="0"/>
                                          </p:val>
                                        </p:tav>
                                        <p:tav tm="100000">
                                          <p:val>
                                            <p:strVal val="#ppt_w"/>
                                          </p:val>
                                        </p:tav>
                                      </p:tavLst>
                                    </p:anim>
                                    <p:anim calcmode="lin" valueType="num">
                                      <p:cBhvr>
                                        <p:cTn id="392" dur="1000" fill="hold"/>
                                        <p:tgtEl>
                                          <p:spTgt spid="274"/>
                                        </p:tgtEl>
                                        <p:attrNameLst>
                                          <p:attrName>ppt_h</p:attrName>
                                        </p:attrNameLst>
                                      </p:cBhvr>
                                      <p:tavLst>
                                        <p:tav tm="0">
                                          <p:val>
                                            <p:fltVal val="0"/>
                                          </p:val>
                                        </p:tav>
                                        <p:tav tm="100000">
                                          <p:val>
                                            <p:strVal val="#ppt_h"/>
                                          </p:val>
                                        </p:tav>
                                      </p:tavLst>
                                    </p:anim>
                                    <p:anim calcmode="lin" valueType="num">
                                      <p:cBhvr>
                                        <p:cTn id="393" dur="1000" fill="hold"/>
                                        <p:tgtEl>
                                          <p:spTgt spid="274"/>
                                        </p:tgtEl>
                                        <p:attrNameLst>
                                          <p:attrName>style.rotation</p:attrName>
                                        </p:attrNameLst>
                                      </p:cBhvr>
                                      <p:tavLst>
                                        <p:tav tm="0">
                                          <p:val>
                                            <p:fltVal val="90"/>
                                          </p:val>
                                        </p:tav>
                                        <p:tav tm="100000">
                                          <p:val>
                                            <p:fltVal val="0"/>
                                          </p:val>
                                        </p:tav>
                                      </p:tavLst>
                                    </p:anim>
                                    <p:animEffect transition="in" filter="fade">
                                      <p:cBhvr>
                                        <p:cTn id="394" dur="1000"/>
                                        <p:tgtEl>
                                          <p:spTgt spid="274"/>
                                        </p:tgtEl>
                                      </p:cBhvr>
                                    </p:animEffect>
                                  </p:childTnLst>
                                </p:cTn>
                              </p:par>
                              <p:par>
                                <p:cTn id="395" presetID="31" presetClass="entr" presetSubtype="0" fill="hold" nodeType="withEffect">
                                  <p:stCondLst>
                                    <p:cond delay="500"/>
                                  </p:stCondLst>
                                  <p:childTnLst>
                                    <p:set>
                                      <p:cBhvr>
                                        <p:cTn id="396" dur="1" fill="hold">
                                          <p:stCondLst>
                                            <p:cond delay="0"/>
                                          </p:stCondLst>
                                        </p:cTn>
                                        <p:tgtEl>
                                          <p:spTgt spid="349"/>
                                        </p:tgtEl>
                                        <p:attrNameLst>
                                          <p:attrName>style.visibility</p:attrName>
                                        </p:attrNameLst>
                                      </p:cBhvr>
                                      <p:to>
                                        <p:strVal val="visible"/>
                                      </p:to>
                                    </p:set>
                                    <p:anim calcmode="lin" valueType="num">
                                      <p:cBhvr>
                                        <p:cTn id="397" dur="1000" fill="hold"/>
                                        <p:tgtEl>
                                          <p:spTgt spid="349"/>
                                        </p:tgtEl>
                                        <p:attrNameLst>
                                          <p:attrName>ppt_w</p:attrName>
                                        </p:attrNameLst>
                                      </p:cBhvr>
                                      <p:tavLst>
                                        <p:tav tm="0">
                                          <p:val>
                                            <p:fltVal val="0"/>
                                          </p:val>
                                        </p:tav>
                                        <p:tav tm="100000">
                                          <p:val>
                                            <p:strVal val="#ppt_w"/>
                                          </p:val>
                                        </p:tav>
                                      </p:tavLst>
                                    </p:anim>
                                    <p:anim calcmode="lin" valueType="num">
                                      <p:cBhvr>
                                        <p:cTn id="398" dur="1000" fill="hold"/>
                                        <p:tgtEl>
                                          <p:spTgt spid="349"/>
                                        </p:tgtEl>
                                        <p:attrNameLst>
                                          <p:attrName>ppt_h</p:attrName>
                                        </p:attrNameLst>
                                      </p:cBhvr>
                                      <p:tavLst>
                                        <p:tav tm="0">
                                          <p:val>
                                            <p:fltVal val="0"/>
                                          </p:val>
                                        </p:tav>
                                        <p:tav tm="100000">
                                          <p:val>
                                            <p:strVal val="#ppt_h"/>
                                          </p:val>
                                        </p:tav>
                                      </p:tavLst>
                                    </p:anim>
                                    <p:anim calcmode="lin" valueType="num">
                                      <p:cBhvr>
                                        <p:cTn id="399" dur="1000" fill="hold"/>
                                        <p:tgtEl>
                                          <p:spTgt spid="349"/>
                                        </p:tgtEl>
                                        <p:attrNameLst>
                                          <p:attrName>style.rotation</p:attrName>
                                        </p:attrNameLst>
                                      </p:cBhvr>
                                      <p:tavLst>
                                        <p:tav tm="0">
                                          <p:val>
                                            <p:fltVal val="90"/>
                                          </p:val>
                                        </p:tav>
                                        <p:tav tm="100000">
                                          <p:val>
                                            <p:fltVal val="0"/>
                                          </p:val>
                                        </p:tav>
                                      </p:tavLst>
                                    </p:anim>
                                    <p:animEffect transition="in" filter="fade">
                                      <p:cBhvr>
                                        <p:cTn id="400" dur="1000"/>
                                        <p:tgtEl>
                                          <p:spTgt spid="349"/>
                                        </p:tgtEl>
                                      </p:cBhvr>
                                    </p:animEffect>
                                  </p:childTnLst>
                                </p:cTn>
                              </p:par>
                              <p:par>
                                <p:cTn id="401" presetID="31" presetClass="entr" presetSubtype="0" fill="hold" nodeType="withEffect">
                                  <p:stCondLst>
                                    <p:cond delay="500"/>
                                  </p:stCondLst>
                                  <p:childTnLst>
                                    <p:set>
                                      <p:cBhvr>
                                        <p:cTn id="402" dur="1" fill="hold">
                                          <p:stCondLst>
                                            <p:cond delay="0"/>
                                          </p:stCondLst>
                                        </p:cTn>
                                        <p:tgtEl>
                                          <p:spTgt spid="352"/>
                                        </p:tgtEl>
                                        <p:attrNameLst>
                                          <p:attrName>style.visibility</p:attrName>
                                        </p:attrNameLst>
                                      </p:cBhvr>
                                      <p:to>
                                        <p:strVal val="visible"/>
                                      </p:to>
                                    </p:set>
                                    <p:anim calcmode="lin" valueType="num">
                                      <p:cBhvr>
                                        <p:cTn id="403" dur="1000" fill="hold"/>
                                        <p:tgtEl>
                                          <p:spTgt spid="352"/>
                                        </p:tgtEl>
                                        <p:attrNameLst>
                                          <p:attrName>ppt_w</p:attrName>
                                        </p:attrNameLst>
                                      </p:cBhvr>
                                      <p:tavLst>
                                        <p:tav tm="0">
                                          <p:val>
                                            <p:fltVal val="0"/>
                                          </p:val>
                                        </p:tav>
                                        <p:tav tm="100000">
                                          <p:val>
                                            <p:strVal val="#ppt_w"/>
                                          </p:val>
                                        </p:tav>
                                      </p:tavLst>
                                    </p:anim>
                                    <p:anim calcmode="lin" valueType="num">
                                      <p:cBhvr>
                                        <p:cTn id="404" dur="1000" fill="hold"/>
                                        <p:tgtEl>
                                          <p:spTgt spid="352"/>
                                        </p:tgtEl>
                                        <p:attrNameLst>
                                          <p:attrName>ppt_h</p:attrName>
                                        </p:attrNameLst>
                                      </p:cBhvr>
                                      <p:tavLst>
                                        <p:tav tm="0">
                                          <p:val>
                                            <p:fltVal val="0"/>
                                          </p:val>
                                        </p:tav>
                                        <p:tav tm="100000">
                                          <p:val>
                                            <p:strVal val="#ppt_h"/>
                                          </p:val>
                                        </p:tav>
                                      </p:tavLst>
                                    </p:anim>
                                    <p:anim calcmode="lin" valueType="num">
                                      <p:cBhvr>
                                        <p:cTn id="405" dur="1000" fill="hold"/>
                                        <p:tgtEl>
                                          <p:spTgt spid="352"/>
                                        </p:tgtEl>
                                        <p:attrNameLst>
                                          <p:attrName>style.rotation</p:attrName>
                                        </p:attrNameLst>
                                      </p:cBhvr>
                                      <p:tavLst>
                                        <p:tav tm="0">
                                          <p:val>
                                            <p:fltVal val="90"/>
                                          </p:val>
                                        </p:tav>
                                        <p:tav tm="100000">
                                          <p:val>
                                            <p:fltVal val="0"/>
                                          </p:val>
                                        </p:tav>
                                      </p:tavLst>
                                    </p:anim>
                                    <p:animEffect transition="in" filter="fade">
                                      <p:cBhvr>
                                        <p:cTn id="406" dur="1000"/>
                                        <p:tgtEl>
                                          <p:spTgt spid="352"/>
                                        </p:tgtEl>
                                      </p:cBhvr>
                                    </p:animEffect>
                                  </p:childTnLst>
                                </p:cTn>
                              </p:par>
                              <p:par>
                                <p:cTn id="407" presetID="31" presetClass="entr" presetSubtype="0" fill="hold" nodeType="withEffect">
                                  <p:stCondLst>
                                    <p:cond delay="750"/>
                                  </p:stCondLst>
                                  <p:childTnLst>
                                    <p:set>
                                      <p:cBhvr>
                                        <p:cTn id="408" dur="1" fill="hold">
                                          <p:stCondLst>
                                            <p:cond delay="0"/>
                                          </p:stCondLst>
                                        </p:cTn>
                                        <p:tgtEl>
                                          <p:spTgt spid="355"/>
                                        </p:tgtEl>
                                        <p:attrNameLst>
                                          <p:attrName>style.visibility</p:attrName>
                                        </p:attrNameLst>
                                      </p:cBhvr>
                                      <p:to>
                                        <p:strVal val="visible"/>
                                      </p:to>
                                    </p:set>
                                    <p:anim calcmode="lin" valueType="num">
                                      <p:cBhvr>
                                        <p:cTn id="409" dur="1000" fill="hold"/>
                                        <p:tgtEl>
                                          <p:spTgt spid="355"/>
                                        </p:tgtEl>
                                        <p:attrNameLst>
                                          <p:attrName>ppt_w</p:attrName>
                                        </p:attrNameLst>
                                      </p:cBhvr>
                                      <p:tavLst>
                                        <p:tav tm="0">
                                          <p:val>
                                            <p:fltVal val="0"/>
                                          </p:val>
                                        </p:tav>
                                        <p:tav tm="100000">
                                          <p:val>
                                            <p:strVal val="#ppt_w"/>
                                          </p:val>
                                        </p:tav>
                                      </p:tavLst>
                                    </p:anim>
                                    <p:anim calcmode="lin" valueType="num">
                                      <p:cBhvr>
                                        <p:cTn id="410" dur="1000" fill="hold"/>
                                        <p:tgtEl>
                                          <p:spTgt spid="355"/>
                                        </p:tgtEl>
                                        <p:attrNameLst>
                                          <p:attrName>ppt_h</p:attrName>
                                        </p:attrNameLst>
                                      </p:cBhvr>
                                      <p:tavLst>
                                        <p:tav tm="0">
                                          <p:val>
                                            <p:fltVal val="0"/>
                                          </p:val>
                                        </p:tav>
                                        <p:tav tm="100000">
                                          <p:val>
                                            <p:strVal val="#ppt_h"/>
                                          </p:val>
                                        </p:tav>
                                      </p:tavLst>
                                    </p:anim>
                                    <p:anim calcmode="lin" valueType="num">
                                      <p:cBhvr>
                                        <p:cTn id="411" dur="1000" fill="hold"/>
                                        <p:tgtEl>
                                          <p:spTgt spid="355"/>
                                        </p:tgtEl>
                                        <p:attrNameLst>
                                          <p:attrName>style.rotation</p:attrName>
                                        </p:attrNameLst>
                                      </p:cBhvr>
                                      <p:tavLst>
                                        <p:tav tm="0">
                                          <p:val>
                                            <p:fltVal val="90"/>
                                          </p:val>
                                        </p:tav>
                                        <p:tav tm="100000">
                                          <p:val>
                                            <p:fltVal val="0"/>
                                          </p:val>
                                        </p:tav>
                                      </p:tavLst>
                                    </p:anim>
                                    <p:animEffect transition="in" filter="fade">
                                      <p:cBhvr>
                                        <p:cTn id="412" dur="1000"/>
                                        <p:tgtEl>
                                          <p:spTgt spid="355"/>
                                        </p:tgtEl>
                                      </p:cBhvr>
                                    </p:animEffect>
                                  </p:childTnLst>
                                </p:cTn>
                              </p:par>
                              <p:par>
                                <p:cTn id="413" presetID="31" presetClass="entr" presetSubtype="0" fill="hold" nodeType="withEffect">
                                  <p:stCondLst>
                                    <p:cond delay="500"/>
                                  </p:stCondLst>
                                  <p:childTnLst>
                                    <p:set>
                                      <p:cBhvr>
                                        <p:cTn id="414" dur="1" fill="hold">
                                          <p:stCondLst>
                                            <p:cond delay="0"/>
                                          </p:stCondLst>
                                        </p:cTn>
                                        <p:tgtEl>
                                          <p:spTgt spid="358"/>
                                        </p:tgtEl>
                                        <p:attrNameLst>
                                          <p:attrName>style.visibility</p:attrName>
                                        </p:attrNameLst>
                                      </p:cBhvr>
                                      <p:to>
                                        <p:strVal val="visible"/>
                                      </p:to>
                                    </p:set>
                                    <p:anim calcmode="lin" valueType="num">
                                      <p:cBhvr>
                                        <p:cTn id="415" dur="1000" fill="hold"/>
                                        <p:tgtEl>
                                          <p:spTgt spid="358"/>
                                        </p:tgtEl>
                                        <p:attrNameLst>
                                          <p:attrName>ppt_w</p:attrName>
                                        </p:attrNameLst>
                                      </p:cBhvr>
                                      <p:tavLst>
                                        <p:tav tm="0">
                                          <p:val>
                                            <p:fltVal val="0"/>
                                          </p:val>
                                        </p:tav>
                                        <p:tav tm="100000">
                                          <p:val>
                                            <p:strVal val="#ppt_w"/>
                                          </p:val>
                                        </p:tav>
                                      </p:tavLst>
                                    </p:anim>
                                    <p:anim calcmode="lin" valueType="num">
                                      <p:cBhvr>
                                        <p:cTn id="416" dur="1000" fill="hold"/>
                                        <p:tgtEl>
                                          <p:spTgt spid="358"/>
                                        </p:tgtEl>
                                        <p:attrNameLst>
                                          <p:attrName>ppt_h</p:attrName>
                                        </p:attrNameLst>
                                      </p:cBhvr>
                                      <p:tavLst>
                                        <p:tav tm="0">
                                          <p:val>
                                            <p:fltVal val="0"/>
                                          </p:val>
                                        </p:tav>
                                        <p:tav tm="100000">
                                          <p:val>
                                            <p:strVal val="#ppt_h"/>
                                          </p:val>
                                        </p:tav>
                                      </p:tavLst>
                                    </p:anim>
                                    <p:anim calcmode="lin" valueType="num">
                                      <p:cBhvr>
                                        <p:cTn id="417" dur="1000" fill="hold"/>
                                        <p:tgtEl>
                                          <p:spTgt spid="358"/>
                                        </p:tgtEl>
                                        <p:attrNameLst>
                                          <p:attrName>style.rotation</p:attrName>
                                        </p:attrNameLst>
                                      </p:cBhvr>
                                      <p:tavLst>
                                        <p:tav tm="0">
                                          <p:val>
                                            <p:fltVal val="90"/>
                                          </p:val>
                                        </p:tav>
                                        <p:tav tm="100000">
                                          <p:val>
                                            <p:fltVal val="0"/>
                                          </p:val>
                                        </p:tav>
                                      </p:tavLst>
                                    </p:anim>
                                    <p:animEffect transition="in" filter="fade">
                                      <p:cBhvr>
                                        <p:cTn id="418" dur="1000"/>
                                        <p:tgtEl>
                                          <p:spTgt spid="358"/>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364"/>
                                        </p:tgtEl>
                                        <p:attrNameLst>
                                          <p:attrName>style.visibility</p:attrName>
                                        </p:attrNameLst>
                                      </p:cBhvr>
                                      <p:to>
                                        <p:strVal val="visible"/>
                                      </p:to>
                                    </p:set>
                                    <p:anim calcmode="lin" valueType="num">
                                      <p:cBhvr>
                                        <p:cTn id="421" dur="1000" fill="hold"/>
                                        <p:tgtEl>
                                          <p:spTgt spid="364"/>
                                        </p:tgtEl>
                                        <p:attrNameLst>
                                          <p:attrName>ppt_w</p:attrName>
                                        </p:attrNameLst>
                                      </p:cBhvr>
                                      <p:tavLst>
                                        <p:tav tm="0">
                                          <p:val>
                                            <p:fltVal val="0"/>
                                          </p:val>
                                        </p:tav>
                                        <p:tav tm="100000">
                                          <p:val>
                                            <p:strVal val="#ppt_w"/>
                                          </p:val>
                                        </p:tav>
                                      </p:tavLst>
                                    </p:anim>
                                    <p:anim calcmode="lin" valueType="num">
                                      <p:cBhvr>
                                        <p:cTn id="422" dur="1000" fill="hold"/>
                                        <p:tgtEl>
                                          <p:spTgt spid="364"/>
                                        </p:tgtEl>
                                        <p:attrNameLst>
                                          <p:attrName>ppt_h</p:attrName>
                                        </p:attrNameLst>
                                      </p:cBhvr>
                                      <p:tavLst>
                                        <p:tav tm="0">
                                          <p:val>
                                            <p:fltVal val="0"/>
                                          </p:val>
                                        </p:tav>
                                        <p:tav tm="100000">
                                          <p:val>
                                            <p:strVal val="#ppt_h"/>
                                          </p:val>
                                        </p:tav>
                                      </p:tavLst>
                                    </p:anim>
                                    <p:anim calcmode="lin" valueType="num">
                                      <p:cBhvr>
                                        <p:cTn id="423" dur="1000" fill="hold"/>
                                        <p:tgtEl>
                                          <p:spTgt spid="364"/>
                                        </p:tgtEl>
                                        <p:attrNameLst>
                                          <p:attrName>style.rotation</p:attrName>
                                        </p:attrNameLst>
                                      </p:cBhvr>
                                      <p:tavLst>
                                        <p:tav tm="0">
                                          <p:val>
                                            <p:fltVal val="90"/>
                                          </p:val>
                                        </p:tav>
                                        <p:tav tm="100000">
                                          <p:val>
                                            <p:fltVal val="0"/>
                                          </p:val>
                                        </p:tav>
                                      </p:tavLst>
                                    </p:anim>
                                    <p:animEffect transition="in" filter="fade">
                                      <p:cBhvr>
                                        <p:cTn id="424" dur="1000"/>
                                        <p:tgtEl>
                                          <p:spTgt spid="364"/>
                                        </p:tgtEl>
                                      </p:cBhvr>
                                    </p:animEffect>
                                  </p:childTnLst>
                                </p:cTn>
                              </p:par>
                              <p:par>
                                <p:cTn id="425" presetID="31" presetClass="entr" presetSubtype="0" fill="hold" nodeType="withEffect">
                                  <p:stCondLst>
                                    <p:cond delay="500"/>
                                  </p:stCondLst>
                                  <p:childTnLst>
                                    <p:set>
                                      <p:cBhvr>
                                        <p:cTn id="426" dur="1" fill="hold">
                                          <p:stCondLst>
                                            <p:cond delay="0"/>
                                          </p:stCondLst>
                                        </p:cTn>
                                        <p:tgtEl>
                                          <p:spTgt spid="367"/>
                                        </p:tgtEl>
                                        <p:attrNameLst>
                                          <p:attrName>style.visibility</p:attrName>
                                        </p:attrNameLst>
                                      </p:cBhvr>
                                      <p:to>
                                        <p:strVal val="visible"/>
                                      </p:to>
                                    </p:set>
                                    <p:anim calcmode="lin" valueType="num">
                                      <p:cBhvr>
                                        <p:cTn id="427" dur="1000" fill="hold"/>
                                        <p:tgtEl>
                                          <p:spTgt spid="367"/>
                                        </p:tgtEl>
                                        <p:attrNameLst>
                                          <p:attrName>ppt_w</p:attrName>
                                        </p:attrNameLst>
                                      </p:cBhvr>
                                      <p:tavLst>
                                        <p:tav tm="0">
                                          <p:val>
                                            <p:fltVal val="0"/>
                                          </p:val>
                                        </p:tav>
                                        <p:tav tm="100000">
                                          <p:val>
                                            <p:strVal val="#ppt_w"/>
                                          </p:val>
                                        </p:tav>
                                      </p:tavLst>
                                    </p:anim>
                                    <p:anim calcmode="lin" valueType="num">
                                      <p:cBhvr>
                                        <p:cTn id="428" dur="1000" fill="hold"/>
                                        <p:tgtEl>
                                          <p:spTgt spid="367"/>
                                        </p:tgtEl>
                                        <p:attrNameLst>
                                          <p:attrName>ppt_h</p:attrName>
                                        </p:attrNameLst>
                                      </p:cBhvr>
                                      <p:tavLst>
                                        <p:tav tm="0">
                                          <p:val>
                                            <p:fltVal val="0"/>
                                          </p:val>
                                        </p:tav>
                                        <p:tav tm="100000">
                                          <p:val>
                                            <p:strVal val="#ppt_h"/>
                                          </p:val>
                                        </p:tav>
                                      </p:tavLst>
                                    </p:anim>
                                    <p:anim calcmode="lin" valueType="num">
                                      <p:cBhvr>
                                        <p:cTn id="429" dur="1000" fill="hold"/>
                                        <p:tgtEl>
                                          <p:spTgt spid="367"/>
                                        </p:tgtEl>
                                        <p:attrNameLst>
                                          <p:attrName>style.rotation</p:attrName>
                                        </p:attrNameLst>
                                      </p:cBhvr>
                                      <p:tavLst>
                                        <p:tav tm="0">
                                          <p:val>
                                            <p:fltVal val="90"/>
                                          </p:val>
                                        </p:tav>
                                        <p:tav tm="100000">
                                          <p:val>
                                            <p:fltVal val="0"/>
                                          </p:val>
                                        </p:tav>
                                      </p:tavLst>
                                    </p:anim>
                                    <p:animEffect transition="in" filter="fade">
                                      <p:cBhvr>
                                        <p:cTn id="430" dur="1000"/>
                                        <p:tgtEl>
                                          <p:spTgt spid="367"/>
                                        </p:tgtEl>
                                      </p:cBhvr>
                                    </p:animEffect>
                                  </p:childTnLst>
                                </p:cTn>
                              </p:par>
                              <p:par>
                                <p:cTn id="431" presetID="31" presetClass="entr" presetSubtype="0" fill="hold" nodeType="withEffect">
                                  <p:stCondLst>
                                    <p:cond delay="750"/>
                                  </p:stCondLst>
                                  <p:childTnLst>
                                    <p:set>
                                      <p:cBhvr>
                                        <p:cTn id="432" dur="1" fill="hold">
                                          <p:stCondLst>
                                            <p:cond delay="0"/>
                                          </p:stCondLst>
                                        </p:cTn>
                                        <p:tgtEl>
                                          <p:spTgt spid="370"/>
                                        </p:tgtEl>
                                        <p:attrNameLst>
                                          <p:attrName>style.visibility</p:attrName>
                                        </p:attrNameLst>
                                      </p:cBhvr>
                                      <p:to>
                                        <p:strVal val="visible"/>
                                      </p:to>
                                    </p:set>
                                    <p:anim calcmode="lin" valueType="num">
                                      <p:cBhvr>
                                        <p:cTn id="433" dur="1000" fill="hold"/>
                                        <p:tgtEl>
                                          <p:spTgt spid="370"/>
                                        </p:tgtEl>
                                        <p:attrNameLst>
                                          <p:attrName>ppt_w</p:attrName>
                                        </p:attrNameLst>
                                      </p:cBhvr>
                                      <p:tavLst>
                                        <p:tav tm="0">
                                          <p:val>
                                            <p:fltVal val="0"/>
                                          </p:val>
                                        </p:tav>
                                        <p:tav tm="100000">
                                          <p:val>
                                            <p:strVal val="#ppt_w"/>
                                          </p:val>
                                        </p:tav>
                                      </p:tavLst>
                                    </p:anim>
                                    <p:anim calcmode="lin" valueType="num">
                                      <p:cBhvr>
                                        <p:cTn id="434" dur="1000" fill="hold"/>
                                        <p:tgtEl>
                                          <p:spTgt spid="370"/>
                                        </p:tgtEl>
                                        <p:attrNameLst>
                                          <p:attrName>ppt_h</p:attrName>
                                        </p:attrNameLst>
                                      </p:cBhvr>
                                      <p:tavLst>
                                        <p:tav tm="0">
                                          <p:val>
                                            <p:fltVal val="0"/>
                                          </p:val>
                                        </p:tav>
                                        <p:tav tm="100000">
                                          <p:val>
                                            <p:strVal val="#ppt_h"/>
                                          </p:val>
                                        </p:tav>
                                      </p:tavLst>
                                    </p:anim>
                                    <p:anim calcmode="lin" valueType="num">
                                      <p:cBhvr>
                                        <p:cTn id="435" dur="1000" fill="hold"/>
                                        <p:tgtEl>
                                          <p:spTgt spid="370"/>
                                        </p:tgtEl>
                                        <p:attrNameLst>
                                          <p:attrName>style.rotation</p:attrName>
                                        </p:attrNameLst>
                                      </p:cBhvr>
                                      <p:tavLst>
                                        <p:tav tm="0">
                                          <p:val>
                                            <p:fltVal val="90"/>
                                          </p:val>
                                        </p:tav>
                                        <p:tav tm="100000">
                                          <p:val>
                                            <p:fltVal val="0"/>
                                          </p:val>
                                        </p:tav>
                                      </p:tavLst>
                                    </p:anim>
                                    <p:animEffect transition="in" filter="fade">
                                      <p:cBhvr>
                                        <p:cTn id="436" dur="1000"/>
                                        <p:tgtEl>
                                          <p:spTgt spid="370"/>
                                        </p:tgtEl>
                                      </p:cBhvr>
                                    </p:animEffect>
                                  </p:childTnLst>
                                </p:cTn>
                              </p:par>
                              <p:par>
                                <p:cTn id="437" presetID="31" presetClass="entr" presetSubtype="0" fill="hold" nodeType="withEffect">
                                  <p:stCondLst>
                                    <p:cond delay="500"/>
                                  </p:stCondLst>
                                  <p:childTnLst>
                                    <p:set>
                                      <p:cBhvr>
                                        <p:cTn id="438" dur="1" fill="hold">
                                          <p:stCondLst>
                                            <p:cond delay="0"/>
                                          </p:stCondLst>
                                        </p:cTn>
                                        <p:tgtEl>
                                          <p:spTgt spid="373"/>
                                        </p:tgtEl>
                                        <p:attrNameLst>
                                          <p:attrName>style.visibility</p:attrName>
                                        </p:attrNameLst>
                                      </p:cBhvr>
                                      <p:to>
                                        <p:strVal val="visible"/>
                                      </p:to>
                                    </p:set>
                                    <p:anim calcmode="lin" valueType="num">
                                      <p:cBhvr>
                                        <p:cTn id="439" dur="1000" fill="hold"/>
                                        <p:tgtEl>
                                          <p:spTgt spid="373"/>
                                        </p:tgtEl>
                                        <p:attrNameLst>
                                          <p:attrName>ppt_w</p:attrName>
                                        </p:attrNameLst>
                                      </p:cBhvr>
                                      <p:tavLst>
                                        <p:tav tm="0">
                                          <p:val>
                                            <p:fltVal val="0"/>
                                          </p:val>
                                        </p:tav>
                                        <p:tav tm="100000">
                                          <p:val>
                                            <p:strVal val="#ppt_w"/>
                                          </p:val>
                                        </p:tav>
                                      </p:tavLst>
                                    </p:anim>
                                    <p:anim calcmode="lin" valueType="num">
                                      <p:cBhvr>
                                        <p:cTn id="440" dur="1000" fill="hold"/>
                                        <p:tgtEl>
                                          <p:spTgt spid="373"/>
                                        </p:tgtEl>
                                        <p:attrNameLst>
                                          <p:attrName>ppt_h</p:attrName>
                                        </p:attrNameLst>
                                      </p:cBhvr>
                                      <p:tavLst>
                                        <p:tav tm="0">
                                          <p:val>
                                            <p:fltVal val="0"/>
                                          </p:val>
                                        </p:tav>
                                        <p:tav tm="100000">
                                          <p:val>
                                            <p:strVal val="#ppt_h"/>
                                          </p:val>
                                        </p:tav>
                                      </p:tavLst>
                                    </p:anim>
                                    <p:anim calcmode="lin" valueType="num">
                                      <p:cBhvr>
                                        <p:cTn id="441" dur="1000" fill="hold"/>
                                        <p:tgtEl>
                                          <p:spTgt spid="373"/>
                                        </p:tgtEl>
                                        <p:attrNameLst>
                                          <p:attrName>style.rotation</p:attrName>
                                        </p:attrNameLst>
                                      </p:cBhvr>
                                      <p:tavLst>
                                        <p:tav tm="0">
                                          <p:val>
                                            <p:fltVal val="90"/>
                                          </p:val>
                                        </p:tav>
                                        <p:tav tm="100000">
                                          <p:val>
                                            <p:fltVal val="0"/>
                                          </p:val>
                                        </p:tav>
                                      </p:tavLst>
                                    </p:anim>
                                    <p:animEffect transition="in" filter="fade">
                                      <p:cBhvr>
                                        <p:cTn id="442" dur="1000"/>
                                        <p:tgtEl>
                                          <p:spTgt spid="373"/>
                                        </p:tgtEl>
                                      </p:cBhvr>
                                    </p:animEffect>
                                  </p:childTnLst>
                                </p:cTn>
                              </p:par>
                              <p:par>
                                <p:cTn id="443" presetID="31" presetClass="entr" presetSubtype="0" fill="hold" nodeType="withEffect">
                                  <p:stCondLst>
                                    <p:cond delay="500"/>
                                  </p:stCondLst>
                                  <p:childTnLst>
                                    <p:set>
                                      <p:cBhvr>
                                        <p:cTn id="444" dur="1" fill="hold">
                                          <p:stCondLst>
                                            <p:cond delay="0"/>
                                          </p:stCondLst>
                                        </p:cTn>
                                        <p:tgtEl>
                                          <p:spTgt spid="376"/>
                                        </p:tgtEl>
                                        <p:attrNameLst>
                                          <p:attrName>style.visibility</p:attrName>
                                        </p:attrNameLst>
                                      </p:cBhvr>
                                      <p:to>
                                        <p:strVal val="visible"/>
                                      </p:to>
                                    </p:set>
                                    <p:anim calcmode="lin" valueType="num">
                                      <p:cBhvr>
                                        <p:cTn id="445" dur="1000" fill="hold"/>
                                        <p:tgtEl>
                                          <p:spTgt spid="376"/>
                                        </p:tgtEl>
                                        <p:attrNameLst>
                                          <p:attrName>ppt_w</p:attrName>
                                        </p:attrNameLst>
                                      </p:cBhvr>
                                      <p:tavLst>
                                        <p:tav tm="0">
                                          <p:val>
                                            <p:fltVal val="0"/>
                                          </p:val>
                                        </p:tav>
                                        <p:tav tm="100000">
                                          <p:val>
                                            <p:strVal val="#ppt_w"/>
                                          </p:val>
                                        </p:tav>
                                      </p:tavLst>
                                    </p:anim>
                                    <p:anim calcmode="lin" valueType="num">
                                      <p:cBhvr>
                                        <p:cTn id="446" dur="1000" fill="hold"/>
                                        <p:tgtEl>
                                          <p:spTgt spid="376"/>
                                        </p:tgtEl>
                                        <p:attrNameLst>
                                          <p:attrName>ppt_h</p:attrName>
                                        </p:attrNameLst>
                                      </p:cBhvr>
                                      <p:tavLst>
                                        <p:tav tm="0">
                                          <p:val>
                                            <p:fltVal val="0"/>
                                          </p:val>
                                        </p:tav>
                                        <p:tav tm="100000">
                                          <p:val>
                                            <p:strVal val="#ppt_h"/>
                                          </p:val>
                                        </p:tav>
                                      </p:tavLst>
                                    </p:anim>
                                    <p:anim calcmode="lin" valueType="num">
                                      <p:cBhvr>
                                        <p:cTn id="447" dur="1000" fill="hold"/>
                                        <p:tgtEl>
                                          <p:spTgt spid="376"/>
                                        </p:tgtEl>
                                        <p:attrNameLst>
                                          <p:attrName>style.rotation</p:attrName>
                                        </p:attrNameLst>
                                      </p:cBhvr>
                                      <p:tavLst>
                                        <p:tav tm="0">
                                          <p:val>
                                            <p:fltVal val="90"/>
                                          </p:val>
                                        </p:tav>
                                        <p:tav tm="100000">
                                          <p:val>
                                            <p:fltVal val="0"/>
                                          </p:val>
                                        </p:tav>
                                      </p:tavLst>
                                    </p:anim>
                                    <p:animEffect transition="in" filter="fade">
                                      <p:cBhvr>
                                        <p:cTn id="448" dur="1000"/>
                                        <p:tgtEl>
                                          <p:spTgt spid="376"/>
                                        </p:tgtEl>
                                      </p:cBhvr>
                                    </p:animEffect>
                                  </p:childTnLst>
                                </p:cTn>
                              </p:par>
                              <p:par>
                                <p:cTn id="449" presetID="31" presetClass="entr" presetSubtype="0" fill="hold" nodeType="withEffect">
                                  <p:stCondLst>
                                    <p:cond delay="500"/>
                                  </p:stCondLst>
                                  <p:childTnLst>
                                    <p:set>
                                      <p:cBhvr>
                                        <p:cTn id="450" dur="1" fill="hold">
                                          <p:stCondLst>
                                            <p:cond delay="0"/>
                                          </p:stCondLst>
                                        </p:cTn>
                                        <p:tgtEl>
                                          <p:spTgt spid="379"/>
                                        </p:tgtEl>
                                        <p:attrNameLst>
                                          <p:attrName>style.visibility</p:attrName>
                                        </p:attrNameLst>
                                      </p:cBhvr>
                                      <p:to>
                                        <p:strVal val="visible"/>
                                      </p:to>
                                    </p:set>
                                    <p:anim calcmode="lin" valueType="num">
                                      <p:cBhvr>
                                        <p:cTn id="451" dur="1000" fill="hold"/>
                                        <p:tgtEl>
                                          <p:spTgt spid="379"/>
                                        </p:tgtEl>
                                        <p:attrNameLst>
                                          <p:attrName>ppt_w</p:attrName>
                                        </p:attrNameLst>
                                      </p:cBhvr>
                                      <p:tavLst>
                                        <p:tav tm="0">
                                          <p:val>
                                            <p:fltVal val="0"/>
                                          </p:val>
                                        </p:tav>
                                        <p:tav tm="100000">
                                          <p:val>
                                            <p:strVal val="#ppt_w"/>
                                          </p:val>
                                        </p:tav>
                                      </p:tavLst>
                                    </p:anim>
                                    <p:anim calcmode="lin" valueType="num">
                                      <p:cBhvr>
                                        <p:cTn id="452" dur="1000" fill="hold"/>
                                        <p:tgtEl>
                                          <p:spTgt spid="379"/>
                                        </p:tgtEl>
                                        <p:attrNameLst>
                                          <p:attrName>ppt_h</p:attrName>
                                        </p:attrNameLst>
                                      </p:cBhvr>
                                      <p:tavLst>
                                        <p:tav tm="0">
                                          <p:val>
                                            <p:fltVal val="0"/>
                                          </p:val>
                                        </p:tav>
                                        <p:tav tm="100000">
                                          <p:val>
                                            <p:strVal val="#ppt_h"/>
                                          </p:val>
                                        </p:tav>
                                      </p:tavLst>
                                    </p:anim>
                                    <p:anim calcmode="lin" valueType="num">
                                      <p:cBhvr>
                                        <p:cTn id="453" dur="1000" fill="hold"/>
                                        <p:tgtEl>
                                          <p:spTgt spid="379"/>
                                        </p:tgtEl>
                                        <p:attrNameLst>
                                          <p:attrName>style.rotation</p:attrName>
                                        </p:attrNameLst>
                                      </p:cBhvr>
                                      <p:tavLst>
                                        <p:tav tm="0">
                                          <p:val>
                                            <p:fltVal val="90"/>
                                          </p:val>
                                        </p:tav>
                                        <p:tav tm="100000">
                                          <p:val>
                                            <p:fltVal val="0"/>
                                          </p:val>
                                        </p:tav>
                                      </p:tavLst>
                                    </p:anim>
                                    <p:animEffect transition="in" filter="fade">
                                      <p:cBhvr>
                                        <p:cTn id="454" dur="1000"/>
                                        <p:tgtEl>
                                          <p:spTgt spid="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1" name="shining star bulletin board"/>
          <p:cNvSpPr txBox="1"/>
          <p:nvPr/>
        </p:nvSpPr>
        <p:spPr>
          <a:xfrm>
            <a:off x="625769" y="5482413"/>
            <a:ext cx="8689492" cy="707886"/>
          </a:xfrm>
          <a:prstGeom prst="rect">
            <a:avLst/>
          </a:prstGeom>
          <a:noFill/>
        </p:spPr>
        <p:txBody>
          <a:bodyPr wrap="square" rtlCol="0">
            <a:spAutoFit/>
          </a:bodyPr>
          <a:lstStyle/>
          <a:p>
            <a:r>
              <a:rPr lang="en-US" sz="4000" b="1" dirty="0">
                <a:solidFill>
                  <a:schemeClr val="bg1"/>
                </a:solidFill>
              </a:rPr>
              <a:t>JMS is the Best!</a:t>
            </a:r>
          </a:p>
        </p:txBody>
      </p:sp>
      <p:sp>
        <p:nvSpPr>
          <p:cNvPr id="356" name="main point goes here"/>
          <p:cNvSpPr txBox="1"/>
          <p:nvPr/>
        </p:nvSpPr>
        <p:spPr>
          <a:xfrm>
            <a:off x="1521847" y="1118059"/>
            <a:ext cx="10435716" cy="3046988"/>
          </a:xfrm>
          <a:prstGeom prst="rect">
            <a:avLst/>
          </a:prstGeom>
          <a:noFill/>
        </p:spPr>
        <p:txBody>
          <a:bodyPr wrap="square" rtlCol="0">
            <a:spAutoFit/>
          </a:bodyPr>
          <a:lstStyle/>
          <a:p>
            <a:r>
              <a:rPr lang="en-US" sz="2800" b="1" u="sng" dirty="0"/>
              <a:t>Important State Testing Dates</a:t>
            </a:r>
          </a:p>
          <a:p>
            <a:pPr marL="228600" indent="-228600">
              <a:buAutoNum type="arabicPeriod"/>
            </a:pPr>
            <a:r>
              <a:rPr lang="en-US" sz="2800" b="1" dirty="0">
                <a:solidFill>
                  <a:schemeClr val="bg2"/>
                </a:solidFill>
              </a:rPr>
              <a:t>April 22- ELA Field Test</a:t>
            </a:r>
          </a:p>
          <a:p>
            <a:pPr marL="228600" indent="-228600">
              <a:buAutoNum type="arabicPeriod"/>
            </a:pPr>
            <a:r>
              <a:rPr lang="en-US" sz="2800" b="1" dirty="0">
                <a:solidFill>
                  <a:schemeClr val="bg2"/>
                </a:solidFill>
              </a:rPr>
              <a:t>Wednesday, May 1-Writing ELA</a:t>
            </a:r>
          </a:p>
          <a:p>
            <a:pPr marL="228600" indent="-228600">
              <a:buAutoNum type="arabicPeriod"/>
            </a:pPr>
            <a:r>
              <a:rPr lang="en-US" sz="2800" b="1" dirty="0">
                <a:solidFill>
                  <a:schemeClr val="bg2"/>
                </a:solidFill>
              </a:rPr>
              <a:t>Thursday, May 2- Reading</a:t>
            </a:r>
          </a:p>
          <a:p>
            <a:pPr marL="228600" indent="-228600">
              <a:buAutoNum type="arabicPeriod"/>
            </a:pPr>
            <a:r>
              <a:rPr lang="en-US" sz="2800" b="1" dirty="0">
                <a:solidFill>
                  <a:schemeClr val="bg2"/>
                </a:solidFill>
              </a:rPr>
              <a:t>Tuesday, May 7- Math</a:t>
            </a:r>
          </a:p>
          <a:p>
            <a:pPr marL="228600" indent="-228600">
              <a:buAutoNum type="arabicPeriod"/>
            </a:pPr>
            <a:r>
              <a:rPr lang="en-US" sz="2800" b="1" dirty="0">
                <a:solidFill>
                  <a:schemeClr val="bg2"/>
                </a:solidFill>
              </a:rPr>
              <a:t>Wednesday, May 8- 6</a:t>
            </a:r>
            <a:r>
              <a:rPr lang="en-US" sz="2800" b="1" baseline="30000" dirty="0">
                <a:solidFill>
                  <a:schemeClr val="bg2"/>
                </a:solidFill>
              </a:rPr>
              <a:t>th</a:t>
            </a:r>
            <a:r>
              <a:rPr lang="en-US" sz="2800" b="1" dirty="0">
                <a:solidFill>
                  <a:schemeClr val="bg2"/>
                </a:solidFill>
              </a:rPr>
              <a:t> Grade Science Field Test</a:t>
            </a:r>
          </a:p>
          <a:p>
            <a:pPr marL="228600" indent="-228600">
              <a:buAutoNum type="arabicPeriod"/>
            </a:pPr>
            <a:endParaRPr lang="en-US" sz="1200" b="1" dirty="0">
              <a:solidFill>
                <a:srgbClr val="FF0000"/>
              </a:solidFill>
            </a:endParaRPr>
          </a:p>
          <a:p>
            <a:pPr marL="228600" indent="-228600">
              <a:buAutoNum type="arabicPeriod"/>
            </a:pPr>
            <a:endParaRPr lang="en-US" sz="1200" b="1" dirty="0">
              <a:solidFill>
                <a:srgbClr val="FF0000"/>
              </a:solidFill>
            </a:endParaRP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516745" y="2760663"/>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27726" y="444119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1526" y="4338006"/>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076" y="4396743"/>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11426" y="4479294"/>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20" y="1280359"/>
            <a:ext cx="1561054" cy="2857500"/>
          </a:xfrm>
          <a:prstGeom prst="rect">
            <a:avLst/>
          </a:prstGeom>
        </p:spPr>
      </p:pic>
    </p:spTree>
    <p:extLst>
      <p:ext uri="{BB962C8B-B14F-4D97-AF65-F5344CB8AC3E}">
        <p14:creationId xmlns:p14="http://schemas.microsoft.com/office/powerpoint/2010/main" val="3773744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par>
                          <p:cTn id="431" fill="hold">
                            <p:stCondLst>
                              <p:cond delay="4000"/>
                            </p:stCondLst>
                            <p:childTnLst>
                              <p:par>
                                <p:cTn id="432" presetID="10" presetClass="entr" presetSubtype="0" fill="hold" grpId="0" nodeType="afterEffect">
                                  <p:stCondLst>
                                    <p:cond delay="0"/>
                                  </p:stCondLst>
                                  <p:childTnLst>
                                    <p:set>
                                      <p:cBhvr>
                                        <p:cTn id="433" dur="1" fill="hold">
                                          <p:stCondLst>
                                            <p:cond delay="0"/>
                                          </p:stCondLst>
                                        </p:cTn>
                                        <p:tgtEl>
                                          <p:spTgt spid="356"/>
                                        </p:tgtEl>
                                        <p:attrNameLst>
                                          <p:attrName>style.visibility</p:attrName>
                                        </p:attrNameLst>
                                      </p:cBhvr>
                                      <p:to>
                                        <p:strVal val="visible"/>
                                      </p:to>
                                    </p:set>
                                    <p:animEffect transition="in" filter="fade">
                                      <p:cBhvr>
                                        <p:cTn id="434"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1" name="shining star bulletin board"/>
          <p:cNvSpPr txBox="1"/>
          <p:nvPr/>
        </p:nvSpPr>
        <p:spPr>
          <a:xfrm>
            <a:off x="625769" y="5482413"/>
            <a:ext cx="8689492" cy="707886"/>
          </a:xfrm>
          <a:prstGeom prst="rect">
            <a:avLst/>
          </a:prstGeom>
          <a:noFill/>
        </p:spPr>
        <p:txBody>
          <a:bodyPr wrap="square" rtlCol="0">
            <a:spAutoFit/>
          </a:bodyPr>
          <a:lstStyle/>
          <a:p>
            <a:r>
              <a:rPr lang="en-US" sz="4000" b="1" dirty="0">
                <a:solidFill>
                  <a:schemeClr val="bg1"/>
                </a:solidFill>
              </a:rPr>
              <a:t>JMS is the Best!</a:t>
            </a:r>
          </a:p>
        </p:txBody>
      </p:sp>
      <p:sp>
        <p:nvSpPr>
          <p:cNvPr id="356" name="main point goes here"/>
          <p:cNvSpPr txBox="1"/>
          <p:nvPr/>
        </p:nvSpPr>
        <p:spPr>
          <a:xfrm>
            <a:off x="2893022" y="1854506"/>
            <a:ext cx="7986567" cy="1323439"/>
          </a:xfrm>
          <a:prstGeom prst="rect">
            <a:avLst/>
          </a:prstGeom>
          <a:noFill/>
        </p:spPr>
        <p:txBody>
          <a:bodyPr wrap="square" rtlCol="0">
            <a:spAutoFit/>
          </a:bodyPr>
          <a:lstStyle/>
          <a:p>
            <a:r>
              <a:rPr lang="en-US" sz="8000" b="1" dirty="0">
                <a:solidFill>
                  <a:schemeClr val="bg2"/>
                </a:solidFill>
              </a:rPr>
              <a:t>QUESTIONS</a:t>
            </a: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516745" y="2760663"/>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27726" y="444119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1526" y="4338006"/>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076" y="4396743"/>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11426" y="4479294"/>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20" y="1280359"/>
            <a:ext cx="1561054" cy="2857500"/>
          </a:xfrm>
          <a:prstGeom prst="rect">
            <a:avLst/>
          </a:prstGeom>
        </p:spPr>
      </p:pic>
    </p:spTree>
    <p:extLst>
      <p:ext uri="{BB962C8B-B14F-4D97-AF65-F5344CB8AC3E}">
        <p14:creationId xmlns:p14="http://schemas.microsoft.com/office/powerpoint/2010/main" val="2742862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par>
                          <p:cTn id="431" fill="hold">
                            <p:stCondLst>
                              <p:cond delay="4000"/>
                            </p:stCondLst>
                            <p:childTnLst>
                              <p:par>
                                <p:cTn id="432" presetID="10" presetClass="entr" presetSubtype="0" fill="hold" grpId="0" nodeType="afterEffect">
                                  <p:stCondLst>
                                    <p:cond delay="0"/>
                                  </p:stCondLst>
                                  <p:childTnLst>
                                    <p:set>
                                      <p:cBhvr>
                                        <p:cTn id="433" dur="1" fill="hold">
                                          <p:stCondLst>
                                            <p:cond delay="0"/>
                                          </p:stCondLst>
                                        </p:cTn>
                                        <p:tgtEl>
                                          <p:spTgt spid="356"/>
                                        </p:tgtEl>
                                        <p:attrNameLst>
                                          <p:attrName>style.visibility</p:attrName>
                                        </p:attrNameLst>
                                      </p:cBhvr>
                                      <p:to>
                                        <p:strVal val="visible"/>
                                      </p:to>
                                    </p:set>
                                    <p:animEffect transition="in" filter="fade">
                                      <p:cBhvr>
                                        <p:cTn id="434"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4" name="gray rectangles"/>
          <p:cNvGrpSpPr/>
          <p:nvPr/>
        </p:nvGrpSpPr>
        <p:grpSpPr>
          <a:xfrm>
            <a:off x="-13640" y="-9819"/>
            <a:ext cx="12219349" cy="6875757"/>
            <a:chOff x="-13640" y="-9819"/>
            <a:chExt cx="12219349" cy="6875757"/>
          </a:xfrm>
        </p:grpSpPr>
        <p:sp>
          <p:nvSpPr>
            <p:cNvPr id="575"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7"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8"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9" name="dark gray rectangle"/>
          <p:cNvSpPr>
            <a:spLocks/>
          </p:cNvSpPr>
          <p:nvPr/>
        </p:nvSpPr>
        <p:spPr bwMode="auto">
          <a:xfrm>
            <a:off x="0" y="4627565"/>
            <a:ext cx="12192000" cy="2247898"/>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1" name="shining star bulletin board"/>
          <p:cNvSpPr txBox="1"/>
          <p:nvPr/>
        </p:nvSpPr>
        <p:spPr>
          <a:xfrm>
            <a:off x="1559062" y="1733412"/>
            <a:ext cx="10279514" cy="1754326"/>
          </a:xfrm>
          <a:prstGeom prst="rect">
            <a:avLst/>
          </a:prstGeom>
          <a:noFill/>
        </p:spPr>
        <p:txBody>
          <a:bodyPr wrap="square" rtlCol="0">
            <a:spAutoFit/>
          </a:bodyPr>
          <a:lstStyle/>
          <a:p>
            <a:pPr algn="ctr"/>
            <a:r>
              <a:rPr lang="en-US" sz="5400" b="1" dirty="0">
                <a:solidFill>
                  <a:srgbClr val="00B050"/>
                </a:solidFill>
              </a:rPr>
              <a:t>Thank you for coming tonight!</a:t>
            </a:r>
          </a:p>
        </p:txBody>
      </p:sp>
      <p:grpSp>
        <p:nvGrpSpPr>
          <p:cNvPr id="271" name="yellow star"/>
          <p:cNvGrpSpPr/>
          <p:nvPr/>
        </p:nvGrpSpPr>
        <p:grpSpPr>
          <a:xfrm>
            <a:off x="61914" y="4025901"/>
            <a:ext cx="957263" cy="947738"/>
            <a:chOff x="69850" y="4025901"/>
            <a:chExt cx="957263" cy="947738"/>
          </a:xfrm>
        </p:grpSpPr>
        <p:sp>
          <p:nvSpPr>
            <p:cNvPr id="27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7" name="red star"/>
          <p:cNvGrpSpPr/>
          <p:nvPr/>
        </p:nvGrpSpPr>
        <p:grpSpPr>
          <a:xfrm>
            <a:off x="55563" y="3459163"/>
            <a:ext cx="615950" cy="628650"/>
            <a:chOff x="63500" y="3459163"/>
            <a:chExt cx="615950" cy="628650"/>
          </a:xfrm>
        </p:grpSpPr>
        <p:sp>
          <p:nvSpPr>
            <p:cNvPr id="27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2"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orange star"/>
          <p:cNvGrpSpPr/>
          <p:nvPr/>
        </p:nvGrpSpPr>
        <p:grpSpPr>
          <a:xfrm>
            <a:off x="23814" y="2738438"/>
            <a:ext cx="765175" cy="749300"/>
            <a:chOff x="31750" y="2738438"/>
            <a:chExt cx="765175" cy="749300"/>
          </a:xfrm>
        </p:grpSpPr>
        <p:sp>
          <p:nvSpPr>
            <p:cNvPr id="313"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4"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blue star"/>
          <p:cNvGrpSpPr/>
          <p:nvPr/>
        </p:nvGrpSpPr>
        <p:grpSpPr>
          <a:xfrm>
            <a:off x="608013" y="3259139"/>
            <a:ext cx="414338" cy="430213"/>
            <a:chOff x="615950" y="3259138"/>
            <a:chExt cx="414338" cy="430213"/>
          </a:xfrm>
        </p:grpSpPr>
        <p:sp>
          <p:nvSpPr>
            <p:cNvPr id="333"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4"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purple star"/>
          <p:cNvGrpSpPr/>
          <p:nvPr/>
        </p:nvGrpSpPr>
        <p:grpSpPr>
          <a:xfrm>
            <a:off x="192088" y="1912939"/>
            <a:ext cx="935038" cy="957263"/>
            <a:chOff x="200025" y="1912938"/>
            <a:chExt cx="935038" cy="957263"/>
          </a:xfrm>
        </p:grpSpPr>
        <p:sp>
          <p:nvSpPr>
            <p:cNvPr id="336"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47"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8" name="yellow star"/>
          <p:cNvGrpSpPr/>
          <p:nvPr/>
        </p:nvGrpSpPr>
        <p:grpSpPr>
          <a:xfrm>
            <a:off x="84138" y="1617663"/>
            <a:ext cx="433388" cy="420688"/>
            <a:chOff x="92075" y="1617663"/>
            <a:chExt cx="433388" cy="420688"/>
          </a:xfrm>
        </p:grpSpPr>
        <p:sp>
          <p:nvSpPr>
            <p:cNvPr id="359"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1" name="blue star"/>
          <p:cNvGrpSpPr/>
          <p:nvPr/>
        </p:nvGrpSpPr>
        <p:grpSpPr>
          <a:xfrm>
            <a:off x="285751" y="1104902"/>
            <a:ext cx="781050" cy="747713"/>
            <a:chOff x="293688" y="1104901"/>
            <a:chExt cx="781050" cy="747713"/>
          </a:xfrm>
        </p:grpSpPr>
        <p:sp>
          <p:nvSpPr>
            <p:cNvPr id="362"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3"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orange star"/>
          <p:cNvGrpSpPr/>
          <p:nvPr/>
        </p:nvGrpSpPr>
        <p:grpSpPr>
          <a:xfrm>
            <a:off x="668338" y="3851277"/>
            <a:ext cx="304800" cy="296863"/>
            <a:chOff x="676275" y="3851276"/>
            <a:chExt cx="304800" cy="296863"/>
          </a:xfrm>
        </p:grpSpPr>
        <p:sp>
          <p:nvSpPr>
            <p:cNvPr id="365"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pink star"/>
          <p:cNvGrpSpPr/>
          <p:nvPr/>
        </p:nvGrpSpPr>
        <p:grpSpPr>
          <a:xfrm>
            <a:off x="80963" y="1046164"/>
            <a:ext cx="300038" cy="296863"/>
            <a:chOff x="88900" y="1046163"/>
            <a:chExt cx="300038" cy="296863"/>
          </a:xfrm>
        </p:grpSpPr>
        <p:sp>
          <p:nvSpPr>
            <p:cNvPr id="368"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green star"/>
          <p:cNvGrpSpPr/>
          <p:nvPr/>
        </p:nvGrpSpPr>
        <p:grpSpPr>
          <a:xfrm>
            <a:off x="11224646" y="1127127"/>
            <a:ext cx="803275" cy="792163"/>
            <a:chOff x="8178800" y="1127126"/>
            <a:chExt cx="803275" cy="792163"/>
          </a:xfrm>
        </p:grpSpPr>
        <p:sp>
          <p:nvSpPr>
            <p:cNvPr id="371"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orange star"/>
          <p:cNvGrpSpPr/>
          <p:nvPr/>
        </p:nvGrpSpPr>
        <p:grpSpPr>
          <a:xfrm>
            <a:off x="11169083" y="1874838"/>
            <a:ext cx="954088" cy="947738"/>
            <a:chOff x="8123238" y="1874838"/>
            <a:chExt cx="954088" cy="947738"/>
          </a:xfrm>
        </p:grpSpPr>
        <p:sp>
          <p:nvSpPr>
            <p:cNvPr id="374"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11516745" y="2760663"/>
            <a:ext cx="615950" cy="628650"/>
            <a:chOff x="8470900" y="2760663"/>
            <a:chExt cx="615950" cy="628650"/>
          </a:xfrm>
        </p:grpSpPr>
        <p:sp>
          <p:nvSpPr>
            <p:cNvPr id="377"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orange star"/>
          <p:cNvGrpSpPr/>
          <p:nvPr/>
        </p:nvGrpSpPr>
        <p:grpSpPr>
          <a:xfrm>
            <a:off x="11399271" y="3360738"/>
            <a:ext cx="765175" cy="749300"/>
            <a:chOff x="8353425" y="3360738"/>
            <a:chExt cx="765175" cy="749300"/>
          </a:xfrm>
        </p:grpSpPr>
        <p:sp>
          <p:nvSpPr>
            <p:cNvPr id="38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2" name="blue star"/>
          <p:cNvGrpSpPr/>
          <p:nvPr/>
        </p:nvGrpSpPr>
        <p:grpSpPr>
          <a:xfrm>
            <a:off x="11165908" y="3159127"/>
            <a:ext cx="414338" cy="430213"/>
            <a:chOff x="8120063" y="3159126"/>
            <a:chExt cx="414338" cy="430213"/>
          </a:xfrm>
        </p:grpSpPr>
        <p:sp>
          <p:nvSpPr>
            <p:cNvPr id="383"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4"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5" name="red star"/>
          <p:cNvGrpSpPr/>
          <p:nvPr/>
        </p:nvGrpSpPr>
        <p:grpSpPr>
          <a:xfrm>
            <a:off x="11061133" y="3978276"/>
            <a:ext cx="935038" cy="958850"/>
            <a:chOff x="8015288" y="3978276"/>
            <a:chExt cx="935038" cy="958850"/>
          </a:xfrm>
        </p:grpSpPr>
        <p:sp>
          <p:nvSpPr>
            <p:cNvPr id="386"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7"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8" name="yellow star"/>
          <p:cNvGrpSpPr/>
          <p:nvPr/>
        </p:nvGrpSpPr>
        <p:grpSpPr>
          <a:xfrm>
            <a:off x="11670733" y="4810126"/>
            <a:ext cx="433388" cy="420688"/>
            <a:chOff x="8624888" y="4810126"/>
            <a:chExt cx="433388" cy="420688"/>
          </a:xfrm>
        </p:grpSpPr>
        <p:sp>
          <p:nvSpPr>
            <p:cNvPr id="389"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0"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4" name="yellow star"/>
          <p:cNvGrpSpPr/>
          <p:nvPr/>
        </p:nvGrpSpPr>
        <p:grpSpPr>
          <a:xfrm>
            <a:off x="11215120" y="2700339"/>
            <a:ext cx="304800" cy="296863"/>
            <a:chOff x="8169275" y="2700338"/>
            <a:chExt cx="304800" cy="296863"/>
          </a:xfrm>
        </p:grpSpPr>
        <p:sp>
          <p:nvSpPr>
            <p:cNvPr id="395"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6"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0" name="green star"/>
          <p:cNvGrpSpPr/>
          <p:nvPr/>
        </p:nvGrpSpPr>
        <p:grpSpPr>
          <a:xfrm>
            <a:off x="68263" y="74614"/>
            <a:ext cx="966788" cy="930275"/>
            <a:chOff x="76200" y="74613"/>
            <a:chExt cx="966788" cy="930275"/>
          </a:xfrm>
        </p:grpSpPr>
        <p:sp>
          <p:nvSpPr>
            <p:cNvPr id="401"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2"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3" name="orange star"/>
          <p:cNvGrpSpPr/>
          <p:nvPr/>
        </p:nvGrpSpPr>
        <p:grpSpPr>
          <a:xfrm>
            <a:off x="3389314" y="55563"/>
            <a:ext cx="506413" cy="496888"/>
            <a:chOff x="1865313" y="55563"/>
            <a:chExt cx="506413" cy="496888"/>
          </a:xfrm>
        </p:grpSpPr>
        <p:sp>
          <p:nvSpPr>
            <p:cNvPr id="404"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5"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6" name="blue star"/>
          <p:cNvGrpSpPr/>
          <p:nvPr/>
        </p:nvGrpSpPr>
        <p:grpSpPr>
          <a:xfrm>
            <a:off x="3860800" y="153989"/>
            <a:ext cx="793750" cy="796925"/>
            <a:chOff x="2336800" y="153988"/>
            <a:chExt cx="793750" cy="796925"/>
          </a:xfrm>
        </p:grpSpPr>
        <p:sp>
          <p:nvSpPr>
            <p:cNvPr id="407"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08"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9" name="yellow star"/>
          <p:cNvGrpSpPr/>
          <p:nvPr/>
        </p:nvGrpSpPr>
        <p:grpSpPr>
          <a:xfrm>
            <a:off x="4543426" y="55563"/>
            <a:ext cx="955675" cy="952500"/>
            <a:chOff x="3019425" y="55563"/>
            <a:chExt cx="955675" cy="952500"/>
          </a:xfrm>
        </p:grpSpPr>
        <p:sp>
          <p:nvSpPr>
            <p:cNvPr id="410"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1"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2" name="purple star"/>
          <p:cNvGrpSpPr/>
          <p:nvPr/>
        </p:nvGrpSpPr>
        <p:grpSpPr>
          <a:xfrm>
            <a:off x="5432425" y="49214"/>
            <a:ext cx="628650" cy="612775"/>
            <a:chOff x="3908425" y="49213"/>
            <a:chExt cx="628650" cy="612775"/>
          </a:xfrm>
        </p:grpSpPr>
        <p:sp>
          <p:nvSpPr>
            <p:cNvPr id="41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5" name="pink star"/>
          <p:cNvGrpSpPr/>
          <p:nvPr/>
        </p:nvGrpSpPr>
        <p:grpSpPr>
          <a:xfrm>
            <a:off x="6029326" y="17464"/>
            <a:ext cx="752475" cy="758825"/>
            <a:chOff x="4505325" y="17463"/>
            <a:chExt cx="752475" cy="758825"/>
          </a:xfrm>
        </p:grpSpPr>
        <p:sp>
          <p:nvSpPr>
            <p:cNvPr id="416"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8" name="red star"/>
          <p:cNvGrpSpPr/>
          <p:nvPr/>
        </p:nvGrpSpPr>
        <p:grpSpPr>
          <a:xfrm>
            <a:off x="5827714" y="600077"/>
            <a:ext cx="436563" cy="411163"/>
            <a:chOff x="4303713" y="600076"/>
            <a:chExt cx="436563" cy="411163"/>
          </a:xfrm>
        </p:grpSpPr>
        <p:sp>
          <p:nvSpPr>
            <p:cNvPr id="419"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1" name="blue star"/>
          <p:cNvGrpSpPr/>
          <p:nvPr/>
        </p:nvGrpSpPr>
        <p:grpSpPr>
          <a:xfrm>
            <a:off x="6646864" y="185738"/>
            <a:ext cx="963613" cy="928688"/>
            <a:chOff x="5122863" y="185738"/>
            <a:chExt cx="963613" cy="928688"/>
          </a:xfrm>
        </p:grpSpPr>
        <p:sp>
          <p:nvSpPr>
            <p:cNvPr id="422"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3"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4" name="yellow star"/>
          <p:cNvGrpSpPr/>
          <p:nvPr/>
        </p:nvGrpSpPr>
        <p:grpSpPr>
          <a:xfrm>
            <a:off x="7480300" y="77788"/>
            <a:ext cx="420688" cy="427038"/>
            <a:chOff x="5956300" y="77788"/>
            <a:chExt cx="420688" cy="427038"/>
          </a:xfrm>
        </p:grpSpPr>
        <p:sp>
          <p:nvSpPr>
            <p:cNvPr id="425"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6"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7" name="orange star"/>
          <p:cNvGrpSpPr/>
          <p:nvPr/>
        </p:nvGrpSpPr>
        <p:grpSpPr>
          <a:xfrm>
            <a:off x="7664451" y="279401"/>
            <a:ext cx="752475" cy="776288"/>
            <a:chOff x="6140450" y="279401"/>
            <a:chExt cx="752475" cy="776288"/>
          </a:xfrm>
        </p:grpSpPr>
        <p:sp>
          <p:nvSpPr>
            <p:cNvPr id="428"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29"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0" name="red star"/>
          <p:cNvGrpSpPr/>
          <p:nvPr/>
        </p:nvGrpSpPr>
        <p:grpSpPr>
          <a:xfrm>
            <a:off x="2419500" y="40647"/>
            <a:ext cx="430213" cy="420688"/>
            <a:chOff x="863600" y="61913"/>
            <a:chExt cx="430213" cy="420688"/>
          </a:xfrm>
        </p:grpSpPr>
        <p:sp>
          <p:nvSpPr>
            <p:cNvPr id="431"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3" name="green star"/>
          <p:cNvGrpSpPr/>
          <p:nvPr/>
        </p:nvGrpSpPr>
        <p:grpSpPr>
          <a:xfrm>
            <a:off x="8420101" y="58738"/>
            <a:ext cx="950913" cy="952500"/>
            <a:chOff x="6896100" y="58738"/>
            <a:chExt cx="950913" cy="952500"/>
          </a:xfrm>
        </p:grpSpPr>
        <p:sp>
          <p:nvSpPr>
            <p:cNvPr id="434"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5"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6" name="blue star"/>
          <p:cNvGrpSpPr/>
          <p:nvPr/>
        </p:nvGrpSpPr>
        <p:grpSpPr>
          <a:xfrm>
            <a:off x="10873809" y="80964"/>
            <a:ext cx="411163" cy="430213"/>
            <a:chOff x="7827963" y="80963"/>
            <a:chExt cx="411163" cy="430213"/>
          </a:xfrm>
        </p:grpSpPr>
        <p:sp>
          <p:nvSpPr>
            <p:cNvPr id="437"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8"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9" name="red star"/>
          <p:cNvGrpSpPr/>
          <p:nvPr/>
        </p:nvGrpSpPr>
        <p:grpSpPr>
          <a:xfrm>
            <a:off x="11102409" y="244476"/>
            <a:ext cx="752475" cy="776288"/>
            <a:chOff x="8056563" y="244476"/>
            <a:chExt cx="752475" cy="776288"/>
          </a:xfrm>
        </p:grpSpPr>
        <p:sp>
          <p:nvSpPr>
            <p:cNvPr id="440"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2" name="orange star"/>
          <p:cNvGrpSpPr/>
          <p:nvPr/>
        </p:nvGrpSpPr>
        <p:grpSpPr>
          <a:xfrm>
            <a:off x="11759633" y="36513"/>
            <a:ext cx="331788" cy="325438"/>
            <a:chOff x="8713788" y="36513"/>
            <a:chExt cx="331788" cy="325438"/>
          </a:xfrm>
        </p:grpSpPr>
        <p:sp>
          <p:nvSpPr>
            <p:cNvPr id="44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5" name="purple star"/>
          <p:cNvGrpSpPr/>
          <p:nvPr/>
        </p:nvGrpSpPr>
        <p:grpSpPr>
          <a:xfrm>
            <a:off x="2735264" y="182564"/>
            <a:ext cx="847725" cy="854075"/>
            <a:chOff x="1211263" y="182563"/>
            <a:chExt cx="847725" cy="854075"/>
          </a:xfrm>
        </p:grpSpPr>
        <p:sp>
          <p:nvSpPr>
            <p:cNvPr id="446"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7"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48" name="orange star"/>
          <p:cNvGrpSpPr/>
          <p:nvPr/>
        </p:nvGrpSpPr>
        <p:grpSpPr>
          <a:xfrm>
            <a:off x="5372100" y="687388"/>
            <a:ext cx="300038" cy="298450"/>
            <a:chOff x="3848100" y="687388"/>
            <a:chExt cx="300038" cy="298450"/>
          </a:xfrm>
        </p:grpSpPr>
        <p:sp>
          <p:nvSpPr>
            <p:cNvPr id="449"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0"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1" name="purple star"/>
          <p:cNvGrpSpPr/>
          <p:nvPr/>
        </p:nvGrpSpPr>
        <p:grpSpPr>
          <a:xfrm>
            <a:off x="8174038" y="74614"/>
            <a:ext cx="300038" cy="296863"/>
            <a:chOff x="6650038" y="74613"/>
            <a:chExt cx="300038" cy="296863"/>
          </a:xfrm>
        </p:grpSpPr>
        <p:sp>
          <p:nvSpPr>
            <p:cNvPr id="452"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3"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4" name="purple star"/>
          <p:cNvGrpSpPr/>
          <p:nvPr/>
        </p:nvGrpSpPr>
        <p:grpSpPr>
          <a:xfrm>
            <a:off x="11813608" y="523876"/>
            <a:ext cx="331788" cy="319088"/>
            <a:chOff x="8767763" y="523876"/>
            <a:chExt cx="331788" cy="319088"/>
          </a:xfrm>
        </p:grpSpPr>
        <p:sp>
          <p:nvSpPr>
            <p:cNvPr id="455"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56"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57" name="pink star"/>
          <p:cNvGrpSpPr/>
          <p:nvPr/>
        </p:nvGrpSpPr>
        <p:grpSpPr>
          <a:xfrm>
            <a:off x="3509963" y="671514"/>
            <a:ext cx="300038" cy="301625"/>
            <a:chOff x="1985963" y="671513"/>
            <a:chExt cx="300038" cy="301625"/>
          </a:xfrm>
        </p:grpSpPr>
        <p:sp>
          <p:nvSpPr>
            <p:cNvPr id="458"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59"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0" name="orange star"/>
          <p:cNvGrpSpPr/>
          <p:nvPr/>
        </p:nvGrpSpPr>
        <p:grpSpPr>
          <a:xfrm>
            <a:off x="846138" y="671514"/>
            <a:ext cx="331788" cy="327025"/>
            <a:chOff x="854075" y="671513"/>
            <a:chExt cx="331788" cy="327025"/>
          </a:xfrm>
        </p:grpSpPr>
        <p:sp>
          <p:nvSpPr>
            <p:cNvPr id="461"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2"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3" name="pink star"/>
          <p:cNvGrpSpPr/>
          <p:nvPr/>
        </p:nvGrpSpPr>
        <p:grpSpPr>
          <a:xfrm>
            <a:off x="10930959" y="696914"/>
            <a:ext cx="296863" cy="301625"/>
            <a:chOff x="7885113" y="696913"/>
            <a:chExt cx="296863" cy="301625"/>
          </a:xfrm>
        </p:grpSpPr>
        <p:sp>
          <p:nvSpPr>
            <p:cNvPr id="464"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5"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69" name="blue star"/>
          <p:cNvGrpSpPr/>
          <p:nvPr/>
        </p:nvGrpSpPr>
        <p:grpSpPr>
          <a:xfrm>
            <a:off x="8296276" y="4899981"/>
            <a:ext cx="506413" cy="496888"/>
            <a:chOff x="6772275" y="6308726"/>
            <a:chExt cx="506413" cy="496888"/>
          </a:xfrm>
        </p:grpSpPr>
        <p:sp>
          <p:nvSpPr>
            <p:cNvPr id="470"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1"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2" name="green star"/>
          <p:cNvGrpSpPr/>
          <p:nvPr/>
        </p:nvGrpSpPr>
        <p:grpSpPr>
          <a:xfrm>
            <a:off x="7537450" y="4501519"/>
            <a:ext cx="793750" cy="796925"/>
            <a:chOff x="6013450" y="5910263"/>
            <a:chExt cx="793750" cy="796925"/>
          </a:xfrm>
        </p:grpSpPr>
        <p:sp>
          <p:nvSpPr>
            <p:cNvPr id="473"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4"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5" name="yellow star"/>
          <p:cNvGrpSpPr/>
          <p:nvPr/>
        </p:nvGrpSpPr>
        <p:grpSpPr>
          <a:xfrm>
            <a:off x="6692901" y="4444368"/>
            <a:ext cx="955675" cy="952500"/>
            <a:chOff x="5168900" y="5853113"/>
            <a:chExt cx="955675" cy="952500"/>
          </a:xfrm>
        </p:grpSpPr>
        <p:sp>
          <p:nvSpPr>
            <p:cNvPr id="47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78" name="purple star"/>
          <p:cNvGrpSpPr/>
          <p:nvPr/>
        </p:nvGrpSpPr>
        <p:grpSpPr>
          <a:xfrm>
            <a:off x="6130925" y="4790444"/>
            <a:ext cx="628650" cy="612775"/>
            <a:chOff x="4606925" y="6199188"/>
            <a:chExt cx="628650" cy="612775"/>
          </a:xfrm>
        </p:grpSpPr>
        <p:sp>
          <p:nvSpPr>
            <p:cNvPr id="479"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0"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1" name="red star"/>
          <p:cNvGrpSpPr/>
          <p:nvPr/>
        </p:nvGrpSpPr>
        <p:grpSpPr>
          <a:xfrm>
            <a:off x="5410200" y="4676144"/>
            <a:ext cx="749300" cy="758825"/>
            <a:chOff x="3886200" y="6084888"/>
            <a:chExt cx="749300" cy="758825"/>
          </a:xfrm>
        </p:grpSpPr>
        <p:sp>
          <p:nvSpPr>
            <p:cNvPr id="482"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3"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4" name="green star"/>
          <p:cNvGrpSpPr/>
          <p:nvPr/>
        </p:nvGrpSpPr>
        <p:grpSpPr>
          <a:xfrm>
            <a:off x="5927726" y="4441194"/>
            <a:ext cx="436563" cy="411163"/>
            <a:chOff x="4403725" y="5849938"/>
            <a:chExt cx="436563" cy="411163"/>
          </a:xfrm>
        </p:grpSpPr>
        <p:sp>
          <p:nvSpPr>
            <p:cNvPr id="485"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6"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7" name="blue star"/>
          <p:cNvGrpSpPr/>
          <p:nvPr/>
        </p:nvGrpSpPr>
        <p:grpSpPr>
          <a:xfrm>
            <a:off x="4581526" y="4338006"/>
            <a:ext cx="963613" cy="928688"/>
            <a:chOff x="3057525" y="5746751"/>
            <a:chExt cx="963613" cy="928688"/>
          </a:xfrm>
        </p:grpSpPr>
        <p:sp>
          <p:nvSpPr>
            <p:cNvPr id="488"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9"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0" name="yellow star"/>
          <p:cNvGrpSpPr/>
          <p:nvPr/>
        </p:nvGrpSpPr>
        <p:grpSpPr>
          <a:xfrm>
            <a:off x="4291013" y="4947606"/>
            <a:ext cx="420688" cy="427038"/>
            <a:chOff x="2767013" y="6356351"/>
            <a:chExt cx="420688" cy="427038"/>
          </a:xfrm>
        </p:grpSpPr>
        <p:sp>
          <p:nvSpPr>
            <p:cNvPr id="491"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2"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3" name="orange star"/>
          <p:cNvGrpSpPr/>
          <p:nvPr/>
        </p:nvGrpSpPr>
        <p:grpSpPr>
          <a:xfrm>
            <a:off x="3775076" y="4396743"/>
            <a:ext cx="752475" cy="776288"/>
            <a:chOff x="2251075" y="5805488"/>
            <a:chExt cx="752475" cy="776288"/>
          </a:xfrm>
        </p:grpSpPr>
        <p:sp>
          <p:nvSpPr>
            <p:cNvPr id="494"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5"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6" name="yellow star"/>
          <p:cNvGrpSpPr/>
          <p:nvPr/>
        </p:nvGrpSpPr>
        <p:grpSpPr>
          <a:xfrm>
            <a:off x="10896034" y="4969831"/>
            <a:ext cx="430213" cy="420688"/>
            <a:chOff x="7850188" y="6378576"/>
            <a:chExt cx="430213" cy="420688"/>
          </a:xfrm>
        </p:grpSpPr>
        <p:sp>
          <p:nvSpPr>
            <p:cNvPr id="497"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98"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9" name="pink star"/>
          <p:cNvGrpSpPr/>
          <p:nvPr/>
        </p:nvGrpSpPr>
        <p:grpSpPr>
          <a:xfrm>
            <a:off x="2820989" y="4441193"/>
            <a:ext cx="950913" cy="952500"/>
            <a:chOff x="1296988" y="5849938"/>
            <a:chExt cx="950913" cy="952500"/>
          </a:xfrm>
        </p:grpSpPr>
        <p:sp>
          <p:nvSpPr>
            <p:cNvPr id="500"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1"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2" name="orange star"/>
          <p:cNvGrpSpPr/>
          <p:nvPr/>
        </p:nvGrpSpPr>
        <p:grpSpPr>
          <a:xfrm>
            <a:off x="2428876" y="4941257"/>
            <a:ext cx="411163" cy="430213"/>
            <a:chOff x="904875" y="6350001"/>
            <a:chExt cx="411163" cy="430213"/>
          </a:xfrm>
        </p:grpSpPr>
        <p:sp>
          <p:nvSpPr>
            <p:cNvPr id="503"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04"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1" name="red star"/>
          <p:cNvGrpSpPr/>
          <p:nvPr/>
        </p:nvGrpSpPr>
        <p:grpSpPr>
          <a:xfrm>
            <a:off x="8609014" y="4415794"/>
            <a:ext cx="847725" cy="854075"/>
            <a:chOff x="7085013" y="5824538"/>
            <a:chExt cx="847725" cy="854075"/>
          </a:xfrm>
        </p:grpSpPr>
        <p:sp>
          <p:nvSpPr>
            <p:cNvPr id="512"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3"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4" name="orange star"/>
          <p:cNvGrpSpPr/>
          <p:nvPr/>
        </p:nvGrpSpPr>
        <p:grpSpPr>
          <a:xfrm>
            <a:off x="6519863" y="4491993"/>
            <a:ext cx="300038" cy="298450"/>
            <a:chOff x="4995863" y="5900738"/>
            <a:chExt cx="300038" cy="298450"/>
          </a:xfrm>
        </p:grpSpPr>
        <p:sp>
          <p:nvSpPr>
            <p:cNvPr id="515"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6"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17" name="purple star"/>
          <p:cNvGrpSpPr/>
          <p:nvPr/>
        </p:nvGrpSpPr>
        <p:grpSpPr>
          <a:xfrm>
            <a:off x="3717926" y="5080957"/>
            <a:ext cx="301625" cy="296863"/>
            <a:chOff x="2193925" y="6489701"/>
            <a:chExt cx="301625" cy="296863"/>
          </a:xfrm>
        </p:grpSpPr>
        <p:sp>
          <p:nvSpPr>
            <p:cNvPr id="518"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9"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3" name="pink star"/>
          <p:cNvGrpSpPr/>
          <p:nvPr/>
        </p:nvGrpSpPr>
        <p:grpSpPr>
          <a:xfrm>
            <a:off x="8382000" y="4453894"/>
            <a:ext cx="300038" cy="301625"/>
            <a:chOff x="6858000" y="5862638"/>
            <a:chExt cx="300038" cy="301625"/>
          </a:xfrm>
        </p:grpSpPr>
        <p:sp>
          <p:nvSpPr>
            <p:cNvPr id="524"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5"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6" name="pink star"/>
          <p:cNvGrpSpPr/>
          <p:nvPr/>
        </p:nvGrpSpPr>
        <p:grpSpPr>
          <a:xfrm>
            <a:off x="11410383" y="5037463"/>
            <a:ext cx="331788" cy="327025"/>
            <a:chOff x="7970838" y="5862638"/>
            <a:chExt cx="331788" cy="327025"/>
          </a:xfrm>
        </p:grpSpPr>
        <p:sp>
          <p:nvSpPr>
            <p:cNvPr id="527" name="pink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8"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29" name="red star"/>
          <p:cNvGrpSpPr/>
          <p:nvPr/>
        </p:nvGrpSpPr>
        <p:grpSpPr>
          <a:xfrm>
            <a:off x="2511426" y="4479294"/>
            <a:ext cx="296863" cy="301625"/>
            <a:chOff x="987425" y="5888038"/>
            <a:chExt cx="296863" cy="301625"/>
          </a:xfrm>
        </p:grpSpPr>
        <p:sp>
          <p:nvSpPr>
            <p:cNvPr id="530"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1"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2" name="orange star"/>
          <p:cNvGrpSpPr/>
          <p:nvPr/>
        </p:nvGrpSpPr>
        <p:grpSpPr>
          <a:xfrm>
            <a:off x="1709392" y="111023"/>
            <a:ext cx="954088" cy="947738"/>
            <a:chOff x="8123238" y="1874838"/>
            <a:chExt cx="954088" cy="947738"/>
          </a:xfrm>
        </p:grpSpPr>
        <p:sp>
          <p:nvSpPr>
            <p:cNvPr id="533"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4"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5" name="pink star"/>
          <p:cNvGrpSpPr/>
          <p:nvPr/>
        </p:nvGrpSpPr>
        <p:grpSpPr>
          <a:xfrm>
            <a:off x="1514756" y="51319"/>
            <a:ext cx="296863" cy="301625"/>
            <a:chOff x="7885113" y="696913"/>
            <a:chExt cx="296863" cy="301625"/>
          </a:xfrm>
        </p:grpSpPr>
        <p:sp>
          <p:nvSpPr>
            <p:cNvPr id="536"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7"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38" name="red star"/>
          <p:cNvGrpSpPr/>
          <p:nvPr/>
        </p:nvGrpSpPr>
        <p:grpSpPr>
          <a:xfrm>
            <a:off x="899320" y="79701"/>
            <a:ext cx="615950" cy="628650"/>
            <a:chOff x="63500" y="3459163"/>
            <a:chExt cx="615950" cy="628650"/>
          </a:xfrm>
        </p:grpSpPr>
        <p:sp>
          <p:nvSpPr>
            <p:cNvPr id="539"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0"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1" name="pink star"/>
          <p:cNvGrpSpPr/>
          <p:nvPr/>
        </p:nvGrpSpPr>
        <p:grpSpPr>
          <a:xfrm>
            <a:off x="968839" y="4493119"/>
            <a:ext cx="957263" cy="947738"/>
            <a:chOff x="69850" y="4025901"/>
            <a:chExt cx="957263" cy="947738"/>
          </a:xfrm>
        </p:grpSpPr>
        <p:sp>
          <p:nvSpPr>
            <p:cNvPr id="542" name="pink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3"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4" name="blue star"/>
          <p:cNvGrpSpPr/>
          <p:nvPr/>
        </p:nvGrpSpPr>
        <p:grpSpPr>
          <a:xfrm>
            <a:off x="1854995" y="4837054"/>
            <a:ext cx="414338" cy="430213"/>
            <a:chOff x="8120063" y="3159126"/>
            <a:chExt cx="414338" cy="430213"/>
          </a:xfrm>
        </p:grpSpPr>
        <p:sp>
          <p:nvSpPr>
            <p:cNvPr id="545"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6"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47" name="purple star"/>
          <p:cNvGrpSpPr/>
          <p:nvPr/>
        </p:nvGrpSpPr>
        <p:grpSpPr>
          <a:xfrm>
            <a:off x="2215822" y="4771062"/>
            <a:ext cx="303213" cy="296863"/>
            <a:chOff x="8758238" y="5505451"/>
            <a:chExt cx="303213" cy="296863"/>
          </a:xfrm>
        </p:grpSpPr>
        <p:sp>
          <p:nvSpPr>
            <p:cNvPr id="548"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9"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0" name="green star"/>
          <p:cNvGrpSpPr/>
          <p:nvPr/>
        </p:nvGrpSpPr>
        <p:grpSpPr>
          <a:xfrm>
            <a:off x="9954174" y="4425319"/>
            <a:ext cx="950913" cy="952500"/>
            <a:chOff x="6896100" y="58738"/>
            <a:chExt cx="950913" cy="952500"/>
          </a:xfrm>
        </p:grpSpPr>
        <p:sp>
          <p:nvSpPr>
            <p:cNvPr id="551"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2"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3" name="purple star"/>
          <p:cNvGrpSpPr/>
          <p:nvPr/>
        </p:nvGrpSpPr>
        <p:grpSpPr>
          <a:xfrm>
            <a:off x="9348375" y="4758372"/>
            <a:ext cx="628650" cy="612775"/>
            <a:chOff x="3908425" y="49213"/>
            <a:chExt cx="628650" cy="612775"/>
          </a:xfrm>
        </p:grpSpPr>
        <p:sp>
          <p:nvSpPr>
            <p:cNvPr id="554"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5"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6" name="purple star"/>
          <p:cNvGrpSpPr/>
          <p:nvPr/>
        </p:nvGrpSpPr>
        <p:grpSpPr>
          <a:xfrm>
            <a:off x="10030766" y="97748"/>
            <a:ext cx="935038" cy="957263"/>
            <a:chOff x="200025" y="1912938"/>
            <a:chExt cx="935038" cy="957263"/>
          </a:xfrm>
        </p:grpSpPr>
        <p:sp>
          <p:nvSpPr>
            <p:cNvPr id="557"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8"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59" name="red star"/>
          <p:cNvGrpSpPr/>
          <p:nvPr/>
        </p:nvGrpSpPr>
        <p:grpSpPr>
          <a:xfrm>
            <a:off x="9234587" y="91121"/>
            <a:ext cx="615950" cy="628650"/>
            <a:chOff x="63500" y="3459163"/>
            <a:chExt cx="615950" cy="628650"/>
          </a:xfrm>
        </p:grpSpPr>
        <p:sp>
          <p:nvSpPr>
            <p:cNvPr id="560"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2" name="purple star"/>
          <p:cNvGrpSpPr/>
          <p:nvPr/>
        </p:nvGrpSpPr>
        <p:grpSpPr>
          <a:xfrm>
            <a:off x="9665535" y="620697"/>
            <a:ext cx="300038" cy="296863"/>
            <a:chOff x="6650038" y="74613"/>
            <a:chExt cx="300038" cy="296863"/>
          </a:xfrm>
        </p:grpSpPr>
        <p:sp>
          <p:nvSpPr>
            <p:cNvPr id="563"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64"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5" name="pink star"/>
          <p:cNvGrpSpPr/>
          <p:nvPr/>
        </p:nvGrpSpPr>
        <p:grpSpPr>
          <a:xfrm>
            <a:off x="492126" y="4925393"/>
            <a:ext cx="296863" cy="301625"/>
            <a:chOff x="987425" y="5888038"/>
            <a:chExt cx="296863" cy="301625"/>
          </a:xfrm>
        </p:grpSpPr>
        <p:sp>
          <p:nvSpPr>
            <p:cNvPr id="566" name="pink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purple star"/>
          <p:cNvGrpSpPr/>
          <p:nvPr/>
        </p:nvGrpSpPr>
        <p:grpSpPr>
          <a:xfrm>
            <a:off x="94922" y="5102861"/>
            <a:ext cx="303213" cy="296863"/>
            <a:chOff x="8758238" y="5505451"/>
            <a:chExt cx="303213" cy="296863"/>
          </a:xfrm>
        </p:grpSpPr>
        <p:sp>
          <p:nvSpPr>
            <p:cNvPr id="569"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0"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71" name="orange star"/>
          <p:cNvGrpSpPr/>
          <p:nvPr/>
        </p:nvGrpSpPr>
        <p:grpSpPr>
          <a:xfrm>
            <a:off x="738239" y="5137313"/>
            <a:ext cx="411163" cy="430213"/>
            <a:chOff x="904875" y="6350001"/>
            <a:chExt cx="411163" cy="430213"/>
          </a:xfrm>
        </p:grpSpPr>
        <p:sp>
          <p:nvSpPr>
            <p:cNvPr id="572"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73"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3" name="Picture 2">
            <a:extLst>
              <a:ext uri="{FF2B5EF4-FFF2-40B4-BE49-F238E27FC236}">
                <a16:creationId xmlns:a16="http://schemas.microsoft.com/office/drawing/2014/main" id="{6AB60F16-0474-47FF-B05D-7A4E136852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0618" y="1280359"/>
            <a:ext cx="1501243" cy="2857500"/>
          </a:xfrm>
          <a:prstGeom prst="rect">
            <a:avLst/>
          </a:prstGeom>
        </p:spPr>
      </p:pic>
    </p:spTree>
    <p:extLst>
      <p:ext uri="{BB962C8B-B14F-4D97-AF65-F5344CB8AC3E}">
        <p14:creationId xmlns:p14="http://schemas.microsoft.com/office/powerpoint/2010/main" val="23881210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31" presetClass="entr" presetSubtype="0" fill="hold" nodeType="afterEffect">
                                  <p:stCondLst>
                                    <p:cond delay="250"/>
                                  </p:stCondLst>
                                  <p:childTnLst>
                                    <p:set>
                                      <p:cBhvr>
                                        <p:cTn id="6" dur="1" fill="hold">
                                          <p:stCondLst>
                                            <p:cond delay="0"/>
                                          </p:stCondLst>
                                        </p:cTn>
                                        <p:tgtEl>
                                          <p:spTgt spid="348"/>
                                        </p:tgtEl>
                                        <p:attrNameLst>
                                          <p:attrName>style.visibility</p:attrName>
                                        </p:attrNameLst>
                                      </p:cBhvr>
                                      <p:to>
                                        <p:strVal val="visible"/>
                                      </p:to>
                                    </p:set>
                                    <p:anim calcmode="lin" valueType="num">
                                      <p:cBhvr>
                                        <p:cTn id="7" dur="1000" fill="hold"/>
                                        <p:tgtEl>
                                          <p:spTgt spid="348"/>
                                        </p:tgtEl>
                                        <p:attrNameLst>
                                          <p:attrName>ppt_w</p:attrName>
                                        </p:attrNameLst>
                                      </p:cBhvr>
                                      <p:tavLst>
                                        <p:tav tm="0">
                                          <p:val>
                                            <p:fltVal val="0"/>
                                          </p:val>
                                        </p:tav>
                                        <p:tav tm="100000">
                                          <p:val>
                                            <p:strVal val="#ppt_w"/>
                                          </p:val>
                                        </p:tav>
                                      </p:tavLst>
                                    </p:anim>
                                    <p:anim calcmode="lin" valueType="num">
                                      <p:cBhvr>
                                        <p:cTn id="8" dur="1000" fill="hold"/>
                                        <p:tgtEl>
                                          <p:spTgt spid="348"/>
                                        </p:tgtEl>
                                        <p:attrNameLst>
                                          <p:attrName>ppt_h</p:attrName>
                                        </p:attrNameLst>
                                      </p:cBhvr>
                                      <p:tavLst>
                                        <p:tav tm="0">
                                          <p:val>
                                            <p:fltVal val="0"/>
                                          </p:val>
                                        </p:tav>
                                        <p:tav tm="100000">
                                          <p:val>
                                            <p:strVal val="#ppt_h"/>
                                          </p:val>
                                        </p:tav>
                                      </p:tavLst>
                                    </p:anim>
                                    <p:anim calcmode="lin" valueType="num">
                                      <p:cBhvr>
                                        <p:cTn id="9" dur="1000" fill="hold"/>
                                        <p:tgtEl>
                                          <p:spTgt spid="348"/>
                                        </p:tgtEl>
                                        <p:attrNameLst>
                                          <p:attrName>style.rotation</p:attrName>
                                        </p:attrNameLst>
                                      </p:cBhvr>
                                      <p:tavLst>
                                        <p:tav tm="0">
                                          <p:val>
                                            <p:fltVal val="90"/>
                                          </p:val>
                                        </p:tav>
                                        <p:tav tm="100000">
                                          <p:val>
                                            <p:fltVal val="0"/>
                                          </p:val>
                                        </p:tav>
                                      </p:tavLst>
                                    </p:anim>
                                    <p:animEffect transition="in" filter="fade">
                                      <p:cBhvr>
                                        <p:cTn id="10" dur="1000"/>
                                        <p:tgtEl>
                                          <p:spTgt spid="348"/>
                                        </p:tgtEl>
                                      </p:cBhvr>
                                    </p:animEffect>
                                  </p:childTnLst>
                                </p:cTn>
                              </p:par>
                              <p:par>
                                <p:cTn id="11" presetID="31" presetClass="entr" presetSubtype="0" fill="hold" nodeType="withEffect">
                                  <p:stCondLst>
                                    <p:cond delay="0"/>
                                  </p:stCondLst>
                                  <p:childTnLst>
                                    <p:set>
                                      <p:cBhvr>
                                        <p:cTn id="12" dur="1" fill="hold">
                                          <p:stCondLst>
                                            <p:cond delay="0"/>
                                          </p:stCondLst>
                                        </p:cTn>
                                        <p:tgtEl>
                                          <p:spTgt spid="409"/>
                                        </p:tgtEl>
                                        <p:attrNameLst>
                                          <p:attrName>style.visibility</p:attrName>
                                        </p:attrNameLst>
                                      </p:cBhvr>
                                      <p:to>
                                        <p:strVal val="visible"/>
                                      </p:to>
                                    </p:set>
                                    <p:anim calcmode="lin" valueType="num">
                                      <p:cBhvr>
                                        <p:cTn id="13" dur="1000" fill="hold"/>
                                        <p:tgtEl>
                                          <p:spTgt spid="409"/>
                                        </p:tgtEl>
                                        <p:attrNameLst>
                                          <p:attrName>ppt_w</p:attrName>
                                        </p:attrNameLst>
                                      </p:cBhvr>
                                      <p:tavLst>
                                        <p:tav tm="0">
                                          <p:val>
                                            <p:fltVal val="0"/>
                                          </p:val>
                                        </p:tav>
                                        <p:tav tm="100000">
                                          <p:val>
                                            <p:strVal val="#ppt_w"/>
                                          </p:val>
                                        </p:tav>
                                      </p:tavLst>
                                    </p:anim>
                                    <p:anim calcmode="lin" valueType="num">
                                      <p:cBhvr>
                                        <p:cTn id="14" dur="1000" fill="hold"/>
                                        <p:tgtEl>
                                          <p:spTgt spid="409"/>
                                        </p:tgtEl>
                                        <p:attrNameLst>
                                          <p:attrName>ppt_h</p:attrName>
                                        </p:attrNameLst>
                                      </p:cBhvr>
                                      <p:tavLst>
                                        <p:tav tm="0">
                                          <p:val>
                                            <p:fltVal val="0"/>
                                          </p:val>
                                        </p:tav>
                                        <p:tav tm="100000">
                                          <p:val>
                                            <p:strVal val="#ppt_h"/>
                                          </p:val>
                                        </p:tav>
                                      </p:tavLst>
                                    </p:anim>
                                    <p:anim calcmode="lin" valueType="num">
                                      <p:cBhvr>
                                        <p:cTn id="15" dur="1000" fill="hold"/>
                                        <p:tgtEl>
                                          <p:spTgt spid="409"/>
                                        </p:tgtEl>
                                        <p:attrNameLst>
                                          <p:attrName>style.rotation</p:attrName>
                                        </p:attrNameLst>
                                      </p:cBhvr>
                                      <p:tavLst>
                                        <p:tav tm="0">
                                          <p:val>
                                            <p:fltVal val="90"/>
                                          </p:val>
                                        </p:tav>
                                        <p:tav tm="100000">
                                          <p:val>
                                            <p:fltVal val="0"/>
                                          </p:val>
                                        </p:tav>
                                      </p:tavLst>
                                    </p:anim>
                                    <p:animEffect transition="in" filter="fade">
                                      <p:cBhvr>
                                        <p:cTn id="16" dur="1000"/>
                                        <p:tgtEl>
                                          <p:spTgt spid="409"/>
                                        </p:tgtEl>
                                      </p:cBhvr>
                                    </p:animEffect>
                                  </p:childTnLst>
                                </p:cTn>
                              </p:par>
                              <p:par>
                                <p:cTn id="17" presetID="31" presetClass="entr" presetSubtype="0" fill="hold" nodeType="withEffect">
                                  <p:stCondLst>
                                    <p:cond delay="0"/>
                                  </p:stCondLst>
                                  <p:childTnLst>
                                    <p:set>
                                      <p:cBhvr>
                                        <p:cTn id="18" dur="1" fill="hold">
                                          <p:stCondLst>
                                            <p:cond delay="0"/>
                                          </p:stCondLst>
                                        </p:cTn>
                                        <p:tgtEl>
                                          <p:spTgt spid="424"/>
                                        </p:tgtEl>
                                        <p:attrNameLst>
                                          <p:attrName>style.visibility</p:attrName>
                                        </p:attrNameLst>
                                      </p:cBhvr>
                                      <p:to>
                                        <p:strVal val="visible"/>
                                      </p:to>
                                    </p:set>
                                    <p:anim calcmode="lin" valueType="num">
                                      <p:cBhvr>
                                        <p:cTn id="19" dur="1000" fill="hold"/>
                                        <p:tgtEl>
                                          <p:spTgt spid="424"/>
                                        </p:tgtEl>
                                        <p:attrNameLst>
                                          <p:attrName>ppt_w</p:attrName>
                                        </p:attrNameLst>
                                      </p:cBhvr>
                                      <p:tavLst>
                                        <p:tav tm="0">
                                          <p:val>
                                            <p:fltVal val="0"/>
                                          </p:val>
                                        </p:tav>
                                        <p:tav tm="100000">
                                          <p:val>
                                            <p:strVal val="#ppt_w"/>
                                          </p:val>
                                        </p:tav>
                                      </p:tavLst>
                                    </p:anim>
                                    <p:anim calcmode="lin" valueType="num">
                                      <p:cBhvr>
                                        <p:cTn id="20" dur="1000" fill="hold"/>
                                        <p:tgtEl>
                                          <p:spTgt spid="424"/>
                                        </p:tgtEl>
                                        <p:attrNameLst>
                                          <p:attrName>ppt_h</p:attrName>
                                        </p:attrNameLst>
                                      </p:cBhvr>
                                      <p:tavLst>
                                        <p:tav tm="0">
                                          <p:val>
                                            <p:fltVal val="0"/>
                                          </p:val>
                                        </p:tav>
                                        <p:tav tm="100000">
                                          <p:val>
                                            <p:strVal val="#ppt_h"/>
                                          </p:val>
                                        </p:tav>
                                      </p:tavLst>
                                    </p:anim>
                                    <p:anim calcmode="lin" valueType="num">
                                      <p:cBhvr>
                                        <p:cTn id="21" dur="1000" fill="hold"/>
                                        <p:tgtEl>
                                          <p:spTgt spid="424"/>
                                        </p:tgtEl>
                                        <p:attrNameLst>
                                          <p:attrName>style.rotation</p:attrName>
                                        </p:attrNameLst>
                                      </p:cBhvr>
                                      <p:tavLst>
                                        <p:tav tm="0">
                                          <p:val>
                                            <p:fltVal val="90"/>
                                          </p:val>
                                        </p:tav>
                                        <p:tav tm="100000">
                                          <p:val>
                                            <p:fltVal val="0"/>
                                          </p:val>
                                        </p:tav>
                                      </p:tavLst>
                                    </p:anim>
                                    <p:animEffect transition="in" filter="fade">
                                      <p:cBhvr>
                                        <p:cTn id="22" dur="1000"/>
                                        <p:tgtEl>
                                          <p:spTgt spid="424"/>
                                        </p:tgtEl>
                                      </p:cBhvr>
                                    </p:animEffect>
                                  </p:childTnLst>
                                </p:cTn>
                              </p:par>
                              <p:par>
                                <p:cTn id="23" presetID="31" presetClass="entr" presetSubtype="0" fill="hold" nodeType="withEffect">
                                  <p:stCondLst>
                                    <p:cond delay="0"/>
                                  </p:stCondLst>
                                  <p:childTnLst>
                                    <p:set>
                                      <p:cBhvr>
                                        <p:cTn id="24" dur="1" fill="hold">
                                          <p:stCondLst>
                                            <p:cond delay="0"/>
                                          </p:stCondLst>
                                        </p:cTn>
                                        <p:tgtEl>
                                          <p:spTgt spid="394"/>
                                        </p:tgtEl>
                                        <p:attrNameLst>
                                          <p:attrName>style.visibility</p:attrName>
                                        </p:attrNameLst>
                                      </p:cBhvr>
                                      <p:to>
                                        <p:strVal val="visible"/>
                                      </p:to>
                                    </p:set>
                                    <p:anim calcmode="lin" valueType="num">
                                      <p:cBhvr>
                                        <p:cTn id="25" dur="1000" fill="hold"/>
                                        <p:tgtEl>
                                          <p:spTgt spid="394"/>
                                        </p:tgtEl>
                                        <p:attrNameLst>
                                          <p:attrName>ppt_w</p:attrName>
                                        </p:attrNameLst>
                                      </p:cBhvr>
                                      <p:tavLst>
                                        <p:tav tm="0">
                                          <p:val>
                                            <p:fltVal val="0"/>
                                          </p:val>
                                        </p:tav>
                                        <p:tav tm="100000">
                                          <p:val>
                                            <p:strVal val="#ppt_w"/>
                                          </p:val>
                                        </p:tav>
                                      </p:tavLst>
                                    </p:anim>
                                    <p:anim calcmode="lin" valueType="num">
                                      <p:cBhvr>
                                        <p:cTn id="26" dur="1000" fill="hold"/>
                                        <p:tgtEl>
                                          <p:spTgt spid="394"/>
                                        </p:tgtEl>
                                        <p:attrNameLst>
                                          <p:attrName>ppt_h</p:attrName>
                                        </p:attrNameLst>
                                      </p:cBhvr>
                                      <p:tavLst>
                                        <p:tav tm="0">
                                          <p:val>
                                            <p:fltVal val="0"/>
                                          </p:val>
                                        </p:tav>
                                        <p:tav tm="100000">
                                          <p:val>
                                            <p:strVal val="#ppt_h"/>
                                          </p:val>
                                        </p:tav>
                                      </p:tavLst>
                                    </p:anim>
                                    <p:anim calcmode="lin" valueType="num">
                                      <p:cBhvr>
                                        <p:cTn id="27" dur="1000" fill="hold"/>
                                        <p:tgtEl>
                                          <p:spTgt spid="394"/>
                                        </p:tgtEl>
                                        <p:attrNameLst>
                                          <p:attrName>style.rotation</p:attrName>
                                        </p:attrNameLst>
                                      </p:cBhvr>
                                      <p:tavLst>
                                        <p:tav tm="0">
                                          <p:val>
                                            <p:fltVal val="90"/>
                                          </p:val>
                                        </p:tav>
                                        <p:tav tm="100000">
                                          <p:val>
                                            <p:fltVal val="0"/>
                                          </p:val>
                                        </p:tav>
                                      </p:tavLst>
                                    </p:anim>
                                    <p:animEffect transition="in" filter="fade">
                                      <p:cBhvr>
                                        <p:cTn id="28" dur="1000"/>
                                        <p:tgtEl>
                                          <p:spTgt spid="394"/>
                                        </p:tgtEl>
                                      </p:cBhvr>
                                    </p:animEffect>
                                  </p:childTnLst>
                                </p:cTn>
                              </p:par>
                              <p:par>
                                <p:cTn id="29" presetID="31" presetClass="entr" presetSubtype="0" fill="hold" nodeType="withEffect">
                                  <p:stCondLst>
                                    <p:cond delay="250"/>
                                  </p:stCondLst>
                                  <p:childTnLst>
                                    <p:set>
                                      <p:cBhvr>
                                        <p:cTn id="30" dur="1" fill="hold">
                                          <p:stCondLst>
                                            <p:cond delay="0"/>
                                          </p:stCondLst>
                                        </p:cTn>
                                        <p:tgtEl>
                                          <p:spTgt spid="388"/>
                                        </p:tgtEl>
                                        <p:attrNameLst>
                                          <p:attrName>style.visibility</p:attrName>
                                        </p:attrNameLst>
                                      </p:cBhvr>
                                      <p:to>
                                        <p:strVal val="visible"/>
                                      </p:to>
                                    </p:set>
                                    <p:anim calcmode="lin" valueType="num">
                                      <p:cBhvr>
                                        <p:cTn id="31" dur="1000" fill="hold"/>
                                        <p:tgtEl>
                                          <p:spTgt spid="388"/>
                                        </p:tgtEl>
                                        <p:attrNameLst>
                                          <p:attrName>ppt_w</p:attrName>
                                        </p:attrNameLst>
                                      </p:cBhvr>
                                      <p:tavLst>
                                        <p:tav tm="0">
                                          <p:val>
                                            <p:fltVal val="0"/>
                                          </p:val>
                                        </p:tav>
                                        <p:tav tm="100000">
                                          <p:val>
                                            <p:strVal val="#ppt_w"/>
                                          </p:val>
                                        </p:tav>
                                      </p:tavLst>
                                    </p:anim>
                                    <p:anim calcmode="lin" valueType="num">
                                      <p:cBhvr>
                                        <p:cTn id="32" dur="1000" fill="hold"/>
                                        <p:tgtEl>
                                          <p:spTgt spid="388"/>
                                        </p:tgtEl>
                                        <p:attrNameLst>
                                          <p:attrName>ppt_h</p:attrName>
                                        </p:attrNameLst>
                                      </p:cBhvr>
                                      <p:tavLst>
                                        <p:tav tm="0">
                                          <p:val>
                                            <p:fltVal val="0"/>
                                          </p:val>
                                        </p:tav>
                                        <p:tav tm="100000">
                                          <p:val>
                                            <p:strVal val="#ppt_h"/>
                                          </p:val>
                                        </p:tav>
                                      </p:tavLst>
                                    </p:anim>
                                    <p:anim calcmode="lin" valueType="num">
                                      <p:cBhvr>
                                        <p:cTn id="33" dur="1000" fill="hold"/>
                                        <p:tgtEl>
                                          <p:spTgt spid="388"/>
                                        </p:tgtEl>
                                        <p:attrNameLst>
                                          <p:attrName>style.rotation</p:attrName>
                                        </p:attrNameLst>
                                      </p:cBhvr>
                                      <p:tavLst>
                                        <p:tav tm="0">
                                          <p:val>
                                            <p:fltVal val="90"/>
                                          </p:val>
                                        </p:tav>
                                        <p:tav tm="100000">
                                          <p:val>
                                            <p:fltVal val="0"/>
                                          </p:val>
                                        </p:tav>
                                      </p:tavLst>
                                    </p:anim>
                                    <p:animEffect transition="in" filter="fade">
                                      <p:cBhvr>
                                        <p:cTn id="34" dur="1000"/>
                                        <p:tgtEl>
                                          <p:spTgt spid="388"/>
                                        </p:tgtEl>
                                      </p:cBhvr>
                                    </p:animEffect>
                                  </p:childTnLst>
                                </p:cTn>
                              </p:par>
                              <p:par>
                                <p:cTn id="35" presetID="31" presetClass="entr" presetSubtype="0" fill="hold" nodeType="withEffect">
                                  <p:stCondLst>
                                    <p:cond delay="0"/>
                                  </p:stCondLst>
                                  <p:childTnLst>
                                    <p:set>
                                      <p:cBhvr>
                                        <p:cTn id="36" dur="1" fill="hold">
                                          <p:stCondLst>
                                            <p:cond delay="0"/>
                                          </p:stCondLst>
                                        </p:cTn>
                                        <p:tgtEl>
                                          <p:spTgt spid="496"/>
                                        </p:tgtEl>
                                        <p:attrNameLst>
                                          <p:attrName>style.visibility</p:attrName>
                                        </p:attrNameLst>
                                      </p:cBhvr>
                                      <p:to>
                                        <p:strVal val="visible"/>
                                      </p:to>
                                    </p:set>
                                    <p:anim calcmode="lin" valueType="num">
                                      <p:cBhvr>
                                        <p:cTn id="37" dur="1000" fill="hold"/>
                                        <p:tgtEl>
                                          <p:spTgt spid="496"/>
                                        </p:tgtEl>
                                        <p:attrNameLst>
                                          <p:attrName>ppt_w</p:attrName>
                                        </p:attrNameLst>
                                      </p:cBhvr>
                                      <p:tavLst>
                                        <p:tav tm="0">
                                          <p:val>
                                            <p:fltVal val="0"/>
                                          </p:val>
                                        </p:tav>
                                        <p:tav tm="100000">
                                          <p:val>
                                            <p:strVal val="#ppt_w"/>
                                          </p:val>
                                        </p:tav>
                                      </p:tavLst>
                                    </p:anim>
                                    <p:anim calcmode="lin" valueType="num">
                                      <p:cBhvr>
                                        <p:cTn id="38" dur="1000" fill="hold"/>
                                        <p:tgtEl>
                                          <p:spTgt spid="496"/>
                                        </p:tgtEl>
                                        <p:attrNameLst>
                                          <p:attrName>ppt_h</p:attrName>
                                        </p:attrNameLst>
                                      </p:cBhvr>
                                      <p:tavLst>
                                        <p:tav tm="0">
                                          <p:val>
                                            <p:fltVal val="0"/>
                                          </p:val>
                                        </p:tav>
                                        <p:tav tm="100000">
                                          <p:val>
                                            <p:strVal val="#ppt_h"/>
                                          </p:val>
                                        </p:tav>
                                      </p:tavLst>
                                    </p:anim>
                                    <p:anim calcmode="lin" valueType="num">
                                      <p:cBhvr>
                                        <p:cTn id="39" dur="1000" fill="hold"/>
                                        <p:tgtEl>
                                          <p:spTgt spid="496"/>
                                        </p:tgtEl>
                                        <p:attrNameLst>
                                          <p:attrName>style.rotation</p:attrName>
                                        </p:attrNameLst>
                                      </p:cBhvr>
                                      <p:tavLst>
                                        <p:tav tm="0">
                                          <p:val>
                                            <p:fltVal val="90"/>
                                          </p:val>
                                        </p:tav>
                                        <p:tav tm="100000">
                                          <p:val>
                                            <p:fltVal val="0"/>
                                          </p:val>
                                        </p:tav>
                                      </p:tavLst>
                                    </p:anim>
                                    <p:animEffect transition="in" filter="fade">
                                      <p:cBhvr>
                                        <p:cTn id="40" dur="1000"/>
                                        <p:tgtEl>
                                          <p:spTgt spid="496"/>
                                        </p:tgtEl>
                                      </p:cBhvr>
                                    </p:animEffect>
                                  </p:childTnLst>
                                </p:cTn>
                              </p:par>
                              <p:par>
                                <p:cTn id="41" presetID="31" presetClass="entr" presetSubtype="0" fill="hold" nodeType="withEffect">
                                  <p:stCondLst>
                                    <p:cond delay="0"/>
                                  </p:stCondLst>
                                  <p:childTnLst>
                                    <p:set>
                                      <p:cBhvr>
                                        <p:cTn id="42" dur="1" fill="hold">
                                          <p:stCondLst>
                                            <p:cond delay="0"/>
                                          </p:stCondLst>
                                        </p:cTn>
                                        <p:tgtEl>
                                          <p:spTgt spid="475"/>
                                        </p:tgtEl>
                                        <p:attrNameLst>
                                          <p:attrName>style.visibility</p:attrName>
                                        </p:attrNameLst>
                                      </p:cBhvr>
                                      <p:to>
                                        <p:strVal val="visible"/>
                                      </p:to>
                                    </p:set>
                                    <p:anim calcmode="lin" valueType="num">
                                      <p:cBhvr>
                                        <p:cTn id="43" dur="1000" fill="hold"/>
                                        <p:tgtEl>
                                          <p:spTgt spid="475"/>
                                        </p:tgtEl>
                                        <p:attrNameLst>
                                          <p:attrName>ppt_w</p:attrName>
                                        </p:attrNameLst>
                                      </p:cBhvr>
                                      <p:tavLst>
                                        <p:tav tm="0">
                                          <p:val>
                                            <p:fltVal val="0"/>
                                          </p:val>
                                        </p:tav>
                                        <p:tav tm="100000">
                                          <p:val>
                                            <p:strVal val="#ppt_w"/>
                                          </p:val>
                                        </p:tav>
                                      </p:tavLst>
                                    </p:anim>
                                    <p:anim calcmode="lin" valueType="num">
                                      <p:cBhvr>
                                        <p:cTn id="44" dur="1000" fill="hold"/>
                                        <p:tgtEl>
                                          <p:spTgt spid="475"/>
                                        </p:tgtEl>
                                        <p:attrNameLst>
                                          <p:attrName>ppt_h</p:attrName>
                                        </p:attrNameLst>
                                      </p:cBhvr>
                                      <p:tavLst>
                                        <p:tav tm="0">
                                          <p:val>
                                            <p:fltVal val="0"/>
                                          </p:val>
                                        </p:tav>
                                        <p:tav tm="100000">
                                          <p:val>
                                            <p:strVal val="#ppt_h"/>
                                          </p:val>
                                        </p:tav>
                                      </p:tavLst>
                                    </p:anim>
                                    <p:anim calcmode="lin" valueType="num">
                                      <p:cBhvr>
                                        <p:cTn id="45" dur="1000" fill="hold"/>
                                        <p:tgtEl>
                                          <p:spTgt spid="475"/>
                                        </p:tgtEl>
                                        <p:attrNameLst>
                                          <p:attrName>style.rotation</p:attrName>
                                        </p:attrNameLst>
                                      </p:cBhvr>
                                      <p:tavLst>
                                        <p:tav tm="0">
                                          <p:val>
                                            <p:fltVal val="90"/>
                                          </p:val>
                                        </p:tav>
                                        <p:tav tm="100000">
                                          <p:val>
                                            <p:fltVal val="0"/>
                                          </p:val>
                                        </p:tav>
                                      </p:tavLst>
                                    </p:anim>
                                    <p:animEffect transition="in" filter="fade">
                                      <p:cBhvr>
                                        <p:cTn id="46" dur="1000"/>
                                        <p:tgtEl>
                                          <p:spTgt spid="475"/>
                                        </p:tgtEl>
                                      </p:cBhvr>
                                    </p:animEffect>
                                  </p:childTnLst>
                                </p:cTn>
                              </p:par>
                              <p:par>
                                <p:cTn id="47" presetID="31" presetClass="entr" presetSubtype="0" fill="hold" nodeType="withEffect">
                                  <p:stCondLst>
                                    <p:cond delay="0"/>
                                  </p:stCondLst>
                                  <p:childTnLst>
                                    <p:set>
                                      <p:cBhvr>
                                        <p:cTn id="48" dur="1" fill="hold">
                                          <p:stCondLst>
                                            <p:cond delay="0"/>
                                          </p:stCondLst>
                                        </p:cTn>
                                        <p:tgtEl>
                                          <p:spTgt spid="490"/>
                                        </p:tgtEl>
                                        <p:attrNameLst>
                                          <p:attrName>style.visibility</p:attrName>
                                        </p:attrNameLst>
                                      </p:cBhvr>
                                      <p:to>
                                        <p:strVal val="visible"/>
                                      </p:to>
                                    </p:set>
                                    <p:anim calcmode="lin" valueType="num">
                                      <p:cBhvr>
                                        <p:cTn id="49" dur="1000" fill="hold"/>
                                        <p:tgtEl>
                                          <p:spTgt spid="490"/>
                                        </p:tgtEl>
                                        <p:attrNameLst>
                                          <p:attrName>ppt_w</p:attrName>
                                        </p:attrNameLst>
                                      </p:cBhvr>
                                      <p:tavLst>
                                        <p:tav tm="0">
                                          <p:val>
                                            <p:fltVal val="0"/>
                                          </p:val>
                                        </p:tav>
                                        <p:tav tm="100000">
                                          <p:val>
                                            <p:strVal val="#ppt_w"/>
                                          </p:val>
                                        </p:tav>
                                      </p:tavLst>
                                    </p:anim>
                                    <p:anim calcmode="lin" valueType="num">
                                      <p:cBhvr>
                                        <p:cTn id="50" dur="1000" fill="hold"/>
                                        <p:tgtEl>
                                          <p:spTgt spid="490"/>
                                        </p:tgtEl>
                                        <p:attrNameLst>
                                          <p:attrName>ppt_h</p:attrName>
                                        </p:attrNameLst>
                                      </p:cBhvr>
                                      <p:tavLst>
                                        <p:tav tm="0">
                                          <p:val>
                                            <p:fltVal val="0"/>
                                          </p:val>
                                        </p:tav>
                                        <p:tav tm="100000">
                                          <p:val>
                                            <p:strVal val="#ppt_h"/>
                                          </p:val>
                                        </p:tav>
                                      </p:tavLst>
                                    </p:anim>
                                    <p:anim calcmode="lin" valueType="num">
                                      <p:cBhvr>
                                        <p:cTn id="51" dur="1000" fill="hold"/>
                                        <p:tgtEl>
                                          <p:spTgt spid="490"/>
                                        </p:tgtEl>
                                        <p:attrNameLst>
                                          <p:attrName>style.rotation</p:attrName>
                                        </p:attrNameLst>
                                      </p:cBhvr>
                                      <p:tavLst>
                                        <p:tav tm="0">
                                          <p:val>
                                            <p:fltVal val="90"/>
                                          </p:val>
                                        </p:tav>
                                        <p:tav tm="100000">
                                          <p:val>
                                            <p:fltVal val="0"/>
                                          </p:val>
                                        </p:tav>
                                      </p:tavLst>
                                    </p:anim>
                                    <p:animEffect transition="in" filter="fade">
                                      <p:cBhvr>
                                        <p:cTn id="52" dur="1000"/>
                                        <p:tgtEl>
                                          <p:spTgt spid="490"/>
                                        </p:tgtEl>
                                      </p:cBhvr>
                                    </p:animEffect>
                                  </p:childTnLst>
                                </p:cTn>
                              </p:par>
                              <p:par>
                                <p:cTn id="53" presetID="31" presetClass="entr" presetSubtype="0" fill="hold" nodeType="withEffect">
                                  <p:stCondLst>
                                    <p:cond delay="250"/>
                                  </p:stCondLst>
                                  <p:childTnLst>
                                    <p:set>
                                      <p:cBhvr>
                                        <p:cTn id="54" dur="1" fill="hold">
                                          <p:stCondLst>
                                            <p:cond delay="0"/>
                                          </p:stCondLst>
                                        </p:cTn>
                                        <p:tgtEl>
                                          <p:spTgt spid="271"/>
                                        </p:tgtEl>
                                        <p:attrNameLst>
                                          <p:attrName>style.visibility</p:attrName>
                                        </p:attrNameLst>
                                      </p:cBhvr>
                                      <p:to>
                                        <p:strVal val="visible"/>
                                      </p:to>
                                    </p:set>
                                    <p:anim calcmode="lin" valueType="num">
                                      <p:cBhvr>
                                        <p:cTn id="55" dur="1000" fill="hold"/>
                                        <p:tgtEl>
                                          <p:spTgt spid="271"/>
                                        </p:tgtEl>
                                        <p:attrNameLst>
                                          <p:attrName>ppt_w</p:attrName>
                                        </p:attrNameLst>
                                      </p:cBhvr>
                                      <p:tavLst>
                                        <p:tav tm="0">
                                          <p:val>
                                            <p:fltVal val="0"/>
                                          </p:val>
                                        </p:tav>
                                        <p:tav tm="100000">
                                          <p:val>
                                            <p:strVal val="#ppt_w"/>
                                          </p:val>
                                        </p:tav>
                                      </p:tavLst>
                                    </p:anim>
                                    <p:anim calcmode="lin" valueType="num">
                                      <p:cBhvr>
                                        <p:cTn id="56" dur="1000" fill="hold"/>
                                        <p:tgtEl>
                                          <p:spTgt spid="271"/>
                                        </p:tgtEl>
                                        <p:attrNameLst>
                                          <p:attrName>ppt_h</p:attrName>
                                        </p:attrNameLst>
                                      </p:cBhvr>
                                      <p:tavLst>
                                        <p:tav tm="0">
                                          <p:val>
                                            <p:fltVal val="0"/>
                                          </p:val>
                                        </p:tav>
                                        <p:tav tm="100000">
                                          <p:val>
                                            <p:strVal val="#ppt_h"/>
                                          </p:val>
                                        </p:tav>
                                      </p:tavLst>
                                    </p:anim>
                                    <p:anim calcmode="lin" valueType="num">
                                      <p:cBhvr>
                                        <p:cTn id="57" dur="1000" fill="hold"/>
                                        <p:tgtEl>
                                          <p:spTgt spid="271"/>
                                        </p:tgtEl>
                                        <p:attrNameLst>
                                          <p:attrName>style.rotation</p:attrName>
                                        </p:attrNameLst>
                                      </p:cBhvr>
                                      <p:tavLst>
                                        <p:tav tm="0">
                                          <p:val>
                                            <p:fltVal val="90"/>
                                          </p:val>
                                        </p:tav>
                                        <p:tav tm="100000">
                                          <p:val>
                                            <p:fltVal val="0"/>
                                          </p:val>
                                        </p:tav>
                                      </p:tavLst>
                                    </p:anim>
                                    <p:animEffect transition="in" filter="fade">
                                      <p:cBhvr>
                                        <p:cTn id="58" dur="1000"/>
                                        <p:tgtEl>
                                          <p:spTgt spid="271"/>
                                        </p:tgtEl>
                                      </p:cBhvr>
                                    </p:animEffect>
                                  </p:childTnLst>
                                </p:cTn>
                              </p:par>
                              <p:par>
                                <p:cTn id="59" presetID="31" presetClass="entr" presetSubtype="0" fill="hold" nodeType="withEffect">
                                  <p:stCondLst>
                                    <p:cond delay="0"/>
                                  </p:stCondLst>
                                  <p:childTnLst>
                                    <p:set>
                                      <p:cBhvr>
                                        <p:cTn id="60" dur="1" fill="hold">
                                          <p:stCondLst>
                                            <p:cond delay="0"/>
                                          </p:stCondLst>
                                        </p:cTn>
                                        <p:tgtEl>
                                          <p:spTgt spid="400"/>
                                        </p:tgtEl>
                                        <p:attrNameLst>
                                          <p:attrName>style.visibility</p:attrName>
                                        </p:attrNameLst>
                                      </p:cBhvr>
                                      <p:to>
                                        <p:strVal val="visible"/>
                                      </p:to>
                                    </p:set>
                                    <p:anim calcmode="lin" valueType="num">
                                      <p:cBhvr>
                                        <p:cTn id="61" dur="1000" fill="hold"/>
                                        <p:tgtEl>
                                          <p:spTgt spid="400"/>
                                        </p:tgtEl>
                                        <p:attrNameLst>
                                          <p:attrName>ppt_w</p:attrName>
                                        </p:attrNameLst>
                                      </p:cBhvr>
                                      <p:tavLst>
                                        <p:tav tm="0">
                                          <p:val>
                                            <p:fltVal val="0"/>
                                          </p:val>
                                        </p:tav>
                                        <p:tav tm="100000">
                                          <p:val>
                                            <p:strVal val="#ppt_w"/>
                                          </p:val>
                                        </p:tav>
                                      </p:tavLst>
                                    </p:anim>
                                    <p:anim calcmode="lin" valueType="num">
                                      <p:cBhvr>
                                        <p:cTn id="62" dur="1000" fill="hold"/>
                                        <p:tgtEl>
                                          <p:spTgt spid="400"/>
                                        </p:tgtEl>
                                        <p:attrNameLst>
                                          <p:attrName>ppt_h</p:attrName>
                                        </p:attrNameLst>
                                      </p:cBhvr>
                                      <p:tavLst>
                                        <p:tav tm="0">
                                          <p:val>
                                            <p:fltVal val="0"/>
                                          </p:val>
                                        </p:tav>
                                        <p:tav tm="100000">
                                          <p:val>
                                            <p:strVal val="#ppt_h"/>
                                          </p:val>
                                        </p:tav>
                                      </p:tavLst>
                                    </p:anim>
                                    <p:anim calcmode="lin" valueType="num">
                                      <p:cBhvr>
                                        <p:cTn id="63" dur="1000" fill="hold"/>
                                        <p:tgtEl>
                                          <p:spTgt spid="400"/>
                                        </p:tgtEl>
                                        <p:attrNameLst>
                                          <p:attrName>style.rotation</p:attrName>
                                        </p:attrNameLst>
                                      </p:cBhvr>
                                      <p:tavLst>
                                        <p:tav tm="0">
                                          <p:val>
                                            <p:fltVal val="90"/>
                                          </p:val>
                                        </p:tav>
                                        <p:tav tm="100000">
                                          <p:val>
                                            <p:fltVal val="0"/>
                                          </p:val>
                                        </p:tav>
                                      </p:tavLst>
                                    </p:anim>
                                    <p:animEffect transition="in" filter="fade">
                                      <p:cBhvr>
                                        <p:cTn id="64" dur="1000"/>
                                        <p:tgtEl>
                                          <p:spTgt spid="400"/>
                                        </p:tgtEl>
                                      </p:cBhvr>
                                    </p:animEffect>
                                  </p:childTnLst>
                                </p:cTn>
                              </p:par>
                              <p:par>
                                <p:cTn id="65" presetID="31" presetClass="entr" presetSubtype="0" fill="hold" nodeType="withEffect">
                                  <p:stCondLst>
                                    <p:cond delay="0"/>
                                  </p:stCondLst>
                                  <p:childTnLst>
                                    <p:set>
                                      <p:cBhvr>
                                        <p:cTn id="66" dur="1" fill="hold">
                                          <p:stCondLst>
                                            <p:cond delay="0"/>
                                          </p:stCondLst>
                                        </p:cTn>
                                        <p:tgtEl>
                                          <p:spTgt spid="433"/>
                                        </p:tgtEl>
                                        <p:attrNameLst>
                                          <p:attrName>style.visibility</p:attrName>
                                        </p:attrNameLst>
                                      </p:cBhvr>
                                      <p:to>
                                        <p:strVal val="visible"/>
                                      </p:to>
                                    </p:set>
                                    <p:anim calcmode="lin" valueType="num">
                                      <p:cBhvr>
                                        <p:cTn id="67" dur="1000" fill="hold"/>
                                        <p:tgtEl>
                                          <p:spTgt spid="433"/>
                                        </p:tgtEl>
                                        <p:attrNameLst>
                                          <p:attrName>ppt_w</p:attrName>
                                        </p:attrNameLst>
                                      </p:cBhvr>
                                      <p:tavLst>
                                        <p:tav tm="0">
                                          <p:val>
                                            <p:fltVal val="0"/>
                                          </p:val>
                                        </p:tav>
                                        <p:tav tm="100000">
                                          <p:val>
                                            <p:strVal val="#ppt_w"/>
                                          </p:val>
                                        </p:tav>
                                      </p:tavLst>
                                    </p:anim>
                                    <p:anim calcmode="lin" valueType="num">
                                      <p:cBhvr>
                                        <p:cTn id="68" dur="1000" fill="hold"/>
                                        <p:tgtEl>
                                          <p:spTgt spid="433"/>
                                        </p:tgtEl>
                                        <p:attrNameLst>
                                          <p:attrName>ppt_h</p:attrName>
                                        </p:attrNameLst>
                                      </p:cBhvr>
                                      <p:tavLst>
                                        <p:tav tm="0">
                                          <p:val>
                                            <p:fltVal val="0"/>
                                          </p:val>
                                        </p:tav>
                                        <p:tav tm="100000">
                                          <p:val>
                                            <p:strVal val="#ppt_h"/>
                                          </p:val>
                                        </p:tav>
                                      </p:tavLst>
                                    </p:anim>
                                    <p:anim calcmode="lin" valueType="num">
                                      <p:cBhvr>
                                        <p:cTn id="69" dur="1000" fill="hold"/>
                                        <p:tgtEl>
                                          <p:spTgt spid="433"/>
                                        </p:tgtEl>
                                        <p:attrNameLst>
                                          <p:attrName>style.rotation</p:attrName>
                                        </p:attrNameLst>
                                      </p:cBhvr>
                                      <p:tavLst>
                                        <p:tav tm="0">
                                          <p:val>
                                            <p:fltVal val="90"/>
                                          </p:val>
                                        </p:tav>
                                        <p:tav tm="100000">
                                          <p:val>
                                            <p:fltVal val="0"/>
                                          </p:val>
                                        </p:tav>
                                      </p:tavLst>
                                    </p:anim>
                                    <p:animEffect transition="in" filter="fade">
                                      <p:cBhvr>
                                        <p:cTn id="70" dur="1000"/>
                                        <p:tgtEl>
                                          <p:spTgt spid="433"/>
                                        </p:tgtEl>
                                      </p:cBhvr>
                                    </p:animEffect>
                                  </p:childTnLst>
                                </p:cTn>
                              </p:par>
                              <p:par>
                                <p:cTn id="71" presetID="31" presetClass="entr" presetSubtype="0" fill="hold" nodeType="withEffect">
                                  <p:stCondLst>
                                    <p:cond delay="250"/>
                                  </p:stCondLst>
                                  <p:childTnLst>
                                    <p:set>
                                      <p:cBhvr>
                                        <p:cTn id="72" dur="1" fill="hold">
                                          <p:stCondLst>
                                            <p:cond delay="0"/>
                                          </p:stCondLst>
                                        </p:cTn>
                                        <p:tgtEl>
                                          <p:spTgt spid="370"/>
                                        </p:tgtEl>
                                        <p:attrNameLst>
                                          <p:attrName>style.visibility</p:attrName>
                                        </p:attrNameLst>
                                      </p:cBhvr>
                                      <p:to>
                                        <p:strVal val="visible"/>
                                      </p:to>
                                    </p:set>
                                    <p:anim calcmode="lin" valueType="num">
                                      <p:cBhvr>
                                        <p:cTn id="73" dur="1000" fill="hold"/>
                                        <p:tgtEl>
                                          <p:spTgt spid="370"/>
                                        </p:tgtEl>
                                        <p:attrNameLst>
                                          <p:attrName>ppt_w</p:attrName>
                                        </p:attrNameLst>
                                      </p:cBhvr>
                                      <p:tavLst>
                                        <p:tav tm="0">
                                          <p:val>
                                            <p:fltVal val="0"/>
                                          </p:val>
                                        </p:tav>
                                        <p:tav tm="100000">
                                          <p:val>
                                            <p:strVal val="#ppt_w"/>
                                          </p:val>
                                        </p:tav>
                                      </p:tavLst>
                                    </p:anim>
                                    <p:anim calcmode="lin" valueType="num">
                                      <p:cBhvr>
                                        <p:cTn id="74" dur="1000" fill="hold"/>
                                        <p:tgtEl>
                                          <p:spTgt spid="370"/>
                                        </p:tgtEl>
                                        <p:attrNameLst>
                                          <p:attrName>ppt_h</p:attrName>
                                        </p:attrNameLst>
                                      </p:cBhvr>
                                      <p:tavLst>
                                        <p:tav tm="0">
                                          <p:val>
                                            <p:fltVal val="0"/>
                                          </p:val>
                                        </p:tav>
                                        <p:tav tm="100000">
                                          <p:val>
                                            <p:strVal val="#ppt_h"/>
                                          </p:val>
                                        </p:tav>
                                      </p:tavLst>
                                    </p:anim>
                                    <p:anim calcmode="lin" valueType="num">
                                      <p:cBhvr>
                                        <p:cTn id="75" dur="1000" fill="hold"/>
                                        <p:tgtEl>
                                          <p:spTgt spid="370"/>
                                        </p:tgtEl>
                                        <p:attrNameLst>
                                          <p:attrName>style.rotation</p:attrName>
                                        </p:attrNameLst>
                                      </p:cBhvr>
                                      <p:tavLst>
                                        <p:tav tm="0">
                                          <p:val>
                                            <p:fltVal val="90"/>
                                          </p:val>
                                        </p:tav>
                                        <p:tav tm="100000">
                                          <p:val>
                                            <p:fltVal val="0"/>
                                          </p:val>
                                        </p:tav>
                                      </p:tavLst>
                                    </p:anim>
                                    <p:animEffect transition="in" filter="fade">
                                      <p:cBhvr>
                                        <p:cTn id="76" dur="1000"/>
                                        <p:tgtEl>
                                          <p:spTgt spid="370"/>
                                        </p:tgtEl>
                                      </p:cBhvr>
                                    </p:animEffect>
                                  </p:childTnLst>
                                </p:cTn>
                              </p:par>
                              <p:par>
                                <p:cTn id="77" presetID="31" presetClass="entr" presetSubtype="0" fill="hold" nodeType="withEffect">
                                  <p:stCondLst>
                                    <p:cond delay="0"/>
                                  </p:stCondLst>
                                  <p:childTnLst>
                                    <p:set>
                                      <p:cBhvr>
                                        <p:cTn id="78" dur="1" fill="hold">
                                          <p:stCondLst>
                                            <p:cond delay="0"/>
                                          </p:stCondLst>
                                        </p:cTn>
                                        <p:tgtEl>
                                          <p:spTgt spid="472"/>
                                        </p:tgtEl>
                                        <p:attrNameLst>
                                          <p:attrName>style.visibility</p:attrName>
                                        </p:attrNameLst>
                                      </p:cBhvr>
                                      <p:to>
                                        <p:strVal val="visible"/>
                                      </p:to>
                                    </p:set>
                                    <p:anim calcmode="lin" valueType="num">
                                      <p:cBhvr>
                                        <p:cTn id="79" dur="1000" fill="hold"/>
                                        <p:tgtEl>
                                          <p:spTgt spid="472"/>
                                        </p:tgtEl>
                                        <p:attrNameLst>
                                          <p:attrName>ppt_w</p:attrName>
                                        </p:attrNameLst>
                                      </p:cBhvr>
                                      <p:tavLst>
                                        <p:tav tm="0">
                                          <p:val>
                                            <p:fltVal val="0"/>
                                          </p:val>
                                        </p:tav>
                                        <p:tav tm="100000">
                                          <p:val>
                                            <p:strVal val="#ppt_w"/>
                                          </p:val>
                                        </p:tav>
                                      </p:tavLst>
                                    </p:anim>
                                    <p:anim calcmode="lin" valueType="num">
                                      <p:cBhvr>
                                        <p:cTn id="80" dur="1000" fill="hold"/>
                                        <p:tgtEl>
                                          <p:spTgt spid="472"/>
                                        </p:tgtEl>
                                        <p:attrNameLst>
                                          <p:attrName>ppt_h</p:attrName>
                                        </p:attrNameLst>
                                      </p:cBhvr>
                                      <p:tavLst>
                                        <p:tav tm="0">
                                          <p:val>
                                            <p:fltVal val="0"/>
                                          </p:val>
                                        </p:tav>
                                        <p:tav tm="100000">
                                          <p:val>
                                            <p:strVal val="#ppt_h"/>
                                          </p:val>
                                        </p:tav>
                                      </p:tavLst>
                                    </p:anim>
                                    <p:anim calcmode="lin" valueType="num">
                                      <p:cBhvr>
                                        <p:cTn id="81" dur="1000" fill="hold"/>
                                        <p:tgtEl>
                                          <p:spTgt spid="472"/>
                                        </p:tgtEl>
                                        <p:attrNameLst>
                                          <p:attrName>style.rotation</p:attrName>
                                        </p:attrNameLst>
                                      </p:cBhvr>
                                      <p:tavLst>
                                        <p:tav tm="0">
                                          <p:val>
                                            <p:fltVal val="90"/>
                                          </p:val>
                                        </p:tav>
                                        <p:tav tm="100000">
                                          <p:val>
                                            <p:fltVal val="0"/>
                                          </p:val>
                                        </p:tav>
                                      </p:tavLst>
                                    </p:anim>
                                    <p:animEffect transition="in" filter="fade">
                                      <p:cBhvr>
                                        <p:cTn id="82" dur="1000"/>
                                        <p:tgtEl>
                                          <p:spTgt spid="472"/>
                                        </p:tgtEl>
                                      </p:cBhvr>
                                    </p:animEffect>
                                  </p:childTnLst>
                                </p:cTn>
                              </p:par>
                              <p:par>
                                <p:cTn id="83" presetID="31" presetClass="entr" presetSubtype="0" fill="hold" nodeType="withEffect">
                                  <p:stCondLst>
                                    <p:cond delay="0"/>
                                  </p:stCondLst>
                                  <p:childTnLst>
                                    <p:set>
                                      <p:cBhvr>
                                        <p:cTn id="84" dur="1" fill="hold">
                                          <p:stCondLst>
                                            <p:cond delay="0"/>
                                          </p:stCondLst>
                                        </p:cTn>
                                        <p:tgtEl>
                                          <p:spTgt spid="484"/>
                                        </p:tgtEl>
                                        <p:attrNameLst>
                                          <p:attrName>style.visibility</p:attrName>
                                        </p:attrNameLst>
                                      </p:cBhvr>
                                      <p:to>
                                        <p:strVal val="visible"/>
                                      </p:to>
                                    </p:set>
                                    <p:anim calcmode="lin" valueType="num">
                                      <p:cBhvr>
                                        <p:cTn id="85" dur="1000" fill="hold"/>
                                        <p:tgtEl>
                                          <p:spTgt spid="484"/>
                                        </p:tgtEl>
                                        <p:attrNameLst>
                                          <p:attrName>ppt_w</p:attrName>
                                        </p:attrNameLst>
                                      </p:cBhvr>
                                      <p:tavLst>
                                        <p:tav tm="0">
                                          <p:val>
                                            <p:fltVal val="0"/>
                                          </p:val>
                                        </p:tav>
                                        <p:tav tm="100000">
                                          <p:val>
                                            <p:strVal val="#ppt_w"/>
                                          </p:val>
                                        </p:tav>
                                      </p:tavLst>
                                    </p:anim>
                                    <p:anim calcmode="lin" valueType="num">
                                      <p:cBhvr>
                                        <p:cTn id="86" dur="1000" fill="hold"/>
                                        <p:tgtEl>
                                          <p:spTgt spid="484"/>
                                        </p:tgtEl>
                                        <p:attrNameLst>
                                          <p:attrName>ppt_h</p:attrName>
                                        </p:attrNameLst>
                                      </p:cBhvr>
                                      <p:tavLst>
                                        <p:tav tm="0">
                                          <p:val>
                                            <p:fltVal val="0"/>
                                          </p:val>
                                        </p:tav>
                                        <p:tav tm="100000">
                                          <p:val>
                                            <p:strVal val="#ppt_h"/>
                                          </p:val>
                                        </p:tav>
                                      </p:tavLst>
                                    </p:anim>
                                    <p:anim calcmode="lin" valueType="num">
                                      <p:cBhvr>
                                        <p:cTn id="87" dur="1000" fill="hold"/>
                                        <p:tgtEl>
                                          <p:spTgt spid="484"/>
                                        </p:tgtEl>
                                        <p:attrNameLst>
                                          <p:attrName>style.rotation</p:attrName>
                                        </p:attrNameLst>
                                      </p:cBhvr>
                                      <p:tavLst>
                                        <p:tav tm="0">
                                          <p:val>
                                            <p:fltVal val="90"/>
                                          </p:val>
                                        </p:tav>
                                        <p:tav tm="100000">
                                          <p:val>
                                            <p:fltVal val="0"/>
                                          </p:val>
                                        </p:tav>
                                      </p:tavLst>
                                    </p:anim>
                                    <p:animEffect transition="in" filter="fade">
                                      <p:cBhvr>
                                        <p:cTn id="88" dur="1000"/>
                                        <p:tgtEl>
                                          <p:spTgt spid="484"/>
                                        </p:tgtEl>
                                      </p:cBhvr>
                                    </p:animEffect>
                                  </p:childTnLst>
                                </p:cTn>
                              </p:par>
                              <p:par>
                                <p:cTn id="89" presetID="31" presetClass="entr" presetSubtype="0" fill="hold" nodeType="withEffect">
                                  <p:stCondLst>
                                    <p:cond delay="250"/>
                                  </p:stCondLst>
                                  <p:childTnLst>
                                    <p:set>
                                      <p:cBhvr>
                                        <p:cTn id="90" dur="1" fill="hold">
                                          <p:stCondLst>
                                            <p:cond delay="0"/>
                                          </p:stCondLst>
                                        </p:cTn>
                                        <p:tgtEl>
                                          <p:spTgt spid="430"/>
                                        </p:tgtEl>
                                        <p:attrNameLst>
                                          <p:attrName>style.visibility</p:attrName>
                                        </p:attrNameLst>
                                      </p:cBhvr>
                                      <p:to>
                                        <p:strVal val="visible"/>
                                      </p:to>
                                    </p:set>
                                    <p:anim calcmode="lin" valueType="num">
                                      <p:cBhvr>
                                        <p:cTn id="91" dur="1000" fill="hold"/>
                                        <p:tgtEl>
                                          <p:spTgt spid="430"/>
                                        </p:tgtEl>
                                        <p:attrNameLst>
                                          <p:attrName>ppt_w</p:attrName>
                                        </p:attrNameLst>
                                      </p:cBhvr>
                                      <p:tavLst>
                                        <p:tav tm="0">
                                          <p:val>
                                            <p:fltVal val="0"/>
                                          </p:val>
                                        </p:tav>
                                        <p:tav tm="100000">
                                          <p:val>
                                            <p:strVal val="#ppt_w"/>
                                          </p:val>
                                        </p:tav>
                                      </p:tavLst>
                                    </p:anim>
                                    <p:anim calcmode="lin" valueType="num">
                                      <p:cBhvr>
                                        <p:cTn id="92" dur="1000" fill="hold"/>
                                        <p:tgtEl>
                                          <p:spTgt spid="430"/>
                                        </p:tgtEl>
                                        <p:attrNameLst>
                                          <p:attrName>ppt_h</p:attrName>
                                        </p:attrNameLst>
                                      </p:cBhvr>
                                      <p:tavLst>
                                        <p:tav tm="0">
                                          <p:val>
                                            <p:fltVal val="0"/>
                                          </p:val>
                                        </p:tav>
                                        <p:tav tm="100000">
                                          <p:val>
                                            <p:strVal val="#ppt_h"/>
                                          </p:val>
                                        </p:tav>
                                      </p:tavLst>
                                    </p:anim>
                                    <p:anim calcmode="lin" valueType="num">
                                      <p:cBhvr>
                                        <p:cTn id="93" dur="1000" fill="hold"/>
                                        <p:tgtEl>
                                          <p:spTgt spid="430"/>
                                        </p:tgtEl>
                                        <p:attrNameLst>
                                          <p:attrName>style.rotation</p:attrName>
                                        </p:attrNameLst>
                                      </p:cBhvr>
                                      <p:tavLst>
                                        <p:tav tm="0">
                                          <p:val>
                                            <p:fltVal val="90"/>
                                          </p:val>
                                        </p:tav>
                                        <p:tav tm="100000">
                                          <p:val>
                                            <p:fltVal val="0"/>
                                          </p:val>
                                        </p:tav>
                                      </p:tavLst>
                                    </p:anim>
                                    <p:animEffect transition="in" filter="fade">
                                      <p:cBhvr>
                                        <p:cTn id="94" dur="1000"/>
                                        <p:tgtEl>
                                          <p:spTgt spid="430"/>
                                        </p:tgtEl>
                                      </p:cBhvr>
                                    </p:animEffect>
                                  </p:childTnLst>
                                </p:cTn>
                              </p:par>
                              <p:par>
                                <p:cTn id="95" presetID="31" presetClass="entr" presetSubtype="0" fill="hold" nodeType="withEffect">
                                  <p:stCondLst>
                                    <p:cond delay="0"/>
                                  </p:stCondLst>
                                  <p:childTnLst>
                                    <p:set>
                                      <p:cBhvr>
                                        <p:cTn id="96" dur="1" fill="hold">
                                          <p:stCondLst>
                                            <p:cond delay="0"/>
                                          </p:stCondLst>
                                        </p:cTn>
                                        <p:tgtEl>
                                          <p:spTgt spid="277"/>
                                        </p:tgtEl>
                                        <p:attrNameLst>
                                          <p:attrName>style.visibility</p:attrName>
                                        </p:attrNameLst>
                                      </p:cBhvr>
                                      <p:to>
                                        <p:strVal val="visible"/>
                                      </p:to>
                                    </p:set>
                                    <p:anim calcmode="lin" valueType="num">
                                      <p:cBhvr>
                                        <p:cTn id="97" dur="1000" fill="hold"/>
                                        <p:tgtEl>
                                          <p:spTgt spid="277"/>
                                        </p:tgtEl>
                                        <p:attrNameLst>
                                          <p:attrName>ppt_w</p:attrName>
                                        </p:attrNameLst>
                                      </p:cBhvr>
                                      <p:tavLst>
                                        <p:tav tm="0">
                                          <p:val>
                                            <p:fltVal val="0"/>
                                          </p:val>
                                        </p:tav>
                                        <p:tav tm="100000">
                                          <p:val>
                                            <p:strVal val="#ppt_w"/>
                                          </p:val>
                                        </p:tav>
                                      </p:tavLst>
                                    </p:anim>
                                    <p:anim calcmode="lin" valueType="num">
                                      <p:cBhvr>
                                        <p:cTn id="98" dur="1000" fill="hold"/>
                                        <p:tgtEl>
                                          <p:spTgt spid="277"/>
                                        </p:tgtEl>
                                        <p:attrNameLst>
                                          <p:attrName>ppt_h</p:attrName>
                                        </p:attrNameLst>
                                      </p:cBhvr>
                                      <p:tavLst>
                                        <p:tav tm="0">
                                          <p:val>
                                            <p:fltVal val="0"/>
                                          </p:val>
                                        </p:tav>
                                        <p:tav tm="100000">
                                          <p:val>
                                            <p:strVal val="#ppt_h"/>
                                          </p:val>
                                        </p:tav>
                                      </p:tavLst>
                                    </p:anim>
                                    <p:anim calcmode="lin" valueType="num">
                                      <p:cBhvr>
                                        <p:cTn id="99" dur="1000" fill="hold"/>
                                        <p:tgtEl>
                                          <p:spTgt spid="277"/>
                                        </p:tgtEl>
                                        <p:attrNameLst>
                                          <p:attrName>style.rotation</p:attrName>
                                        </p:attrNameLst>
                                      </p:cBhvr>
                                      <p:tavLst>
                                        <p:tav tm="0">
                                          <p:val>
                                            <p:fltVal val="90"/>
                                          </p:val>
                                        </p:tav>
                                        <p:tav tm="100000">
                                          <p:val>
                                            <p:fltVal val="0"/>
                                          </p:val>
                                        </p:tav>
                                      </p:tavLst>
                                    </p:anim>
                                    <p:animEffect transition="in" filter="fade">
                                      <p:cBhvr>
                                        <p:cTn id="100" dur="1000"/>
                                        <p:tgtEl>
                                          <p:spTgt spid="277"/>
                                        </p:tgtEl>
                                      </p:cBhvr>
                                    </p:animEffect>
                                  </p:childTnLst>
                                </p:cTn>
                              </p:par>
                              <p:par>
                                <p:cTn id="101" presetID="31" presetClass="entr" presetSubtype="0" fill="hold" nodeType="withEffect">
                                  <p:stCondLst>
                                    <p:cond delay="0"/>
                                  </p:stCondLst>
                                  <p:childTnLst>
                                    <p:set>
                                      <p:cBhvr>
                                        <p:cTn id="102" dur="1" fill="hold">
                                          <p:stCondLst>
                                            <p:cond delay="0"/>
                                          </p:stCondLst>
                                        </p:cTn>
                                        <p:tgtEl>
                                          <p:spTgt spid="529"/>
                                        </p:tgtEl>
                                        <p:attrNameLst>
                                          <p:attrName>style.visibility</p:attrName>
                                        </p:attrNameLst>
                                      </p:cBhvr>
                                      <p:to>
                                        <p:strVal val="visible"/>
                                      </p:to>
                                    </p:set>
                                    <p:anim calcmode="lin" valueType="num">
                                      <p:cBhvr>
                                        <p:cTn id="103" dur="1000" fill="hold"/>
                                        <p:tgtEl>
                                          <p:spTgt spid="529"/>
                                        </p:tgtEl>
                                        <p:attrNameLst>
                                          <p:attrName>ppt_w</p:attrName>
                                        </p:attrNameLst>
                                      </p:cBhvr>
                                      <p:tavLst>
                                        <p:tav tm="0">
                                          <p:val>
                                            <p:fltVal val="0"/>
                                          </p:val>
                                        </p:tav>
                                        <p:tav tm="100000">
                                          <p:val>
                                            <p:strVal val="#ppt_w"/>
                                          </p:val>
                                        </p:tav>
                                      </p:tavLst>
                                    </p:anim>
                                    <p:anim calcmode="lin" valueType="num">
                                      <p:cBhvr>
                                        <p:cTn id="104" dur="1000" fill="hold"/>
                                        <p:tgtEl>
                                          <p:spTgt spid="529"/>
                                        </p:tgtEl>
                                        <p:attrNameLst>
                                          <p:attrName>ppt_h</p:attrName>
                                        </p:attrNameLst>
                                      </p:cBhvr>
                                      <p:tavLst>
                                        <p:tav tm="0">
                                          <p:val>
                                            <p:fltVal val="0"/>
                                          </p:val>
                                        </p:tav>
                                        <p:tav tm="100000">
                                          <p:val>
                                            <p:strVal val="#ppt_h"/>
                                          </p:val>
                                        </p:tav>
                                      </p:tavLst>
                                    </p:anim>
                                    <p:anim calcmode="lin" valueType="num">
                                      <p:cBhvr>
                                        <p:cTn id="105" dur="1000" fill="hold"/>
                                        <p:tgtEl>
                                          <p:spTgt spid="529"/>
                                        </p:tgtEl>
                                        <p:attrNameLst>
                                          <p:attrName>style.rotation</p:attrName>
                                        </p:attrNameLst>
                                      </p:cBhvr>
                                      <p:tavLst>
                                        <p:tav tm="0">
                                          <p:val>
                                            <p:fltVal val="90"/>
                                          </p:val>
                                        </p:tav>
                                        <p:tav tm="100000">
                                          <p:val>
                                            <p:fltVal val="0"/>
                                          </p:val>
                                        </p:tav>
                                      </p:tavLst>
                                    </p:anim>
                                    <p:animEffect transition="in" filter="fade">
                                      <p:cBhvr>
                                        <p:cTn id="106" dur="1000"/>
                                        <p:tgtEl>
                                          <p:spTgt spid="529"/>
                                        </p:tgtEl>
                                      </p:cBhvr>
                                    </p:animEffect>
                                  </p:childTnLst>
                                </p:cTn>
                              </p:par>
                              <p:par>
                                <p:cTn id="107" presetID="31" presetClass="entr" presetSubtype="0" fill="hold" nodeType="withEffect">
                                  <p:stCondLst>
                                    <p:cond delay="0"/>
                                  </p:stCondLst>
                                  <p:childTnLst>
                                    <p:set>
                                      <p:cBhvr>
                                        <p:cTn id="108" dur="1" fill="hold">
                                          <p:stCondLst>
                                            <p:cond delay="0"/>
                                          </p:stCondLst>
                                        </p:cTn>
                                        <p:tgtEl>
                                          <p:spTgt spid="481"/>
                                        </p:tgtEl>
                                        <p:attrNameLst>
                                          <p:attrName>style.visibility</p:attrName>
                                        </p:attrNameLst>
                                      </p:cBhvr>
                                      <p:to>
                                        <p:strVal val="visible"/>
                                      </p:to>
                                    </p:set>
                                    <p:anim calcmode="lin" valueType="num">
                                      <p:cBhvr>
                                        <p:cTn id="109" dur="1000" fill="hold"/>
                                        <p:tgtEl>
                                          <p:spTgt spid="481"/>
                                        </p:tgtEl>
                                        <p:attrNameLst>
                                          <p:attrName>ppt_w</p:attrName>
                                        </p:attrNameLst>
                                      </p:cBhvr>
                                      <p:tavLst>
                                        <p:tav tm="0">
                                          <p:val>
                                            <p:fltVal val="0"/>
                                          </p:val>
                                        </p:tav>
                                        <p:tav tm="100000">
                                          <p:val>
                                            <p:strVal val="#ppt_w"/>
                                          </p:val>
                                        </p:tav>
                                      </p:tavLst>
                                    </p:anim>
                                    <p:anim calcmode="lin" valueType="num">
                                      <p:cBhvr>
                                        <p:cTn id="110" dur="1000" fill="hold"/>
                                        <p:tgtEl>
                                          <p:spTgt spid="481"/>
                                        </p:tgtEl>
                                        <p:attrNameLst>
                                          <p:attrName>ppt_h</p:attrName>
                                        </p:attrNameLst>
                                      </p:cBhvr>
                                      <p:tavLst>
                                        <p:tav tm="0">
                                          <p:val>
                                            <p:fltVal val="0"/>
                                          </p:val>
                                        </p:tav>
                                        <p:tav tm="100000">
                                          <p:val>
                                            <p:strVal val="#ppt_h"/>
                                          </p:val>
                                        </p:tav>
                                      </p:tavLst>
                                    </p:anim>
                                    <p:anim calcmode="lin" valueType="num">
                                      <p:cBhvr>
                                        <p:cTn id="111" dur="1000" fill="hold"/>
                                        <p:tgtEl>
                                          <p:spTgt spid="481"/>
                                        </p:tgtEl>
                                        <p:attrNameLst>
                                          <p:attrName>style.rotation</p:attrName>
                                        </p:attrNameLst>
                                      </p:cBhvr>
                                      <p:tavLst>
                                        <p:tav tm="0">
                                          <p:val>
                                            <p:fltVal val="90"/>
                                          </p:val>
                                        </p:tav>
                                        <p:tav tm="100000">
                                          <p:val>
                                            <p:fltVal val="0"/>
                                          </p:val>
                                        </p:tav>
                                      </p:tavLst>
                                    </p:anim>
                                    <p:animEffect transition="in" filter="fade">
                                      <p:cBhvr>
                                        <p:cTn id="112" dur="1000"/>
                                        <p:tgtEl>
                                          <p:spTgt spid="481"/>
                                        </p:tgtEl>
                                      </p:cBhvr>
                                    </p:animEffect>
                                  </p:childTnLst>
                                </p:cTn>
                              </p:par>
                              <p:par>
                                <p:cTn id="113" presetID="31" presetClass="entr" presetSubtype="0" fill="hold" nodeType="withEffect">
                                  <p:stCondLst>
                                    <p:cond delay="250"/>
                                  </p:stCondLst>
                                  <p:childTnLst>
                                    <p:set>
                                      <p:cBhvr>
                                        <p:cTn id="114" dur="1" fill="hold">
                                          <p:stCondLst>
                                            <p:cond delay="0"/>
                                          </p:stCondLst>
                                        </p:cTn>
                                        <p:tgtEl>
                                          <p:spTgt spid="511"/>
                                        </p:tgtEl>
                                        <p:attrNameLst>
                                          <p:attrName>style.visibility</p:attrName>
                                        </p:attrNameLst>
                                      </p:cBhvr>
                                      <p:to>
                                        <p:strVal val="visible"/>
                                      </p:to>
                                    </p:set>
                                    <p:anim calcmode="lin" valueType="num">
                                      <p:cBhvr>
                                        <p:cTn id="115" dur="1000" fill="hold"/>
                                        <p:tgtEl>
                                          <p:spTgt spid="511"/>
                                        </p:tgtEl>
                                        <p:attrNameLst>
                                          <p:attrName>ppt_w</p:attrName>
                                        </p:attrNameLst>
                                      </p:cBhvr>
                                      <p:tavLst>
                                        <p:tav tm="0">
                                          <p:val>
                                            <p:fltVal val="0"/>
                                          </p:val>
                                        </p:tav>
                                        <p:tav tm="100000">
                                          <p:val>
                                            <p:strVal val="#ppt_w"/>
                                          </p:val>
                                        </p:tav>
                                      </p:tavLst>
                                    </p:anim>
                                    <p:anim calcmode="lin" valueType="num">
                                      <p:cBhvr>
                                        <p:cTn id="116" dur="1000" fill="hold"/>
                                        <p:tgtEl>
                                          <p:spTgt spid="511"/>
                                        </p:tgtEl>
                                        <p:attrNameLst>
                                          <p:attrName>ppt_h</p:attrName>
                                        </p:attrNameLst>
                                      </p:cBhvr>
                                      <p:tavLst>
                                        <p:tav tm="0">
                                          <p:val>
                                            <p:fltVal val="0"/>
                                          </p:val>
                                        </p:tav>
                                        <p:tav tm="100000">
                                          <p:val>
                                            <p:strVal val="#ppt_h"/>
                                          </p:val>
                                        </p:tav>
                                      </p:tavLst>
                                    </p:anim>
                                    <p:anim calcmode="lin" valueType="num">
                                      <p:cBhvr>
                                        <p:cTn id="117" dur="1000" fill="hold"/>
                                        <p:tgtEl>
                                          <p:spTgt spid="511"/>
                                        </p:tgtEl>
                                        <p:attrNameLst>
                                          <p:attrName>style.rotation</p:attrName>
                                        </p:attrNameLst>
                                      </p:cBhvr>
                                      <p:tavLst>
                                        <p:tav tm="0">
                                          <p:val>
                                            <p:fltVal val="90"/>
                                          </p:val>
                                        </p:tav>
                                        <p:tav tm="100000">
                                          <p:val>
                                            <p:fltVal val="0"/>
                                          </p:val>
                                        </p:tav>
                                      </p:tavLst>
                                    </p:anim>
                                    <p:animEffect transition="in" filter="fade">
                                      <p:cBhvr>
                                        <p:cTn id="118" dur="1000"/>
                                        <p:tgtEl>
                                          <p:spTgt spid="511"/>
                                        </p:tgtEl>
                                      </p:cBhvr>
                                    </p:animEffect>
                                  </p:childTnLst>
                                </p:cTn>
                              </p:par>
                              <p:par>
                                <p:cTn id="119" presetID="31" presetClass="entr" presetSubtype="0" fill="hold" nodeType="withEffect">
                                  <p:stCondLst>
                                    <p:cond delay="0"/>
                                  </p:stCondLst>
                                  <p:childTnLst>
                                    <p:set>
                                      <p:cBhvr>
                                        <p:cTn id="120" dur="1" fill="hold">
                                          <p:stCondLst>
                                            <p:cond delay="0"/>
                                          </p:stCondLst>
                                        </p:cTn>
                                        <p:tgtEl>
                                          <p:spTgt spid="385"/>
                                        </p:tgtEl>
                                        <p:attrNameLst>
                                          <p:attrName>style.visibility</p:attrName>
                                        </p:attrNameLst>
                                      </p:cBhvr>
                                      <p:to>
                                        <p:strVal val="visible"/>
                                      </p:to>
                                    </p:set>
                                    <p:anim calcmode="lin" valueType="num">
                                      <p:cBhvr>
                                        <p:cTn id="121" dur="1000" fill="hold"/>
                                        <p:tgtEl>
                                          <p:spTgt spid="385"/>
                                        </p:tgtEl>
                                        <p:attrNameLst>
                                          <p:attrName>ppt_w</p:attrName>
                                        </p:attrNameLst>
                                      </p:cBhvr>
                                      <p:tavLst>
                                        <p:tav tm="0">
                                          <p:val>
                                            <p:fltVal val="0"/>
                                          </p:val>
                                        </p:tav>
                                        <p:tav tm="100000">
                                          <p:val>
                                            <p:strVal val="#ppt_w"/>
                                          </p:val>
                                        </p:tav>
                                      </p:tavLst>
                                    </p:anim>
                                    <p:anim calcmode="lin" valueType="num">
                                      <p:cBhvr>
                                        <p:cTn id="122" dur="1000" fill="hold"/>
                                        <p:tgtEl>
                                          <p:spTgt spid="385"/>
                                        </p:tgtEl>
                                        <p:attrNameLst>
                                          <p:attrName>ppt_h</p:attrName>
                                        </p:attrNameLst>
                                      </p:cBhvr>
                                      <p:tavLst>
                                        <p:tav tm="0">
                                          <p:val>
                                            <p:fltVal val="0"/>
                                          </p:val>
                                        </p:tav>
                                        <p:tav tm="100000">
                                          <p:val>
                                            <p:strVal val="#ppt_h"/>
                                          </p:val>
                                        </p:tav>
                                      </p:tavLst>
                                    </p:anim>
                                    <p:anim calcmode="lin" valueType="num">
                                      <p:cBhvr>
                                        <p:cTn id="123" dur="1000" fill="hold"/>
                                        <p:tgtEl>
                                          <p:spTgt spid="385"/>
                                        </p:tgtEl>
                                        <p:attrNameLst>
                                          <p:attrName>style.rotation</p:attrName>
                                        </p:attrNameLst>
                                      </p:cBhvr>
                                      <p:tavLst>
                                        <p:tav tm="0">
                                          <p:val>
                                            <p:fltVal val="90"/>
                                          </p:val>
                                        </p:tav>
                                        <p:tav tm="100000">
                                          <p:val>
                                            <p:fltVal val="0"/>
                                          </p:val>
                                        </p:tav>
                                      </p:tavLst>
                                    </p:anim>
                                    <p:animEffect transition="in" filter="fade">
                                      <p:cBhvr>
                                        <p:cTn id="124" dur="1000"/>
                                        <p:tgtEl>
                                          <p:spTgt spid="385"/>
                                        </p:tgtEl>
                                      </p:cBhvr>
                                    </p:animEffect>
                                  </p:childTnLst>
                                </p:cTn>
                              </p:par>
                              <p:par>
                                <p:cTn id="125" presetID="31" presetClass="entr" presetSubtype="0" fill="hold" nodeType="withEffect">
                                  <p:stCondLst>
                                    <p:cond delay="0"/>
                                  </p:stCondLst>
                                  <p:childTnLst>
                                    <p:set>
                                      <p:cBhvr>
                                        <p:cTn id="126" dur="1" fill="hold">
                                          <p:stCondLst>
                                            <p:cond delay="0"/>
                                          </p:stCondLst>
                                        </p:cTn>
                                        <p:tgtEl>
                                          <p:spTgt spid="376"/>
                                        </p:tgtEl>
                                        <p:attrNameLst>
                                          <p:attrName>style.visibility</p:attrName>
                                        </p:attrNameLst>
                                      </p:cBhvr>
                                      <p:to>
                                        <p:strVal val="visible"/>
                                      </p:to>
                                    </p:set>
                                    <p:anim calcmode="lin" valueType="num">
                                      <p:cBhvr>
                                        <p:cTn id="127" dur="1000" fill="hold"/>
                                        <p:tgtEl>
                                          <p:spTgt spid="376"/>
                                        </p:tgtEl>
                                        <p:attrNameLst>
                                          <p:attrName>ppt_w</p:attrName>
                                        </p:attrNameLst>
                                      </p:cBhvr>
                                      <p:tavLst>
                                        <p:tav tm="0">
                                          <p:val>
                                            <p:fltVal val="0"/>
                                          </p:val>
                                        </p:tav>
                                        <p:tav tm="100000">
                                          <p:val>
                                            <p:strVal val="#ppt_w"/>
                                          </p:val>
                                        </p:tav>
                                      </p:tavLst>
                                    </p:anim>
                                    <p:anim calcmode="lin" valueType="num">
                                      <p:cBhvr>
                                        <p:cTn id="128" dur="1000" fill="hold"/>
                                        <p:tgtEl>
                                          <p:spTgt spid="376"/>
                                        </p:tgtEl>
                                        <p:attrNameLst>
                                          <p:attrName>ppt_h</p:attrName>
                                        </p:attrNameLst>
                                      </p:cBhvr>
                                      <p:tavLst>
                                        <p:tav tm="0">
                                          <p:val>
                                            <p:fltVal val="0"/>
                                          </p:val>
                                        </p:tav>
                                        <p:tav tm="100000">
                                          <p:val>
                                            <p:strVal val="#ppt_h"/>
                                          </p:val>
                                        </p:tav>
                                      </p:tavLst>
                                    </p:anim>
                                    <p:anim calcmode="lin" valueType="num">
                                      <p:cBhvr>
                                        <p:cTn id="129" dur="1000" fill="hold"/>
                                        <p:tgtEl>
                                          <p:spTgt spid="376"/>
                                        </p:tgtEl>
                                        <p:attrNameLst>
                                          <p:attrName>style.rotation</p:attrName>
                                        </p:attrNameLst>
                                      </p:cBhvr>
                                      <p:tavLst>
                                        <p:tav tm="0">
                                          <p:val>
                                            <p:fltVal val="90"/>
                                          </p:val>
                                        </p:tav>
                                        <p:tav tm="100000">
                                          <p:val>
                                            <p:fltVal val="0"/>
                                          </p:val>
                                        </p:tav>
                                      </p:tavLst>
                                    </p:anim>
                                    <p:animEffect transition="in" filter="fade">
                                      <p:cBhvr>
                                        <p:cTn id="130" dur="1000"/>
                                        <p:tgtEl>
                                          <p:spTgt spid="376"/>
                                        </p:tgtEl>
                                      </p:cBhvr>
                                    </p:animEffect>
                                  </p:childTnLst>
                                </p:cTn>
                              </p:par>
                              <p:par>
                                <p:cTn id="131" presetID="31" presetClass="entr" presetSubtype="0" fill="hold" nodeType="withEffect">
                                  <p:stCondLst>
                                    <p:cond delay="0"/>
                                  </p:stCondLst>
                                  <p:childTnLst>
                                    <p:set>
                                      <p:cBhvr>
                                        <p:cTn id="132" dur="1" fill="hold">
                                          <p:stCondLst>
                                            <p:cond delay="0"/>
                                          </p:stCondLst>
                                        </p:cTn>
                                        <p:tgtEl>
                                          <p:spTgt spid="439"/>
                                        </p:tgtEl>
                                        <p:attrNameLst>
                                          <p:attrName>style.visibility</p:attrName>
                                        </p:attrNameLst>
                                      </p:cBhvr>
                                      <p:to>
                                        <p:strVal val="visible"/>
                                      </p:to>
                                    </p:set>
                                    <p:anim calcmode="lin" valueType="num">
                                      <p:cBhvr>
                                        <p:cTn id="133" dur="1000" fill="hold"/>
                                        <p:tgtEl>
                                          <p:spTgt spid="439"/>
                                        </p:tgtEl>
                                        <p:attrNameLst>
                                          <p:attrName>ppt_w</p:attrName>
                                        </p:attrNameLst>
                                      </p:cBhvr>
                                      <p:tavLst>
                                        <p:tav tm="0">
                                          <p:val>
                                            <p:fltVal val="0"/>
                                          </p:val>
                                        </p:tav>
                                        <p:tav tm="100000">
                                          <p:val>
                                            <p:strVal val="#ppt_w"/>
                                          </p:val>
                                        </p:tav>
                                      </p:tavLst>
                                    </p:anim>
                                    <p:anim calcmode="lin" valueType="num">
                                      <p:cBhvr>
                                        <p:cTn id="134" dur="1000" fill="hold"/>
                                        <p:tgtEl>
                                          <p:spTgt spid="439"/>
                                        </p:tgtEl>
                                        <p:attrNameLst>
                                          <p:attrName>ppt_h</p:attrName>
                                        </p:attrNameLst>
                                      </p:cBhvr>
                                      <p:tavLst>
                                        <p:tav tm="0">
                                          <p:val>
                                            <p:fltVal val="0"/>
                                          </p:val>
                                        </p:tav>
                                        <p:tav tm="100000">
                                          <p:val>
                                            <p:strVal val="#ppt_h"/>
                                          </p:val>
                                        </p:tav>
                                      </p:tavLst>
                                    </p:anim>
                                    <p:anim calcmode="lin" valueType="num">
                                      <p:cBhvr>
                                        <p:cTn id="135" dur="1000" fill="hold"/>
                                        <p:tgtEl>
                                          <p:spTgt spid="439"/>
                                        </p:tgtEl>
                                        <p:attrNameLst>
                                          <p:attrName>style.rotation</p:attrName>
                                        </p:attrNameLst>
                                      </p:cBhvr>
                                      <p:tavLst>
                                        <p:tav tm="0">
                                          <p:val>
                                            <p:fltVal val="90"/>
                                          </p:val>
                                        </p:tav>
                                        <p:tav tm="100000">
                                          <p:val>
                                            <p:fltVal val="0"/>
                                          </p:val>
                                        </p:tav>
                                      </p:tavLst>
                                    </p:anim>
                                    <p:animEffect transition="in" filter="fade">
                                      <p:cBhvr>
                                        <p:cTn id="136" dur="1000"/>
                                        <p:tgtEl>
                                          <p:spTgt spid="439"/>
                                        </p:tgtEl>
                                      </p:cBhvr>
                                    </p:animEffect>
                                  </p:childTnLst>
                                </p:cTn>
                              </p:par>
                              <p:par>
                                <p:cTn id="137" presetID="31" presetClass="entr" presetSubtype="0" fill="hold" nodeType="withEffect">
                                  <p:stCondLst>
                                    <p:cond delay="250"/>
                                  </p:stCondLst>
                                  <p:childTnLst>
                                    <p:set>
                                      <p:cBhvr>
                                        <p:cTn id="138" dur="1" fill="hold">
                                          <p:stCondLst>
                                            <p:cond delay="0"/>
                                          </p:stCondLst>
                                        </p:cTn>
                                        <p:tgtEl>
                                          <p:spTgt spid="418"/>
                                        </p:tgtEl>
                                        <p:attrNameLst>
                                          <p:attrName>style.visibility</p:attrName>
                                        </p:attrNameLst>
                                      </p:cBhvr>
                                      <p:to>
                                        <p:strVal val="visible"/>
                                      </p:to>
                                    </p:set>
                                    <p:anim calcmode="lin" valueType="num">
                                      <p:cBhvr>
                                        <p:cTn id="139" dur="1000" fill="hold"/>
                                        <p:tgtEl>
                                          <p:spTgt spid="418"/>
                                        </p:tgtEl>
                                        <p:attrNameLst>
                                          <p:attrName>ppt_w</p:attrName>
                                        </p:attrNameLst>
                                      </p:cBhvr>
                                      <p:tavLst>
                                        <p:tav tm="0">
                                          <p:val>
                                            <p:fltVal val="0"/>
                                          </p:val>
                                        </p:tav>
                                        <p:tav tm="100000">
                                          <p:val>
                                            <p:strVal val="#ppt_w"/>
                                          </p:val>
                                        </p:tav>
                                      </p:tavLst>
                                    </p:anim>
                                    <p:anim calcmode="lin" valueType="num">
                                      <p:cBhvr>
                                        <p:cTn id="140" dur="1000" fill="hold"/>
                                        <p:tgtEl>
                                          <p:spTgt spid="418"/>
                                        </p:tgtEl>
                                        <p:attrNameLst>
                                          <p:attrName>ppt_h</p:attrName>
                                        </p:attrNameLst>
                                      </p:cBhvr>
                                      <p:tavLst>
                                        <p:tav tm="0">
                                          <p:val>
                                            <p:fltVal val="0"/>
                                          </p:val>
                                        </p:tav>
                                        <p:tav tm="100000">
                                          <p:val>
                                            <p:strVal val="#ppt_h"/>
                                          </p:val>
                                        </p:tav>
                                      </p:tavLst>
                                    </p:anim>
                                    <p:anim calcmode="lin" valueType="num">
                                      <p:cBhvr>
                                        <p:cTn id="141" dur="1000" fill="hold"/>
                                        <p:tgtEl>
                                          <p:spTgt spid="418"/>
                                        </p:tgtEl>
                                        <p:attrNameLst>
                                          <p:attrName>style.rotation</p:attrName>
                                        </p:attrNameLst>
                                      </p:cBhvr>
                                      <p:tavLst>
                                        <p:tav tm="0">
                                          <p:val>
                                            <p:fltVal val="90"/>
                                          </p:val>
                                        </p:tav>
                                        <p:tav tm="100000">
                                          <p:val>
                                            <p:fltVal val="0"/>
                                          </p:val>
                                        </p:tav>
                                      </p:tavLst>
                                    </p:anim>
                                    <p:animEffect transition="in" filter="fade">
                                      <p:cBhvr>
                                        <p:cTn id="142" dur="1000"/>
                                        <p:tgtEl>
                                          <p:spTgt spid="418"/>
                                        </p:tgtEl>
                                      </p:cBhvr>
                                    </p:animEffect>
                                  </p:childTnLst>
                                </p:cTn>
                              </p:par>
                              <p:par>
                                <p:cTn id="143" presetID="31" presetClass="entr" presetSubtype="0" fill="hold" nodeType="withEffect">
                                  <p:stCondLst>
                                    <p:cond delay="0"/>
                                  </p:stCondLst>
                                  <p:childTnLst>
                                    <p:set>
                                      <p:cBhvr>
                                        <p:cTn id="144" dur="1" fill="hold">
                                          <p:stCondLst>
                                            <p:cond delay="0"/>
                                          </p:stCondLst>
                                        </p:cTn>
                                        <p:tgtEl>
                                          <p:spTgt spid="487"/>
                                        </p:tgtEl>
                                        <p:attrNameLst>
                                          <p:attrName>style.visibility</p:attrName>
                                        </p:attrNameLst>
                                      </p:cBhvr>
                                      <p:to>
                                        <p:strVal val="visible"/>
                                      </p:to>
                                    </p:set>
                                    <p:anim calcmode="lin" valueType="num">
                                      <p:cBhvr>
                                        <p:cTn id="145" dur="1000" fill="hold"/>
                                        <p:tgtEl>
                                          <p:spTgt spid="487"/>
                                        </p:tgtEl>
                                        <p:attrNameLst>
                                          <p:attrName>ppt_w</p:attrName>
                                        </p:attrNameLst>
                                      </p:cBhvr>
                                      <p:tavLst>
                                        <p:tav tm="0">
                                          <p:val>
                                            <p:fltVal val="0"/>
                                          </p:val>
                                        </p:tav>
                                        <p:tav tm="100000">
                                          <p:val>
                                            <p:strVal val="#ppt_w"/>
                                          </p:val>
                                        </p:tav>
                                      </p:tavLst>
                                    </p:anim>
                                    <p:anim calcmode="lin" valueType="num">
                                      <p:cBhvr>
                                        <p:cTn id="146" dur="1000" fill="hold"/>
                                        <p:tgtEl>
                                          <p:spTgt spid="487"/>
                                        </p:tgtEl>
                                        <p:attrNameLst>
                                          <p:attrName>ppt_h</p:attrName>
                                        </p:attrNameLst>
                                      </p:cBhvr>
                                      <p:tavLst>
                                        <p:tav tm="0">
                                          <p:val>
                                            <p:fltVal val="0"/>
                                          </p:val>
                                        </p:tav>
                                        <p:tav tm="100000">
                                          <p:val>
                                            <p:strVal val="#ppt_h"/>
                                          </p:val>
                                        </p:tav>
                                      </p:tavLst>
                                    </p:anim>
                                    <p:anim calcmode="lin" valueType="num">
                                      <p:cBhvr>
                                        <p:cTn id="147" dur="1000" fill="hold"/>
                                        <p:tgtEl>
                                          <p:spTgt spid="487"/>
                                        </p:tgtEl>
                                        <p:attrNameLst>
                                          <p:attrName>style.rotation</p:attrName>
                                        </p:attrNameLst>
                                      </p:cBhvr>
                                      <p:tavLst>
                                        <p:tav tm="0">
                                          <p:val>
                                            <p:fltVal val="90"/>
                                          </p:val>
                                        </p:tav>
                                        <p:tav tm="100000">
                                          <p:val>
                                            <p:fltVal val="0"/>
                                          </p:val>
                                        </p:tav>
                                      </p:tavLst>
                                    </p:anim>
                                    <p:animEffect transition="in" filter="fade">
                                      <p:cBhvr>
                                        <p:cTn id="148" dur="1000"/>
                                        <p:tgtEl>
                                          <p:spTgt spid="487"/>
                                        </p:tgtEl>
                                      </p:cBhvr>
                                    </p:animEffect>
                                  </p:childTnLst>
                                </p:cTn>
                              </p:par>
                              <p:par>
                                <p:cTn id="149" presetID="31" presetClass="entr" presetSubtype="0" fill="hold" nodeType="withEffect">
                                  <p:stCondLst>
                                    <p:cond delay="250"/>
                                  </p:stCondLst>
                                  <p:childTnLst>
                                    <p:set>
                                      <p:cBhvr>
                                        <p:cTn id="150" dur="1" fill="hold">
                                          <p:stCondLst>
                                            <p:cond delay="0"/>
                                          </p:stCondLst>
                                        </p:cTn>
                                        <p:tgtEl>
                                          <p:spTgt spid="469"/>
                                        </p:tgtEl>
                                        <p:attrNameLst>
                                          <p:attrName>style.visibility</p:attrName>
                                        </p:attrNameLst>
                                      </p:cBhvr>
                                      <p:to>
                                        <p:strVal val="visible"/>
                                      </p:to>
                                    </p:set>
                                    <p:anim calcmode="lin" valueType="num">
                                      <p:cBhvr>
                                        <p:cTn id="151" dur="1000" fill="hold"/>
                                        <p:tgtEl>
                                          <p:spTgt spid="469"/>
                                        </p:tgtEl>
                                        <p:attrNameLst>
                                          <p:attrName>ppt_w</p:attrName>
                                        </p:attrNameLst>
                                      </p:cBhvr>
                                      <p:tavLst>
                                        <p:tav tm="0">
                                          <p:val>
                                            <p:fltVal val="0"/>
                                          </p:val>
                                        </p:tav>
                                        <p:tav tm="100000">
                                          <p:val>
                                            <p:strVal val="#ppt_w"/>
                                          </p:val>
                                        </p:tav>
                                      </p:tavLst>
                                    </p:anim>
                                    <p:anim calcmode="lin" valueType="num">
                                      <p:cBhvr>
                                        <p:cTn id="152" dur="1000" fill="hold"/>
                                        <p:tgtEl>
                                          <p:spTgt spid="469"/>
                                        </p:tgtEl>
                                        <p:attrNameLst>
                                          <p:attrName>ppt_h</p:attrName>
                                        </p:attrNameLst>
                                      </p:cBhvr>
                                      <p:tavLst>
                                        <p:tav tm="0">
                                          <p:val>
                                            <p:fltVal val="0"/>
                                          </p:val>
                                        </p:tav>
                                        <p:tav tm="100000">
                                          <p:val>
                                            <p:strVal val="#ppt_h"/>
                                          </p:val>
                                        </p:tav>
                                      </p:tavLst>
                                    </p:anim>
                                    <p:anim calcmode="lin" valueType="num">
                                      <p:cBhvr>
                                        <p:cTn id="153" dur="1000" fill="hold"/>
                                        <p:tgtEl>
                                          <p:spTgt spid="469"/>
                                        </p:tgtEl>
                                        <p:attrNameLst>
                                          <p:attrName>style.rotation</p:attrName>
                                        </p:attrNameLst>
                                      </p:cBhvr>
                                      <p:tavLst>
                                        <p:tav tm="0">
                                          <p:val>
                                            <p:fltVal val="90"/>
                                          </p:val>
                                        </p:tav>
                                        <p:tav tm="100000">
                                          <p:val>
                                            <p:fltVal val="0"/>
                                          </p:val>
                                        </p:tav>
                                      </p:tavLst>
                                    </p:anim>
                                    <p:animEffect transition="in" filter="fade">
                                      <p:cBhvr>
                                        <p:cTn id="154" dur="1000"/>
                                        <p:tgtEl>
                                          <p:spTgt spid="469"/>
                                        </p:tgtEl>
                                      </p:cBhvr>
                                    </p:animEffect>
                                  </p:childTnLst>
                                </p:cTn>
                              </p:par>
                              <p:par>
                                <p:cTn id="155" presetID="31" presetClass="entr" presetSubtype="0" fill="hold" nodeType="withEffect">
                                  <p:stCondLst>
                                    <p:cond delay="0"/>
                                  </p:stCondLst>
                                  <p:childTnLst>
                                    <p:set>
                                      <p:cBhvr>
                                        <p:cTn id="156" dur="1" fill="hold">
                                          <p:stCondLst>
                                            <p:cond delay="0"/>
                                          </p:stCondLst>
                                        </p:cTn>
                                        <p:tgtEl>
                                          <p:spTgt spid="382"/>
                                        </p:tgtEl>
                                        <p:attrNameLst>
                                          <p:attrName>style.visibility</p:attrName>
                                        </p:attrNameLst>
                                      </p:cBhvr>
                                      <p:to>
                                        <p:strVal val="visible"/>
                                      </p:to>
                                    </p:set>
                                    <p:anim calcmode="lin" valueType="num">
                                      <p:cBhvr>
                                        <p:cTn id="157" dur="1000" fill="hold"/>
                                        <p:tgtEl>
                                          <p:spTgt spid="382"/>
                                        </p:tgtEl>
                                        <p:attrNameLst>
                                          <p:attrName>ppt_w</p:attrName>
                                        </p:attrNameLst>
                                      </p:cBhvr>
                                      <p:tavLst>
                                        <p:tav tm="0">
                                          <p:val>
                                            <p:fltVal val="0"/>
                                          </p:val>
                                        </p:tav>
                                        <p:tav tm="100000">
                                          <p:val>
                                            <p:strVal val="#ppt_w"/>
                                          </p:val>
                                        </p:tav>
                                      </p:tavLst>
                                    </p:anim>
                                    <p:anim calcmode="lin" valueType="num">
                                      <p:cBhvr>
                                        <p:cTn id="158" dur="1000" fill="hold"/>
                                        <p:tgtEl>
                                          <p:spTgt spid="382"/>
                                        </p:tgtEl>
                                        <p:attrNameLst>
                                          <p:attrName>ppt_h</p:attrName>
                                        </p:attrNameLst>
                                      </p:cBhvr>
                                      <p:tavLst>
                                        <p:tav tm="0">
                                          <p:val>
                                            <p:fltVal val="0"/>
                                          </p:val>
                                        </p:tav>
                                        <p:tav tm="100000">
                                          <p:val>
                                            <p:strVal val="#ppt_h"/>
                                          </p:val>
                                        </p:tav>
                                      </p:tavLst>
                                    </p:anim>
                                    <p:anim calcmode="lin" valueType="num">
                                      <p:cBhvr>
                                        <p:cTn id="159" dur="1000" fill="hold"/>
                                        <p:tgtEl>
                                          <p:spTgt spid="382"/>
                                        </p:tgtEl>
                                        <p:attrNameLst>
                                          <p:attrName>style.rotation</p:attrName>
                                        </p:attrNameLst>
                                      </p:cBhvr>
                                      <p:tavLst>
                                        <p:tav tm="0">
                                          <p:val>
                                            <p:fltVal val="90"/>
                                          </p:val>
                                        </p:tav>
                                        <p:tav tm="100000">
                                          <p:val>
                                            <p:fltVal val="0"/>
                                          </p:val>
                                        </p:tav>
                                      </p:tavLst>
                                    </p:anim>
                                    <p:animEffect transition="in" filter="fade">
                                      <p:cBhvr>
                                        <p:cTn id="160" dur="1000"/>
                                        <p:tgtEl>
                                          <p:spTgt spid="382"/>
                                        </p:tgtEl>
                                      </p:cBhvr>
                                    </p:animEffect>
                                  </p:childTnLst>
                                </p:cTn>
                              </p:par>
                              <p:par>
                                <p:cTn id="161" presetID="31" presetClass="entr" presetSubtype="0" fill="hold" nodeType="withEffect">
                                  <p:stCondLst>
                                    <p:cond delay="0"/>
                                  </p:stCondLst>
                                  <p:childTnLst>
                                    <p:set>
                                      <p:cBhvr>
                                        <p:cTn id="162" dur="1" fill="hold">
                                          <p:stCondLst>
                                            <p:cond delay="0"/>
                                          </p:stCondLst>
                                        </p:cTn>
                                        <p:tgtEl>
                                          <p:spTgt spid="436"/>
                                        </p:tgtEl>
                                        <p:attrNameLst>
                                          <p:attrName>style.visibility</p:attrName>
                                        </p:attrNameLst>
                                      </p:cBhvr>
                                      <p:to>
                                        <p:strVal val="visible"/>
                                      </p:to>
                                    </p:set>
                                    <p:anim calcmode="lin" valueType="num">
                                      <p:cBhvr>
                                        <p:cTn id="163" dur="1000" fill="hold"/>
                                        <p:tgtEl>
                                          <p:spTgt spid="436"/>
                                        </p:tgtEl>
                                        <p:attrNameLst>
                                          <p:attrName>ppt_w</p:attrName>
                                        </p:attrNameLst>
                                      </p:cBhvr>
                                      <p:tavLst>
                                        <p:tav tm="0">
                                          <p:val>
                                            <p:fltVal val="0"/>
                                          </p:val>
                                        </p:tav>
                                        <p:tav tm="100000">
                                          <p:val>
                                            <p:strVal val="#ppt_w"/>
                                          </p:val>
                                        </p:tav>
                                      </p:tavLst>
                                    </p:anim>
                                    <p:anim calcmode="lin" valueType="num">
                                      <p:cBhvr>
                                        <p:cTn id="164" dur="1000" fill="hold"/>
                                        <p:tgtEl>
                                          <p:spTgt spid="436"/>
                                        </p:tgtEl>
                                        <p:attrNameLst>
                                          <p:attrName>ppt_h</p:attrName>
                                        </p:attrNameLst>
                                      </p:cBhvr>
                                      <p:tavLst>
                                        <p:tav tm="0">
                                          <p:val>
                                            <p:fltVal val="0"/>
                                          </p:val>
                                        </p:tav>
                                        <p:tav tm="100000">
                                          <p:val>
                                            <p:strVal val="#ppt_h"/>
                                          </p:val>
                                        </p:tav>
                                      </p:tavLst>
                                    </p:anim>
                                    <p:anim calcmode="lin" valueType="num">
                                      <p:cBhvr>
                                        <p:cTn id="165" dur="1000" fill="hold"/>
                                        <p:tgtEl>
                                          <p:spTgt spid="436"/>
                                        </p:tgtEl>
                                        <p:attrNameLst>
                                          <p:attrName>style.rotation</p:attrName>
                                        </p:attrNameLst>
                                      </p:cBhvr>
                                      <p:tavLst>
                                        <p:tav tm="0">
                                          <p:val>
                                            <p:fltVal val="90"/>
                                          </p:val>
                                        </p:tav>
                                        <p:tav tm="100000">
                                          <p:val>
                                            <p:fltVal val="0"/>
                                          </p:val>
                                        </p:tav>
                                      </p:tavLst>
                                    </p:anim>
                                    <p:animEffect transition="in" filter="fade">
                                      <p:cBhvr>
                                        <p:cTn id="166" dur="1000"/>
                                        <p:tgtEl>
                                          <p:spTgt spid="436"/>
                                        </p:tgtEl>
                                      </p:cBhvr>
                                    </p:animEffect>
                                  </p:childTnLst>
                                </p:cTn>
                              </p:par>
                              <p:par>
                                <p:cTn id="167" presetID="31" presetClass="entr" presetSubtype="0" fill="hold" nodeType="withEffect">
                                  <p:stCondLst>
                                    <p:cond delay="0"/>
                                  </p:stCondLst>
                                  <p:childTnLst>
                                    <p:set>
                                      <p:cBhvr>
                                        <p:cTn id="168" dur="1" fill="hold">
                                          <p:stCondLst>
                                            <p:cond delay="0"/>
                                          </p:stCondLst>
                                        </p:cTn>
                                        <p:tgtEl>
                                          <p:spTgt spid="406"/>
                                        </p:tgtEl>
                                        <p:attrNameLst>
                                          <p:attrName>style.visibility</p:attrName>
                                        </p:attrNameLst>
                                      </p:cBhvr>
                                      <p:to>
                                        <p:strVal val="visible"/>
                                      </p:to>
                                    </p:set>
                                    <p:anim calcmode="lin" valueType="num">
                                      <p:cBhvr>
                                        <p:cTn id="169" dur="1000" fill="hold"/>
                                        <p:tgtEl>
                                          <p:spTgt spid="406"/>
                                        </p:tgtEl>
                                        <p:attrNameLst>
                                          <p:attrName>ppt_w</p:attrName>
                                        </p:attrNameLst>
                                      </p:cBhvr>
                                      <p:tavLst>
                                        <p:tav tm="0">
                                          <p:val>
                                            <p:fltVal val="0"/>
                                          </p:val>
                                        </p:tav>
                                        <p:tav tm="100000">
                                          <p:val>
                                            <p:strVal val="#ppt_w"/>
                                          </p:val>
                                        </p:tav>
                                      </p:tavLst>
                                    </p:anim>
                                    <p:anim calcmode="lin" valueType="num">
                                      <p:cBhvr>
                                        <p:cTn id="170" dur="1000" fill="hold"/>
                                        <p:tgtEl>
                                          <p:spTgt spid="406"/>
                                        </p:tgtEl>
                                        <p:attrNameLst>
                                          <p:attrName>ppt_h</p:attrName>
                                        </p:attrNameLst>
                                      </p:cBhvr>
                                      <p:tavLst>
                                        <p:tav tm="0">
                                          <p:val>
                                            <p:fltVal val="0"/>
                                          </p:val>
                                        </p:tav>
                                        <p:tav tm="100000">
                                          <p:val>
                                            <p:strVal val="#ppt_h"/>
                                          </p:val>
                                        </p:tav>
                                      </p:tavLst>
                                    </p:anim>
                                    <p:anim calcmode="lin" valueType="num">
                                      <p:cBhvr>
                                        <p:cTn id="171" dur="1000" fill="hold"/>
                                        <p:tgtEl>
                                          <p:spTgt spid="406"/>
                                        </p:tgtEl>
                                        <p:attrNameLst>
                                          <p:attrName>style.rotation</p:attrName>
                                        </p:attrNameLst>
                                      </p:cBhvr>
                                      <p:tavLst>
                                        <p:tav tm="0">
                                          <p:val>
                                            <p:fltVal val="90"/>
                                          </p:val>
                                        </p:tav>
                                        <p:tav tm="100000">
                                          <p:val>
                                            <p:fltVal val="0"/>
                                          </p:val>
                                        </p:tav>
                                      </p:tavLst>
                                    </p:anim>
                                    <p:animEffect transition="in" filter="fade">
                                      <p:cBhvr>
                                        <p:cTn id="172" dur="1000"/>
                                        <p:tgtEl>
                                          <p:spTgt spid="406"/>
                                        </p:tgtEl>
                                      </p:cBhvr>
                                    </p:animEffect>
                                  </p:childTnLst>
                                </p:cTn>
                              </p:par>
                              <p:par>
                                <p:cTn id="173" presetID="31" presetClass="entr" presetSubtype="0" fill="hold" nodeType="withEffect">
                                  <p:stCondLst>
                                    <p:cond delay="0"/>
                                  </p:stCondLst>
                                  <p:childTnLst>
                                    <p:set>
                                      <p:cBhvr>
                                        <p:cTn id="174" dur="1" fill="hold">
                                          <p:stCondLst>
                                            <p:cond delay="0"/>
                                          </p:stCondLst>
                                        </p:cTn>
                                        <p:tgtEl>
                                          <p:spTgt spid="361"/>
                                        </p:tgtEl>
                                        <p:attrNameLst>
                                          <p:attrName>style.visibility</p:attrName>
                                        </p:attrNameLst>
                                      </p:cBhvr>
                                      <p:to>
                                        <p:strVal val="visible"/>
                                      </p:to>
                                    </p:set>
                                    <p:anim calcmode="lin" valueType="num">
                                      <p:cBhvr>
                                        <p:cTn id="175" dur="1000" fill="hold"/>
                                        <p:tgtEl>
                                          <p:spTgt spid="361"/>
                                        </p:tgtEl>
                                        <p:attrNameLst>
                                          <p:attrName>ppt_w</p:attrName>
                                        </p:attrNameLst>
                                      </p:cBhvr>
                                      <p:tavLst>
                                        <p:tav tm="0">
                                          <p:val>
                                            <p:fltVal val="0"/>
                                          </p:val>
                                        </p:tav>
                                        <p:tav tm="100000">
                                          <p:val>
                                            <p:strVal val="#ppt_w"/>
                                          </p:val>
                                        </p:tav>
                                      </p:tavLst>
                                    </p:anim>
                                    <p:anim calcmode="lin" valueType="num">
                                      <p:cBhvr>
                                        <p:cTn id="176" dur="1000" fill="hold"/>
                                        <p:tgtEl>
                                          <p:spTgt spid="361"/>
                                        </p:tgtEl>
                                        <p:attrNameLst>
                                          <p:attrName>ppt_h</p:attrName>
                                        </p:attrNameLst>
                                      </p:cBhvr>
                                      <p:tavLst>
                                        <p:tav tm="0">
                                          <p:val>
                                            <p:fltVal val="0"/>
                                          </p:val>
                                        </p:tav>
                                        <p:tav tm="100000">
                                          <p:val>
                                            <p:strVal val="#ppt_h"/>
                                          </p:val>
                                        </p:tav>
                                      </p:tavLst>
                                    </p:anim>
                                    <p:anim calcmode="lin" valueType="num">
                                      <p:cBhvr>
                                        <p:cTn id="177" dur="1000" fill="hold"/>
                                        <p:tgtEl>
                                          <p:spTgt spid="361"/>
                                        </p:tgtEl>
                                        <p:attrNameLst>
                                          <p:attrName>style.rotation</p:attrName>
                                        </p:attrNameLst>
                                      </p:cBhvr>
                                      <p:tavLst>
                                        <p:tav tm="0">
                                          <p:val>
                                            <p:fltVal val="90"/>
                                          </p:val>
                                        </p:tav>
                                        <p:tav tm="100000">
                                          <p:val>
                                            <p:fltVal val="0"/>
                                          </p:val>
                                        </p:tav>
                                      </p:tavLst>
                                    </p:anim>
                                    <p:animEffect transition="in" filter="fade">
                                      <p:cBhvr>
                                        <p:cTn id="178" dur="1000"/>
                                        <p:tgtEl>
                                          <p:spTgt spid="361"/>
                                        </p:tgtEl>
                                      </p:cBhvr>
                                    </p:animEffect>
                                  </p:childTnLst>
                                </p:cTn>
                              </p:par>
                              <p:par>
                                <p:cTn id="179" presetID="31" presetClass="entr" presetSubtype="0" fill="hold" nodeType="withEffect">
                                  <p:stCondLst>
                                    <p:cond delay="250"/>
                                  </p:stCondLst>
                                  <p:childTnLst>
                                    <p:set>
                                      <p:cBhvr>
                                        <p:cTn id="180" dur="1" fill="hold">
                                          <p:stCondLst>
                                            <p:cond delay="0"/>
                                          </p:stCondLst>
                                        </p:cTn>
                                        <p:tgtEl>
                                          <p:spTgt spid="315"/>
                                        </p:tgtEl>
                                        <p:attrNameLst>
                                          <p:attrName>style.visibility</p:attrName>
                                        </p:attrNameLst>
                                      </p:cBhvr>
                                      <p:to>
                                        <p:strVal val="visible"/>
                                      </p:to>
                                    </p:set>
                                    <p:anim calcmode="lin" valueType="num">
                                      <p:cBhvr>
                                        <p:cTn id="181" dur="1000" fill="hold"/>
                                        <p:tgtEl>
                                          <p:spTgt spid="315"/>
                                        </p:tgtEl>
                                        <p:attrNameLst>
                                          <p:attrName>ppt_w</p:attrName>
                                        </p:attrNameLst>
                                      </p:cBhvr>
                                      <p:tavLst>
                                        <p:tav tm="0">
                                          <p:val>
                                            <p:fltVal val="0"/>
                                          </p:val>
                                        </p:tav>
                                        <p:tav tm="100000">
                                          <p:val>
                                            <p:strVal val="#ppt_w"/>
                                          </p:val>
                                        </p:tav>
                                      </p:tavLst>
                                    </p:anim>
                                    <p:anim calcmode="lin" valueType="num">
                                      <p:cBhvr>
                                        <p:cTn id="182" dur="1000" fill="hold"/>
                                        <p:tgtEl>
                                          <p:spTgt spid="315"/>
                                        </p:tgtEl>
                                        <p:attrNameLst>
                                          <p:attrName>ppt_h</p:attrName>
                                        </p:attrNameLst>
                                      </p:cBhvr>
                                      <p:tavLst>
                                        <p:tav tm="0">
                                          <p:val>
                                            <p:fltVal val="0"/>
                                          </p:val>
                                        </p:tav>
                                        <p:tav tm="100000">
                                          <p:val>
                                            <p:strVal val="#ppt_h"/>
                                          </p:val>
                                        </p:tav>
                                      </p:tavLst>
                                    </p:anim>
                                    <p:anim calcmode="lin" valueType="num">
                                      <p:cBhvr>
                                        <p:cTn id="183" dur="1000" fill="hold"/>
                                        <p:tgtEl>
                                          <p:spTgt spid="315"/>
                                        </p:tgtEl>
                                        <p:attrNameLst>
                                          <p:attrName>style.rotation</p:attrName>
                                        </p:attrNameLst>
                                      </p:cBhvr>
                                      <p:tavLst>
                                        <p:tav tm="0">
                                          <p:val>
                                            <p:fltVal val="90"/>
                                          </p:val>
                                        </p:tav>
                                        <p:tav tm="100000">
                                          <p:val>
                                            <p:fltVal val="0"/>
                                          </p:val>
                                        </p:tav>
                                      </p:tavLst>
                                    </p:anim>
                                    <p:animEffect transition="in" filter="fade">
                                      <p:cBhvr>
                                        <p:cTn id="184" dur="1000"/>
                                        <p:tgtEl>
                                          <p:spTgt spid="315"/>
                                        </p:tgtEl>
                                      </p:cBhvr>
                                    </p:animEffect>
                                  </p:childTnLst>
                                </p:cTn>
                              </p:par>
                              <p:par>
                                <p:cTn id="185" presetID="31" presetClass="entr" presetSubtype="0" fill="hold" nodeType="withEffect">
                                  <p:stCondLst>
                                    <p:cond delay="0"/>
                                  </p:stCondLst>
                                  <p:childTnLst>
                                    <p:set>
                                      <p:cBhvr>
                                        <p:cTn id="186" dur="1" fill="hold">
                                          <p:stCondLst>
                                            <p:cond delay="0"/>
                                          </p:stCondLst>
                                        </p:cTn>
                                        <p:tgtEl>
                                          <p:spTgt spid="421"/>
                                        </p:tgtEl>
                                        <p:attrNameLst>
                                          <p:attrName>style.visibility</p:attrName>
                                        </p:attrNameLst>
                                      </p:cBhvr>
                                      <p:to>
                                        <p:strVal val="visible"/>
                                      </p:to>
                                    </p:set>
                                    <p:anim calcmode="lin" valueType="num">
                                      <p:cBhvr>
                                        <p:cTn id="187" dur="1000" fill="hold"/>
                                        <p:tgtEl>
                                          <p:spTgt spid="421"/>
                                        </p:tgtEl>
                                        <p:attrNameLst>
                                          <p:attrName>ppt_w</p:attrName>
                                        </p:attrNameLst>
                                      </p:cBhvr>
                                      <p:tavLst>
                                        <p:tav tm="0">
                                          <p:val>
                                            <p:fltVal val="0"/>
                                          </p:val>
                                        </p:tav>
                                        <p:tav tm="100000">
                                          <p:val>
                                            <p:strVal val="#ppt_w"/>
                                          </p:val>
                                        </p:tav>
                                      </p:tavLst>
                                    </p:anim>
                                    <p:anim calcmode="lin" valueType="num">
                                      <p:cBhvr>
                                        <p:cTn id="188" dur="1000" fill="hold"/>
                                        <p:tgtEl>
                                          <p:spTgt spid="421"/>
                                        </p:tgtEl>
                                        <p:attrNameLst>
                                          <p:attrName>ppt_h</p:attrName>
                                        </p:attrNameLst>
                                      </p:cBhvr>
                                      <p:tavLst>
                                        <p:tav tm="0">
                                          <p:val>
                                            <p:fltVal val="0"/>
                                          </p:val>
                                        </p:tav>
                                        <p:tav tm="100000">
                                          <p:val>
                                            <p:strVal val="#ppt_h"/>
                                          </p:val>
                                        </p:tav>
                                      </p:tavLst>
                                    </p:anim>
                                    <p:anim calcmode="lin" valueType="num">
                                      <p:cBhvr>
                                        <p:cTn id="189" dur="1000" fill="hold"/>
                                        <p:tgtEl>
                                          <p:spTgt spid="421"/>
                                        </p:tgtEl>
                                        <p:attrNameLst>
                                          <p:attrName>style.rotation</p:attrName>
                                        </p:attrNameLst>
                                      </p:cBhvr>
                                      <p:tavLst>
                                        <p:tav tm="0">
                                          <p:val>
                                            <p:fltVal val="90"/>
                                          </p:val>
                                        </p:tav>
                                        <p:tav tm="100000">
                                          <p:val>
                                            <p:fltVal val="0"/>
                                          </p:val>
                                        </p:tav>
                                      </p:tavLst>
                                    </p:anim>
                                    <p:animEffect transition="in" filter="fade">
                                      <p:cBhvr>
                                        <p:cTn id="190" dur="1000"/>
                                        <p:tgtEl>
                                          <p:spTgt spid="421"/>
                                        </p:tgtEl>
                                      </p:cBhvr>
                                    </p:animEffect>
                                  </p:childTnLst>
                                </p:cTn>
                              </p:par>
                              <p:par>
                                <p:cTn id="191" presetID="31" presetClass="entr" presetSubtype="0" fill="hold" nodeType="withEffect">
                                  <p:stCondLst>
                                    <p:cond delay="500"/>
                                  </p:stCondLst>
                                  <p:childTnLst>
                                    <p:set>
                                      <p:cBhvr>
                                        <p:cTn id="192" dur="1" fill="hold">
                                          <p:stCondLst>
                                            <p:cond delay="0"/>
                                          </p:stCondLst>
                                        </p:cTn>
                                        <p:tgtEl>
                                          <p:spTgt spid="499"/>
                                        </p:tgtEl>
                                        <p:attrNameLst>
                                          <p:attrName>style.visibility</p:attrName>
                                        </p:attrNameLst>
                                      </p:cBhvr>
                                      <p:to>
                                        <p:strVal val="visible"/>
                                      </p:to>
                                    </p:set>
                                    <p:anim calcmode="lin" valueType="num">
                                      <p:cBhvr>
                                        <p:cTn id="193" dur="1000" fill="hold"/>
                                        <p:tgtEl>
                                          <p:spTgt spid="499"/>
                                        </p:tgtEl>
                                        <p:attrNameLst>
                                          <p:attrName>ppt_w</p:attrName>
                                        </p:attrNameLst>
                                      </p:cBhvr>
                                      <p:tavLst>
                                        <p:tav tm="0">
                                          <p:val>
                                            <p:fltVal val="0"/>
                                          </p:val>
                                        </p:tav>
                                        <p:tav tm="100000">
                                          <p:val>
                                            <p:strVal val="#ppt_w"/>
                                          </p:val>
                                        </p:tav>
                                      </p:tavLst>
                                    </p:anim>
                                    <p:anim calcmode="lin" valueType="num">
                                      <p:cBhvr>
                                        <p:cTn id="194" dur="1000" fill="hold"/>
                                        <p:tgtEl>
                                          <p:spTgt spid="499"/>
                                        </p:tgtEl>
                                        <p:attrNameLst>
                                          <p:attrName>ppt_h</p:attrName>
                                        </p:attrNameLst>
                                      </p:cBhvr>
                                      <p:tavLst>
                                        <p:tav tm="0">
                                          <p:val>
                                            <p:fltVal val="0"/>
                                          </p:val>
                                        </p:tav>
                                        <p:tav tm="100000">
                                          <p:val>
                                            <p:strVal val="#ppt_h"/>
                                          </p:val>
                                        </p:tav>
                                      </p:tavLst>
                                    </p:anim>
                                    <p:anim calcmode="lin" valueType="num">
                                      <p:cBhvr>
                                        <p:cTn id="195" dur="1000" fill="hold"/>
                                        <p:tgtEl>
                                          <p:spTgt spid="499"/>
                                        </p:tgtEl>
                                        <p:attrNameLst>
                                          <p:attrName>style.rotation</p:attrName>
                                        </p:attrNameLst>
                                      </p:cBhvr>
                                      <p:tavLst>
                                        <p:tav tm="0">
                                          <p:val>
                                            <p:fltVal val="90"/>
                                          </p:val>
                                        </p:tav>
                                        <p:tav tm="100000">
                                          <p:val>
                                            <p:fltVal val="0"/>
                                          </p:val>
                                        </p:tav>
                                      </p:tavLst>
                                    </p:anim>
                                    <p:animEffect transition="in" filter="fade">
                                      <p:cBhvr>
                                        <p:cTn id="196" dur="1000"/>
                                        <p:tgtEl>
                                          <p:spTgt spid="499"/>
                                        </p:tgtEl>
                                      </p:cBhvr>
                                    </p:animEffect>
                                  </p:childTnLst>
                                </p:cTn>
                              </p:par>
                              <p:par>
                                <p:cTn id="197" presetID="31" presetClass="entr" presetSubtype="0" fill="hold" nodeType="withEffect">
                                  <p:stCondLst>
                                    <p:cond delay="0"/>
                                  </p:stCondLst>
                                  <p:childTnLst>
                                    <p:set>
                                      <p:cBhvr>
                                        <p:cTn id="198" dur="1" fill="hold">
                                          <p:stCondLst>
                                            <p:cond delay="0"/>
                                          </p:stCondLst>
                                        </p:cTn>
                                        <p:tgtEl>
                                          <p:spTgt spid="367"/>
                                        </p:tgtEl>
                                        <p:attrNameLst>
                                          <p:attrName>style.visibility</p:attrName>
                                        </p:attrNameLst>
                                      </p:cBhvr>
                                      <p:to>
                                        <p:strVal val="visible"/>
                                      </p:to>
                                    </p:set>
                                    <p:anim calcmode="lin" valueType="num">
                                      <p:cBhvr>
                                        <p:cTn id="199" dur="1000" fill="hold"/>
                                        <p:tgtEl>
                                          <p:spTgt spid="367"/>
                                        </p:tgtEl>
                                        <p:attrNameLst>
                                          <p:attrName>ppt_w</p:attrName>
                                        </p:attrNameLst>
                                      </p:cBhvr>
                                      <p:tavLst>
                                        <p:tav tm="0">
                                          <p:val>
                                            <p:fltVal val="0"/>
                                          </p:val>
                                        </p:tav>
                                        <p:tav tm="100000">
                                          <p:val>
                                            <p:strVal val="#ppt_w"/>
                                          </p:val>
                                        </p:tav>
                                      </p:tavLst>
                                    </p:anim>
                                    <p:anim calcmode="lin" valueType="num">
                                      <p:cBhvr>
                                        <p:cTn id="200" dur="1000" fill="hold"/>
                                        <p:tgtEl>
                                          <p:spTgt spid="367"/>
                                        </p:tgtEl>
                                        <p:attrNameLst>
                                          <p:attrName>ppt_h</p:attrName>
                                        </p:attrNameLst>
                                      </p:cBhvr>
                                      <p:tavLst>
                                        <p:tav tm="0">
                                          <p:val>
                                            <p:fltVal val="0"/>
                                          </p:val>
                                        </p:tav>
                                        <p:tav tm="100000">
                                          <p:val>
                                            <p:strVal val="#ppt_h"/>
                                          </p:val>
                                        </p:tav>
                                      </p:tavLst>
                                    </p:anim>
                                    <p:anim calcmode="lin" valueType="num">
                                      <p:cBhvr>
                                        <p:cTn id="201" dur="1000" fill="hold"/>
                                        <p:tgtEl>
                                          <p:spTgt spid="367"/>
                                        </p:tgtEl>
                                        <p:attrNameLst>
                                          <p:attrName>style.rotation</p:attrName>
                                        </p:attrNameLst>
                                      </p:cBhvr>
                                      <p:tavLst>
                                        <p:tav tm="0">
                                          <p:val>
                                            <p:fltVal val="90"/>
                                          </p:val>
                                        </p:tav>
                                        <p:tav tm="100000">
                                          <p:val>
                                            <p:fltVal val="0"/>
                                          </p:val>
                                        </p:tav>
                                      </p:tavLst>
                                    </p:anim>
                                    <p:animEffect transition="in" filter="fade">
                                      <p:cBhvr>
                                        <p:cTn id="202" dur="1000"/>
                                        <p:tgtEl>
                                          <p:spTgt spid="367"/>
                                        </p:tgtEl>
                                      </p:cBhvr>
                                    </p:animEffect>
                                  </p:childTnLst>
                                </p:cTn>
                              </p:par>
                              <p:par>
                                <p:cTn id="203" presetID="31" presetClass="entr" presetSubtype="0" fill="hold" nodeType="withEffect">
                                  <p:stCondLst>
                                    <p:cond delay="500"/>
                                  </p:stCondLst>
                                  <p:childTnLst>
                                    <p:set>
                                      <p:cBhvr>
                                        <p:cTn id="204" dur="1" fill="hold">
                                          <p:stCondLst>
                                            <p:cond delay="0"/>
                                          </p:stCondLst>
                                        </p:cTn>
                                        <p:tgtEl>
                                          <p:spTgt spid="457"/>
                                        </p:tgtEl>
                                        <p:attrNameLst>
                                          <p:attrName>style.visibility</p:attrName>
                                        </p:attrNameLst>
                                      </p:cBhvr>
                                      <p:to>
                                        <p:strVal val="visible"/>
                                      </p:to>
                                    </p:set>
                                    <p:anim calcmode="lin" valueType="num">
                                      <p:cBhvr>
                                        <p:cTn id="205" dur="1000" fill="hold"/>
                                        <p:tgtEl>
                                          <p:spTgt spid="457"/>
                                        </p:tgtEl>
                                        <p:attrNameLst>
                                          <p:attrName>ppt_w</p:attrName>
                                        </p:attrNameLst>
                                      </p:cBhvr>
                                      <p:tavLst>
                                        <p:tav tm="0">
                                          <p:val>
                                            <p:fltVal val="0"/>
                                          </p:val>
                                        </p:tav>
                                        <p:tav tm="100000">
                                          <p:val>
                                            <p:strVal val="#ppt_w"/>
                                          </p:val>
                                        </p:tav>
                                      </p:tavLst>
                                    </p:anim>
                                    <p:anim calcmode="lin" valueType="num">
                                      <p:cBhvr>
                                        <p:cTn id="206" dur="1000" fill="hold"/>
                                        <p:tgtEl>
                                          <p:spTgt spid="457"/>
                                        </p:tgtEl>
                                        <p:attrNameLst>
                                          <p:attrName>ppt_h</p:attrName>
                                        </p:attrNameLst>
                                      </p:cBhvr>
                                      <p:tavLst>
                                        <p:tav tm="0">
                                          <p:val>
                                            <p:fltVal val="0"/>
                                          </p:val>
                                        </p:tav>
                                        <p:tav tm="100000">
                                          <p:val>
                                            <p:strVal val="#ppt_h"/>
                                          </p:val>
                                        </p:tav>
                                      </p:tavLst>
                                    </p:anim>
                                    <p:anim calcmode="lin" valueType="num">
                                      <p:cBhvr>
                                        <p:cTn id="207" dur="1000" fill="hold"/>
                                        <p:tgtEl>
                                          <p:spTgt spid="457"/>
                                        </p:tgtEl>
                                        <p:attrNameLst>
                                          <p:attrName>style.rotation</p:attrName>
                                        </p:attrNameLst>
                                      </p:cBhvr>
                                      <p:tavLst>
                                        <p:tav tm="0">
                                          <p:val>
                                            <p:fltVal val="90"/>
                                          </p:val>
                                        </p:tav>
                                        <p:tav tm="100000">
                                          <p:val>
                                            <p:fltVal val="0"/>
                                          </p:val>
                                        </p:tav>
                                      </p:tavLst>
                                    </p:anim>
                                    <p:animEffect transition="in" filter="fade">
                                      <p:cBhvr>
                                        <p:cTn id="208" dur="1000"/>
                                        <p:tgtEl>
                                          <p:spTgt spid="457"/>
                                        </p:tgtEl>
                                      </p:cBhvr>
                                    </p:animEffect>
                                  </p:childTnLst>
                                </p:cTn>
                              </p:par>
                              <p:par>
                                <p:cTn id="209" presetID="31" presetClass="entr" presetSubtype="0" fill="hold" nodeType="withEffect">
                                  <p:stCondLst>
                                    <p:cond delay="250"/>
                                  </p:stCondLst>
                                  <p:childTnLst>
                                    <p:set>
                                      <p:cBhvr>
                                        <p:cTn id="210" dur="1" fill="hold">
                                          <p:stCondLst>
                                            <p:cond delay="0"/>
                                          </p:stCondLst>
                                        </p:cTn>
                                        <p:tgtEl>
                                          <p:spTgt spid="415"/>
                                        </p:tgtEl>
                                        <p:attrNameLst>
                                          <p:attrName>style.visibility</p:attrName>
                                        </p:attrNameLst>
                                      </p:cBhvr>
                                      <p:to>
                                        <p:strVal val="visible"/>
                                      </p:to>
                                    </p:set>
                                    <p:anim calcmode="lin" valueType="num">
                                      <p:cBhvr>
                                        <p:cTn id="211" dur="1000" fill="hold"/>
                                        <p:tgtEl>
                                          <p:spTgt spid="415"/>
                                        </p:tgtEl>
                                        <p:attrNameLst>
                                          <p:attrName>ppt_w</p:attrName>
                                        </p:attrNameLst>
                                      </p:cBhvr>
                                      <p:tavLst>
                                        <p:tav tm="0">
                                          <p:val>
                                            <p:fltVal val="0"/>
                                          </p:val>
                                        </p:tav>
                                        <p:tav tm="100000">
                                          <p:val>
                                            <p:strVal val="#ppt_w"/>
                                          </p:val>
                                        </p:tav>
                                      </p:tavLst>
                                    </p:anim>
                                    <p:anim calcmode="lin" valueType="num">
                                      <p:cBhvr>
                                        <p:cTn id="212" dur="1000" fill="hold"/>
                                        <p:tgtEl>
                                          <p:spTgt spid="415"/>
                                        </p:tgtEl>
                                        <p:attrNameLst>
                                          <p:attrName>ppt_h</p:attrName>
                                        </p:attrNameLst>
                                      </p:cBhvr>
                                      <p:tavLst>
                                        <p:tav tm="0">
                                          <p:val>
                                            <p:fltVal val="0"/>
                                          </p:val>
                                        </p:tav>
                                        <p:tav tm="100000">
                                          <p:val>
                                            <p:strVal val="#ppt_h"/>
                                          </p:val>
                                        </p:tav>
                                      </p:tavLst>
                                    </p:anim>
                                    <p:anim calcmode="lin" valueType="num">
                                      <p:cBhvr>
                                        <p:cTn id="213" dur="1000" fill="hold"/>
                                        <p:tgtEl>
                                          <p:spTgt spid="415"/>
                                        </p:tgtEl>
                                        <p:attrNameLst>
                                          <p:attrName>style.rotation</p:attrName>
                                        </p:attrNameLst>
                                      </p:cBhvr>
                                      <p:tavLst>
                                        <p:tav tm="0">
                                          <p:val>
                                            <p:fltVal val="90"/>
                                          </p:val>
                                        </p:tav>
                                        <p:tav tm="100000">
                                          <p:val>
                                            <p:fltVal val="0"/>
                                          </p:val>
                                        </p:tav>
                                      </p:tavLst>
                                    </p:anim>
                                    <p:animEffect transition="in" filter="fade">
                                      <p:cBhvr>
                                        <p:cTn id="214" dur="1000"/>
                                        <p:tgtEl>
                                          <p:spTgt spid="415"/>
                                        </p:tgtEl>
                                      </p:cBhvr>
                                    </p:animEffect>
                                  </p:childTnLst>
                                </p:cTn>
                              </p:par>
                              <p:par>
                                <p:cTn id="215" presetID="31" presetClass="entr" presetSubtype="0" fill="hold" nodeType="withEffect">
                                  <p:stCondLst>
                                    <p:cond delay="0"/>
                                  </p:stCondLst>
                                  <p:childTnLst>
                                    <p:set>
                                      <p:cBhvr>
                                        <p:cTn id="216" dur="1" fill="hold">
                                          <p:stCondLst>
                                            <p:cond delay="0"/>
                                          </p:stCondLst>
                                        </p:cTn>
                                        <p:tgtEl>
                                          <p:spTgt spid="463"/>
                                        </p:tgtEl>
                                        <p:attrNameLst>
                                          <p:attrName>style.visibility</p:attrName>
                                        </p:attrNameLst>
                                      </p:cBhvr>
                                      <p:to>
                                        <p:strVal val="visible"/>
                                      </p:to>
                                    </p:set>
                                    <p:anim calcmode="lin" valueType="num">
                                      <p:cBhvr>
                                        <p:cTn id="217" dur="1000" fill="hold"/>
                                        <p:tgtEl>
                                          <p:spTgt spid="463"/>
                                        </p:tgtEl>
                                        <p:attrNameLst>
                                          <p:attrName>ppt_w</p:attrName>
                                        </p:attrNameLst>
                                      </p:cBhvr>
                                      <p:tavLst>
                                        <p:tav tm="0">
                                          <p:val>
                                            <p:fltVal val="0"/>
                                          </p:val>
                                        </p:tav>
                                        <p:tav tm="100000">
                                          <p:val>
                                            <p:strVal val="#ppt_w"/>
                                          </p:val>
                                        </p:tav>
                                      </p:tavLst>
                                    </p:anim>
                                    <p:anim calcmode="lin" valueType="num">
                                      <p:cBhvr>
                                        <p:cTn id="218" dur="1000" fill="hold"/>
                                        <p:tgtEl>
                                          <p:spTgt spid="463"/>
                                        </p:tgtEl>
                                        <p:attrNameLst>
                                          <p:attrName>ppt_h</p:attrName>
                                        </p:attrNameLst>
                                      </p:cBhvr>
                                      <p:tavLst>
                                        <p:tav tm="0">
                                          <p:val>
                                            <p:fltVal val="0"/>
                                          </p:val>
                                        </p:tav>
                                        <p:tav tm="100000">
                                          <p:val>
                                            <p:strVal val="#ppt_h"/>
                                          </p:val>
                                        </p:tav>
                                      </p:tavLst>
                                    </p:anim>
                                    <p:anim calcmode="lin" valueType="num">
                                      <p:cBhvr>
                                        <p:cTn id="219" dur="1000" fill="hold"/>
                                        <p:tgtEl>
                                          <p:spTgt spid="463"/>
                                        </p:tgtEl>
                                        <p:attrNameLst>
                                          <p:attrName>style.rotation</p:attrName>
                                        </p:attrNameLst>
                                      </p:cBhvr>
                                      <p:tavLst>
                                        <p:tav tm="0">
                                          <p:val>
                                            <p:fltVal val="90"/>
                                          </p:val>
                                        </p:tav>
                                        <p:tav tm="100000">
                                          <p:val>
                                            <p:fltVal val="0"/>
                                          </p:val>
                                        </p:tav>
                                      </p:tavLst>
                                    </p:anim>
                                    <p:animEffect transition="in" filter="fade">
                                      <p:cBhvr>
                                        <p:cTn id="220" dur="1000"/>
                                        <p:tgtEl>
                                          <p:spTgt spid="46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523"/>
                                        </p:tgtEl>
                                        <p:attrNameLst>
                                          <p:attrName>style.visibility</p:attrName>
                                        </p:attrNameLst>
                                      </p:cBhvr>
                                      <p:to>
                                        <p:strVal val="visible"/>
                                      </p:to>
                                    </p:set>
                                    <p:anim calcmode="lin" valueType="num">
                                      <p:cBhvr>
                                        <p:cTn id="223" dur="1000" fill="hold"/>
                                        <p:tgtEl>
                                          <p:spTgt spid="523"/>
                                        </p:tgtEl>
                                        <p:attrNameLst>
                                          <p:attrName>ppt_w</p:attrName>
                                        </p:attrNameLst>
                                      </p:cBhvr>
                                      <p:tavLst>
                                        <p:tav tm="0">
                                          <p:val>
                                            <p:fltVal val="0"/>
                                          </p:val>
                                        </p:tav>
                                        <p:tav tm="100000">
                                          <p:val>
                                            <p:strVal val="#ppt_w"/>
                                          </p:val>
                                        </p:tav>
                                      </p:tavLst>
                                    </p:anim>
                                    <p:anim calcmode="lin" valueType="num">
                                      <p:cBhvr>
                                        <p:cTn id="224" dur="1000" fill="hold"/>
                                        <p:tgtEl>
                                          <p:spTgt spid="523"/>
                                        </p:tgtEl>
                                        <p:attrNameLst>
                                          <p:attrName>ppt_h</p:attrName>
                                        </p:attrNameLst>
                                      </p:cBhvr>
                                      <p:tavLst>
                                        <p:tav tm="0">
                                          <p:val>
                                            <p:fltVal val="0"/>
                                          </p:val>
                                        </p:tav>
                                        <p:tav tm="100000">
                                          <p:val>
                                            <p:strVal val="#ppt_h"/>
                                          </p:val>
                                        </p:tav>
                                      </p:tavLst>
                                    </p:anim>
                                    <p:anim calcmode="lin" valueType="num">
                                      <p:cBhvr>
                                        <p:cTn id="225" dur="1000" fill="hold"/>
                                        <p:tgtEl>
                                          <p:spTgt spid="523"/>
                                        </p:tgtEl>
                                        <p:attrNameLst>
                                          <p:attrName>style.rotation</p:attrName>
                                        </p:attrNameLst>
                                      </p:cBhvr>
                                      <p:tavLst>
                                        <p:tav tm="0">
                                          <p:val>
                                            <p:fltVal val="90"/>
                                          </p:val>
                                        </p:tav>
                                        <p:tav tm="100000">
                                          <p:val>
                                            <p:fltVal val="0"/>
                                          </p:val>
                                        </p:tav>
                                      </p:tavLst>
                                    </p:anim>
                                    <p:animEffect transition="in" filter="fade">
                                      <p:cBhvr>
                                        <p:cTn id="226" dur="1000"/>
                                        <p:tgtEl>
                                          <p:spTgt spid="523"/>
                                        </p:tgtEl>
                                      </p:cBhvr>
                                    </p:animEffect>
                                  </p:childTnLst>
                                </p:cTn>
                              </p:par>
                              <p:par>
                                <p:cTn id="227" presetID="31" presetClass="entr" presetSubtype="0" fill="hold" nodeType="withEffect">
                                  <p:stCondLst>
                                    <p:cond delay="0"/>
                                  </p:stCondLst>
                                  <p:childTnLst>
                                    <p:set>
                                      <p:cBhvr>
                                        <p:cTn id="228" dur="1" fill="hold">
                                          <p:stCondLst>
                                            <p:cond delay="0"/>
                                          </p:stCondLst>
                                        </p:cTn>
                                        <p:tgtEl>
                                          <p:spTgt spid="451"/>
                                        </p:tgtEl>
                                        <p:attrNameLst>
                                          <p:attrName>style.visibility</p:attrName>
                                        </p:attrNameLst>
                                      </p:cBhvr>
                                      <p:to>
                                        <p:strVal val="visible"/>
                                      </p:to>
                                    </p:set>
                                    <p:anim calcmode="lin" valueType="num">
                                      <p:cBhvr>
                                        <p:cTn id="229" dur="1000" fill="hold"/>
                                        <p:tgtEl>
                                          <p:spTgt spid="451"/>
                                        </p:tgtEl>
                                        <p:attrNameLst>
                                          <p:attrName>ppt_w</p:attrName>
                                        </p:attrNameLst>
                                      </p:cBhvr>
                                      <p:tavLst>
                                        <p:tav tm="0">
                                          <p:val>
                                            <p:fltVal val="0"/>
                                          </p:val>
                                        </p:tav>
                                        <p:tav tm="100000">
                                          <p:val>
                                            <p:strVal val="#ppt_w"/>
                                          </p:val>
                                        </p:tav>
                                      </p:tavLst>
                                    </p:anim>
                                    <p:anim calcmode="lin" valueType="num">
                                      <p:cBhvr>
                                        <p:cTn id="230" dur="1000" fill="hold"/>
                                        <p:tgtEl>
                                          <p:spTgt spid="451"/>
                                        </p:tgtEl>
                                        <p:attrNameLst>
                                          <p:attrName>ppt_h</p:attrName>
                                        </p:attrNameLst>
                                      </p:cBhvr>
                                      <p:tavLst>
                                        <p:tav tm="0">
                                          <p:val>
                                            <p:fltVal val="0"/>
                                          </p:val>
                                        </p:tav>
                                        <p:tav tm="100000">
                                          <p:val>
                                            <p:strVal val="#ppt_h"/>
                                          </p:val>
                                        </p:tav>
                                      </p:tavLst>
                                    </p:anim>
                                    <p:anim calcmode="lin" valueType="num">
                                      <p:cBhvr>
                                        <p:cTn id="231" dur="1000" fill="hold"/>
                                        <p:tgtEl>
                                          <p:spTgt spid="451"/>
                                        </p:tgtEl>
                                        <p:attrNameLst>
                                          <p:attrName>style.rotation</p:attrName>
                                        </p:attrNameLst>
                                      </p:cBhvr>
                                      <p:tavLst>
                                        <p:tav tm="0">
                                          <p:val>
                                            <p:fltVal val="90"/>
                                          </p:val>
                                        </p:tav>
                                        <p:tav tm="100000">
                                          <p:val>
                                            <p:fltVal val="0"/>
                                          </p:val>
                                        </p:tav>
                                      </p:tavLst>
                                    </p:anim>
                                    <p:animEffect transition="in" filter="fade">
                                      <p:cBhvr>
                                        <p:cTn id="232" dur="1000"/>
                                        <p:tgtEl>
                                          <p:spTgt spid="451"/>
                                        </p:tgtEl>
                                      </p:cBhvr>
                                    </p:animEffect>
                                  </p:childTnLst>
                                </p:cTn>
                              </p:par>
                              <p:par>
                                <p:cTn id="233" presetID="31" presetClass="entr" presetSubtype="0" fill="hold" nodeType="withEffect">
                                  <p:stCondLst>
                                    <p:cond delay="250"/>
                                  </p:stCondLst>
                                  <p:childTnLst>
                                    <p:set>
                                      <p:cBhvr>
                                        <p:cTn id="234" dur="1" fill="hold">
                                          <p:stCondLst>
                                            <p:cond delay="0"/>
                                          </p:stCondLst>
                                        </p:cTn>
                                        <p:tgtEl>
                                          <p:spTgt spid="454"/>
                                        </p:tgtEl>
                                        <p:attrNameLst>
                                          <p:attrName>style.visibility</p:attrName>
                                        </p:attrNameLst>
                                      </p:cBhvr>
                                      <p:to>
                                        <p:strVal val="visible"/>
                                      </p:to>
                                    </p:set>
                                    <p:anim calcmode="lin" valueType="num">
                                      <p:cBhvr>
                                        <p:cTn id="235" dur="1000" fill="hold"/>
                                        <p:tgtEl>
                                          <p:spTgt spid="454"/>
                                        </p:tgtEl>
                                        <p:attrNameLst>
                                          <p:attrName>ppt_w</p:attrName>
                                        </p:attrNameLst>
                                      </p:cBhvr>
                                      <p:tavLst>
                                        <p:tav tm="0">
                                          <p:val>
                                            <p:fltVal val="0"/>
                                          </p:val>
                                        </p:tav>
                                        <p:tav tm="100000">
                                          <p:val>
                                            <p:strVal val="#ppt_w"/>
                                          </p:val>
                                        </p:tav>
                                      </p:tavLst>
                                    </p:anim>
                                    <p:anim calcmode="lin" valueType="num">
                                      <p:cBhvr>
                                        <p:cTn id="236" dur="1000" fill="hold"/>
                                        <p:tgtEl>
                                          <p:spTgt spid="454"/>
                                        </p:tgtEl>
                                        <p:attrNameLst>
                                          <p:attrName>ppt_h</p:attrName>
                                        </p:attrNameLst>
                                      </p:cBhvr>
                                      <p:tavLst>
                                        <p:tav tm="0">
                                          <p:val>
                                            <p:fltVal val="0"/>
                                          </p:val>
                                        </p:tav>
                                        <p:tav tm="100000">
                                          <p:val>
                                            <p:strVal val="#ppt_h"/>
                                          </p:val>
                                        </p:tav>
                                      </p:tavLst>
                                    </p:anim>
                                    <p:anim calcmode="lin" valueType="num">
                                      <p:cBhvr>
                                        <p:cTn id="237" dur="1000" fill="hold"/>
                                        <p:tgtEl>
                                          <p:spTgt spid="454"/>
                                        </p:tgtEl>
                                        <p:attrNameLst>
                                          <p:attrName>style.rotation</p:attrName>
                                        </p:attrNameLst>
                                      </p:cBhvr>
                                      <p:tavLst>
                                        <p:tav tm="0">
                                          <p:val>
                                            <p:fltVal val="90"/>
                                          </p:val>
                                        </p:tav>
                                        <p:tav tm="100000">
                                          <p:val>
                                            <p:fltVal val="0"/>
                                          </p:val>
                                        </p:tav>
                                      </p:tavLst>
                                    </p:anim>
                                    <p:animEffect transition="in" filter="fade">
                                      <p:cBhvr>
                                        <p:cTn id="238" dur="1000"/>
                                        <p:tgtEl>
                                          <p:spTgt spid="454"/>
                                        </p:tgtEl>
                                      </p:cBhvr>
                                    </p:animEffect>
                                  </p:childTnLst>
                                </p:cTn>
                              </p:par>
                              <p:par>
                                <p:cTn id="239" presetID="31" presetClass="entr" presetSubtype="0" fill="hold" nodeType="withEffect">
                                  <p:stCondLst>
                                    <p:cond delay="500"/>
                                  </p:stCondLst>
                                  <p:childTnLst>
                                    <p:set>
                                      <p:cBhvr>
                                        <p:cTn id="240" dur="1" fill="hold">
                                          <p:stCondLst>
                                            <p:cond delay="0"/>
                                          </p:stCondLst>
                                        </p:cTn>
                                        <p:tgtEl>
                                          <p:spTgt spid="412"/>
                                        </p:tgtEl>
                                        <p:attrNameLst>
                                          <p:attrName>style.visibility</p:attrName>
                                        </p:attrNameLst>
                                      </p:cBhvr>
                                      <p:to>
                                        <p:strVal val="visible"/>
                                      </p:to>
                                    </p:set>
                                    <p:anim calcmode="lin" valueType="num">
                                      <p:cBhvr>
                                        <p:cTn id="241" dur="1000" fill="hold"/>
                                        <p:tgtEl>
                                          <p:spTgt spid="412"/>
                                        </p:tgtEl>
                                        <p:attrNameLst>
                                          <p:attrName>ppt_w</p:attrName>
                                        </p:attrNameLst>
                                      </p:cBhvr>
                                      <p:tavLst>
                                        <p:tav tm="0">
                                          <p:val>
                                            <p:fltVal val="0"/>
                                          </p:val>
                                        </p:tav>
                                        <p:tav tm="100000">
                                          <p:val>
                                            <p:strVal val="#ppt_w"/>
                                          </p:val>
                                        </p:tav>
                                      </p:tavLst>
                                    </p:anim>
                                    <p:anim calcmode="lin" valueType="num">
                                      <p:cBhvr>
                                        <p:cTn id="242" dur="1000" fill="hold"/>
                                        <p:tgtEl>
                                          <p:spTgt spid="412"/>
                                        </p:tgtEl>
                                        <p:attrNameLst>
                                          <p:attrName>ppt_h</p:attrName>
                                        </p:attrNameLst>
                                      </p:cBhvr>
                                      <p:tavLst>
                                        <p:tav tm="0">
                                          <p:val>
                                            <p:fltVal val="0"/>
                                          </p:val>
                                        </p:tav>
                                        <p:tav tm="100000">
                                          <p:val>
                                            <p:strVal val="#ppt_h"/>
                                          </p:val>
                                        </p:tav>
                                      </p:tavLst>
                                    </p:anim>
                                    <p:anim calcmode="lin" valueType="num">
                                      <p:cBhvr>
                                        <p:cTn id="243" dur="1000" fill="hold"/>
                                        <p:tgtEl>
                                          <p:spTgt spid="412"/>
                                        </p:tgtEl>
                                        <p:attrNameLst>
                                          <p:attrName>style.rotation</p:attrName>
                                        </p:attrNameLst>
                                      </p:cBhvr>
                                      <p:tavLst>
                                        <p:tav tm="0">
                                          <p:val>
                                            <p:fltVal val="90"/>
                                          </p:val>
                                        </p:tav>
                                        <p:tav tm="100000">
                                          <p:val>
                                            <p:fltVal val="0"/>
                                          </p:val>
                                        </p:tav>
                                      </p:tavLst>
                                    </p:anim>
                                    <p:animEffect transition="in" filter="fade">
                                      <p:cBhvr>
                                        <p:cTn id="244" dur="1000"/>
                                        <p:tgtEl>
                                          <p:spTgt spid="412"/>
                                        </p:tgtEl>
                                      </p:cBhvr>
                                    </p:animEffect>
                                  </p:childTnLst>
                                </p:cTn>
                              </p:par>
                              <p:par>
                                <p:cTn id="245" presetID="31" presetClass="entr" presetSubtype="0" fill="hold" nodeType="withEffect">
                                  <p:stCondLst>
                                    <p:cond delay="0"/>
                                  </p:stCondLst>
                                  <p:childTnLst>
                                    <p:set>
                                      <p:cBhvr>
                                        <p:cTn id="246" dur="1" fill="hold">
                                          <p:stCondLst>
                                            <p:cond delay="0"/>
                                          </p:stCondLst>
                                        </p:cTn>
                                        <p:tgtEl>
                                          <p:spTgt spid="445"/>
                                        </p:tgtEl>
                                        <p:attrNameLst>
                                          <p:attrName>style.visibility</p:attrName>
                                        </p:attrNameLst>
                                      </p:cBhvr>
                                      <p:to>
                                        <p:strVal val="visible"/>
                                      </p:to>
                                    </p:set>
                                    <p:anim calcmode="lin" valueType="num">
                                      <p:cBhvr>
                                        <p:cTn id="247" dur="1000" fill="hold"/>
                                        <p:tgtEl>
                                          <p:spTgt spid="445"/>
                                        </p:tgtEl>
                                        <p:attrNameLst>
                                          <p:attrName>ppt_w</p:attrName>
                                        </p:attrNameLst>
                                      </p:cBhvr>
                                      <p:tavLst>
                                        <p:tav tm="0">
                                          <p:val>
                                            <p:fltVal val="0"/>
                                          </p:val>
                                        </p:tav>
                                        <p:tav tm="100000">
                                          <p:val>
                                            <p:strVal val="#ppt_w"/>
                                          </p:val>
                                        </p:tav>
                                      </p:tavLst>
                                    </p:anim>
                                    <p:anim calcmode="lin" valueType="num">
                                      <p:cBhvr>
                                        <p:cTn id="248" dur="1000" fill="hold"/>
                                        <p:tgtEl>
                                          <p:spTgt spid="445"/>
                                        </p:tgtEl>
                                        <p:attrNameLst>
                                          <p:attrName>ppt_h</p:attrName>
                                        </p:attrNameLst>
                                      </p:cBhvr>
                                      <p:tavLst>
                                        <p:tav tm="0">
                                          <p:val>
                                            <p:fltVal val="0"/>
                                          </p:val>
                                        </p:tav>
                                        <p:tav tm="100000">
                                          <p:val>
                                            <p:strVal val="#ppt_h"/>
                                          </p:val>
                                        </p:tav>
                                      </p:tavLst>
                                    </p:anim>
                                    <p:anim calcmode="lin" valueType="num">
                                      <p:cBhvr>
                                        <p:cTn id="249" dur="1000" fill="hold"/>
                                        <p:tgtEl>
                                          <p:spTgt spid="445"/>
                                        </p:tgtEl>
                                        <p:attrNameLst>
                                          <p:attrName>style.rotation</p:attrName>
                                        </p:attrNameLst>
                                      </p:cBhvr>
                                      <p:tavLst>
                                        <p:tav tm="0">
                                          <p:val>
                                            <p:fltVal val="90"/>
                                          </p:val>
                                        </p:tav>
                                        <p:tav tm="100000">
                                          <p:val>
                                            <p:fltVal val="0"/>
                                          </p:val>
                                        </p:tav>
                                      </p:tavLst>
                                    </p:anim>
                                    <p:animEffect transition="in" filter="fade">
                                      <p:cBhvr>
                                        <p:cTn id="250" dur="1000"/>
                                        <p:tgtEl>
                                          <p:spTgt spid="445"/>
                                        </p:tgtEl>
                                      </p:cBhvr>
                                    </p:animEffect>
                                  </p:childTnLst>
                                </p:cTn>
                              </p:par>
                              <p:par>
                                <p:cTn id="251" presetID="31" presetClass="entr" presetSubtype="0" fill="hold" nodeType="withEffect">
                                  <p:stCondLst>
                                    <p:cond delay="0"/>
                                  </p:stCondLst>
                                  <p:childTnLst>
                                    <p:set>
                                      <p:cBhvr>
                                        <p:cTn id="252" dur="1" fill="hold">
                                          <p:stCondLst>
                                            <p:cond delay="0"/>
                                          </p:stCondLst>
                                        </p:cTn>
                                        <p:tgtEl>
                                          <p:spTgt spid="335"/>
                                        </p:tgtEl>
                                        <p:attrNameLst>
                                          <p:attrName>style.visibility</p:attrName>
                                        </p:attrNameLst>
                                      </p:cBhvr>
                                      <p:to>
                                        <p:strVal val="visible"/>
                                      </p:to>
                                    </p:set>
                                    <p:anim calcmode="lin" valueType="num">
                                      <p:cBhvr>
                                        <p:cTn id="253" dur="1000" fill="hold"/>
                                        <p:tgtEl>
                                          <p:spTgt spid="335"/>
                                        </p:tgtEl>
                                        <p:attrNameLst>
                                          <p:attrName>ppt_w</p:attrName>
                                        </p:attrNameLst>
                                      </p:cBhvr>
                                      <p:tavLst>
                                        <p:tav tm="0">
                                          <p:val>
                                            <p:fltVal val="0"/>
                                          </p:val>
                                        </p:tav>
                                        <p:tav tm="100000">
                                          <p:val>
                                            <p:strVal val="#ppt_w"/>
                                          </p:val>
                                        </p:tav>
                                      </p:tavLst>
                                    </p:anim>
                                    <p:anim calcmode="lin" valueType="num">
                                      <p:cBhvr>
                                        <p:cTn id="254" dur="1000" fill="hold"/>
                                        <p:tgtEl>
                                          <p:spTgt spid="335"/>
                                        </p:tgtEl>
                                        <p:attrNameLst>
                                          <p:attrName>ppt_h</p:attrName>
                                        </p:attrNameLst>
                                      </p:cBhvr>
                                      <p:tavLst>
                                        <p:tav tm="0">
                                          <p:val>
                                            <p:fltVal val="0"/>
                                          </p:val>
                                        </p:tav>
                                        <p:tav tm="100000">
                                          <p:val>
                                            <p:strVal val="#ppt_h"/>
                                          </p:val>
                                        </p:tav>
                                      </p:tavLst>
                                    </p:anim>
                                    <p:anim calcmode="lin" valueType="num">
                                      <p:cBhvr>
                                        <p:cTn id="255" dur="1000" fill="hold"/>
                                        <p:tgtEl>
                                          <p:spTgt spid="335"/>
                                        </p:tgtEl>
                                        <p:attrNameLst>
                                          <p:attrName>style.rotation</p:attrName>
                                        </p:attrNameLst>
                                      </p:cBhvr>
                                      <p:tavLst>
                                        <p:tav tm="0">
                                          <p:val>
                                            <p:fltVal val="90"/>
                                          </p:val>
                                        </p:tav>
                                        <p:tav tm="100000">
                                          <p:val>
                                            <p:fltVal val="0"/>
                                          </p:val>
                                        </p:tav>
                                      </p:tavLst>
                                    </p:anim>
                                    <p:animEffect transition="in" filter="fade">
                                      <p:cBhvr>
                                        <p:cTn id="256" dur="1000"/>
                                        <p:tgtEl>
                                          <p:spTgt spid="335"/>
                                        </p:tgtEl>
                                      </p:cBhvr>
                                    </p:animEffect>
                                  </p:childTnLst>
                                </p:cTn>
                              </p:par>
                              <p:par>
                                <p:cTn id="257" presetID="31" presetClass="entr" presetSubtype="0" fill="hold" nodeType="withEffect">
                                  <p:stCondLst>
                                    <p:cond delay="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nodeType="withEffect">
                                  <p:stCondLst>
                                    <p:cond delay="500"/>
                                  </p:stCondLst>
                                  <p:childTnLst>
                                    <p:set>
                                      <p:cBhvr>
                                        <p:cTn id="264" dur="1" fill="hold">
                                          <p:stCondLst>
                                            <p:cond delay="0"/>
                                          </p:stCondLst>
                                        </p:cTn>
                                        <p:tgtEl>
                                          <p:spTgt spid="478"/>
                                        </p:tgtEl>
                                        <p:attrNameLst>
                                          <p:attrName>style.visibility</p:attrName>
                                        </p:attrNameLst>
                                      </p:cBhvr>
                                      <p:to>
                                        <p:strVal val="visible"/>
                                      </p:to>
                                    </p:set>
                                    <p:anim calcmode="lin" valueType="num">
                                      <p:cBhvr>
                                        <p:cTn id="265" dur="1000" fill="hold"/>
                                        <p:tgtEl>
                                          <p:spTgt spid="478"/>
                                        </p:tgtEl>
                                        <p:attrNameLst>
                                          <p:attrName>ppt_w</p:attrName>
                                        </p:attrNameLst>
                                      </p:cBhvr>
                                      <p:tavLst>
                                        <p:tav tm="0">
                                          <p:val>
                                            <p:fltVal val="0"/>
                                          </p:val>
                                        </p:tav>
                                        <p:tav tm="100000">
                                          <p:val>
                                            <p:strVal val="#ppt_w"/>
                                          </p:val>
                                        </p:tav>
                                      </p:tavLst>
                                    </p:anim>
                                    <p:anim calcmode="lin" valueType="num">
                                      <p:cBhvr>
                                        <p:cTn id="266" dur="1000" fill="hold"/>
                                        <p:tgtEl>
                                          <p:spTgt spid="478"/>
                                        </p:tgtEl>
                                        <p:attrNameLst>
                                          <p:attrName>ppt_h</p:attrName>
                                        </p:attrNameLst>
                                      </p:cBhvr>
                                      <p:tavLst>
                                        <p:tav tm="0">
                                          <p:val>
                                            <p:fltVal val="0"/>
                                          </p:val>
                                        </p:tav>
                                        <p:tav tm="100000">
                                          <p:val>
                                            <p:strVal val="#ppt_h"/>
                                          </p:val>
                                        </p:tav>
                                      </p:tavLst>
                                    </p:anim>
                                    <p:anim calcmode="lin" valueType="num">
                                      <p:cBhvr>
                                        <p:cTn id="267" dur="1000" fill="hold"/>
                                        <p:tgtEl>
                                          <p:spTgt spid="478"/>
                                        </p:tgtEl>
                                        <p:attrNameLst>
                                          <p:attrName>style.rotation</p:attrName>
                                        </p:attrNameLst>
                                      </p:cBhvr>
                                      <p:tavLst>
                                        <p:tav tm="0">
                                          <p:val>
                                            <p:fltVal val="90"/>
                                          </p:val>
                                        </p:tav>
                                        <p:tav tm="100000">
                                          <p:val>
                                            <p:fltVal val="0"/>
                                          </p:val>
                                        </p:tav>
                                      </p:tavLst>
                                    </p:anim>
                                    <p:animEffect transition="in" filter="fade">
                                      <p:cBhvr>
                                        <p:cTn id="268" dur="1000"/>
                                        <p:tgtEl>
                                          <p:spTgt spid="478"/>
                                        </p:tgtEl>
                                      </p:cBhvr>
                                    </p:animEffect>
                                  </p:childTnLst>
                                </p:cTn>
                              </p:par>
                              <p:par>
                                <p:cTn id="269" presetID="31" presetClass="entr" presetSubtype="0" fill="hold" nodeType="withEffect">
                                  <p:stCondLst>
                                    <p:cond delay="0"/>
                                  </p:stCondLst>
                                  <p:childTnLst>
                                    <p:set>
                                      <p:cBhvr>
                                        <p:cTn id="270" dur="1" fill="hold">
                                          <p:stCondLst>
                                            <p:cond delay="0"/>
                                          </p:stCondLst>
                                        </p:cTn>
                                        <p:tgtEl>
                                          <p:spTgt spid="403"/>
                                        </p:tgtEl>
                                        <p:attrNameLst>
                                          <p:attrName>style.visibility</p:attrName>
                                        </p:attrNameLst>
                                      </p:cBhvr>
                                      <p:to>
                                        <p:strVal val="visible"/>
                                      </p:to>
                                    </p:set>
                                    <p:anim calcmode="lin" valueType="num">
                                      <p:cBhvr>
                                        <p:cTn id="271" dur="1000" fill="hold"/>
                                        <p:tgtEl>
                                          <p:spTgt spid="403"/>
                                        </p:tgtEl>
                                        <p:attrNameLst>
                                          <p:attrName>ppt_w</p:attrName>
                                        </p:attrNameLst>
                                      </p:cBhvr>
                                      <p:tavLst>
                                        <p:tav tm="0">
                                          <p:val>
                                            <p:fltVal val="0"/>
                                          </p:val>
                                        </p:tav>
                                        <p:tav tm="100000">
                                          <p:val>
                                            <p:strVal val="#ppt_w"/>
                                          </p:val>
                                        </p:tav>
                                      </p:tavLst>
                                    </p:anim>
                                    <p:anim calcmode="lin" valueType="num">
                                      <p:cBhvr>
                                        <p:cTn id="272" dur="1000" fill="hold"/>
                                        <p:tgtEl>
                                          <p:spTgt spid="403"/>
                                        </p:tgtEl>
                                        <p:attrNameLst>
                                          <p:attrName>ppt_h</p:attrName>
                                        </p:attrNameLst>
                                      </p:cBhvr>
                                      <p:tavLst>
                                        <p:tav tm="0">
                                          <p:val>
                                            <p:fltVal val="0"/>
                                          </p:val>
                                        </p:tav>
                                        <p:tav tm="100000">
                                          <p:val>
                                            <p:strVal val="#ppt_h"/>
                                          </p:val>
                                        </p:tav>
                                      </p:tavLst>
                                    </p:anim>
                                    <p:anim calcmode="lin" valueType="num">
                                      <p:cBhvr>
                                        <p:cTn id="273" dur="1000" fill="hold"/>
                                        <p:tgtEl>
                                          <p:spTgt spid="403"/>
                                        </p:tgtEl>
                                        <p:attrNameLst>
                                          <p:attrName>style.rotation</p:attrName>
                                        </p:attrNameLst>
                                      </p:cBhvr>
                                      <p:tavLst>
                                        <p:tav tm="0">
                                          <p:val>
                                            <p:fltVal val="90"/>
                                          </p:val>
                                        </p:tav>
                                        <p:tav tm="100000">
                                          <p:val>
                                            <p:fltVal val="0"/>
                                          </p:val>
                                        </p:tav>
                                      </p:tavLst>
                                    </p:anim>
                                    <p:animEffect transition="in" filter="fade">
                                      <p:cBhvr>
                                        <p:cTn id="274" dur="1000"/>
                                        <p:tgtEl>
                                          <p:spTgt spid="403"/>
                                        </p:tgtEl>
                                      </p:cBhvr>
                                    </p:animEffect>
                                  </p:childTnLst>
                                </p:cTn>
                              </p:par>
                              <p:par>
                                <p:cTn id="275" presetID="31" presetClass="entr" presetSubtype="0" fill="hold" nodeType="withEffect">
                                  <p:stCondLst>
                                    <p:cond delay="500"/>
                                  </p:stCondLst>
                                  <p:childTnLst>
                                    <p:set>
                                      <p:cBhvr>
                                        <p:cTn id="276" dur="1" fill="hold">
                                          <p:stCondLst>
                                            <p:cond delay="0"/>
                                          </p:stCondLst>
                                        </p:cTn>
                                        <p:tgtEl>
                                          <p:spTgt spid="460"/>
                                        </p:tgtEl>
                                        <p:attrNameLst>
                                          <p:attrName>style.visibility</p:attrName>
                                        </p:attrNameLst>
                                      </p:cBhvr>
                                      <p:to>
                                        <p:strVal val="visible"/>
                                      </p:to>
                                    </p:set>
                                    <p:anim calcmode="lin" valueType="num">
                                      <p:cBhvr>
                                        <p:cTn id="277" dur="1000" fill="hold"/>
                                        <p:tgtEl>
                                          <p:spTgt spid="460"/>
                                        </p:tgtEl>
                                        <p:attrNameLst>
                                          <p:attrName>ppt_w</p:attrName>
                                        </p:attrNameLst>
                                      </p:cBhvr>
                                      <p:tavLst>
                                        <p:tav tm="0">
                                          <p:val>
                                            <p:fltVal val="0"/>
                                          </p:val>
                                        </p:tav>
                                        <p:tav tm="100000">
                                          <p:val>
                                            <p:strVal val="#ppt_w"/>
                                          </p:val>
                                        </p:tav>
                                      </p:tavLst>
                                    </p:anim>
                                    <p:anim calcmode="lin" valueType="num">
                                      <p:cBhvr>
                                        <p:cTn id="278" dur="1000" fill="hold"/>
                                        <p:tgtEl>
                                          <p:spTgt spid="460"/>
                                        </p:tgtEl>
                                        <p:attrNameLst>
                                          <p:attrName>ppt_h</p:attrName>
                                        </p:attrNameLst>
                                      </p:cBhvr>
                                      <p:tavLst>
                                        <p:tav tm="0">
                                          <p:val>
                                            <p:fltVal val="0"/>
                                          </p:val>
                                        </p:tav>
                                        <p:tav tm="100000">
                                          <p:val>
                                            <p:strVal val="#ppt_h"/>
                                          </p:val>
                                        </p:tav>
                                      </p:tavLst>
                                    </p:anim>
                                    <p:anim calcmode="lin" valueType="num">
                                      <p:cBhvr>
                                        <p:cTn id="279" dur="1000" fill="hold"/>
                                        <p:tgtEl>
                                          <p:spTgt spid="460"/>
                                        </p:tgtEl>
                                        <p:attrNameLst>
                                          <p:attrName>style.rotation</p:attrName>
                                        </p:attrNameLst>
                                      </p:cBhvr>
                                      <p:tavLst>
                                        <p:tav tm="0">
                                          <p:val>
                                            <p:fltVal val="90"/>
                                          </p:val>
                                        </p:tav>
                                        <p:tav tm="100000">
                                          <p:val>
                                            <p:fltVal val="0"/>
                                          </p:val>
                                        </p:tav>
                                      </p:tavLst>
                                    </p:anim>
                                    <p:animEffect transition="in" filter="fade">
                                      <p:cBhvr>
                                        <p:cTn id="280" dur="1000"/>
                                        <p:tgtEl>
                                          <p:spTgt spid="460"/>
                                        </p:tgtEl>
                                      </p:cBhvr>
                                    </p:animEffect>
                                  </p:childTnLst>
                                </p:cTn>
                              </p:par>
                              <p:par>
                                <p:cTn id="281" presetID="31" presetClass="entr" presetSubtype="0" fill="hold" nodeType="withEffect">
                                  <p:stCondLst>
                                    <p:cond delay="250"/>
                                  </p:stCondLst>
                                  <p:childTnLst>
                                    <p:set>
                                      <p:cBhvr>
                                        <p:cTn id="282" dur="1" fill="hold">
                                          <p:stCondLst>
                                            <p:cond delay="0"/>
                                          </p:stCondLst>
                                        </p:cTn>
                                        <p:tgtEl>
                                          <p:spTgt spid="312"/>
                                        </p:tgtEl>
                                        <p:attrNameLst>
                                          <p:attrName>style.visibility</p:attrName>
                                        </p:attrNameLst>
                                      </p:cBhvr>
                                      <p:to>
                                        <p:strVal val="visible"/>
                                      </p:to>
                                    </p:set>
                                    <p:anim calcmode="lin" valueType="num">
                                      <p:cBhvr>
                                        <p:cTn id="283" dur="1000" fill="hold"/>
                                        <p:tgtEl>
                                          <p:spTgt spid="312"/>
                                        </p:tgtEl>
                                        <p:attrNameLst>
                                          <p:attrName>ppt_w</p:attrName>
                                        </p:attrNameLst>
                                      </p:cBhvr>
                                      <p:tavLst>
                                        <p:tav tm="0">
                                          <p:val>
                                            <p:fltVal val="0"/>
                                          </p:val>
                                        </p:tav>
                                        <p:tav tm="100000">
                                          <p:val>
                                            <p:strVal val="#ppt_w"/>
                                          </p:val>
                                        </p:tav>
                                      </p:tavLst>
                                    </p:anim>
                                    <p:anim calcmode="lin" valueType="num">
                                      <p:cBhvr>
                                        <p:cTn id="284" dur="1000" fill="hold"/>
                                        <p:tgtEl>
                                          <p:spTgt spid="312"/>
                                        </p:tgtEl>
                                        <p:attrNameLst>
                                          <p:attrName>ppt_h</p:attrName>
                                        </p:attrNameLst>
                                      </p:cBhvr>
                                      <p:tavLst>
                                        <p:tav tm="0">
                                          <p:val>
                                            <p:fltVal val="0"/>
                                          </p:val>
                                        </p:tav>
                                        <p:tav tm="100000">
                                          <p:val>
                                            <p:strVal val="#ppt_h"/>
                                          </p:val>
                                        </p:tav>
                                      </p:tavLst>
                                    </p:anim>
                                    <p:anim calcmode="lin" valueType="num">
                                      <p:cBhvr>
                                        <p:cTn id="285" dur="1000" fill="hold"/>
                                        <p:tgtEl>
                                          <p:spTgt spid="312"/>
                                        </p:tgtEl>
                                        <p:attrNameLst>
                                          <p:attrName>style.rotation</p:attrName>
                                        </p:attrNameLst>
                                      </p:cBhvr>
                                      <p:tavLst>
                                        <p:tav tm="0">
                                          <p:val>
                                            <p:fltVal val="90"/>
                                          </p:val>
                                        </p:tav>
                                        <p:tav tm="100000">
                                          <p:val>
                                            <p:fltVal val="0"/>
                                          </p:val>
                                        </p:tav>
                                      </p:tavLst>
                                    </p:anim>
                                    <p:animEffect transition="in" filter="fade">
                                      <p:cBhvr>
                                        <p:cTn id="286" dur="1000"/>
                                        <p:tgtEl>
                                          <p:spTgt spid="312"/>
                                        </p:tgtEl>
                                      </p:cBhvr>
                                    </p:animEffect>
                                  </p:childTnLst>
                                </p:cTn>
                              </p:par>
                              <p:par>
                                <p:cTn id="287" presetID="31" presetClass="entr" presetSubtype="0" fill="hold" nodeType="withEffect">
                                  <p:stCondLst>
                                    <p:cond delay="0"/>
                                  </p:stCondLst>
                                  <p:childTnLst>
                                    <p:set>
                                      <p:cBhvr>
                                        <p:cTn id="288" dur="1" fill="hold">
                                          <p:stCondLst>
                                            <p:cond delay="0"/>
                                          </p:stCondLst>
                                        </p:cTn>
                                        <p:tgtEl>
                                          <p:spTgt spid="364"/>
                                        </p:tgtEl>
                                        <p:attrNameLst>
                                          <p:attrName>style.visibility</p:attrName>
                                        </p:attrNameLst>
                                      </p:cBhvr>
                                      <p:to>
                                        <p:strVal val="visible"/>
                                      </p:to>
                                    </p:set>
                                    <p:anim calcmode="lin" valueType="num">
                                      <p:cBhvr>
                                        <p:cTn id="289" dur="1000" fill="hold"/>
                                        <p:tgtEl>
                                          <p:spTgt spid="364"/>
                                        </p:tgtEl>
                                        <p:attrNameLst>
                                          <p:attrName>ppt_w</p:attrName>
                                        </p:attrNameLst>
                                      </p:cBhvr>
                                      <p:tavLst>
                                        <p:tav tm="0">
                                          <p:val>
                                            <p:fltVal val="0"/>
                                          </p:val>
                                        </p:tav>
                                        <p:tav tm="100000">
                                          <p:val>
                                            <p:strVal val="#ppt_w"/>
                                          </p:val>
                                        </p:tav>
                                      </p:tavLst>
                                    </p:anim>
                                    <p:anim calcmode="lin" valueType="num">
                                      <p:cBhvr>
                                        <p:cTn id="290" dur="1000" fill="hold"/>
                                        <p:tgtEl>
                                          <p:spTgt spid="364"/>
                                        </p:tgtEl>
                                        <p:attrNameLst>
                                          <p:attrName>ppt_h</p:attrName>
                                        </p:attrNameLst>
                                      </p:cBhvr>
                                      <p:tavLst>
                                        <p:tav tm="0">
                                          <p:val>
                                            <p:fltVal val="0"/>
                                          </p:val>
                                        </p:tav>
                                        <p:tav tm="100000">
                                          <p:val>
                                            <p:strVal val="#ppt_h"/>
                                          </p:val>
                                        </p:tav>
                                      </p:tavLst>
                                    </p:anim>
                                    <p:anim calcmode="lin" valueType="num">
                                      <p:cBhvr>
                                        <p:cTn id="291" dur="1000" fill="hold"/>
                                        <p:tgtEl>
                                          <p:spTgt spid="364"/>
                                        </p:tgtEl>
                                        <p:attrNameLst>
                                          <p:attrName>style.rotation</p:attrName>
                                        </p:attrNameLst>
                                      </p:cBhvr>
                                      <p:tavLst>
                                        <p:tav tm="0">
                                          <p:val>
                                            <p:fltVal val="90"/>
                                          </p:val>
                                        </p:tav>
                                        <p:tav tm="100000">
                                          <p:val>
                                            <p:fltVal val="0"/>
                                          </p:val>
                                        </p:tav>
                                      </p:tavLst>
                                    </p:anim>
                                    <p:animEffect transition="in" filter="fade">
                                      <p:cBhvr>
                                        <p:cTn id="292" dur="1000"/>
                                        <p:tgtEl>
                                          <p:spTgt spid="364"/>
                                        </p:tgtEl>
                                      </p:cBhvr>
                                    </p:animEffect>
                                  </p:childTnLst>
                                </p:cTn>
                              </p:par>
                              <p:par>
                                <p:cTn id="293" presetID="31" presetClass="entr" presetSubtype="0" fill="hold" nodeType="withEffect">
                                  <p:stCondLst>
                                    <p:cond delay="500"/>
                                  </p:stCondLst>
                                  <p:childTnLst>
                                    <p:set>
                                      <p:cBhvr>
                                        <p:cTn id="294" dur="1" fill="hold">
                                          <p:stCondLst>
                                            <p:cond delay="0"/>
                                          </p:stCondLst>
                                        </p:cTn>
                                        <p:tgtEl>
                                          <p:spTgt spid="502"/>
                                        </p:tgtEl>
                                        <p:attrNameLst>
                                          <p:attrName>style.visibility</p:attrName>
                                        </p:attrNameLst>
                                      </p:cBhvr>
                                      <p:to>
                                        <p:strVal val="visible"/>
                                      </p:to>
                                    </p:set>
                                    <p:anim calcmode="lin" valueType="num">
                                      <p:cBhvr>
                                        <p:cTn id="295" dur="1000" fill="hold"/>
                                        <p:tgtEl>
                                          <p:spTgt spid="502"/>
                                        </p:tgtEl>
                                        <p:attrNameLst>
                                          <p:attrName>ppt_w</p:attrName>
                                        </p:attrNameLst>
                                      </p:cBhvr>
                                      <p:tavLst>
                                        <p:tav tm="0">
                                          <p:val>
                                            <p:fltVal val="0"/>
                                          </p:val>
                                        </p:tav>
                                        <p:tav tm="100000">
                                          <p:val>
                                            <p:strVal val="#ppt_w"/>
                                          </p:val>
                                        </p:tav>
                                      </p:tavLst>
                                    </p:anim>
                                    <p:anim calcmode="lin" valueType="num">
                                      <p:cBhvr>
                                        <p:cTn id="296" dur="1000" fill="hold"/>
                                        <p:tgtEl>
                                          <p:spTgt spid="502"/>
                                        </p:tgtEl>
                                        <p:attrNameLst>
                                          <p:attrName>ppt_h</p:attrName>
                                        </p:attrNameLst>
                                      </p:cBhvr>
                                      <p:tavLst>
                                        <p:tav tm="0">
                                          <p:val>
                                            <p:fltVal val="0"/>
                                          </p:val>
                                        </p:tav>
                                        <p:tav tm="100000">
                                          <p:val>
                                            <p:strVal val="#ppt_h"/>
                                          </p:val>
                                        </p:tav>
                                      </p:tavLst>
                                    </p:anim>
                                    <p:anim calcmode="lin" valueType="num">
                                      <p:cBhvr>
                                        <p:cTn id="297" dur="1000" fill="hold"/>
                                        <p:tgtEl>
                                          <p:spTgt spid="502"/>
                                        </p:tgtEl>
                                        <p:attrNameLst>
                                          <p:attrName>style.rotation</p:attrName>
                                        </p:attrNameLst>
                                      </p:cBhvr>
                                      <p:tavLst>
                                        <p:tav tm="0">
                                          <p:val>
                                            <p:fltVal val="90"/>
                                          </p:val>
                                        </p:tav>
                                        <p:tav tm="100000">
                                          <p:val>
                                            <p:fltVal val="0"/>
                                          </p:val>
                                        </p:tav>
                                      </p:tavLst>
                                    </p:anim>
                                    <p:animEffect transition="in" filter="fade">
                                      <p:cBhvr>
                                        <p:cTn id="298" dur="1000"/>
                                        <p:tgtEl>
                                          <p:spTgt spid="502"/>
                                        </p:tgtEl>
                                      </p:cBhvr>
                                    </p:animEffect>
                                  </p:childTnLst>
                                </p:cTn>
                              </p:par>
                              <p:par>
                                <p:cTn id="299" presetID="31" presetClass="entr" presetSubtype="0" fill="hold" nodeType="withEffect">
                                  <p:stCondLst>
                                    <p:cond delay="0"/>
                                  </p:stCondLst>
                                  <p:childTnLst>
                                    <p:set>
                                      <p:cBhvr>
                                        <p:cTn id="300" dur="1" fill="hold">
                                          <p:stCondLst>
                                            <p:cond delay="0"/>
                                          </p:stCondLst>
                                        </p:cTn>
                                        <p:tgtEl>
                                          <p:spTgt spid="493"/>
                                        </p:tgtEl>
                                        <p:attrNameLst>
                                          <p:attrName>style.visibility</p:attrName>
                                        </p:attrNameLst>
                                      </p:cBhvr>
                                      <p:to>
                                        <p:strVal val="visible"/>
                                      </p:to>
                                    </p:set>
                                    <p:anim calcmode="lin" valueType="num">
                                      <p:cBhvr>
                                        <p:cTn id="301" dur="1000" fill="hold"/>
                                        <p:tgtEl>
                                          <p:spTgt spid="493"/>
                                        </p:tgtEl>
                                        <p:attrNameLst>
                                          <p:attrName>ppt_w</p:attrName>
                                        </p:attrNameLst>
                                      </p:cBhvr>
                                      <p:tavLst>
                                        <p:tav tm="0">
                                          <p:val>
                                            <p:fltVal val="0"/>
                                          </p:val>
                                        </p:tav>
                                        <p:tav tm="100000">
                                          <p:val>
                                            <p:strVal val="#ppt_w"/>
                                          </p:val>
                                        </p:tav>
                                      </p:tavLst>
                                    </p:anim>
                                    <p:anim calcmode="lin" valueType="num">
                                      <p:cBhvr>
                                        <p:cTn id="302" dur="1000" fill="hold"/>
                                        <p:tgtEl>
                                          <p:spTgt spid="493"/>
                                        </p:tgtEl>
                                        <p:attrNameLst>
                                          <p:attrName>ppt_h</p:attrName>
                                        </p:attrNameLst>
                                      </p:cBhvr>
                                      <p:tavLst>
                                        <p:tav tm="0">
                                          <p:val>
                                            <p:fltVal val="0"/>
                                          </p:val>
                                        </p:tav>
                                        <p:tav tm="100000">
                                          <p:val>
                                            <p:strVal val="#ppt_h"/>
                                          </p:val>
                                        </p:tav>
                                      </p:tavLst>
                                    </p:anim>
                                    <p:anim calcmode="lin" valueType="num">
                                      <p:cBhvr>
                                        <p:cTn id="303" dur="1000" fill="hold"/>
                                        <p:tgtEl>
                                          <p:spTgt spid="493"/>
                                        </p:tgtEl>
                                        <p:attrNameLst>
                                          <p:attrName>style.rotation</p:attrName>
                                        </p:attrNameLst>
                                      </p:cBhvr>
                                      <p:tavLst>
                                        <p:tav tm="0">
                                          <p:val>
                                            <p:fltVal val="90"/>
                                          </p:val>
                                        </p:tav>
                                        <p:tav tm="100000">
                                          <p:val>
                                            <p:fltVal val="0"/>
                                          </p:val>
                                        </p:tav>
                                      </p:tavLst>
                                    </p:anim>
                                    <p:animEffect transition="in" filter="fade">
                                      <p:cBhvr>
                                        <p:cTn id="304" dur="1000"/>
                                        <p:tgtEl>
                                          <p:spTgt spid="493"/>
                                        </p:tgtEl>
                                      </p:cBhvr>
                                    </p:animEffect>
                                  </p:childTnLst>
                                </p:cTn>
                              </p:par>
                              <p:par>
                                <p:cTn id="305" presetID="31" presetClass="entr" presetSubtype="0" fill="hold" nodeType="withEffect">
                                  <p:stCondLst>
                                    <p:cond delay="250"/>
                                  </p:stCondLst>
                                  <p:childTnLst>
                                    <p:set>
                                      <p:cBhvr>
                                        <p:cTn id="306" dur="1" fill="hold">
                                          <p:stCondLst>
                                            <p:cond delay="0"/>
                                          </p:stCondLst>
                                        </p:cTn>
                                        <p:tgtEl>
                                          <p:spTgt spid="514"/>
                                        </p:tgtEl>
                                        <p:attrNameLst>
                                          <p:attrName>style.visibility</p:attrName>
                                        </p:attrNameLst>
                                      </p:cBhvr>
                                      <p:to>
                                        <p:strVal val="visible"/>
                                      </p:to>
                                    </p:set>
                                    <p:anim calcmode="lin" valueType="num">
                                      <p:cBhvr>
                                        <p:cTn id="307" dur="1000" fill="hold"/>
                                        <p:tgtEl>
                                          <p:spTgt spid="514"/>
                                        </p:tgtEl>
                                        <p:attrNameLst>
                                          <p:attrName>ppt_w</p:attrName>
                                        </p:attrNameLst>
                                      </p:cBhvr>
                                      <p:tavLst>
                                        <p:tav tm="0">
                                          <p:val>
                                            <p:fltVal val="0"/>
                                          </p:val>
                                        </p:tav>
                                        <p:tav tm="100000">
                                          <p:val>
                                            <p:strVal val="#ppt_w"/>
                                          </p:val>
                                        </p:tav>
                                      </p:tavLst>
                                    </p:anim>
                                    <p:anim calcmode="lin" valueType="num">
                                      <p:cBhvr>
                                        <p:cTn id="308" dur="1000" fill="hold"/>
                                        <p:tgtEl>
                                          <p:spTgt spid="514"/>
                                        </p:tgtEl>
                                        <p:attrNameLst>
                                          <p:attrName>ppt_h</p:attrName>
                                        </p:attrNameLst>
                                      </p:cBhvr>
                                      <p:tavLst>
                                        <p:tav tm="0">
                                          <p:val>
                                            <p:fltVal val="0"/>
                                          </p:val>
                                        </p:tav>
                                        <p:tav tm="100000">
                                          <p:val>
                                            <p:strVal val="#ppt_h"/>
                                          </p:val>
                                        </p:tav>
                                      </p:tavLst>
                                    </p:anim>
                                    <p:anim calcmode="lin" valueType="num">
                                      <p:cBhvr>
                                        <p:cTn id="309" dur="1000" fill="hold"/>
                                        <p:tgtEl>
                                          <p:spTgt spid="514"/>
                                        </p:tgtEl>
                                        <p:attrNameLst>
                                          <p:attrName>style.rotation</p:attrName>
                                        </p:attrNameLst>
                                      </p:cBhvr>
                                      <p:tavLst>
                                        <p:tav tm="0">
                                          <p:val>
                                            <p:fltVal val="90"/>
                                          </p:val>
                                        </p:tav>
                                        <p:tav tm="100000">
                                          <p:val>
                                            <p:fltVal val="0"/>
                                          </p:val>
                                        </p:tav>
                                      </p:tavLst>
                                    </p:anim>
                                    <p:animEffect transition="in" filter="fade">
                                      <p:cBhvr>
                                        <p:cTn id="310" dur="1000"/>
                                        <p:tgtEl>
                                          <p:spTgt spid="514"/>
                                        </p:tgtEl>
                                      </p:cBhvr>
                                    </p:animEffect>
                                  </p:childTnLst>
                                </p:cTn>
                              </p:par>
                              <p:par>
                                <p:cTn id="311" presetID="31" presetClass="entr" presetSubtype="0" fill="hold" nodeType="withEffect">
                                  <p:stCondLst>
                                    <p:cond delay="0"/>
                                  </p:stCondLst>
                                  <p:childTnLst>
                                    <p:set>
                                      <p:cBhvr>
                                        <p:cTn id="312" dur="1" fill="hold">
                                          <p:stCondLst>
                                            <p:cond delay="0"/>
                                          </p:stCondLst>
                                        </p:cTn>
                                        <p:tgtEl>
                                          <p:spTgt spid="526"/>
                                        </p:tgtEl>
                                        <p:attrNameLst>
                                          <p:attrName>style.visibility</p:attrName>
                                        </p:attrNameLst>
                                      </p:cBhvr>
                                      <p:to>
                                        <p:strVal val="visible"/>
                                      </p:to>
                                    </p:set>
                                    <p:anim calcmode="lin" valueType="num">
                                      <p:cBhvr>
                                        <p:cTn id="313" dur="1000" fill="hold"/>
                                        <p:tgtEl>
                                          <p:spTgt spid="526"/>
                                        </p:tgtEl>
                                        <p:attrNameLst>
                                          <p:attrName>ppt_w</p:attrName>
                                        </p:attrNameLst>
                                      </p:cBhvr>
                                      <p:tavLst>
                                        <p:tav tm="0">
                                          <p:val>
                                            <p:fltVal val="0"/>
                                          </p:val>
                                        </p:tav>
                                        <p:tav tm="100000">
                                          <p:val>
                                            <p:strVal val="#ppt_w"/>
                                          </p:val>
                                        </p:tav>
                                      </p:tavLst>
                                    </p:anim>
                                    <p:anim calcmode="lin" valueType="num">
                                      <p:cBhvr>
                                        <p:cTn id="314" dur="1000" fill="hold"/>
                                        <p:tgtEl>
                                          <p:spTgt spid="526"/>
                                        </p:tgtEl>
                                        <p:attrNameLst>
                                          <p:attrName>ppt_h</p:attrName>
                                        </p:attrNameLst>
                                      </p:cBhvr>
                                      <p:tavLst>
                                        <p:tav tm="0">
                                          <p:val>
                                            <p:fltVal val="0"/>
                                          </p:val>
                                        </p:tav>
                                        <p:tav tm="100000">
                                          <p:val>
                                            <p:strVal val="#ppt_h"/>
                                          </p:val>
                                        </p:tav>
                                      </p:tavLst>
                                    </p:anim>
                                    <p:anim calcmode="lin" valueType="num">
                                      <p:cBhvr>
                                        <p:cTn id="315" dur="1000" fill="hold"/>
                                        <p:tgtEl>
                                          <p:spTgt spid="526"/>
                                        </p:tgtEl>
                                        <p:attrNameLst>
                                          <p:attrName>style.rotation</p:attrName>
                                        </p:attrNameLst>
                                      </p:cBhvr>
                                      <p:tavLst>
                                        <p:tav tm="0">
                                          <p:val>
                                            <p:fltVal val="90"/>
                                          </p:val>
                                        </p:tav>
                                        <p:tav tm="100000">
                                          <p:val>
                                            <p:fltVal val="0"/>
                                          </p:val>
                                        </p:tav>
                                      </p:tavLst>
                                    </p:anim>
                                    <p:animEffect transition="in" filter="fade">
                                      <p:cBhvr>
                                        <p:cTn id="316" dur="1000"/>
                                        <p:tgtEl>
                                          <p:spTgt spid="526"/>
                                        </p:tgtEl>
                                      </p:cBhvr>
                                    </p:animEffect>
                                  </p:childTnLst>
                                </p:cTn>
                              </p:par>
                              <p:par>
                                <p:cTn id="317" presetID="31" presetClass="entr" presetSubtype="0" fill="hold" nodeType="withEffect">
                                  <p:stCondLst>
                                    <p:cond delay="500"/>
                                  </p:stCondLst>
                                  <p:childTnLst>
                                    <p:set>
                                      <p:cBhvr>
                                        <p:cTn id="318" dur="1" fill="hold">
                                          <p:stCondLst>
                                            <p:cond delay="0"/>
                                          </p:stCondLst>
                                        </p:cTn>
                                        <p:tgtEl>
                                          <p:spTgt spid="379"/>
                                        </p:tgtEl>
                                        <p:attrNameLst>
                                          <p:attrName>style.visibility</p:attrName>
                                        </p:attrNameLst>
                                      </p:cBhvr>
                                      <p:to>
                                        <p:strVal val="visible"/>
                                      </p:to>
                                    </p:set>
                                    <p:anim calcmode="lin" valueType="num">
                                      <p:cBhvr>
                                        <p:cTn id="319" dur="1000" fill="hold"/>
                                        <p:tgtEl>
                                          <p:spTgt spid="379"/>
                                        </p:tgtEl>
                                        <p:attrNameLst>
                                          <p:attrName>ppt_w</p:attrName>
                                        </p:attrNameLst>
                                      </p:cBhvr>
                                      <p:tavLst>
                                        <p:tav tm="0">
                                          <p:val>
                                            <p:fltVal val="0"/>
                                          </p:val>
                                        </p:tav>
                                        <p:tav tm="100000">
                                          <p:val>
                                            <p:strVal val="#ppt_w"/>
                                          </p:val>
                                        </p:tav>
                                      </p:tavLst>
                                    </p:anim>
                                    <p:anim calcmode="lin" valueType="num">
                                      <p:cBhvr>
                                        <p:cTn id="320" dur="1000" fill="hold"/>
                                        <p:tgtEl>
                                          <p:spTgt spid="379"/>
                                        </p:tgtEl>
                                        <p:attrNameLst>
                                          <p:attrName>ppt_h</p:attrName>
                                        </p:attrNameLst>
                                      </p:cBhvr>
                                      <p:tavLst>
                                        <p:tav tm="0">
                                          <p:val>
                                            <p:fltVal val="0"/>
                                          </p:val>
                                        </p:tav>
                                        <p:tav tm="100000">
                                          <p:val>
                                            <p:strVal val="#ppt_h"/>
                                          </p:val>
                                        </p:tav>
                                      </p:tavLst>
                                    </p:anim>
                                    <p:anim calcmode="lin" valueType="num">
                                      <p:cBhvr>
                                        <p:cTn id="321" dur="1000" fill="hold"/>
                                        <p:tgtEl>
                                          <p:spTgt spid="379"/>
                                        </p:tgtEl>
                                        <p:attrNameLst>
                                          <p:attrName>style.rotation</p:attrName>
                                        </p:attrNameLst>
                                      </p:cBhvr>
                                      <p:tavLst>
                                        <p:tav tm="0">
                                          <p:val>
                                            <p:fltVal val="90"/>
                                          </p:val>
                                        </p:tav>
                                        <p:tav tm="100000">
                                          <p:val>
                                            <p:fltVal val="0"/>
                                          </p:val>
                                        </p:tav>
                                      </p:tavLst>
                                    </p:anim>
                                    <p:animEffect transition="in" filter="fade">
                                      <p:cBhvr>
                                        <p:cTn id="322" dur="1000"/>
                                        <p:tgtEl>
                                          <p:spTgt spid="379"/>
                                        </p:tgtEl>
                                      </p:cBhvr>
                                    </p:animEffect>
                                  </p:childTnLst>
                                </p:cTn>
                              </p:par>
                              <p:par>
                                <p:cTn id="323" presetID="31" presetClass="entr" presetSubtype="0" fill="hold" nodeType="withEffect">
                                  <p:stCondLst>
                                    <p:cond delay="0"/>
                                  </p:stCondLst>
                                  <p:childTnLst>
                                    <p:set>
                                      <p:cBhvr>
                                        <p:cTn id="324" dur="1" fill="hold">
                                          <p:stCondLst>
                                            <p:cond delay="0"/>
                                          </p:stCondLst>
                                        </p:cTn>
                                        <p:tgtEl>
                                          <p:spTgt spid="373"/>
                                        </p:tgtEl>
                                        <p:attrNameLst>
                                          <p:attrName>style.visibility</p:attrName>
                                        </p:attrNameLst>
                                      </p:cBhvr>
                                      <p:to>
                                        <p:strVal val="visible"/>
                                      </p:to>
                                    </p:set>
                                    <p:anim calcmode="lin" valueType="num">
                                      <p:cBhvr>
                                        <p:cTn id="325" dur="1000" fill="hold"/>
                                        <p:tgtEl>
                                          <p:spTgt spid="373"/>
                                        </p:tgtEl>
                                        <p:attrNameLst>
                                          <p:attrName>ppt_w</p:attrName>
                                        </p:attrNameLst>
                                      </p:cBhvr>
                                      <p:tavLst>
                                        <p:tav tm="0">
                                          <p:val>
                                            <p:fltVal val="0"/>
                                          </p:val>
                                        </p:tav>
                                        <p:tav tm="100000">
                                          <p:val>
                                            <p:strVal val="#ppt_w"/>
                                          </p:val>
                                        </p:tav>
                                      </p:tavLst>
                                    </p:anim>
                                    <p:anim calcmode="lin" valueType="num">
                                      <p:cBhvr>
                                        <p:cTn id="326" dur="1000" fill="hold"/>
                                        <p:tgtEl>
                                          <p:spTgt spid="373"/>
                                        </p:tgtEl>
                                        <p:attrNameLst>
                                          <p:attrName>ppt_h</p:attrName>
                                        </p:attrNameLst>
                                      </p:cBhvr>
                                      <p:tavLst>
                                        <p:tav tm="0">
                                          <p:val>
                                            <p:fltVal val="0"/>
                                          </p:val>
                                        </p:tav>
                                        <p:tav tm="100000">
                                          <p:val>
                                            <p:strVal val="#ppt_h"/>
                                          </p:val>
                                        </p:tav>
                                      </p:tavLst>
                                    </p:anim>
                                    <p:anim calcmode="lin" valueType="num">
                                      <p:cBhvr>
                                        <p:cTn id="327" dur="1000" fill="hold"/>
                                        <p:tgtEl>
                                          <p:spTgt spid="373"/>
                                        </p:tgtEl>
                                        <p:attrNameLst>
                                          <p:attrName>style.rotation</p:attrName>
                                        </p:attrNameLst>
                                      </p:cBhvr>
                                      <p:tavLst>
                                        <p:tav tm="0">
                                          <p:val>
                                            <p:fltVal val="90"/>
                                          </p:val>
                                        </p:tav>
                                        <p:tav tm="100000">
                                          <p:val>
                                            <p:fltVal val="0"/>
                                          </p:val>
                                        </p:tav>
                                      </p:tavLst>
                                    </p:anim>
                                    <p:animEffect transition="in" filter="fade">
                                      <p:cBhvr>
                                        <p:cTn id="328" dur="1000"/>
                                        <p:tgtEl>
                                          <p:spTgt spid="373"/>
                                        </p:tgtEl>
                                      </p:cBhvr>
                                    </p:animEffect>
                                  </p:childTnLst>
                                </p:cTn>
                              </p:par>
                              <p:par>
                                <p:cTn id="329" presetID="31" presetClass="entr" presetSubtype="0" fill="hold" nodeType="withEffect">
                                  <p:stCondLst>
                                    <p:cond delay="250"/>
                                  </p:stCondLst>
                                  <p:childTnLst>
                                    <p:set>
                                      <p:cBhvr>
                                        <p:cTn id="330" dur="1" fill="hold">
                                          <p:stCondLst>
                                            <p:cond delay="0"/>
                                          </p:stCondLst>
                                        </p:cTn>
                                        <p:tgtEl>
                                          <p:spTgt spid="442"/>
                                        </p:tgtEl>
                                        <p:attrNameLst>
                                          <p:attrName>style.visibility</p:attrName>
                                        </p:attrNameLst>
                                      </p:cBhvr>
                                      <p:to>
                                        <p:strVal val="visible"/>
                                      </p:to>
                                    </p:set>
                                    <p:anim calcmode="lin" valueType="num">
                                      <p:cBhvr>
                                        <p:cTn id="331" dur="1000" fill="hold"/>
                                        <p:tgtEl>
                                          <p:spTgt spid="442"/>
                                        </p:tgtEl>
                                        <p:attrNameLst>
                                          <p:attrName>ppt_w</p:attrName>
                                        </p:attrNameLst>
                                      </p:cBhvr>
                                      <p:tavLst>
                                        <p:tav tm="0">
                                          <p:val>
                                            <p:fltVal val="0"/>
                                          </p:val>
                                        </p:tav>
                                        <p:tav tm="100000">
                                          <p:val>
                                            <p:strVal val="#ppt_w"/>
                                          </p:val>
                                        </p:tav>
                                      </p:tavLst>
                                    </p:anim>
                                    <p:anim calcmode="lin" valueType="num">
                                      <p:cBhvr>
                                        <p:cTn id="332" dur="1000" fill="hold"/>
                                        <p:tgtEl>
                                          <p:spTgt spid="442"/>
                                        </p:tgtEl>
                                        <p:attrNameLst>
                                          <p:attrName>ppt_h</p:attrName>
                                        </p:attrNameLst>
                                      </p:cBhvr>
                                      <p:tavLst>
                                        <p:tav tm="0">
                                          <p:val>
                                            <p:fltVal val="0"/>
                                          </p:val>
                                        </p:tav>
                                        <p:tav tm="100000">
                                          <p:val>
                                            <p:strVal val="#ppt_h"/>
                                          </p:val>
                                        </p:tav>
                                      </p:tavLst>
                                    </p:anim>
                                    <p:anim calcmode="lin" valueType="num">
                                      <p:cBhvr>
                                        <p:cTn id="333" dur="1000" fill="hold"/>
                                        <p:tgtEl>
                                          <p:spTgt spid="442"/>
                                        </p:tgtEl>
                                        <p:attrNameLst>
                                          <p:attrName>style.rotation</p:attrName>
                                        </p:attrNameLst>
                                      </p:cBhvr>
                                      <p:tavLst>
                                        <p:tav tm="0">
                                          <p:val>
                                            <p:fltVal val="90"/>
                                          </p:val>
                                        </p:tav>
                                        <p:tav tm="100000">
                                          <p:val>
                                            <p:fltVal val="0"/>
                                          </p:val>
                                        </p:tav>
                                      </p:tavLst>
                                    </p:anim>
                                    <p:animEffect transition="in" filter="fade">
                                      <p:cBhvr>
                                        <p:cTn id="334" dur="1000"/>
                                        <p:tgtEl>
                                          <p:spTgt spid="442"/>
                                        </p:tgtEl>
                                      </p:cBhvr>
                                    </p:animEffect>
                                  </p:childTnLst>
                                </p:cTn>
                              </p:par>
                              <p:par>
                                <p:cTn id="335" presetID="31" presetClass="entr" presetSubtype="0" fill="hold" nodeType="withEffect">
                                  <p:stCondLst>
                                    <p:cond delay="0"/>
                                  </p:stCondLst>
                                  <p:childTnLst>
                                    <p:set>
                                      <p:cBhvr>
                                        <p:cTn id="336" dur="1" fill="hold">
                                          <p:stCondLst>
                                            <p:cond delay="0"/>
                                          </p:stCondLst>
                                        </p:cTn>
                                        <p:tgtEl>
                                          <p:spTgt spid="427"/>
                                        </p:tgtEl>
                                        <p:attrNameLst>
                                          <p:attrName>style.visibility</p:attrName>
                                        </p:attrNameLst>
                                      </p:cBhvr>
                                      <p:to>
                                        <p:strVal val="visible"/>
                                      </p:to>
                                    </p:set>
                                    <p:anim calcmode="lin" valueType="num">
                                      <p:cBhvr>
                                        <p:cTn id="337" dur="1000" fill="hold"/>
                                        <p:tgtEl>
                                          <p:spTgt spid="427"/>
                                        </p:tgtEl>
                                        <p:attrNameLst>
                                          <p:attrName>ppt_w</p:attrName>
                                        </p:attrNameLst>
                                      </p:cBhvr>
                                      <p:tavLst>
                                        <p:tav tm="0">
                                          <p:val>
                                            <p:fltVal val="0"/>
                                          </p:val>
                                        </p:tav>
                                        <p:tav tm="100000">
                                          <p:val>
                                            <p:strVal val="#ppt_w"/>
                                          </p:val>
                                        </p:tav>
                                      </p:tavLst>
                                    </p:anim>
                                    <p:anim calcmode="lin" valueType="num">
                                      <p:cBhvr>
                                        <p:cTn id="338" dur="1000" fill="hold"/>
                                        <p:tgtEl>
                                          <p:spTgt spid="427"/>
                                        </p:tgtEl>
                                        <p:attrNameLst>
                                          <p:attrName>ppt_h</p:attrName>
                                        </p:attrNameLst>
                                      </p:cBhvr>
                                      <p:tavLst>
                                        <p:tav tm="0">
                                          <p:val>
                                            <p:fltVal val="0"/>
                                          </p:val>
                                        </p:tav>
                                        <p:tav tm="100000">
                                          <p:val>
                                            <p:strVal val="#ppt_h"/>
                                          </p:val>
                                        </p:tav>
                                      </p:tavLst>
                                    </p:anim>
                                    <p:anim calcmode="lin" valueType="num">
                                      <p:cBhvr>
                                        <p:cTn id="339" dur="1000" fill="hold"/>
                                        <p:tgtEl>
                                          <p:spTgt spid="427"/>
                                        </p:tgtEl>
                                        <p:attrNameLst>
                                          <p:attrName>style.rotation</p:attrName>
                                        </p:attrNameLst>
                                      </p:cBhvr>
                                      <p:tavLst>
                                        <p:tav tm="0">
                                          <p:val>
                                            <p:fltVal val="90"/>
                                          </p:val>
                                        </p:tav>
                                        <p:tav tm="100000">
                                          <p:val>
                                            <p:fltVal val="0"/>
                                          </p:val>
                                        </p:tav>
                                      </p:tavLst>
                                    </p:anim>
                                    <p:animEffect transition="in" filter="fade">
                                      <p:cBhvr>
                                        <p:cTn id="340" dur="1000"/>
                                        <p:tgtEl>
                                          <p:spTgt spid="427"/>
                                        </p:tgtEl>
                                      </p:cBhvr>
                                    </p:animEffect>
                                  </p:childTnLst>
                                </p:cTn>
                              </p:par>
                              <p:par>
                                <p:cTn id="341" presetID="31" presetClass="entr" presetSubtype="0" fill="hold" nodeType="withEffect">
                                  <p:stCondLst>
                                    <p:cond delay="500"/>
                                  </p:stCondLst>
                                  <p:childTnLst>
                                    <p:set>
                                      <p:cBhvr>
                                        <p:cTn id="342" dur="1" fill="hold">
                                          <p:stCondLst>
                                            <p:cond delay="0"/>
                                          </p:stCondLst>
                                        </p:cTn>
                                        <p:tgtEl>
                                          <p:spTgt spid="448"/>
                                        </p:tgtEl>
                                        <p:attrNameLst>
                                          <p:attrName>style.visibility</p:attrName>
                                        </p:attrNameLst>
                                      </p:cBhvr>
                                      <p:to>
                                        <p:strVal val="visible"/>
                                      </p:to>
                                    </p:set>
                                    <p:anim calcmode="lin" valueType="num">
                                      <p:cBhvr>
                                        <p:cTn id="343" dur="1000" fill="hold"/>
                                        <p:tgtEl>
                                          <p:spTgt spid="448"/>
                                        </p:tgtEl>
                                        <p:attrNameLst>
                                          <p:attrName>ppt_w</p:attrName>
                                        </p:attrNameLst>
                                      </p:cBhvr>
                                      <p:tavLst>
                                        <p:tav tm="0">
                                          <p:val>
                                            <p:fltVal val="0"/>
                                          </p:val>
                                        </p:tav>
                                        <p:tav tm="100000">
                                          <p:val>
                                            <p:strVal val="#ppt_w"/>
                                          </p:val>
                                        </p:tav>
                                      </p:tavLst>
                                    </p:anim>
                                    <p:anim calcmode="lin" valueType="num">
                                      <p:cBhvr>
                                        <p:cTn id="344" dur="1000" fill="hold"/>
                                        <p:tgtEl>
                                          <p:spTgt spid="448"/>
                                        </p:tgtEl>
                                        <p:attrNameLst>
                                          <p:attrName>ppt_h</p:attrName>
                                        </p:attrNameLst>
                                      </p:cBhvr>
                                      <p:tavLst>
                                        <p:tav tm="0">
                                          <p:val>
                                            <p:fltVal val="0"/>
                                          </p:val>
                                        </p:tav>
                                        <p:tav tm="100000">
                                          <p:val>
                                            <p:strVal val="#ppt_h"/>
                                          </p:val>
                                        </p:tav>
                                      </p:tavLst>
                                    </p:anim>
                                    <p:anim calcmode="lin" valueType="num">
                                      <p:cBhvr>
                                        <p:cTn id="345" dur="1000" fill="hold"/>
                                        <p:tgtEl>
                                          <p:spTgt spid="448"/>
                                        </p:tgtEl>
                                        <p:attrNameLst>
                                          <p:attrName>style.rotation</p:attrName>
                                        </p:attrNameLst>
                                      </p:cBhvr>
                                      <p:tavLst>
                                        <p:tav tm="0">
                                          <p:val>
                                            <p:fltVal val="90"/>
                                          </p:val>
                                        </p:tav>
                                        <p:tav tm="100000">
                                          <p:val>
                                            <p:fltVal val="0"/>
                                          </p:val>
                                        </p:tav>
                                      </p:tavLst>
                                    </p:anim>
                                    <p:animEffect transition="in" filter="fade">
                                      <p:cBhvr>
                                        <p:cTn id="346" dur="1000"/>
                                        <p:tgtEl>
                                          <p:spTgt spid="448"/>
                                        </p:tgtEl>
                                      </p:cBhvr>
                                    </p:animEffect>
                                  </p:childTnLst>
                                </p:cTn>
                              </p:par>
                              <p:par>
                                <p:cTn id="347" presetID="31" presetClass="entr" presetSubtype="0" fill="hold" nodeType="withEffect">
                                  <p:stCondLst>
                                    <p:cond delay="500"/>
                                  </p:stCondLst>
                                  <p:childTnLst>
                                    <p:set>
                                      <p:cBhvr>
                                        <p:cTn id="348" dur="1" fill="hold">
                                          <p:stCondLst>
                                            <p:cond delay="0"/>
                                          </p:stCondLst>
                                        </p:cTn>
                                        <p:tgtEl>
                                          <p:spTgt spid="532"/>
                                        </p:tgtEl>
                                        <p:attrNameLst>
                                          <p:attrName>style.visibility</p:attrName>
                                        </p:attrNameLst>
                                      </p:cBhvr>
                                      <p:to>
                                        <p:strVal val="visible"/>
                                      </p:to>
                                    </p:set>
                                    <p:anim calcmode="lin" valueType="num">
                                      <p:cBhvr>
                                        <p:cTn id="349" dur="1000" fill="hold"/>
                                        <p:tgtEl>
                                          <p:spTgt spid="532"/>
                                        </p:tgtEl>
                                        <p:attrNameLst>
                                          <p:attrName>ppt_w</p:attrName>
                                        </p:attrNameLst>
                                      </p:cBhvr>
                                      <p:tavLst>
                                        <p:tav tm="0">
                                          <p:val>
                                            <p:fltVal val="0"/>
                                          </p:val>
                                        </p:tav>
                                        <p:tav tm="100000">
                                          <p:val>
                                            <p:strVal val="#ppt_w"/>
                                          </p:val>
                                        </p:tav>
                                      </p:tavLst>
                                    </p:anim>
                                    <p:anim calcmode="lin" valueType="num">
                                      <p:cBhvr>
                                        <p:cTn id="350" dur="1000" fill="hold"/>
                                        <p:tgtEl>
                                          <p:spTgt spid="532"/>
                                        </p:tgtEl>
                                        <p:attrNameLst>
                                          <p:attrName>ppt_h</p:attrName>
                                        </p:attrNameLst>
                                      </p:cBhvr>
                                      <p:tavLst>
                                        <p:tav tm="0">
                                          <p:val>
                                            <p:fltVal val="0"/>
                                          </p:val>
                                        </p:tav>
                                        <p:tav tm="100000">
                                          <p:val>
                                            <p:strVal val="#ppt_h"/>
                                          </p:val>
                                        </p:tav>
                                      </p:tavLst>
                                    </p:anim>
                                    <p:anim calcmode="lin" valueType="num">
                                      <p:cBhvr>
                                        <p:cTn id="351" dur="1000" fill="hold"/>
                                        <p:tgtEl>
                                          <p:spTgt spid="532"/>
                                        </p:tgtEl>
                                        <p:attrNameLst>
                                          <p:attrName>style.rotation</p:attrName>
                                        </p:attrNameLst>
                                      </p:cBhvr>
                                      <p:tavLst>
                                        <p:tav tm="0">
                                          <p:val>
                                            <p:fltVal val="90"/>
                                          </p:val>
                                        </p:tav>
                                        <p:tav tm="100000">
                                          <p:val>
                                            <p:fltVal val="0"/>
                                          </p:val>
                                        </p:tav>
                                      </p:tavLst>
                                    </p:anim>
                                    <p:animEffect transition="in" filter="fade">
                                      <p:cBhvr>
                                        <p:cTn id="352" dur="1000"/>
                                        <p:tgtEl>
                                          <p:spTgt spid="532"/>
                                        </p:tgtEl>
                                      </p:cBhvr>
                                    </p:animEffect>
                                  </p:childTnLst>
                                </p:cTn>
                              </p:par>
                              <p:par>
                                <p:cTn id="353" presetID="31" presetClass="entr" presetSubtype="0" fill="hold" nodeType="withEffect">
                                  <p:stCondLst>
                                    <p:cond delay="500"/>
                                  </p:stCondLst>
                                  <p:childTnLst>
                                    <p:set>
                                      <p:cBhvr>
                                        <p:cTn id="354" dur="1" fill="hold">
                                          <p:stCondLst>
                                            <p:cond delay="0"/>
                                          </p:stCondLst>
                                        </p:cTn>
                                        <p:tgtEl>
                                          <p:spTgt spid="535"/>
                                        </p:tgtEl>
                                        <p:attrNameLst>
                                          <p:attrName>style.visibility</p:attrName>
                                        </p:attrNameLst>
                                      </p:cBhvr>
                                      <p:to>
                                        <p:strVal val="visible"/>
                                      </p:to>
                                    </p:set>
                                    <p:anim calcmode="lin" valueType="num">
                                      <p:cBhvr>
                                        <p:cTn id="355" dur="1000" fill="hold"/>
                                        <p:tgtEl>
                                          <p:spTgt spid="535"/>
                                        </p:tgtEl>
                                        <p:attrNameLst>
                                          <p:attrName>ppt_w</p:attrName>
                                        </p:attrNameLst>
                                      </p:cBhvr>
                                      <p:tavLst>
                                        <p:tav tm="0">
                                          <p:val>
                                            <p:fltVal val="0"/>
                                          </p:val>
                                        </p:tav>
                                        <p:tav tm="100000">
                                          <p:val>
                                            <p:strVal val="#ppt_w"/>
                                          </p:val>
                                        </p:tav>
                                      </p:tavLst>
                                    </p:anim>
                                    <p:anim calcmode="lin" valueType="num">
                                      <p:cBhvr>
                                        <p:cTn id="356" dur="1000" fill="hold"/>
                                        <p:tgtEl>
                                          <p:spTgt spid="535"/>
                                        </p:tgtEl>
                                        <p:attrNameLst>
                                          <p:attrName>ppt_h</p:attrName>
                                        </p:attrNameLst>
                                      </p:cBhvr>
                                      <p:tavLst>
                                        <p:tav tm="0">
                                          <p:val>
                                            <p:fltVal val="0"/>
                                          </p:val>
                                        </p:tav>
                                        <p:tav tm="100000">
                                          <p:val>
                                            <p:strVal val="#ppt_h"/>
                                          </p:val>
                                        </p:tav>
                                      </p:tavLst>
                                    </p:anim>
                                    <p:anim calcmode="lin" valueType="num">
                                      <p:cBhvr>
                                        <p:cTn id="357" dur="1000" fill="hold"/>
                                        <p:tgtEl>
                                          <p:spTgt spid="535"/>
                                        </p:tgtEl>
                                        <p:attrNameLst>
                                          <p:attrName>style.rotation</p:attrName>
                                        </p:attrNameLst>
                                      </p:cBhvr>
                                      <p:tavLst>
                                        <p:tav tm="0">
                                          <p:val>
                                            <p:fltVal val="90"/>
                                          </p:val>
                                        </p:tav>
                                        <p:tav tm="100000">
                                          <p:val>
                                            <p:fltVal val="0"/>
                                          </p:val>
                                        </p:tav>
                                      </p:tavLst>
                                    </p:anim>
                                    <p:animEffect transition="in" filter="fade">
                                      <p:cBhvr>
                                        <p:cTn id="358" dur="1000"/>
                                        <p:tgtEl>
                                          <p:spTgt spid="535"/>
                                        </p:tgtEl>
                                      </p:cBhvr>
                                    </p:animEffect>
                                  </p:childTnLst>
                                </p:cTn>
                              </p:par>
                              <p:par>
                                <p:cTn id="359" presetID="31" presetClass="entr" presetSubtype="0" fill="hold" nodeType="withEffect">
                                  <p:stCondLst>
                                    <p:cond delay="500"/>
                                  </p:stCondLst>
                                  <p:childTnLst>
                                    <p:set>
                                      <p:cBhvr>
                                        <p:cTn id="360" dur="1" fill="hold">
                                          <p:stCondLst>
                                            <p:cond delay="0"/>
                                          </p:stCondLst>
                                        </p:cTn>
                                        <p:tgtEl>
                                          <p:spTgt spid="538"/>
                                        </p:tgtEl>
                                        <p:attrNameLst>
                                          <p:attrName>style.visibility</p:attrName>
                                        </p:attrNameLst>
                                      </p:cBhvr>
                                      <p:to>
                                        <p:strVal val="visible"/>
                                      </p:to>
                                    </p:set>
                                    <p:anim calcmode="lin" valueType="num">
                                      <p:cBhvr>
                                        <p:cTn id="361" dur="1000" fill="hold"/>
                                        <p:tgtEl>
                                          <p:spTgt spid="538"/>
                                        </p:tgtEl>
                                        <p:attrNameLst>
                                          <p:attrName>ppt_w</p:attrName>
                                        </p:attrNameLst>
                                      </p:cBhvr>
                                      <p:tavLst>
                                        <p:tav tm="0">
                                          <p:val>
                                            <p:fltVal val="0"/>
                                          </p:val>
                                        </p:tav>
                                        <p:tav tm="100000">
                                          <p:val>
                                            <p:strVal val="#ppt_w"/>
                                          </p:val>
                                        </p:tav>
                                      </p:tavLst>
                                    </p:anim>
                                    <p:anim calcmode="lin" valueType="num">
                                      <p:cBhvr>
                                        <p:cTn id="362" dur="1000" fill="hold"/>
                                        <p:tgtEl>
                                          <p:spTgt spid="538"/>
                                        </p:tgtEl>
                                        <p:attrNameLst>
                                          <p:attrName>ppt_h</p:attrName>
                                        </p:attrNameLst>
                                      </p:cBhvr>
                                      <p:tavLst>
                                        <p:tav tm="0">
                                          <p:val>
                                            <p:fltVal val="0"/>
                                          </p:val>
                                        </p:tav>
                                        <p:tav tm="100000">
                                          <p:val>
                                            <p:strVal val="#ppt_h"/>
                                          </p:val>
                                        </p:tav>
                                      </p:tavLst>
                                    </p:anim>
                                    <p:anim calcmode="lin" valueType="num">
                                      <p:cBhvr>
                                        <p:cTn id="363" dur="1000" fill="hold"/>
                                        <p:tgtEl>
                                          <p:spTgt spid="538"/>
                                        </p:tgtEl>
                                        <p:attrNameLst>
                                          <p:attrName>style.rotation</p:attrName>
                                        </p:attrNameLst>
                                      </p:cBhvr>
                                      <p:tavLst>
                                        <p:tav tm="0">
                                          <p:val>
                                            <p:fltVal val="90"/>
                                          </p:val>
                                        </p:tav>
                                        <p:tav tm="100000">
                                          <p:val>
                                            <p:fltVal val="0"/>
                                          </p:val>
                                        </p:tav>
                                      </p:tavLst>
                                    </p:anim>
                                    <p:animEffect transition="in" filter="fade">
                                      <p:cBhvr>
                                        <p:cTn id="364" dur="1000"/>
                                        <p:tgtEl>
                                          <p:spTgt spid="538"/>
                                        </p:tgtEl>
                                      </p:cBhvr>
                                    </p:animEffect>
                                  </p:childTnLst>
                                </p:cTn>
                              </p:par>
                              <p:par>
                                <p:cTn id="365" presetID="31" presetClass="entr" presetSubtype="0" fill="hold" nodeType="withEffect">
                                  <p:stCondLst>
                                    <p:cond delay="750"/>
                                  </p:stCondLst>
                                  <p:childTnLst>
                                    <p:set>
                                      <p:cBhvr>
                                        <p:cTn id="366" dur="1" fill="hold">
                                          <p:stCondLst>
                                            <p:cond delay="0"/>
                                          </p:stCondLst>
                                        </p:cTn>
                                        <p:tgtEl>
                                          <p:spTgt spid="541"/>
                                        </p:tgtEl>
                                        <p:attrNameLst>
                                          <p:attrName>style.visibility</p:attrName>
                                        </p:attrNameLst>
                                      </p:cBhvr>
                                      <p:to>
                                        <p:strVal val="visible"/>
                                      </p:to>
                                    </p:set>
                                    <p:anim calcmode="lin" valueType="num">
                                      <p:cBhvr>
                                        <p:cTn id="367" dur="1000" fill="hold"/>
                                        <p:tgtEl>
                                          <p:spTgt spid="541"/>
                                        </p:tgtEl>
                                        <p:attrNameLst>
                                          <p:attrName>ppt_w</p:attrName>
                                        </p:attrNameLst>
                                      </p:cBhvr>
                                      <p:tavLst>
                                        <p:tav tm="0">
                                          <p:val>
                                            <p:fltVal val="0"/>
                                          </p:val>
                                        </p:tav>
                                        <p:tav tm="100000">
                                          <p:val>
                                            <p:strVal val="#ppt_w"/>
                                          </p:val>
                                        </p:tav>
                                      </p:tavLst>
                                    </p:anim>
                                    <p:anim calcmode="lin" valueType="num">
                                      <p:cBhvr>
                                        <p:cTn id="368" dur="1000" fill="hold"/>
                                        <p:tgtEl>
                                          <p:spTgt spid="541"/>
                                        </p:tgtEl>
                                        <p:attrNameLst>
                                          <p:attrName>ppt_h</p:attrName>
                                        </p:attrNameLst>
                                      </p:cBhvr>
                                      <p:tavLst>
                                        <p:tav tm="0">
                                          <p:val>
                                            <p:fltVal val="0"/>
                                          </p:val>
                                        </p:tav>
                                        <p:tav tm="100000">
                                          <p:val>
                                            <p:strVal val="#ppt_h"/>
                                          </p:val>
                                        </p:tav>
                                      </p:tavLst>
                                    </p:anim>
                                    <p:anim calcmode="lin" valueType="num">
                                      <p:cBhvr>
                                        <p:cTn id="369" dur="1000" fill="hold"/>
                                        <p:tgtEl>
                                          <p:spTgt spid="541"/>
                                        </p:tgtEl>
                                        <p:attrNameLst>
                                          <p:attrName>style.rotation</p:attrName>
                                        </p:attrNameLst>
                                      </p:cBhvr>
                                      <p:tavLst>
                                        <p:tav tm="0">
                                          <p:val>
                                            <p:fltVal val="90"/>
                                          </p:val>
                                        </p:tav>
                                        <p:tav tm="100000">
                                          <p:val>
                                            <p:fltVal val="0"/>
                                          </p:val>
                                        </p:tav>
                                      </p:tavLst>
                                    </p:anim>
                                    <p:animEffect transition="in" filter="fade">
                                      <p:cBhvr>
                                        <p:cTn id="370" dur="1000"/>
                                        <p:tgtEl>
                                          <p:spTgt spid="541"/>
                                        </p:tgtEl>
                                      </p:cBhvr>
                                    </p:animEffect>
                                  </p:childTnLst>
                                </p:cTn>
                              </p:par>
                              <p:par>
                                <p:cTn id="371" presetID="31" presetClass="entr" presetSubtype="0" fill="hold" nodeType="withEffect">
                                  <p:stCondLst>
                                    <p:cond delay="500"/>
                                  </p:stCondLst>
                                  <p:childTnLst>
                                    <p:set>
                                      <p:cBhvr>
                                        <p:cTn id="372" dur="1" fill="hold">
                                          <p:stCondLst>
                                            <p:cond delay="0"/>
                                          </p:stCondLst>
                                        </p:cTn>
                                        <p:tgtEl>
                                          <p:spTgt spid="544"/>
                                        </p:tgtEl>
                                        <p:attrNameLst>
                                          <p:attrName>style.visibility</p:attrName>
                                        </p:attrNameLst>
                                      </p:cBhvr>
                                      <p:to>
                                        <p:strVal val="visible"/>
                                      </p:to>
                                    </p:set>
                                    <p:anim calcmode="lin" valueType="num">
                                      <p:cBhvr>
                                        <p:cTn id="373" dur="1000" fill="hold"/>
                                        <p:tgtEl>
                                          <p:spTgt spid="544"/>
                                        </p:tgtEl>
                                        <p:attrNameLst>
                                          <p:attrName>ppt_w</p:attrName>
                                        </p:attrNameLst>
                                      </p:cBhvr>
                                      <p:tavLst>
                                        <p:tav tm="0">
                                          <p:val>
                                            <p:fltVal val="0"/>
                                          </p:val>
                                        </p:tav>
                                        <p:tav tm="100000">
                                          <p:val>
                                            <p:strVal val="#ppt_w"/>
                                          </p:val>
                                        </p:tav>
                                      </p:tavLst>
                                    </p:anim>
                                    <p:anim calcmode="lin" valueType="num">
                                      <p:cBhvr>
                                        <p:cTn id="374" dur="1000" fill="hold"/>
                                        <p:tgtEl>
                                          <p:spTgt spid="544"/>
                                        </p:tgtEl>
                                        <p:attrNameLst>
                                          <p:attrName>ppt_h</p:attrName>
                                        </p:attrNameLst>
                                      </p:cBhvr>
                                      <p:tavLst>
                                        <p:tav tm="0">
                                          <p:val>
                                            <p:fltVal val="0"/>
                                          </p:val>
                                        </p:tav>
                                        <p:tav tm="100000">
                                          <p:val>
                                            <p:strVal val="#ppt_h"/>
                                          </p:val>
                                        </p:tav>
                                      </p:tavLst>
                                    </p:anim>
                                    <p:anim calcmode="lin" valueType="num">
                                      <p:cBhvr>
                                        <p:cTn id="375" dur="1000" fill="hold"/>
                                        <p:tgtEl>
                                          <p:spTgt spid="544"/>
                                        </p:tgtEl>
                                        <p:attrNameLst>
                                          <p:attrName>style.rotation</p:attrName>
                                        </p:attrNameLst>
                                      </p:cBhvr>
                                      <p:tavLst>
                                        <p:tav tm="0">
                                          <p:val>
                                            <p:fltVal val="90"/>
                                          </p:val>
                                        </p:tav>
                                        <p:tav tm="100000">
                                          <p:val>
                                            <p:fltVal val="0"/>
                                          </p:val>
                                        </p:tav>
                                      </p:tavLst>
                                    </p:anim>
                                    <p:animEffect transition="in" filter="fade">
                                      <p:cBhvr>
                                        <p:cTn id="376" dur="1000"/>
                                        <p:tgtEl>
                                          <p:spTgt spid="544"/>
                                        </p:tgtEl>
                                      </p:cBhvr>
                                    </p:animEffect>
                                  </p:childTnLst>
                                </p:cTn>
                              </p:par>
                              <p:par>
                                <p:cTn id="377" presetID="31" presetClass="entr" presetSubtype="0" fill="hold" nodeType="withEffect">
                                  <p:stCondLst>
                                    <p:cond delay="1000"/>
                                  </p:stCondLst>
                                  <p:childTnLst>
                                    <p:set>
                                      <p:cBhvr>
                                        <p:cTn id="378" dur="1" fill="hold">
                                          <p:stCondLst>
                                            <p:cond delay="0"/>
                                          </p:stCondLst>
                                        </p:cTn>
                                        <p:tgtEl>
                                          <p:spTgt spid="547"/>
                                        </p:tgtEl>
                                        <p:attrNameLst>
                                          <p:attrName>style.visibility</p:attrName>
                                        </p:attrNameLst>
                                      </p:cBhvr>
                                      <p:to>
                                        <p:strVal val="visible"/>
                                      </p:to>
                                    </p:set>
                                    <p:anim calcmode="lin" valueType="num">
                                      <p:cBhvr>
                                        <p:cTn id="379" dur="1000" fill="hold"/>
                                        <p:tgtEl>
                                          <p:spTgt spid="547"/>
                                        </p:tgtEl>
                                        <p:attrNameLst>
                                          <p:attrName>ppt_w</p:attrName>
                                        </p:attrNameLst>
                                      </p:cBhvr>
                                      <p:tavLst>
                                        <p:tav tm="0">
                                          <p:val>
                                            <p:fltVal val="0"/>
                                          </p:val>
                                        </p:tav>
                                        <p:tav tm="100000">
                                          <p:val>
                                            <p:strVal val="#ppt_w"/>
                                          </p:val>
                                        </p:tav>
                                      </p:tavLst>
                                    </p:anim>
                                    <p:anim calcmode="lin" valueType="num">
                                      <p:cBhvr>
                                        <p:cTn id="380" dur="1000" fill="hold"/>
                                        <p:tgtEl>
                                          <p:spTgt spid="547"/>
                                        </p:tgtEl>
                                        <p:attrNameLst>
                                          <p:attrName>ppt_h</p:attrName>
                                        </p:attrNameLst>
                                      </p:cBhvr>
                                      <p:tavLst>
                                        <p:tav tm="0">
                                          <p:val>
                                            <p:fltVal val="0"/>
                                          </p:val>
                                        </p:tav>
                                        <p:tav tm="100000">
                                          <p:val>
                                            <p:strVal val="#ppt_h"/>
                                          </p:val>
                                        </p:tav>
                                      </p:tavLst>
                                    </p:anim>
                                    <p:anim calcmode="lin" valueType="num">
                                      <p:cBhvr>
                                        <p:cTn id="381" dur="1000" fill="hold"/>
                                        <p:tgtEl>
                                          <p:spTgt spid="547"/>
                                        </p:tgtEl>
                                        <p:attrNameLst>
                                          <p:attrName>style.rotation</p:attrName>
                                        </p:attrNameLst>
                                      </p:cBhvr>
                                      <p:tavLst>
                                        <p:tav tm="0">
                                          <p:val>
                                            <p:fltVal val="90"/>
                                          </p:val>
                                        </p:tav>
                                        <p:tav tm="100000">
                                          <p:val>
                                            <p:fltVal val="0"/>
                                          </p:val>
                                        </p:tav>
                                      </p:tavLst>
                                    </p:anim>
                                    <p:animEffect transition="in" filter="fade">
                                      <p:cBhvr>
                                        <p:cTn id="382" dur="1000"/>
                                        <p:tgtEl>
                                          <p:spTgt spid="547"/>
                                        </p:tgtEl>
                                      </p:cBhvr>
                                    </p:animEffect>
                                  </p:childTnLst>
                                </p:cTn>
                              </p:par>
                              <p:par>
                                <p:cTn id="383" presetID="31" presetClass="entr" presetSubtype="0" fill="hold" nodeType="withEffect">
                                  <p:stCondLst>
                                    <p:cond delay="500"/>
                                  </p:stCondLst>
                                  <p:childTnLst>
                                    <p:set>
                                      <p:cBhvr>
                                        <p:cTn id="384" dur="1" fill="hold">
                                          <p:stCondLst>
                                            <p:cond delay="0"/>
                                          </p:stCondLst>
                                        </p:cTn>
                                        <p:tgtEl>
                                          <p:spTgt spid="550"/>
                                        </p:tgtEl>
                                        <p:attrNameLst>
                                          <p:attrName>style.visibility</p:attrName>
                                        </p:attrNameLst>
                                      </p:cBhvr>
                                      <p:to>
                                        <p:strVal val="visible"/>
                                      </p:to>
                                    </p:set>
                                    <p:anim calcmode="lin" valueType="num">
                                      <p:cBhvr>
                                        <p:cTn id="385" dur="1000" fill="hold"/>
                                        <p:tgtEl>
                                          <p:spTgt spid="550"/>
                                        </p:tgtEl>
                                        <p:attrNameLst>
                                          <p:attrName>ppt_w</p:attrName>
                                        </p:attrNameLst>
                                      </p:cBhvr>
                                      <p:tavLst>
                                        <p:tav tm="0">
                                          <p:val>
                                            <p:fltVal val="0"/>
                                          </p:val>
                                        </p:tav>
                                        <p:tav tm="100000">
                                          <p:val>
                                            <p:strVal val="#ppt_w"/>
                                          </p:val>
                                        </p:tav>
                                      </p:tavLst>
                                    </p:anim>
                                    <p:anim calcmode="lin" valueType="num">
                                      <p:cBhvr>
                                        <p:cTn id="386" dur="1000" fill="hold"/>
                                        <p:tgtEl>
                                          <p:spTgt spid="550"/>
                                        </p:tgtEl>
                                        <p:attrNameLst>
                                          <p:attrName>ppt_h</p:attrName>
                                        </p:attrNameLst>
                                      </p:cBhvr>
                                      <p:tavLst>
                                        <p:tav tm="0">
                                          <p:val>
                                            <p:fltVal val="0"/>
                                          </p:val>
                                        </p:tav>
                                        <p:tav tm="100000">
                                          <p:val>
                                            <p:strVal val="#ppt_h"/>
                                          </p:val>
                                        </p:tav>
                                      </p:tavLst>
                                    </p:anim>
                                    <p:anim calcmode="lin" valueType="num">
                                      <p:cBhvr>
                                        <p:cTn id="387" dur="1000" fill="hold"/>
                                        <p:tgtEl>
                                          <p:spTgt spid="550"/>
                                        </p:tgtEl>
                                        <p:attrNameLst>
                                          <p:attrName>style.rotation</p:attrName>
                                        </p:attrNameLst>
                                      </p:cBhvr>
                                      <p:tavLst>
                                        <p:tav tm="0">
                                          <p:val>
                                            <p:fltVal val="90"/>
                                          </p:val>
                                        </p:tav>
                                        <p:tav tm="100000">
                                          <p:val>
                                            <p:fltVal val="0"/>
                                          </p:val>
                                        </p:tav>
                                      </p:tavLst>
                                    </p:anim>
                                    <p:animEffect transition="in" filter="fade">
                                      <p:cBhvr>
                                        <p:cTn id="388" dur="1000"/>
                                        <p:tgtEl>
                                          <p:spTgt spid="550"/>
                                        </p:tgtEl>
                                      </p:cBhvr>
                                    </p:animEffect>
                                  </p:childTnLst>
                                </p:cTn>
                              </p:par>
                              <p:par>
                                <p:cTn id="389" presetID="31" presetClass="entr" presetSubtype="0" fill="hold" nodeType="withEffect">
                                  <p:stCondLst>
                                    <p:cond delay="750"/>
                                  </p:stCondLst>
                                  <p:childTnLst>
                                    <p:set>
                                      <p:cBhvr>
                                        <p:cTn id="390" dur="1" fill="hold">
                                          <p:stCondLst>
                                            <p:cond delay="0"/>
                                          </p:stCondLst>
                                        </p:cTn>
                                        <p:tgtEl>
                                          <p:spTgt spid="553"/>
                                        </p:tgtEl>
                                        <p:attrNameLst>
                                          <p:attrName>style.visibility</p:attrName>
                                        </p:attrNameLst>
                                      </p:cBhvr>
                                      <p:to>
                                        <p:strVal val="visible"/>
                                      </p:to>
                                    </p:set>
                                    <p:anim calcmode="lin" valueType="num">
                                      <p:cBhvr>
                                        <p:cTn id="391" dur="1000" fill="hold"/>
                                        <p:tgtEl>
                                          <p:spTgt spid="553"/>
                                        </p:tgtEl>
                                        <p:attrNameLst>
                                          <p:attrName>ppt_w</p:attrName>
                                        </p:attrNameLst>
                                      </p:cBhvr>
                                      <p:tavLst>
                                        <p:tav tm="0">
                                          <p:val>
                                            <p:fltVal val="0"/>
                                          </p:val>
                                        </p:tav>
                                        <p:tav tm="100000">
                                          <p:val>
                                            <p:strVal val="#ppt_w"/>
                                          </p:val>
                                        </p:tav>
                                      </p:tavLst>
                                    </p:anim>
                                    <p:anim calcmode="lin" valueType="num">
                                      <p:cBhvr>
                                        <p:cTn id="392" dur="1000" fill="hold"/>
                                        <p:tgtEl>
                                          <p:spTgt spid="553"/>
                                        </p:tgtEl>
                                        <p:attrNameLst>
                                          <p:attrName>ppt_h</p:attrName>
                                        </p:attrNameLst>
                                      </p:cBhvr>
                                      <p:tavLst>
                                        <p:tav tm="0">
                                          <p:val>
                                            <p:fltVal val="0"/>
                                          </p:val>
                                        </p:tav>
                                        <p:tav tm="100000">
                                          <p:val>
                                            <p:strVal val="#ppt_h"/>
                                          </p:val>
                                        </p:tav>
                                      </p:tavLst>
                                    </p:anim>
                                    <p:anim calcmode="lin" valueType="num">
                                      <p:cBhvr>
                                        <p:cTn id="393" dur="1000" fill="hold"/>
                                        <p:tgtEl>
                                          <p:spTgt spid="553"/>
                                        </p:tgtEl>
                                        <p:attrNameLst>
                                          <p:attrName>style.rotation</p:attrName>
                                        </p:attrNameLst>
                                      </p:cBhvr>
                                      <p:tavLst>
                                        <p:tav tm="0">
                                          <p:val>
                                            <p:fltVal val="90"/>
                                          </p:val>
                                        </p:tav>
                                        <p:tav tm="100000">
                                          <p:val>
                                            <p:fltVal val="0"/>
                                          </p:val>
                                        </p:tav>
                                      </p:tavLst>
                                    </p:anim>
                                    <p:animEffect transition="in" filter="fade">
                                      <p:cBhvr>
                                        <p:cTn id="394" dur="1000"/>
                                        <p:tgtEl>
                                          <p:spTgt spid="553"/>
                                        </p:tgtEl>
                                      </p:cBhvr>
                                    </p:animEffect>
                                  </p:childTnLst>
                                </p:cTn>
                              </p:par>
                              <p:par>
                                <p:cTn id="395" presetID="31" presetClass="entr" presetSubtype="0" fill="hold" nodeType="withEffect">
                                  <p:stCondLst>
                                    <p:cond delay="500"/>
                                  </p:stCondLst>
                                  <p:childTnLst>
                                    <p:set>
                                      <p:cBhvr>
                                        <p:cTn id="396" dur="1" fill="hold">
                                          <p:stCondLst>
                                            <p:cond delay="0"/>
                                          </p:stCondLst>
                                        </p:cTn>
                                        <p:tgtEl>
                                          <p:spTgt spid="556"/>
                                        </p:tgtEl>
                                        <p:attrNameLst>
                                          <p:attrName>style.visibility</p:attrName>
                                        </p:attrNameLst>
                                      </p:cBhvr>
                                      <p:to>
                                        <p:strVal val="visible"/>
                                      </p:to>
                                    </p:set>
                                    <p:anim calcmode="lin" valueType="num">
                                      <p:cBhvr>
                                        <p:cTn id="397" dur="1000" fill="hold"/>
                                        <p:tgtEl>
                                          <p:spTgt spid="556"/>
                                        </p:tgtEl>
                                        <p:attrNameLst>
                                          <p:attrName>ppt_w</p:attrName>
                                        </p:attrNameLst>
                                      </p:cBhvr>
                                      <p:tavLst>
                                        <p:tav tm="0">
                                          <p:val>
                                            <p:fltVal val="0"/>
                                          </p:val>
                                        </p:tav>
                                        <p:tav tm="100000">
                                          <p:val>
                                            <p:strVal val="#ppt_w"/>
                                          </p:val>
                                        </p:tav>
                                      </p:tavLst>
                                    </p:anim>
                                    <p:anim calcmode="lin" valueType="num">
                                      <p:cBhvr>
                                        <p:cTn id="398" dur="1000" fill="hold"/>
                                        <p:tgtEl>
                                          <p:spTgt spid="556"/>
                                        </p:tgtEl>
                                        <p:attrNameLst>
                                          <p:attrName>ppt_h</p:attrName>
                                        </p:attrNameLst>
                                      </p:cBhvr>
                                      <p:tavLst>
                                        <p:tav tm="0">
                                          <p:val>
                                            <p:fltVal val="0"/>
                                          </p:val>
                                        </p:tav>
                                        <p:tav tm="100000">
                                          <p:val>
                                            <p:strVal val="#ppt_h"/>
                                          </p:val>
                                        </p:tav>
                                      </p:tavLst>
                                    </p:anim>
                                    <p:anim calcmode="lin" valueType="num">
                                      <p:cBhvr>
                                        <p:cTn id="399" dur="1000" fill="hold"/>
                                        <p:tgtEl>
                                          <p:spTgt spid="556"/>
                                        </p:tgtEl>
                                        <p:attrNameLst>
                                          <p:attrName>style.rotation</p:attrName>
                                        </p:attrNameLst>
                                      </p:cBhvr>
                                      <p:tavLst>
                                        <p:tav tm="0">
                                          <p:val>
                                            <p:fltVal val="90"/>
                                          </p:val>
                                        </p:tav>
                                        <p:tav tm="100000">
                                          <p:val>
                                            <p:fltVal val="0"/>
                                          </p:val>
                                        </p:tav>
                                      </p:tavLst>
                                    </p:anim>
                                    <p:animEffect transition="in" filter="fade">
                                      <p:cBhvr>
                                        <p:cTn id="400" dur="1000"/>
                                        <p:tgtEl>
                                          <p:spTgt spid="556"/>
                                        </p:tgtEl>
                                      </p:cBhvr>
                                    </p:animEffect>
                                  </p:childTnLst>
                                </p:cTn>
                              </p:par>
                              <p:par>
                                <p:cTn id="401" presetID="31" presetClass="entr" presetSubtype="0" fill="hold" nodeType="withEffect">
                                  <p:stCondLst>
                                    <p:cond delay="500"/>
                                  </p:stCondLst>
                                  <p:childTnLst>
                                    <p:set>
                                      <p:cBhvr>
                                        <p:cTn id="402" dur="1" fill="hold">
                                          <p:stCondLst>
                                            <p:cond delay="0"/>
                                          </p:stCondLst>
                                        </p:cTn>
                                        <p:tgtEl>
                                          <p:spTgt spid="559"/>
                                        </p:tgtEl>
                                        <p:attrNameLst>
                                          <p:attrName>style.visibility</p:attrName>
                                        </p:attrNameLst>
                                      </p:cBhvr>
                                      <p:to>
                                        <p:strVal val="visible"/>
                                      </p:to>
                                    </p:set>
                                    <p:anim calcmode="lin" valueType="num">
                                      <p:cBhvr>
                                        <p:cTn id="403" dur="1000" fill="hold"/>
                                        <p:tgtEl>
                                          <p:spTgt spid="559"/>
                                        </p:tgtEl>
                                        <p:attrNameLst>
                                          <p:attrName>ppt_w</p:attrName>
                                        </p:attrNameLst>
                                      </p:cBhvr>
                                      <p:tavLst>
                                        <p:tav tm="0">
                                          <p:val>
                                            <p:fltVal val="0"/>
                                          </p:val>
                                        </p:tav>
                                        <p:tav tm="100000">
                                          <p:val>
                                            <p:strVal val="#ppt_w"/>
                                          </p:val>
                                        </p:tav>
                                      </p:tavLst>
                                    </p:anim>
                                    <p:anim calcmode="lin" valueType="num">
                                      <p:cBhvr>
                                        <p:cTn id="404" dur="1000" fill="hold"/>
                                        <p:tgtEl>
                                          <p:spTgt spid="559"/>
                                        </p:tgtEl>
                                        <p:attrNameLst>
                                          <p:attrName>ppt_h</p:attrName>
                                        </p:attrNameLst>
                                      </p:cBhvr>
                                      <p:tavLst>
                                        <p:tav tm="0">
                                          <p:val>
                                            <p:fltVal val="0"/>
                                          </p:val>
                                        </p:tav>
                                        <p:tav tm="100000">
                                          <p:val>
                                            <p:strVal val="#ppt_h"/>
                                          </p:val>
                                        </p:tav>
                                      </p:tavLst>
                                    </p:anim>
                                    <p:anim calcmode="lin" valueType="num">
                                      <p:cBhvr>
                                        <p:cTn id="405" dur="1000" fill="hold"/>
                                        <p:tgtEl>
                                          <p:spTgt spid="559"/>
                                        </p:tgtEl>
                                        <p:attrNameLst>
                                          <p:attrName>style.rotation</p:attrName>
                                        </p:attrNameLst>
                                      </p:cBhvr>
                                      <p:tavLst>
                                        <p:tav tm="0">
                                          <p:val>
                                            <p:fltVal val="90"/>
                                          </p:val>
                                        </p:tav>
                                        <p:tav tm="100000">
                                          <p:val>
                                            <p:fltVal val="0"/>
                                          </p:val>
                                        </p:tav>
                                      </p:tavLst>
                                    </p:anim>
                                    <p:animEffect transition="in" filter="fade">
                                      <p:cBhvr>
                                        <p:cTn id="406" dur="1000"/>
                                        <p:tgtEl>
                                          <p:spTgt spid="559"/>
                                        </p:tgtEl>
                                      </p:cBhvr>
                                    </p:animEffect>
                                  </p:childTnLst>
                                </p:cTn>
                              </p:par>
                              <p:par>
                                <p:cTn id="407" presetID="31" presetClass="entr" presetSubtype="0" fill="hold" nodeType="withEffect">
                                  <p:stCondLst>
                                    <p:cond delay="500"/>
                                  </p:stCondLst>
                                  <p:childTnLst>
                                    <p:set>
                                      <p:cBhvr>
                                        <p:cTn id="408" dur="1" fill="hold">
                                          <p:stCondLst>
                                            <p:cond delay="0"/>
                                          </p:stCondLst>
                                        </p:cTn>
                                        <p:tgtEl>
                                          <p:spTgt spid="562"/>
                                        </p:tgtEl>
                                        <p:attrNameLst>
                                          <p:attrName>style.visibility</p:attrName>
                                        </p:attrNameLst>
                                      </p:cBhvr>
                                      <p:to>
                                        <p:strVal val="visible"/>
                                      </p:to>
                                    </p:set>
                                    <p:anim calcmode="lin" valueType="num">
                                      <p:cBhvr>
                                        <p:cTn id="409" dur="1000" fill="hold"/>
                                        <p:tgtEl>
                                          <p:spTgt spid="562"/>
                                        </p:tgtEl>
                                        <p:attrNameLst>
                                          <p:attrName>ppt_w</p:attrName>
                                        </p:attrNameLst>
                                      </p:cBhvr>
                                      <p:tavLst>
                                        <p:tav tm="0">
                                          <p:val>
                                            <p:fltVal val="0"/>
                                          </p:val>
                                        </p:tav>
                                        <p:tav tm="100000">
                                          <p:val>
                                            <p:strVal val="#ppt_w"/>
                                          </p:val>
                                        </p:tav>
                                      </p:tavLst>
                                    </p:anim>
                                    <p:anim calcmode="lin" valueType="num">
                                      <p:cBhvr>
                                        <p:cTn id="410" dur="1000" fill="hold"/>
                                        <p:tgtEl>
                                          <p:spTgt spid="562"/>
                                        </p:tgtEl>
                                        <p:attrNameLst>
                                          <p:attrName>ppt_h</p:attrName>
                                        </p:attrNameLst>
                                      </p:cBhvr>
                                      <p:tavLst>
                                        <p:tav tm="0">
                                          <p:val>
                                            <p:fltVal val="0"/>
                                          </p:val>
                                        </p:tav>
                                        <p:tav tm="100000">
                                          <p:val>
                                            <p:strVal val="#ppt_h"/>
                                          </p:val>
                                        </p:tav>
                                      </p:tavLst>
                                    </p:anim>
                                    <p:anim calcmode="lin" valueType="num">
                                      <p:cBhvr>
                                        <p:cTn id="411" dur="1000" fill="hold"/>
                                        <p:tgtEl>
                                          <p:spTgt spid="562"/>
                                        </p:tgtEl>
                                        <p:attrNameLst>
                                          <p:attrName>style.rotation</p:attrName>
                                        </p:attrNameLst>
                                      </p:cBhvr>
                                      <p:tavLst>
                                        <p:tav tm="0">
                                          <p:val>
                                            <p:fltVal val="90"/>
                                          </p:val>
                                        </p:tav>
                                        <p:tav tm="100000">
                                          <p:val>
                                            <p:fltVal val="0"/>
                                          </p:val>
                                        </p:tav>
                                      </p:tavLst>
                                    </p:anim>
                                    <p:animEffect transition="in" filter="fade">
                                      <p:cBhvr>
                                        <p:cTn id="412" dur="1000"/>
                                        <p:tgtEl>
                                          <p:spTgt spid="562"/>
                                        </p:tgtEl>
                                      </p:cBhvr>
                                    </p:animEffect>
                                  </p:childTnLst>
                                </p:cTn>
                              </p:par>
                              <p:par>
                                <p:cTn id="413" presetID="31" presetClass="entr" presetSubtype="0" fill="hold" nodeType="withEffect">
                                  <p:stCondLst>
                                    <p:cond delay="0"/>
                                  </p:stCondLst>
                                  <p:childTnLst>
                                    <p:set>
                                      <p:cBhvr>
                                        <p:cTn id="414" dur="1" fill="hold">
                                          <p:stCondLst>
                                            <p:cond delay="0"/>
                                          </p:stCondLst>
                                        </p:cTn>
                                        <p:tgtEl>
                                          <p:spTgt spid="565"/>
                                        </p:tgtEl>
                                        <p:attrNameLst>
                                          <p:attrName>style.visibility</p:attrName>
                                        </p:attrNameLst>
                                      </p:cBhvr>
                                      <p:to>
                                        <p:strVal val="visible"/>
                                      </p:to>
                                    </p:set>
                                    <p:anim calcmode="lin" valueType="num">
                                      <p:cBhvr>
                                        <p:cTn id="415" dur="1000" fill="hold"/>
                                        <p:tgtEl>
                                          <p:spTgt spid="565"/>
                                        </p:tgtEl>
                                        <p:attrNameLst>
                                          <p:attrName>ppt_w</p:attrName>
                                        </p:attrNameLst>
                                      </p:cBhvr>
                                      <p:tavLst>
                                        <p:tav tm="0">
                                          <p:val>
                                            <p:fltVal val="0"/>
                                          </p:val>
                                        </p:tav>
                                        <p:tav tm="100000">
                                          <p:val>
                                            <p:strVal val="#ppt_w"/>
                                          </p:val>
                                        </p:tav>
                                      </p:tavLst>
                                    </p:anim>
                                    <p:anim calcmode="lin" valueType="num">
                                      <p:cBhvr>
                                        <p:cTn id="416" dur="1000" fill="hold"/>
                                        <p:tgtEl>
                                          <p:spTgt spid="565"/>
                                        </p:tgtEl>
                                        <p:attrNameLst>
                                          <p:attrName>ppt_h</p:attrName>
                                        </p:attrNameLst>
                                      </p:cBhvr>
                                      <p:tavLst>
                                        <p:tav tm="0">
                                          <p:val>
                                            <p:fltVal val="0"/>
                                          </p:val>
                                        </p:tav>
                                        <p:tav tm="100000">
                                          <p:val>
                                            <p:strVal val="#ppt_h"/>
                                          </p:val>
                                        </p:tav>
                                      </p:tavLst>
                                    </p:anim>
                                    <p:anim calcmode="lin" valueType="num">
                                      <p:cBhvr>
                                        <p:cTn id="417" dur="1000" fill="hold"/>
                                        <p:tgtEl>
                                          <p:spTgt spid="565"/>
                                        </p:tgtEl>
                                        <p:attrNameLst>
                                          <p:attrName>style.rotation</p:attrName>
                                        </p:attrNameLst>
                                      </p:cBhvr>
                                      <p:tavLst>
                                        <p:tav tm="0">
                                          <p:val>
                                            <p:fltVal val="90"/>
                                          </p:val>
                                        </p:tav>
                                        <p:tav tm="100000">
                                          <p:val>
                                            <p:fltVal val="0"/>
                                          </p:val>
                                        </p:tav>
                                      </p:tavLst>
                                    </p:anim>
                                    <p:animEffect transition="in" filter="fade">
                                      <p:cBhvr>
                                        <p:cTn id="418" dur="1000"/>
                                        <p:tgtEl>
                                          <p:spTgt spid="565"/>
                                        </p:tgtEl>
                                      </p:cBhvr>
                                    </p:animEffect>
                                  </p:childTnLst>
                                </p:cTn>
                              </p:par>
                              <p:par>
                                <p:cTn id="419" presetID="31" presetClass="entr" presetSubtype="0" fill="hold" nodeType="withEffect">
                                  <p:stCondLst>
                                    <p:cond delay="1000"/>
                                  </p:stCondLst>
                                  <p:childTnLst>
                                    <p:set>
                                      <p:cBhvr>
                                        <p:cTn id="420" dur="1" fill="hold">
                                          <p:stCondLst>
                                            <p:cond delay="0"/>
                                          </p:stCondLst>
                                        </p:cTn>
                                        <p:tgtEl>
                                          <p:spTgt spid="568"/>
                                        </p:tgtEl>
                                        <p:attrNameLst>
                                          <p:attrName>style.visibility</p:attrName>
                                        </p:attrNameLst>
                                      </p:cBhvr>
                                      <p:to>
                                        <p:strVal val="visible"/>
                                      </p:to>
                                    </p:set>
                                    <p:anim calcmode="lin" valueType="num">
                                      <p:cBhvr>
                                        <p:cTn id="421" dur="1000" fill="hold"/>
                                        <p:tgtEl>
                                          <p:spTgt spid="568"/>
                                        </p:tgtEl>
                                        <p:attrNameLst>
                                          <p:attrName>ppt_w</p:attrName>
                                        </p:attrNameLst>
                                      </p:cBhvr>
                                      <p:tavLst>
                                        <p:tav tm="0">
                                          <p:val>
                                            <p:fltVal val="0"/>
                                          </p:val>
                                        </p:tav>
                                        <p:tav tm="100000">
                                          <p:val>
                                            <p:strVal val="#ppt_w"/>
                                          </p:val>
                                        </p:tav>
                                      </p:tavLst>
                                    </p:anim>
                                    <p:anim calcmode="lin" valueType="num">
                                      <p:cBhvr>
                                        <p:cTn id="422" dur="1000" fill="hold"/>
                                        <p:tgtEl>
                                          <p:spTgt spid="568"/>
                                        </p:tgtEl>
                                        <p:attrNameLst>
                                          <p:attrName>ppt_h</p:attrName>
                                        </p:attrNameLst>
                                      </p:cBhvr>
                                      <p:tavLst>
                                        <p:tav tm="0">
                                          <p:val>
                                            <p:fltVal val="0"/>
                                          </p:val>
                                        </p:tav>
                                        <p:tav tm="100000">
                                          <p:val>
                                            <p:strVal val="#ppt_h"/>
                                          </p:val>
                                        </p:tav>
                                      </p:tavLst>
                                    </p:anim>
                                    <p:anim calcmode="lin" valueType="num">
                                      <p:cBhvr>
                                        <p:cTn id="423" dur="1000" fill="hold"/>
                                        <p:tgtEl>
                                          <p:spTgt spid="568"/>
                                        </p:tgtEl>
                                        <p:attrNameLst>
                                          <p:attrName>style.rotation</p:attrName>
                                        </p:attrNameLst>
                                      </p:cBhvr>
                                      <p:tavLst>
                                        <p:tav tm="0">
                                          <p:val>
                                            <p:fltVal val="90"/>
                                          </p:val>
                                        </p:tav>
                                        <p:tav tm="100000">
                                          <p:val>
                                            <p:fltVal val="0"/>
                                          </p:val>
                                        </p:tav>
                                      </p:tavLst>
                                    </p:anim>
                                    <p:animEffect transition="in" filter="fade">
                                      <p:cBhvr>
                                        <p:cTn id="424" dur="1000"/>
                                        <p:tgtEl>
                                          <p:spTgt spid="568"/>
                                        </p:tgtEl>
                                      </p:cBhvr>
                                    </p:animEffect>
                                  </p:childTnLst>
                                </p:cTn>
                              </p:par>
                              <p:par>
                                <p:cTn id="425" presetID="31" presetClass="entr" presetSubtype="0" fill="hold" nodeType="withEffect">
                                  <p:stCondLst>
                                    <p:cond delay="500"/>
                                  </p:stCondLst>
                                  <p:childTnLst>
                                    <p:set>
                                      <p:cBhvr>
                                        <p:cTn id="426" dur="1" fill="hold">
                                          <p:stCondLst>
                                            <p:cond delay="0"/>
                                          </p:stCondLst>
                                        </p:cTn>
                                        <p:tgtEl>
                                          <p:spTgt spid="571"/>
                                        </p:tgtEl>
                                        <p:attrNameLst>
                                          <p:attrName>style.visibility</p:attrName>
                                        </p:attrNameLst>
                                      </p:cBhvr>
                                      <p:to>
                                        <p:strVal val="visible"/>
                                      </p:to>
                                    </p:set>
                                    <p:anim calcmode="lin" valueType="num">
                                      <p:cBhvr>
                                        <p:cTn id="427" dur="1000" fill="hold"/>
                                        <p:tgtEl>
                                          <p:spTgt spid="571"/>
                                        </p:tgtEl>
                                        <p:attrNameLst>
                                          <p:attrName>ppt_w</p:attrName>
                                        </p:attrNameLst>
                                      </p:cBhvr>
                                      <p:tavLst>
                                        <p:tav tm="0">
                                          <p:val>
                                            <p:fltVal val="0"/>
                                          </p:val>
                                        </p:tav>
                                        <p:tav tm="100000">
                                          <p:val>
                                            <p:strVal val="#ppt_w"/>
                                          </p:val>
                                        </p:tav>
                                      </p:tavLst>
                                    </p:anim>
                                    <p:anim calcmode="lin" valueType="num">
                                      <p:cBhvr>
                                        <p:cTn id="428" dur="1000" fill="hold"/>
                                        <p:tgtEl>
                                          <p:spTgt spid="571"/>
                                        </p:tgtEl>
                                        <p:attrNameLst>
                                          <p:attrName>ppt_h</p:attrName>
                                        </p:attrNameLst>
                                      </p:cBhvr>
                                      <p:tavLst>
                                        <p:tav tm="0">
                                          <p:val>
                                            <p:fltVal val="0"/>
                                          </p:val>
                                        </p:tav>
                                        <p:tav tm="100000">
                                          <p:val>
                                            <p:strVal val="#ppt_h"/>
                                          </p:val>
                                        </p:tav>
                                      </p:tavLst>
                                    </p:anim>
                                    <p:anim calcmode="lin" valueType="num">
                                      <p:cBhvr>
                                        <p:cTn id="429" dur="1000" fill="hold"/>
                                        <p:tgtEl>
                                          <p:spTgt spid="571"/>
                                        </p:tgtEl>
                                        <p:attrNameLst>
                                          <p:attrName>style.rotation</p:attrName>
                                        </p:attrNameLst>
                                      </p:cBhvr>
                                      <p:tavLst>
                                        <p:tav tm="0">
                                          <p:val>
                                            <p:fltVal val="90"/>
                                          </p:val>
                                        </p:tav>
                                        <p:tav tm="100000">
                                          <p:val>
                                            <p:fltVal val="0"/>
                                          </p:val>
                                        </p:tav>
                                      </p:tavLst>
                                    </p:anim>
                                    <p:animEffect transition="in" filter="fade">
                                      <p:cBhvr>
                                        <p:cTn id="430" dur="1000"/>
                                        <p:tgtEl>
                                          <p:spTgt spid="5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ay rectangles"/>
          <p:cNvGrpSpPr/>
          <p:nvPr/>
        </p:nvGrpSpPr>
        <p:grpSpPr>
          <a:xfrm>
            <a:off x="-13640" y="-9819"/>
            <a:ext cx="12219349" cy="6897969"/>
            <a:chOff x="-13640" y="-9819"/>
            <a:chExt cx="12219349" cy="6897969"/>
          </a:xfrm>
        </p:grpSpPr>
        <p:sp>
          <p:nvSpPr>
            <p:cNvPr id="142" name="dark gray rectangle"/>
            <p:cNvSpPr>
              <a:spLocks/>
            </p:cNvSpPr>
            <p:nvPr/>
          </p:nvSpPr>
          <p:spPr bwMode="auto">
            <a:xfrm>
              <a:off x="-13639" y="7938"/>
              <a:ext cx="819150" cy="6858000"/>
            </a:xfrm>
            <a:custGeom>
              <a:avLst/>
              <a:gdLst>
                <a:gd name="T0" fmla="*/ 0 w 516"/>
                <a:gd name="T1" fmla="*/ 4304 h 4304"/>
                <a:gd name="T2" fmla="*/ 0 w 516"/>
                <a:gd name="T3" fmla="*/ 0 h 4304"/>
                <a:gd name="T4" fmla="*/ 516 w 516"/>
                <a:gd name="T5" fmla="*/ 0 h 4304"/>
                <a:gd name="T6" fmla="*/ 516 w 516"/>
                <a:gd name="T7" fmla="*/ 4304 h 4304"/>
                <a:gd name="T8" fmla="*/ 0 w 516"/>
                <a:gd name="T9" fmla="*/ 4304 h 4304"/>
                <a:gd name="T10" fmla="*/ 0 w 516"/>
                <a:gd name="T11" fmla="*/ 4304 h 4304"/>
              </a:gdLst>
              <a:ahLst/>
              <a:cxnLst>
                <a:cxn ang="0">
                  <a:pos x="T0" y="T1"/>
                </a:cxn>
                <a:cxn ang="0">
                  <a:pos x="T2" y="T3"/>
                </a:cxn>
                <a:cxn ang="0">
                  <a:pos x="T4" y="T5"/>
                </a:cxn>
                <a:cxn ang="0">
                  <a:pos x="T6" y="T7"/>
                </a:cxn>
                <a:cxn ang="0">
                  <a:pos x="T8" y="T9"/>
                </a:cxn>
                <a:cxn ang="0">
                  <a:pos x="T10" y="T11"/>
                </a:cxn>
              </a:cxnLst>
              <a:rect l="0" t="0" r="r" b="b"/>
              <a:pathLst>
                <a:path w="516" h="4304">
                  <a:moveTo>
                    <a:pt x="0" y="4304"/>
                  </a:moveTo>
                  <a:lnTo>
                    <a:pt x="0" y="0"/>
                  </a:lnTo>
                  <a:lnTo>
                    <a:pt x="516" y="0"/>
                  </a:lnTo>
                  <a:lnTo>
                    <a:pt x="516" y="4304"/>
                  </a:lnTo>
                  <a:lnTo>
                    <a:pt x="0" y="4304"/>
                  </a:lnTo>
                  <a:lnTo>
                    <a:pt x="0" y="4304"/>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9" name="dark gray rectangle"/>
            <p:cNvSpPr>
              <a:spLocks/>
            </p:cNvSpPr>
            <p:nvPr/>
          </p:nvSpPr>
          <p:spPr bwMode="auto">
            <a:xfrm>
              <a:off x="-13640" y="6065190"/>
              <a:ext cx="12219349" cy="822960"/>
            </a:xfrm>
            <a:custGeom>
              <a:avLst/>
              <a:gdLst>
                <a:gd name="T0" fmla="*/ 5736 w 5736"/>
                <a:gd name="T1" fmla="*/ 502 h 502"/>
                <a:gd name="T2" fmla="*/ 0 w 5736"/>
                <a:gd name="T3" fmla="*/ 502 h 502"/>
                <a:gd name="T4" fmla="*/ 0 w 5736"/>
                <a:gd name="T5" fmla="*/ 0 h 502"/>
                <a:gd name="T6" fmla="*/ 5736 w 5736"/>
                <a:gd name="T7" fmla="*/ 0 h 502"/>
                <a:gd name="T8" fmla="*/ 5736 w 5736"/>
                <a:gd name="T9" fmla="*/ 502 h 502"/>
                <a:gd name="T10" fmla="*/ 5736 w 5736"/>
                <a:gd name="T11" fmla="*/ 502 h 502"/>
              </a:gdLst>
              <a:ahLst/>
              <a:cxnLst>
                <a:cxn ang="0">
                  <a:pos x="T0" y="T1"/>
                </a:cxn>
                <a:cxn ang="0">
                  <a:pos x="T2" y="T3"/>
                </a:cxn>
                <a:cxn ang="0">
                  <a:pos x="T4" y="T5"/>
                </a:cxn>
                <a:cxn ang="0">
                  <a:pos x="T6" y="T7"/>
                </a:cxn>
                <a:cxn ang="0">
                  <a:pos x="T8" y="T9"/>
                </a:cxn>
                <a:cxn ang="0">
                  <a:pos x="T10" y="T11"/>
                </a:cxn>
              </a:cxnLst>
              <a:rect l="0" t="0" r="r" b="b"/>
              <a:pathLst>
                <a:path w="5736" h="502">
                  <a:moveTo>
                    <a:pt x="5736" y="502"/>
                  </a:moveTo>
                  <a:lnTo>
                    <a:pt x="0" y="502"/>
                  </a:lnTo>
                  <a:lnTo>
                    <a:pt x="0" y="0"/>
                  </a:lnTo>
                  <a:lnTo>
                    <a:pt x="5736" y="0"/>
                  </a:lnTo>
                  <a:lnTo>
                    <a:pt x="5736" y="502"/>
                  </a:lnTo>
                  <a:lnTo>
                    <a:pt x="5736" y="502"/>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3" name="dark gray rectangle"/>
            <p:cNvSpPr>
              <a:spLocks/>
            </p:cNvSpPr>
            <p:nvPr/>
          </p:nvSpPr>
          <p:spPr bwMode="auto">
            <a:xfrm>
              <a:off x="11382749" y="7938"/>
              <a:ext cx="822960" cy="6858000"/>
            </a:xfrm>
            <a:custGeom>
              <a:avLst/>
              <a:gdLst>
                <a:gd name="T0" fmla="*/ 516 w 516"/>
                <a:gd name="T1" fmla="*/ 0 h 4304"/>
                <a:gd name="T2" fmla="*/ 516 w 516"/>
                <a:gd name="T3" fmla="*/ 4304 h 4304"/>
                <a:gd name="T4" fmla="*/ 0 w 516"/>
                <a:gd name="T5" fmla="*/ 4304 h 4304"/>
                <a:gd name="T6" fmla="*/ 0 w 516"/>
                <a:gd name="T7" fmla="*/ 0 h 4304"/>
                <a:gd name="T8" fmla="*/ 516 w 516"/>
                <a:gd name="T9" fmla="*/ 0 h 4304"/>
                <a:gd name="T10" fmla="*/ 516 w 516"/>
                <a:gd name="T11" fmla="*/ 0 h 4304"/>
              </a:gdLst>
              <a:ahLst/>
              <a:cxnLst>
                <a:cxn ang="0">
                  <a:pos x="T0" y="T1"/>
                </a:cxn>
                <a:cxn ang="0">
                  <a:pos x="T2" y="T3"/>
                </a:cxn>
                <a:cxn ang="0">
                  <a:pos x="T4" y="T5"/>
                </a:cxn>
                <a:cxn ang="0">
                  <a:pos x="T6" y="T7"/>
                </a:cxn>
                <a:cxn ang="0">
                  <a:pos x="T8" y="T9"/>
                </a:cxn>
                <a:cxn ang="0">
                  <a:pos x="T10" y="T11"/>
                </a:cxn>
              </a:cxnLst>
              <a:rect l="0" t="0" r="r" b="b"/>
              <a:pathLst>
                <a:path w="516" h="4304">
                  <a:moveTo>
                    <a:pt x="516" y="0"/>
                  </a:moveTo>
                  <a:lnTo>
                    <a:pt x="516" y="4304"/>
                  </a:lnTo>
                  <a:lnTo>
                    <a:pt x="0" y="4304"/>
                  </a:lnTo>
                  <a:lnTo>
                    <a:pt x="0" y="0"/>
                  </a:lnTo>
                  <a:lnTo>
                    <a:pt x="516" y="0"/>
                  </a:lnTo>
                  <a:lnTo>
                    <a:pt x="516"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4" name="dark gray rectangle"/>
            <p:cNvSpPr>
              <a:spLocks/>
            </p:cNvSpPr>
            <p:nvPr/>
          </p:nvSpPr>
          <p:spPr bwMode="auto">
            <a:xfrm>
              <a:off x="-13640" y="-9819"/>
              <a:ext cx="12205640" cy="822960"/>
            </a:xfrm>
            <a:custGeom>
              <a:avLst/>
              <a:gdLst>
                <a:gd name="T0" fmla="*/ 0 w 5736"/>
                <a:gd name="T1" fmla="*/ 0 h 502"/>
                <a:gd name="T2" fmla="*/ 5736 w 5736"/>
                <a:gd name="T3" fmla="*/ 0 h 502"/>
                <a:gd name="T4" fmla="*/ 5736 w 5736"/>
                <a:gd name="T5" fmla="*/ 502 h 502"/>
                <a:gd name="T6" fmla="*/ 0 w 5736"/>
                <a:gd name="T7" fmla="*/ 502 h 502"/>
                <a:gd name="T8" fmla="*/ 0 w 5736"/>
                <a:gd name="T9" fmla="*/ 0 h 502"/>
                <a:gd name="T10" fmla="*/ 0 w 5736"/>
                <a:gd name="T11" fmla="*/ 0 h 502"/>
              </a:gdLst>
              <a:ahLst/>
              <a:cxnLst>
                <a:cxn ang="0">
                  <a:pos x="T0" y="T1"/>
                </a:cxn>
                <a:cxn ang="0">
                  <a:pos x="T2" y="T3"/>
                </a:cxn>
                <a:cxn ang="0">
                  <a:pos x="T4" y="T5"/>
                </a:cxn>
                <a:cxn ang="0">
                  <a:pos x="T6" y="T7"/>
                </a:cxn>
                <a:cxn ang="0">
                  <a:pos x="T8" y="T9"/>
                </a:cxn>
                <a:cxn ang="0">
                  <a:pos x="T10" y="T11"/>
                </a:cxn>
              </a:cxnLst>
              <a:rect l="0" t="0" r="r" b="b"/>
              <a:pathLst>
                <a:path w="5736" h="502">
                  <a:moveTo>
                    <a:pt x="0" y="0"/>
                  </a:moveTo>
                  <a:lnTo>
                    <a:pt x="5736" y="0"/>
                  </a:lnTo>
                  <a:lnTo>
                    <a:pt x="5736" y="502"/>
                  </a:lnTo>
                  <a:lnTo>
                    <a:pt x="0" y="502"/>
                  </a:lnTo>
                  <a:lnTo>
                    <a:pt x="0" y="0"/>
                  </a:lnTo>
                  <a:lnTo>
                    <a:pt x="0" y="0"/>
                  </a:ln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36" name="blue star"/>
          <p:cNvGrpSpPr/>
          <p:nvPr/>
        </p:nvGrpSpPr>
        <p:grpSpPr>
          <a:xfrm>
            <a:off x="160339" y="4930777"/>
            <a:ext cx="803275" cy="790575"/>
            <a:chOff x="168275" y="4930776"/>
            <a:chExt cx="803275" cy="790575"/>
          </a:xfrm>
        </p:grpSpPr>
        <p:sp>
          <p:nvSpPr>
            <p:cNvPr id="143" name="blue star"/>
            <p:cNvSpPr>
              <a:spLocks/>
            </p:cNvSpPr>
            <p:nvPr/>
          </p:nvSpPr>
          <p:spPr bwMode="auto">
            <a:xfrm>
              <a:off x="187325" y="4948238"/>
              <a:ext cx="765175" cy="754063"/>
            </a:xfrm>
            <a:custGeom>
              <a:avLst/>
              <a:gdLst>
                <a:gd name="T0" fmla="*/ 174 w 242"/>
                <a:gd name="T1" fmla="*/ 238 h 238"/>
                <a:gd name="T2" fmla="*/ 173 w 242"/>
                <a:gd name="T3" fmla="*/ 238 h 238"/>
                <a:gd name="T4" fmla="*/ 169 w 242"/>
                <a:gd name="T5" fmla="*/ 237 h 238"/>
                <a:gd name="T6" fmla="*/ 108 w 242"/>
                <a:gd name="T7" fmla="*/ 194 h 238"/>
                <a:gd name="T8" fmla="*/ 39 w 242"/>
                <a:gd name="T9" fmla="*/ 220 h 238"/>
                <a:gd name="T10" fmla="*/ 36 w 242"/>
                <a:gd name="T11" fmla="*/ 221 h 238"/>
                <a:gd name="T12" fmla="*/ 30 w 242"/>
                <a:gd name="T13" fmla="*/ 219 h 238"/>
                <a:gd name="T14" fmla="*/ 28 w 242"/>
                <a:gd name="T15" fmla="*/ 210 h 238"/>
                <a:gd name="T16" fmla="*/ 49 w 242"/>
                <a:gd name="T17" fmla="*/ 139 h 238"/>
                <a:gd name="T18" fmla="*/ 3 w 242"/>
                <a:gd name="T19" fmla="*/ 81 h 238"/>
                <a:gd name="T20" fmla="*/ 2 w 242"/>
                <a:gd name="T21" fmla="*/ 72 h 238"/>
                <a:gd name="T22" fmla="*/ 9 w 242"/>
                <a:gd name="T23" fmla="*/ 68 h 238"/>
                <a:gd name="T24" fmla="*/ 83 w 242"/>
                <a:gd name="T25" fmla="*/ 66 h 238"/>
                <a:gd name="T26" fmla="*/ 124 w 242"/>
                <a:gd name="T27" fmla="*/ 4 h 238"/>
                <a:gd name="T28" fmla="*/ 131 w 242"/>
                <a:gd name="T29" fmla="*/ 0 h 238"/>
                <a:gd name="T30" fmla="*/ 132 w 242"/>
                <a:gd name="T31" fmla="*/ 1 h 238"/>
                <a:gd name="T32" fmla="*/ 139 w 242"/>
                <a:gd name="T33" fmla="*/ 6 h 238"/>
                <a:gd name="T34" fmla="*/ 163 w 242"/>
                <a:gd name="T35" fmla="*/ 76 h 238"/>
                <a:gd name="T36" fmla="*/ 235 w 242"/>
                <a:gd name="T37" fmla="*/ 96 h 238"/>
                <a:gd name="T38" fmla="*/ 241 w 242"/>
                <a:gd name="T39" fmla="*/ 102 h 238"/>
                <a:gd name="T40" fmla="*/ 238 w 242"/>
                <a:gd name="T41" fmla="*/ 111 h 238"/>
                <a:gd name="T42" fmla="*/ 179 w 242"/>
                <a:gd name="T43" fmla="*/ 155 h 238"/>
                <a:gd name="T44" fmla="*/ 182 w 242"/>
                <a:gd name="T45" fmla="*/ 229 h 238"/>
                <a:gd name="T46" fmla="*/ 178 w 242"/>
                <a:gd name="T47" fmla="*/ 237 h 238"/>
                <a:gd name="T48" fmla="*/ 174 w 242"/>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38">
                  <a:moveTo>
                    <a:pt x="174" y="238"/>
                  </a:moveTo>
                  <a:cubicBezTo>
                    <a:pt x="173" y="238"/>
                    <a:pt x="173" y="238"/>
                    <a:pt x="173" y="238"/>
                  </a:cubicBezTo>
                  <a:cubicBezTo>
                    <a:pt x="171" y="238"/>
                    <a:pt x="170" y="238"/>
                    <a:pt x="169" y="237"/>
                  </a:cubicBezTo>
                  <a:cubicBezTo>
                    <a:pt x="108" y="194"/>
                    <a:pt x="108" y="194"/>
                    <a:pt x="108" y="194"/>
                  </a:cubicBezTo>
                  <a:cubicBezTo>
                    <a:pt x="39" y="220"/>
                    <a:pt x="39" y="220"/>
                    <a:pt x="39" y="220"/>
                  </a:cubicBezTo>
                  <a:cubicBezTo>
                    <a:pt x="38" y="221"/>
                    <a:pt x="37" y="221"/>
                    <a:pt x="36" y="221"/>
                  </a:cubicBezTo>
                  <a:cubicBezTo>
                    <a:pt x="33" y="221"/>
                    <a:pt x="31" y="220"/>
                    <a:pt x="30" y="219"/>
                  </a:cubicBezTo>
                  <a:cubicBezTo>
                    <a:pt x="28" y="217"/>
                    <a:pt x="27" y="213"/>
                    <a:pt x="28" y="210"/>
                  </a:cubicBezTo>
                  <a:cubicBezTo>
                    <a:pt x="49" y="139"/>
                    <a:pt x="49" y="139"/>
                    <a:pt x="49" y="139"/>
                  </a:cubicBezTo>
                  <a:cubicBezTo>
                    <a:pt x="3" y="81"/>
                    <a:pt x="3" y="81"/>
                    <a:pt x="3" y="81"/>
                  </a:cubicBezTo>
                  <a:cubicBezTo>
                    <a:pt x="1" y="79"/>
                    <a:pt x="0" y="75"/>
                    <a:pt x="2" y="72"/>
                  </a:cubicBezTo>
                  <a:cubicBezTo>
                    <a:pt x="3" y="70"/>
                    <a:pt x="6" y="68"/>
                    <a:pt x="9" y="68"/>
                  </a:cubicBezTo>
                  <a:cubicBezTo>
                    <a:pt x="83" y="66"/>
                    <a:pt x="83" y="66"/>
                    <a:pt x="83" y="66"/>
                  </a:cubicBezTo>
                  <a:cubicBezTo>
                    <a:pt x="124" y="4"/>
                    <a:pt x="124" y="4"/>
                    <a:pt x="124" y="4"/>
                  </a:cubicBezTo>
                  <a:cubicBezTo>
                    <a:pt x="126" y="2"/>
                    <a:pt x="128" y="0"/>
                    <a:pt x="131" y="0"/>
                  </a:cubicBezTo>
                  <a:cubicBezTo>
                    <a:pt x="131" y="0"/>
                    <a:pt x="132" y="1"/>
                    <a:pt x="132" y="1"/>
                  </a:cubicBezTo>
                  <a:cubicBezTo>
                    <a:pt x="135" y="1"/>
                    <a:pt x="138" y="3"/>
                    <a:pt x="139" y="6"/>
                  </a:cubicBezTo>
                  <a:cubicBezTo>
                    <a:pt x="163" y="76"/>
                    <a:pt x="163" y="76"/>
                    <a:pt x="163" y="76"/>
                  </a:cubicBezTo>
                  <a:cubicBezTo>
                    <a:pt x="235" y="96"/>
                    <a:pt x="235" y="96"/>
                    <a:pt x="235" y="96"/>
                  </a:cubicBezTo>
                  <a:cubicBezTo>
                    <a:pt x="238" y="97"/>
                    <a:pt x="240" y="99"/>
                    <a:pt x="241" y="102"/>
                  </a:cubicBezTo>
                  <a:cubicBezTo>
                    <a:pt x="242" y="106"/>
                    <a:pt x="240" y="109"/>
                    <a:pt x="238" y="111"/>
                  </a:cubicBezTo>
                  <a:cubicBezTo>
                    <a:pt x="179" y="155"/>
                    <a:pt x="179" y="155"/>
                    <a:pt x="179" y="155"/>
                  </a:cubicBezTo>
                  <a:cubicBezTo>
                    <a:pt x="182" y="229"/>
                    <a:pt x="182" y="229"/>
                    <a:pt x="182" y="229"/>
                  </a:cubicBezTo>
                  <a:cubicBezTo>
                    <a:pt x="182" y="233"/>
                    <a:pt x="180" y="236"/>
                    <a:pt x="178" y="237"/>
                  </a:cubicBezTo>
                  <a:cubicBezTo>
                    <a:pt x="176" y="238"/>
                    <a:pt x="175" y="238"/>
                    <a:pt x="174" y="238"/>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4" name="star outline"/>
            <p:cNvSpPr>
              <a:spLocks noEditPoints="1"/>
            </p:cNvSpPr>
            <p:nvPr/>
          </p:nvSpPr>
          <p:spPr bwMode="auto">
            <a:xfrm>
              <a:off x="168275" y="4930776"/>
              <a:ext cx="803275" cy="790575"/>
            </a:xfrm>
            <a:custGeom>
              <a:avLst/>
              <a:gdLst>
                <a:gd name="T0" fmla="*/ 137 w 254"/>
                <a:gd name="T1" fmla="*/ 12 h 250"/>
                <a:gd name="T2" fmla="*/ 137 w 254"/>
                <a:gd name="T3" fmla="*/ 12 h 250"/>
                <a:gd name="T4" fmla="*/ 139 w 254"/>
                <a:gd name="T5" fmla="*/ 14 h 250"/>
                <a:gd name="T6" fmla="*/ 165 w 254"/>
                <a:gd name="T7" fmla="*/ 87 h 250"/>
                <a:gd name="T8" fmla="*/ 239 w 254"/>
                <a:gd name="T9" fmla="*/ 108 h 250"/>
                <a:gd name="T10" fmla="*/ 241 w 254"/>
                <a:gd name="T11" fmla="*/ 110 h 250"/>
                <a:gd name="T12" fmla="*/ 240 w 254"/>
                <a:gd name="T13" fmla="*/ 112 h 250"/>
                <a:gd name="T14" fmla="*/ 179 w 254"/>
                <a:gd name="T15" fmla="*/ 159 h 250"/>
                <a:gd name="T16" fmla="*/ 182 w 254"/>
                <a:gd name="T17" fmla="*/ 236 h 250"/>
                <a:gd name="T18" fmla="*/ 181 w 254"/>
                <a:gd name="T19" fmla="*/ 238 h 250"/>
                <a:gd name="T20" fmla="*/ 180 w 254"/>
                <a:gd name="T21" fmla="*/ 238 h 250"/>
                <a:gd name="T22" fmla="*/ 179 w 254"/>
                <a:gd name="T23" fmla="*/ 238 h 250"/>
                <a:gd name="T24" fmla="*/ 178 w 254"/>
                <a:gd name="T25" fmla="*/ 238 h 250"/>
                <a:gd name="T26" fmla="*/ 115 w 254"/>
                <a:gd name="T27" fmla="*/ 194 h 250"/>
                <a:gd name="T28" fmla="*/ 42 w 254"/>
                <a:gd name="T29" fmla="*/ 221 h 250"/>
                <a:gd name="T30" fmla="*/ 42 w 254"/>
                <a:gd name="T31" fmla="*/ 221 h 250"/>
                <a:gd name="T32" fmla="*/ 40 w 254"/>
                <a:gd name="T33" fmla="*/ 220 h 250"/>
                <a:gd name="T34" fmla="*/ 39 w 254"/>
                <a:gd name="T35" fmla="*/ 218 h 250"/>
                <a:gd name="T36" fmla="*/ 62 w 254"/>
                <a:gd name="T37" fmla="*/ 144 h 250"/>
                <a:gd name="T38" fmla="*/ 14 w 254"/>
                <a:gd name="T39" fmla="*/ 84 h 250"/>
                <a:gd name="T40" fmla="*/ 13 w 254"/>
                <a:gd name="T41" fmla="*/ 81 h 250"/>
                <a:gd name="T42" fmla="*/ 15 w 254"/>
                <a:gd name="T43" fmla="*/ 80 h 250"/>
                <a:gd name="T44" fmla="*/ 93 w 254"/>
                <a:gd name="T45" fmla="*/ 78 h 250"/>
                <a:gd name="T46" fmla="*/ 135 w 254"/>
                <a:gd name="T47" fmla="*/ 14 h 250"/>
                <a:gd name="T48" fmla="*/ 137 w 254"/>
                <a:gd name="T49" fmla="*/ 12 h 250"/>
                <a:gd name="T50" fmla="*/ 137 w 254"/>
                <a:gd name="T51" fmla="*/ 0 h 250"/>
                <a:gd name="T52" fmla="*/ 125 w 254"/>
                <a:gd name="T53" fmla="*/ 7 h 250"/>
                <a:gd name="T54" fmla="*/ 86 w 254"/>
                <a:gd name="T55" fmla="*/ 66 h 250"/>
                <a:gd name="T56" fmla="*/ 15 w 254"/>
                <a:gd name="T57" fmla="*/ 68 h 250"/>
                <a:gd name="T58" fmla="*/ 2 w 254"/>
                <a:gd name="T59" fmla="*/ 76 h 250"/>
                <a:gd name="T60" fmla="*/ 4 w 254"/>
                <a:gd name="T61" fmla="*/ 91 h 250"/>
                <a:gd name="T62" fmla="*/ 48 w 254"/>
                <a:gd name="T63" fmla="*/ 146 h 250"/>
                <a:gd name="T64" fmla="*/ 28 w 254"/>
                <a:gd name="T65" fmla="*/ 214 h 250"/>
                <a:gd name="T66" fmla="*/ 32 w 254"/>
                <a:gd name="T67" fmla="*/ 229 h 250"/>
                <a:gd name="T68" fmla="*/ 42 w 254"/>
                <a:gd name="T69" fmla="*/ 233 h 250"/>
                <a:gd name="T70" fmla="*/ 47 w 254"/>
                <a:gd name="T71" fmla="*/ 232 h 250"/>
                <a:gd name="T72" fmla="*/ 113 w 254"/>
                <a:gd name="T73" fmla="*/ 207 h 250"/>
                <a:gd name="T74" fmla="*/ 171 w 254"/>
                <a:gd name="T75" fmla="*/ 248 h 250"/>
                <a:gd name="T76" fmla="*/ 178 w 254"/>
                <a:gd name="T77" fmla="*/ 250 h 250"/>
                <a:gd name="T78" fmla="*/ 180 w 254"/>
                <a:gd name="T79" fmla="*/ 250 h 250"/>
                <a:gd name="T80" fmla="*/ 187 w 254"/>
                <a:gd name="T81" fmla="*/ 248 h 250"/>
                <a:gd name="T82" fmla="*/ 194 w 254"/>
                <a:gd name="T83" fmla="*/ 235 h 250"/>
                <a:gd name="T84" fmla="*/ 191 w 254"/>
                <a:gd name="T85" fmla="*/ 164 h 250"/>
                <a:gd name="T86" fmla="*/ 247 w 254"/>
                <a:gd name="T87" fmla="*/ 121 h 250"/>
                <a:gd name="T88" fmla="*/ 253 w 254"/>
                <a:gd name="T89" fmla="*/ 107 h 250"/>
                <a:gd name="T90" fmla="*/ 242 w 254"/>
                <a:gd name="T91" fmla="*/ 96 h 250"/>
                <a:gd name="T92" fmla="*/ 174 w 254"/>
                <a:gd name="T93" fmla="*/ 77 h 250"/>
                <a:gd name="T94" fmla="*/ 151 w 254"/>
                <a:gd name="T95" fmla="*/ 10 h 250"/>
                <a:gd name="T96" fmla="*/ 139 w 254"/>
                <a:gd name="T97" fmla="*/ 1 h 250"/>
                <a:gd name="T98" fmla="*/ 137 w 254"/>
                <a:gd name="T9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50">
                  <a:moveTo>
                    <a:pt x="137" y="12"/>
                  </a:moveTo>
                  <a:cubicBezTo>
                    <a:pt x="137" y="12"/>
                    <a:pt x="137" y="12"/>
                    <a:pt x="137" y="12"/>
                  </a:cubicBezTo>
                  <a:cubicBezTo>
                    <a:pt x="138" y="13"/>
                    <a:pt x="139" y="13"/>
                    <a:pt x="139" y="14"/>
                  </a:cubicBezTo>
                  <a:cubicBezTo>
                    <a:pt x="165" y="87"/>
                    <a:pt x="165" y="87"/>
                    <a:pt x="165" y="87"/>
                  </a:cubicBezTo>
                  <a:cubicBezTo>
                    <a:pt x="239" y="108"/>
                    <a:pt x="239" y="108"/>
                    <a:pt x="239" y="108"/>
                  </a:cubicBezTo>
                  <a:cubicBezTo>
                    <a:pt x="240" y="108"/>
                    <a:pt x="241" y="109"/>
                    <a:pt x="241" y="110"/>
                  </a:cubicBezTo>
                  <a:cubicBezTo>
                    <a:pt x="241" y="110"/>
                    <a:pt x="241" y="111"/>
                    <a:pt x="240" y="112"/>
                  </a:cubicBezTo>
                  <a:cubicBezTo>
                    <a:pt x="179" y="159"/>
                    <a:pt x="179" y="159"/>
                    <a:pt x="179" y="159"/>
                  </a:cubicBezTo>
                  <a:cubicBezTo>
                    <a:pt x="182" y="236"/>
                    <a:pt x="182" y="236"/>
                    <a:pt x="182" y="236"/>
                  </a:cubicBezTo>
                  <a:cubicBezTo>
                    <a:pt x="182" y="237"/>
                    <a:pt x="182" y="238"/>
                    <a:pt x="181" y="238"/>
                  </a:cubicBezTo>
                  <a:cubicBezTo>
                    <a:pt x="180" y="238"/>
                    <a:pt x="180" y="238"/>
                    <a:pt x="180" y="238"/>
                  </a:cubicBezTo>
                  <a:cubicBezTo>
                    <a:pt x="180" y="238"/>
                    <a:pt x="179" y="238"/>
                    <a:pt x="179" y="238"/>
                  </a:cubicBezTo>
                  <a:cubicBezTo>
                    <a:pt x="179" y="238"/>
                    <a:pt x="179" y="238"/>
                    <a:pt x="178" y="238"/>
                  </a:cubicBezTo>
                  <a:cubicBezTo>
                    <a:pt x="115" y="194"/>
                    <a:pt x="115" y="194"/>
                    <a:pt x="115" y="194"/>
                  </a:cubicBezTo>
                  <a:cubicBezTo>
                    <a:pt x="42" y="221"/>
                    <a:pt x="42" y="221"/>
                    <a:pt x="42" y="221"/>
                  </a:cubicBezTo>
                  <a:cubicBezTo>
                    <a:pt x="42" y="221"/>
                    <a:pt x="42" y="221"/>
                    <a:pt x="42" y="221"/>
                  </a:cubicBezTo>
                  <a:cubicBezTo>
                    <a:pt x="41" y="221"/>
                    <a:pt x="40" y="221"/>
                    <a:pt x="40" y="220"/>
                  </a:cubicBezTo>
                  <a:cubicBezTo>
                    <a:pt x="39" y="220"/>
                    <a:pt x="39" y="219"/>
                    <a:pt x="39" y="218"/>
                  </a:cubicBezTo>
                  <a:cubicBezTo>
                    <a:pt x="62" y="144"/>
                    <a:pt x="62" y="144"/>
                    <a:pt x="62" y="144"/>
                  </a:cubicBezTo>
                  <a:cubicBezTo>
                    <a:pt x="14" y="84"/>
                    <a:pt x="14" y="84"/>
                    <a:pt x="14" y="84"/>
                  </a:cubicBezTo>
                  <a:cubicBezTo>
                    <a:pt x="13" y="83"/>
                    <a:pt x="13" y="82"/>
                    <a:pt x="13" y="81"/>
                  </a:cubicBezTo>
                  <a:cubicBezTo>
                    <a:pt x="14" y="80"/>
                    <a:pt x="14" y="80"/>
                    <a:pt x="15" y="80"/>
                  </a:cubicBezTo>
                  <a:cubicBezTo>
                    <a:pt x="93" y="78"/>
                    <a:pt x="93" y="78"/>
                    <a:pt x="93" y="78"/>
                  </a:cubicBezTo>
                  <a:cubicBezTo>
                    <a:pt x="135" y="14"/>
                    <a:pt x="135" y="14"/>
                    <a:pt x="135" y="14"/>
                  </a:cubicBezTo>
                  <a:cubicBezTo>
                    <a:pt x="136" y="13"/>
                    <a:pt x="136" y="12"/>
                    <a:pt x="137" y="12"/>
                  </a:cubicBezTo>
                  <a:moveTo>
                    <a:pt x="137" y="0"/>
                  </a:moveTo>
                  <a:cubicBezTo>
                    <a:pt x="132" y="0"/>
                    <a:pt x="128" y="3"/>
                    <a:pt x="125" y="7"/>
                  </a:cubicBezTo>
                  <a:cubicBezTo>
                    <a:pt x="86" y="66"/>
                    <a:pt x="86" y="66"/>
                    <a:pt x="86" y="66"/>
                  </a:cubicBezTo>
                  <a:cubicBezTo>
                    <a:pt x="15" y="68"/>
                    <a:pt x="15" y="68"/>
                    <a:pt x="15" y="68"/>
                  </a:cubicBezTo>
                  <a:cubicBezTo>
                    <a:pt x="10" y="68"/>
                    <a:pt x="5" y="71"/>
                    <a:pt x="2" y="76"/>
                  </a:cubicBezTo>
                  <a:cubicBezTo>
                    <a:pt x="0" y="81"/>
                    <a:pt x="1" y="87"/>
                    <a:pt x="4" y="91"/>
                  </a:cubicBezTo>
                  <a:cubicBezTo>
                    <a:pt x="48" y="146"/>
                    <a:pt x="48" y="146"/>
                    <a:pt x="48" y="146"/>
                  </a:cubicBezTo>
                  <a:cubicBezTo>
                    <a:pt x="28" y="214"/>
                    <a:pt x="28" y="214"/>
                    <a:pt x="28" y="214"/>
                  </a:cubicBezTo>
                  <a:cubicBezTo>
                    <a:pt x="26" y="220"/>
                    <a:pt x="28" y="225"/>
                    <a:pt x="32" y="229"/>
                  </a:cubicBezTo>
                  <a:cubicBezTo>
                    <a:pt x="34" y="232"/>
                    <a:pt x="38" y="233"/>
                    <a:pt x="42" y="233"/>
                  </a:cubicBezTo>
                  <a:cubicBezTo>
                    <a:pt x="43" y="233"/>
                    <a:pt x="45" y="233"/>
                    <a:pt x="47" y="232"/>
                  </a:cubicBezTo>
                  <a:cubicBezTo>
                    <a:pt x="113" y="207"/>
                    <a:pt x="113" y="207"/>
                    <a:pt x="113" y="207"/>
                  </a:cubicBezTo>
                  <a:cubicBezTo>
                    <a:pt x="171" y="248"/>
                    <a:pt x="171" y="248"/>
                    <a:pt x="171" y="248"/>
                  </a:cubicBezTo>
                  <a:cubicBezTo>
                    <a:pt x="173" y="249"/>
                    <a:pt x="176" y="250"/>
                    <a:pt x="178" y="250"/>
                  </a:cubicBezTo>
                  <a:cubicBezTo>
                    <a:pt x="179" y="250"/>
                    <a:pt x="179" y="250"/>
                    <a:pt x="180" y="250"/>
                  </a:cubicBezTo>
                  <a:cubicBezTo>
                    <a:pt x="182" y="250"/>
                    <a:pt x="184" y="250"/>
                    <a:pt x="187" y="248"/>
                  </a:cubicBezTo>
                  <a:cubicBezTo>
                    <a:pt x="191" y="246"/>
                    <a:pt x="194" y="241"/>
                    <a:pt x="194" y="235"/>
                  </a:cubicBezTo>
                  <a:cubicBezTo>
                    <a:pt x="191" y="164"/>
                    <a:pt x="191" y="164"/>
                    <a:pt x="191" y="164"/>
                  </a:cubicBezTo>
                  <a:cubicBezTo>
                    <a:pt x="247" y="121"/>
                    <a:pt x="247" y="121"/>
                    <a:pt x="247" y="121"/>
                  </a:cubicBezTo>
                  <a:cubicBezTo>
                    <a:pt x="252" y="118"/>
                    <a:pt x="254" y="113"/>
                    <a:pt x="253" y="107"/>
                  </a:cubicBezTo>
                  <a:cubicBezTo>
                    <a:pt x="252" y="102"/>
                    <a:pt x="248" y="97"/>
                    <a:pt x="242" y="96"/>
                  </a:cubicBezTo>
                  <a:cubicBezTo>
                    <a:pt x="174" y="77"/>
                    <a:pt x="174" y="77"/>
                    <a:pt x="174" y="77"/>
                  </a:cubicBezTo>
                  <a:cubicBezTo>
                    <a:pt x="151" y="10"/>
                    <a:pt x="151" y="10"/>
                    <a:pt x="151" y="10"/>
                  </a:cubicBezTo>
                  <a:cubicBezTo>
                    <a:pt x="149" y="5"/>
                    <a:pt x="144" y="1"/>
                    <a:pt x="139" y="1"/>
                  </a:cubicBezTo>
                  <a:cubicBezTo>
                    <a:pt x="138" y="1"/>
                    <a:pt x="138"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7" name="yellow star"/>
          <p:cNvGrpSpPr/>
          <p:nvPr/>
        </p:nvGrpSpPr>
        <p:grpSpPr>
          <a:xfrm>
            <a:off x="61914" y="4025901"/>
            <a:ext cx="957263" cy="947738"/>
            <a:chOff x="69850" y="4025901"/>
            <a:chExt cx="957263" cy="947738"/>
          </a:xfrm>
        </p:grpSpPr>
        <p:sp>
          <p:nvSpPr>
            <p:cNvPr id="145"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6"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9" name="red star"/>
          <p:cNvGrpSpPr/>
          <p:nvPr/>
        </p:nvGrpSpPr>
        <p:grpSpPr>
          <a:xfrm>
            <a:off x="55563" y="3459163"/>
            <a:ext cx="615950" cy="628650"/>
            <a:chOff x="63500" y="3459163"/>
            <a:chExt cx="615950" cy="628650"/>
          </a:xfrm>
        </p:grpSpPr>
        <p:sp>
          <p:nvSpPr>
            <p:cNvPr id="147"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1" name="orange star"/>
          <p:cNvGrpSpPr/>
          <p:nvPr/>
        </p:nvGrpSpPr>
        <p:grpSpPr>
          <a:xfrm>
            <a:off x="23814" y="2738438"/>
            <a:ext cx="765175" cy="749300"/>
            <a:chOff x="31750" y="2738438"/>
            <a:chExt cx="765175" cy="749300"/>
          </a:xfrm>
        </p:grpSpPr>
        <p:sp>
          <p:nvSpPr>
            <p:cNvPr id="149" name="orange star"/>
            <p:cNvSpPr>
              <a:spLocks/>
            </p:cNvSpPr>
            <p:nvPr/>
          </p:nvSpPr>
          <p:spPr bwMode="auto">
            <a:xfrm>
              <a:off x="53975" y="2757488"/>
              <a:ext cx="723900" cy="711200"/>
            </a:xfrm>
            <a:custGeom>
              <a:avLst/>
              <a:gdLst>
                <a:gd name="T0" fmla="*/ 122 w 229"/>
                <a:gd name="T1" fmla="*/ 225 h 225"/>
                <a:gd name="T2" fmla="*/ 115 w 229"/>
                <a:gd name="T3" fmla="*/ 221 h 225"/>
                <a:gd name="T4" fmla="*/ 78 w 229"/>
                <a:gd name="T5" fmla="*/ 162 h 225"/>
                <a:gd name="T6" fmla="*/ 8 w 229"/>
                <a:gd name="T7" fmla="*/ 159 h 225"/>
                <a:gd name="T8" fmla="*/ 1 w 229"/>
                <a:gd name="T9" fmla="*/ 154 h 225"/>
                <a:gd name="T10" fmla="*/ 2 w 229"/>
                <a:gd name="T11" fmla="*/ 146 h 225"/>
                <a:gd name="T12" fmla="*/ 47 w 229"/>
                <a:gd name="T13" fmla="*/ 92 h 225"/>
                <a:gd name="T14" fmla="*/ 28 w 229"/>
                <a:gd name="T15" fmla="*/ 25 h 225"/>
                <a:gd name="T16" fmla="*/ 30 w 229"/>
                <a:gd name="T17" fmla="*/ 16 h 225"/>
                <a:gd name="T18" fmla="*/ 36 w 229"/>
                <a:gd name="T19" fmla="*/ 14 h 225"/>
                <a:gd name="T20" fmla="*/ 39 w 229"/>
                <a:gd name="T21" fmla="*/ 15 h 225"/>
                <a:gd name="T22" fmla="*/ 104 w 229"/>
                <a:gd name="T23" fmla="*/ 41 h 225"/>
                <a:gd name="T24" fmla="*/ 162 w 229"/>
                <a:gd name="T25" fmla="*/ 2 h 225"/>
                <a:gd name="T26" fmla="*/ 167 w 229"/>
                <a:gd name="T27" fmla="*/ 0 h 225"/>
                <a:gd name="T28" fmla="*/ 171 w 229"/>
                <a:gd name="T29" fmla="*/ 2 h 225"/>
                <a:gd name="T30" fmla="*/ 175 w 229"/>
                <a:gd name="T31" fmla="*/ 9 h 225"/>
                <a:gd name="T32" fmla="*/ 170 w 229"/>
                <a:gd name="T33" fmla="*/ 79 h 225"/>
                <a:gd name="T34" fmla="*/ 225 w 229"/>
                <a:gd name="T35" fmla="*/ 122 h 225"/>
                <a:gd name="T36" fmla="*/ 228 w 229"/>
                <a:gd name="T37" fmla="*/ 131 h 225"/>
                <a:gd name="T38" fmla="*/ 222 w 229"/>
                <a:gd name="T39" fmla="*/ 137 h 225"/>
                <a:gd name="T40" fmla="*/ 154 w 229"/>
                <a:gd name="T41" fmla="*/ 154 h 225"/>
                <a:gd name="T42" fmla="*/ 130 w 229"/>
                <a:gd name="T43" fmla="*/ 220 h 225"/>
                <a:gd name="T44" fmla="*/ 128 w 229"/>
                <a:gd name="T45" fmla="*/ 223 h 225"/>
                <a:gd name="T46" fmla="*/ 123 w 229"/>
                <a:gd name="T47" fmla="*/ 225 h 225"/>
                <a:gd name="T48" fmla="*/ 12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122" y="225"/>
                  </a:moveTo>
                  <a:cubicBezTo>
                    <a:pt x="119" y="225"/>
                    <a:pt x="117" y="224"/>
                    <a:pt x="115" y="221"/>
                  </a:cubicBezTo>
                  <a:cubicBezTo>
                    <a:pt x="78" y="162"/>
                    <a:pt x="78" y="162"/>
                    <a:pt x="78" y="162"/>
                  </a:cubicBezTo>
                  <a:cubicBezTo>
                    <a:pt x="8" y="159"/>
                    <a:pt x="8" y="159"/>
                    <a:pt x="8" y="159"/>
                  </a:cubicBezTo>
                  <a:cubicBezTo>
                    <a:pt x="5" y="159"/>
                    <a:pt x="2" y="157"/>
                    <a:pt x="1" y="154"/>
                  </a:cubicBezTo>
                  <a:cubicBezTo>
                    <a:pt x="0" y="151"/>
                    <a:pt x="0" y="148"/>
                    <a:pt x="2" y="146"/>
                  </a:cubicBezTo>
                  <a:cubicBezTo>
                    <a:pt x="47" y="92"/>
                    <a:pt x="47" y="92"/>
                    <a:pt x="47" y="92"/>
                  </a:cubicBezTo>
                  <a:cubicBezTo>
                    <a:pt x="28" y="25"/>
                    <a:pt x="28" y="25"/>
                    <a:pt x="28" y="25"/>
                  </a:cubicBezTo>
                  <a:cubicBezTo>
                    <a:pt x="27" y="22"/>
                    <a:pt x="28" y="18"/>
                    <a:pt x="30" y="16"/>
                  </a:cubicBezTo>
                  <a:cubicBezTo>
                    <a:pt x="32" y="15"/>
                    <a:pt x="34" y="14"/>
                    <a:pt x="36" y="14"/>
                  </a:cubicBezTo>
                  <a:cubicBezTo>
                    <a:pt x="37" y="14"/>
                    <a:pt x="38" y="14"/>
                    <a:pt x="39" y="15"/>
                  </a:cubicBezTo>
                  <a:cubicBezTo>
                    <a:pt x="104" y="41"/>
                    <a:pt x="104" y="41"/>
                    <a:pt x="104" y="41"/>
                  </a:cubicBezTo>
                  <a:cubicBezTo>
                    <a:pt x="162" y="2"/>
                    <a:pt x="162" y="2"/>
                    <a:pt x="162" y="2"/>
                  </a:cubicBezTo>
                  <a:cubicBezTo>
                    <a:pt x="163" y="1"/>
                    <a:pt x="165" y="0"/>
                    <a:pt x="167" y="0"/>
                  </a:cubicBezTo>
                  <a:cubicBezTo>
                    <a:pt x="168" y="0"/>
                    <a:pt x="170" y="1"/>
                    <a:pt x="171" y="2"/>
                  </a:cubicBezTo>
                  <a:cubicBezTo>
                    <a:pt x="174" y="3"/>
                    <a:pt x="175" y="6"/>
                    <a:pt x="175" y="9"/>
                  </a:cubicBezTo>
                  <a:cubicBezTo>
                    <a:pt x="170" y="79"/>
                    <a:pt x="170" y="79"/>
                    <a:pt x="170" y="79"/>
                  </a:cubicBezTo>
                  <a:cubicBezTo>
                    <a:pt x="225" y="122"/>
                    <a:pt x="225" y="122"/>
                    <a:pt x="225" y="122"/>
                  </a:cubicBezTo>
                  <a:cubicBezTo>
                    <a:pt x="228" y="124"/>
                    <a:pt x="229" y="127"/>
                    <a:pt x="228" y="131"/>
                  </a:cubicBezTo>
                  <a:cubicBezTo>
                    <a:pt x="228" y="134"/>
                    <a:pt x="225" y="136"/>
                    <a:pt x="222" y="137"/>
                  </a:cubicBezTo>
                  <a:cubicBezTo>
                    <a:pt x="154" y="154"/>
                    <a:pt x="154" y="154"/>
                    <a:pt x="154" y="154"/>
                  </a:cubicBezTo>
                  <a:cubicBezTo>
                    <a:pt x="130" y="220"/>
                    <a:pt x="130" y="220"/>
                    <a:pt x="130" y="220"/>
                  </a:cubicBezTo>
                  <a:cubicBezTo>
                    <a:pt x="130" y="221"/>
                    <a:pt x="129" y="222"/>
                    <a:pt x="128" y="223"/>
                  </a:cubicBezTo>
                  <a:cubicBezTo>
                    <a:pt x="126" y="224"/>
                    <a:pt x="125" y="225"/>
                    <a:pt x="123" y="225"/>
                  </a:cubicBezTo>
                  <a:cubicBezTo>
                    <a:pt x="123" y="225"/>
                    <a:pt x="122" y="225"/>
                    <a:pt x="12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0" name="star outline"/>
            <p:cNvSpPr>
              <a:spLocks noEditPoints="1"/>
            </p:cNvSpPr>
            <p:nvPr/>
          </p:nvSpPr>
          <p:spPr bwMode="auto">
            <a:xfrm>
              <a:off x="31750" y="2738438"/>
              <a:ext cx="765175" cy="749300"/>
            </a:xfrm>
            <a:custGeom>
              <a:avLst/>
              <a:gdLst>
                <a:gd name="T0" fmla="*/ 174 w 242"/>
                <a:gd name="T1" fmla="*/ 12 h 237"/>
                <a:gd name="T2" fmla="*/ 175 w 242"/>
                <a:gd name="T3" fmla="*/ 13 h 237"/>
                <a:gd name="T4" fmla="*/ 176 w 242"/>
                <a:gd name="T5" fmla="*/ 15 h 237"/>
                <a:gd name="T6" fmla="*/ 171 w 242"/>
                <a:gd name="T7" fmla="*/ 88 h 237"/>
                <a:gd name="T8" fmla="*/ 228 w 242"/>
                <a:gd name="T9" fmla="*/ 133 h 237"/>
                <a:gd name="T10" fmla="*/ 229 w 242"/>
                <a:gd name="T11" fmla="*/ 135 h 237"/>
                <a:gd name="T12" fmla="*/ 228 w 242"/>
                <a:gd name="T13" fmla="*/ 137 h 237"/>
                <a:gd name="T14" fmla="*/ 157 w 242"/>
                <a:gd name="T15" fmla="*/ 155 h 237"/>
                <a:gd name="T16" fmla="*/ 131 w 242"/>
                <a:gd name="T17" fmla="*/ 224 h 237"/>
                <a:gd name="T18" fmla="*/ 131 w 242"/>
                <a:gd name="T19" fmla="*/ 224 h 237"/>
                <a:gd name="T20" fmla="*/ 130 w 242"/>
                <a:gd name="T21" fmla="*/ 225 h 237"/>
                <a:gd name="T22" fmla="*/ 129 w 242"/>
                <a:gd name="T23" fmla="*/ 225 h 237"/>
                <a:gd name="T24" fmla="*/ 127 w 242"/>
                <a:gd name="T25" fmla="*/ 224 h 237"/>
                <a:gd name="T26" fmla="*/ 88 w 242"/>
                <a:gd name="T27" fmla="*/ 162 h 237"/>
                <a:gd name="T28" fmla="*/ 15 w 242"/>
                <a:gd name="T29" fmla="*/ 159 h 237"/>
                <a:gd name="T30" fmla="*/ 13 w 242"/>
                <a:gd name="T31" fmla="*/ 158 h 237"/>
                <a:gd name="T32" fmla="*/ 14 w 242"/>
                <a:gd name="T33" fmla="*/ 155 h 237"/>
                <a:gd name="T34" fmla="*/ 60 w 242"/>
                <a:gd name="T35" fmla="*/ 99 h 237"/>
                <a:gd name="T36" fmla="*/ 41 w 242"/>
                <a:gd name="T37" fmla="*/ 29 h 237"/>
                <a:gd name="T38" fmla="*/ 41 w 242"/>
                <a:gd name="T39" fmla="*/ 27 h 237"/>
                <a:gd name="T40" fmla="*/ 43 w 242"/>
                <a:gd name="T41" fmla="*/ 26 h 237"/>
                <a:gd name="T42" fmla="*/ 44 w 242"/>
                <a:gd name="T43" fmla="*/ 26 h 237"/>
                <a:gd name="T44" fmla="*/ 112 w 242"/>
                <a:gd name="T45" fmla="*/ 53 h 237"/>
                <a:gd name="T46" fmla="*/ 172 w 242"/>
                <a:gd name="T47" fmla="*/ 13 h 237"/>
                <a:gd name="T48" fmla="*/ 174 w 242"/>
                <a:gd name="T49" fmla="*/ 12 h 237"/>
                <a:gd name="T50" fmla="*/ 174 w 242"/>
                <a:gd name="T51" fmla="*/ 0 h 237"/>
                <a:gd name="T52" fmla="*/ 166 w 242"/>
                <a:gd name="T53" fmla="*/ 3 h 237"/>
                <a:gd name="T54" fmla="*/ 110 w 242"/>
                <a:gd name="T55" fmla="*/ 40 h 237"/>
                <a:gd name="T56" fmla="*/ 48 w 242"/>
                <a:gd name="T57" fmla="*/ 15 h 237"/>
                <a:gd name="T58" fmla="*/ 43 w 242"/>
                <a:gd name="T59" fmla="*/ 14 h 237"/>
                <a:gd name="T60" fmla="*/ 33 w 242"/>
                <a:gd name="T61" fmla="*/ 18 h 237"/>
                <a:gd name="T62" fmla="*/ 29 w 242"/>
                <a:gd name="T63" fmla="*/ 32 h 237"/>
                <a:gd name="T64" fmla="*/ 47 w 242"/>
                <a:gd name="T65" fmla="*/ 96 h 237"/>
                <a:gd name="T66" fmla="*/ 5 w 242"/>
                <a:gd name="T67" fmla="*/ 148 h 237"/>
                <a:gd name="T68" fmla="*/ 2 w 242"/>
                <a:gd name="T69" fmla="*/ 163 h 237"/>
                <a:gd name="T70" fmla="*/ 15 w 242"/>
                <a:gd name="T71" fmla="*/ 171 h 237"/>
                <a:gd name="T72" fmla="*/ 82 w 242"/>
                <a:gd name="T73" fmla="*/ 174 h 237"/>
                <a:gd name="T74" fmla="*/ 117 w 242"/>
                <a:gd name="T75" fmla="*/ 230 h 237"/>
                <a:gd name="T76" fmla="*/ 129 w 242"/>
                <a:gd name="T77" fmla="*/ 237 h 237"/>
                <a:gd name="T78" fmla="*/ 131 w 242"/>
                <a:gd name="T79" fmla="*/ 237 h 237"/>
                <a:gd name="T80" fmla="*/ 139 w 242"/>
                <a:gd name="T81" fmla="*/ 233 h 237"/>
                <a:gd name="T82" fmla="*/ 139 w 242"/>
                <a:gd name="T83" fmla="*/ 233 h 237"/>
                <a:gd name="T84" fmla="*/ 143 w 242"/>
                <a:gd name="T85" fmla="*/ 228 h 237"/>
                <a:gd name="T86" fmla="*/ 166 w 242"/>
                <a:gd name="T87" fmla="*/ 165 h 237"/>
                <a:gd name="T88" fmla="*/ 231 w 242"/>
                <a:gd name="T89" fmla="*/ 149 h 237"/>
                <a:gd name="T90" fmla="*/ 241 w 242"/>
                <a:gd name="T91" fmla="*/ 138 h 237"/>
                <a:gd name="T92" fmla="*/ 236 w 242"/>
                <a:gd name="T93" fmla="*/ 124 h 237"/>
                <a:gd name="T94" fmla="*/ 184 w 242"/>
                <a:gd name="T95" fmla="*/ 82 h 237"/>
                <a:gd name="T96" fmla="*/ 188 w 242"/>
                <a:gd name="T97" fmla="*/ 16 h 237"/>
                <a:gd name="T98" fmla="*/ 181 w 242"/>
                <a:gd name="T99" fmla="*/ 2 h 237"/>
                <a:gd name="T100" fmla="*/ 174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74" y="12"/>
                  </a:moveTo>
                  <a:cubicBezTo>
                    <a:pt x="174" y="12"/>
                    <a:pt x="174" y="12"/>
                    <a:pt x="175" y="13"/>
                  </a:cubicBezTo>
                  <a:cubicBezTo>
                    <a:pt x="176" y="13"/>
                    <a:pt x="176" y="14"/>
                    <a:pt x="176" y="15"/>
                  </a:cubicBezTo>
                  <a:cubicBezTo>
                    <a:pt x="171" y="88"/>
                    <a:pt x="171" y="88"/>
                    <a:pt x="171" y="88"/>
                  </a:cubicBezTo>
                  <a:cubicBezTo>
                    <a:pt x="228" y="133"/>
                    <a:pt x="228" y="133"/>
                    <a:pt x="228" y="133"/>
                  </a:cubicBezTo>
                  <a:cubicBezTo>
                    <a:pt x="229" y="134"/>
                    <a:pt x="229" y="134"/>
                    <a:pt x="229" y="135"/>
                  </a:cubicBezTo>
                  <a:cubicBezTo>
                    <a:pt x="229" y="136"/>
                    <a:pt x="228" y="137"/>
                    <a:pt x="228" y="137"/>
                  </a:cubicBezTo>
                  <a:cubicBezTo>
                    <a:pt x="157" y="155"/>
                    <a:pt x="157" y="155"/>
                    <a:pt x="157" y="155"/>
                  </a:cubicBezTo>
                  <a:cubicBezTo>
                    <a:pt x="131" y="224"/>
                    <a:pt x="131" y="224"/>
                    <a:pt x="131" y="224"/>
                  </a:cubicBezTo>
                  <a:cubicBezTo>
                    <a:pt x="131" y="224"/>
                    <a:pt x="131" y="224"/>
                    <a:pt x="131" y="224"/>
                  </a:cubicBezTo>
                  <a:cubicBezTo>
                    <a:pt x="130" y="225"/>
                    <a:pt x="130" y="225"/>
                    <a:pt x="130" y="225"/>
                  </a:cubicBezTo>
                  <a:cubicBezTo>
                    <a:pt x="129" y="225"/>
                    <a:pt x="129" y="225"/>
                    <a:pt x="129" y="225"/>
                  </a:cubicBezTo>
                  <a:cubicBezTo>
                    <a:pt x="129" y="225"/>
                    <a:pt x="128" y="225"/>
                    <a:pt x="127" y="224"/>
                  </a:cubicBezTo>
                  <a:cubicBezTo>
                    <a:pt x="88" y="162"/>
                    <a:pt x="88" y="162"/>
                    <a:pt x="88" y="162"/>
                  </a:cubicBezTo>
                  <a:cubicBezTo>
                    <a:pt x="15" y="159"/>
                    <a:pt x="15" y="159"/>
                    <a:pt x="15" y="159"/>
                  </a:cubicBezTo>
                  <a:cubicBezTo>
                    <a:pt x="15" y="159"/>
                    <a:pt x="14" y="159"/>
                    <a:pt x="13" y="158"/>
                  </a:cubicBezTo>
                  <a:cubicBezTo>
                    <a:pt x="13" y="157"/>
                    <a:pt x="13" y="156"/>
                    <a:pt x="14" y="155"/>
                  </a:cubicBezTo>
                  <a:cubicBezTo>
                    <a:pt x="60" y="99"/>
                    <a:pt x="60" y="99"/>
                    <a:pt x="60" y="99"/>
                  </a:cubicBezTo>
                  <a:cubicBezTo>
                    <a:pt x="41" y="29"/>
                    <a:pt x="41" y="29"/>
                    <a:pt x="41" y="29"/>
                  </a:cubicBezTo>
                  <a:cubicBezTo>
                    <a:pt x="40" y="28"/>
                    <a:pt x="41" y="27"/>
                    <a:pt x="41" y="27"/>
                  </a:cubicBezTo>
                  <a:cubicBezTo>
                    <a:pt x="42" y="26"/>
                    <a:pt x="42" y="26"/>
                    <a:pt x="43" y="26"/>
                  </a:cubicBezTo>
                  <a:cubicBezTo>
                    <a:pt x="43" y="26"/>
                    <a:pt x="44" y="26"/>
                    <a:pt x="44" y="26"/>
                  </a:cubicBezTo>
                  <a:cubicBezTo>
                    <a:pt x="112" y="53"/>
                    <a:pt x="112" y="53"/>
                    <a:pt x="112" y="53"/>
                  </a:cubicBezTo>
                  <a:cubicBezTo>
                    <a:pt x="172" y="13"/>
                    <a:pt x="172" y="13"/>
                    <a:pt x="172" y="13"/>
                  </a:cubicBezTo>
                  <a:cubicBezTo>
                    <a:pt x="173" y="13"/>
                    <a:pt x="173" y="12"/>
                    <a:pt x="174" y="12"/>
                  </a:cubicBezTo>
                  <a:moveTo>
                    <a:pt x="174" y="0"/>
                  </a:moveTo>
                  <a:cubicBezTo>
                    <a:pt x="171" y="0"/>
                    <a:pt x="168" y="1"/>
                    <a:pt x="166" y="3"/>
                  </a:cubicBezTo>
                  <a:cubicBezTo>
                    <a:pt x="110" y="40"/>
                    <a:pt x="110" y="40"/>
                    <a:pt x="110" y="40"/>
                  </a:cubicBezTo>
                  <a:cubicBezTo>
                    <a:pt x="48" y="15"/>
                    <a:pt x="48" y="15"/>
                    <a:pt x="48" y="15"/>
                  </a:cubicBezTo>
                  <a:cubicBezTo>
                    <a:pt x="47" y="14"/>
                    <a:pt x="45" y="14"/>
                    <a:pt x="43" y="14"/>
                  </a:cubicBezTo>
                  <a:cubicBezTo>
                    <a:pt x="39" y="14"/>
                    <a:pt x="36" y="15"/>
                    <a:pt x="33" y="18"/>
                  </a:cubicBezTo>
                  <a:cubicBezTo>
                    <a:pt x="29" y="21"/>
                    <a:pt x="28" y="27"/>
                    <a:pt x="29" y="32"/>
                  </a:cubicBezTo>
                  <a:cubicBezTo>
                    <a:pt x="47" y="96"/>
                    <a:pt x="47" y="96"/>
                    <a:pt x="47" y="96"/>
                  </a:cubicBezTo>
                  <a:cubicBezTo>
                    <a:pt x="5" y="148"/>
                    <a:pt x="5" y="148"/>
                    <a:pt x="5" y="148"/>
                  </a:cubicBezTo>
                  <a:cubicBezTo>
                    <a:pt x="1" y="152"/>
                    <a:pt x="0" y="158"/>
                    <a:pt x="2" y="163"/>
                  </a:cubicBezTo>
                  <a:cubicBezTo>
                    <a:pt x="5" y="168"/>
                    <a:pt x="10" y="171"/>
                    <a:pt x="15" y="171"/>
                  </a:cubicBezTo>
                  <a:cubicBezTo>
                    <a:pt x="82" y="174"/>
                    <a:pt x="82" y="174"/>
                    <a:pt x="82" y="174"/>
                  </a:cubicBezTo>
                  <a:cubicBezTo>
                    <a:pt x="117" y="230"/>
                    <a:pt x="117" y="230"/>
                    <a:pt x="117" y="230"/>
                  </a:cubicBezTo>
                  <a:cubicBezTo>
                    <a:pt x="120" y="235"/>
                    <a:pt x="124" y="237"/>
                    <a:pt x="129" y="237"/>
                  </a:cubicBezTo>
                  <a:cubicBezTo>
                    <a:pt x="130" y="237"/>
                    <a:pt x="130" y="237"/>
                    <a:pt x="131" y="237"/>
                  </a:cubicBezTo>
                  <a:cubicBezTo>
                    <a:pt x="134" y="237"/>
                    <a:pt x="136" y="235"/>
                    <a:pt x="139" y="233"/>
                  </a:cubicBezTo>
                  <a:cubicBezTo>
                    <a:pt x="139" y="233"/>
                    <a:pt x="139" y="233"/>
                    <a:pt x="139" y="233"/>
                  </a:cubicBezTo>
                  <a:cubicBezTo>
                    <a:pt x="141" y="232"/>
                    <a:pt x="142" y="230"/>
                    <a:pt x="143" y="228"/>
                  </a:cubicBezTo>
                  <a:cubicBezTo>
                    <a:pt x="166" y="165"/>
                    <a:pt x="166" y="165"/>
                    <a:pt x="166" y="165"/>
                  </a:cubicBezTo>
                  <a:cubicBezTo>
                    <a:pt x="231" y="149"/>
                    <a:pt x="231" y="149"/>
                    <a:pt x="231" y="149"/>
                  </a:cubicBezTo>
                  <a:cubicBezTo>
                    <a:pt x="236" y="147"/>
                    <a:pt x="240" y="143"/>
                    <a:pt x="241" y="138"/>
                  </a:cubicBezTo>
                  <a:cubicBezTo>
                    <a:pt x="242" y="133"/>
                    <a:pt x="240" y="127"/>
                    <a:pt x="236" y="124"/>
                  </a:cubicBezTo>
                  <a:cubicBezTo>
                    <a:pt x="184" y="82"/>
                    <a:pt x="184" y="82"/>
                    <a:pt x="184" y="82"/>
                  </a:cubicBezTo>
                  <a:cubicBezTo>
                    <a:pt x="188" y="16"/>
                    <a:pt x="188" y="16"/>
                    <a:pt x="188" y="16"/>
                  </a:cubicBezTo>
                  <a:cubicBezTo>
                    <a:pt x="188" y="10"/>
                    <a:pt x="186" y="5"/>
                    <a:pt x="181" y="2"/>
                  </a:cubicBezTo>
                  <a:cubicBezTo>
                    <a:pt x="179" y="1"/>
                    <a:pt x="176"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0" name="blue star"/>
          <p:cNvGrpSpPr/>
          <p:nvPr/>
        </p:nvGrpSpPr>
        <p:grpSpPr>
          <a:xfrm>
            <a:off x="608013" y="3259139"/>
            <a:ext cx="414338" cy="430213"/>
            <a:chOff x="615950" y="3259138"/>
            <a:chExt cx="414338" cy="430213"/>
          </a:xfrm>
        </p:grpSpPr>
        <p:sp>
          <p:nvSpPr>
            <p:cNvPr id="151" name="blue star"/>
            <p:cNvSpPr>
              <a:spLocks/>
            </p:cNvSpPr>
            <p:nvPr/>
          </p:nvSpPr>
          <p:spPr bwMode="auto">
            <a:xfrm>
              <a:off x="635000" y="3278188"/>
              <a:ext cx="376238" cy="392113"/>
            </a:xfrm>
            <a:custGeom>
              <a:avLst/>
              <a:gdLst>
                <a:gd name="T0" fmla="*/ 46 w 119"/>
                <a:gd name="T1" fmla="*/ 124 h 124"/>
                <a:gd name="T2" fmla="*/ 44 w 119"/>
                <a:gd name="T3" fmla="*/ 123 h 124"/>
                <a:gd name="T4" fmla="*/ 39 w 119"/>
                <a:gd name="T5" fmla="*/ 117 h 124"/>
                <a:gd name="T6" fmla="*/ 35 w 119"/>
                <a:gd name="T7" fmla="*/ 83 h 124"/>
                <a:gd name="T8" fmla="*/ 4 w 119"/>
                <a:gd name="T9" fmla="*/ 68 h 124"/>
                <a:gd name="T10" fmla="*/ 0 w 119"/>
                <a:gd name="T11" fmla="*/ 62 h 124"/>
                <a:gd name="T12" fmla="*/ 4 w 119"/>
                <a:gd name="T13" fmla="*/ 55 h 124"/>
                <a:gd name="T14" fmla="*/ 35 w 119"/>
                <a:gd name="T15" fmla="*/ 40 h 124"/>
                <a:gd name="T16" fmla="*/ 40 w 119"/>
                <a:gd name="T17" fmla="*/ 6 h 124"/>
                <a:gd name="T18" fmla="*/ 45 w 119"/>
                <a:gd name="T19" fmla="*/ 1 h 124"/>
                <a:gd name="T20" fmla="*/ 47 w 119"/>
                <a:gd name="T21" fmla="*/ 0 h 124"/>
                <a:gd name="T22" fmla="*/ 53 w 119"/>
                <a:gd name="T23" fmla="*/ 3 h 124"/>
                <a:gd name="T24" fmla="*/ 76 w 119"/>
                <a:gd name="T25" fmla="*/ 27 h 124"/>
                <a:gd name="T26" fmla="*/ 110 w 119"/>
                <a:gd name="T27" fmla="*/ 22 h 124"/>
                <a:gd name="T28" fmla="*/ 111 w 119"/>
                <a:gd name="T29" fmla="*/ 22 h 124"/>
                <a:gd name="T30" fmla="*/ 117 w 119"/>
                <a:gd name="T31" fmla="*/ 25 h 124"/>
                <a:gd name="T32" fmla="*/ 117 w 119"/>
                <a:gd name="T33" fmla="*/ 32 h 124"/>
                <a:gd name="T34" fmla="*/ 101 w 119"/>
                <a:gd name="T35" fmla="*/ 63 h 124"/>
                <a:gd name="T36" fmla="*/ 117 w 119"/>
                <a:gd name="T37" fmla="*/ 93 h 124"/>
                <a:gd name="T38" fmla="*/ 116 w 119"/>
                <a:gd name="T39" fmla="*/ 101 h 124"/>
                <a:gd name="T40" fmla="*/ 113 w 119"/>
                <a:gd name="T41" fmla="*/ 103 h 124"/>
                <a:gd name="T42" fmla="*/ 110 w 119"/>
                <a:gd name="T43" fmla="*/ 104 h 124"/>
                <a:gd name="T44" fmla="*/ 109 w 119"/>
                <a:gd name="T45" fmla="*/ 103 h 124"/>
                <a:gd name="T46" fmla="*/ 75 w 119"/>
                <a:gd name="T47" fmla="*/ 97 h 124"/>
                <a:gd name="T48" fmla="*/ 51 w 119"/>
                <a:gd name="T49" fmla="*/ 122 h 124"/>
                <a:gd name="T50" fmla="*/ 46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46" y="124"/>
                  </a:moveTo>
                  <a:cubicBezTo>
                    <a:pt x="46" y="124"/>
                    <a:pt x="45" y="123"/>
                    <a:pt x="44" y="123"/>
                  </a:cubicBezTo>
                  <a:cubicBezTo>
                    <a:pt x="41" y="122"/>
                    <a:pt x="39" y="120"/>
                    <a:pt x="39" y="117"/>
                  </a:cubicBezTo>
                  <a:cubicBezTo>
                    <a:pt x="35" y="83"/>
                    <a:pt x="35" y="83"/>
                    <a:pt x="35" y="83"/>
                  </a:cubicBezTo>
                  <a:cubicBezTo>
                    <a:pt x="4" y="68"/>
                    <a:pt x="4" y="68"/>
                    <a:pt x="4" y="68"/>
                  </a:cubicBezTo>
                  <a:cubicBezTo>
                    <a:pt x="2" y="67"/>
                    <a:pt x="0" y="64"/>
                    <a:pt x="0" y="62"/>
                  </a:cubicBezTo>
                  <a:cubicBezTo>
                    <a:pt x="0" y="59"/>
                    <a:pt x="2" y="56"/>
                    <a:pt x="4" y="55"/>
                  </a:cubicBezTo>
                  <a:cubicBezTo>
                    <a:pt x="35" y="40"/>
                    <a:pt x="35" y="40"/>
                    <a:pt x="35" y="40"/>
                  </a:cubicBezTo>
                  <a:cubicBezTo>
                    <a:pt x="40" y="6"/>
                    <a:pt x="40" y="6"/>
                    <a:pt x="40" y="6"/>
                  </a:cubicBezTo>
                  <a:cubicBezTo>
                    <a:pt x="41" y="4"/>
                    <a:pt x="43" y="2"/>
                    <a:pt x="45" y="1"/>
                  </a:cubicBezTo>
                  <a:cubicBezTo>
                    <a:pt x="46" y="1"/>
                    <a:pt x="47" y="0"/>
                    <a:pt x="47" y="0"/>
                  </a:cubicBezTo>
                  <a:cubicBezTo>
                    <a:pt x="49" y="0"/>
                    <a:pt x="51" y="1"/>
                    <a:pt x="53" y="3"/>
                  </a:cubicBezTo>
                  <a:cubicBezTo>
                    <a:pt x="76" y="27"/>
                    <a:pt x="76" y="27"/>
                    <a:pt x="76" y="27"/>
                  </a:cubicBezTo>
                  <a:cubicBezTo>
                    <a:pt x="110" y="22"/>
                    <a:pt x="110" y="22"/>
                    <a:pt x="110" y="22"/>
                  </a:cubicBezTo>
                  <a:cubicBezTo>
                    <a:pt x="110" y="22"/>
                    <a:pt x="111" y="22"/>
                    <a:pt x="111" y="22"/>
                  </a:cubicBezTo>
                  <a:cubicBezTo>
                    <a:pt x="113" y="22"/>
                    <a:pt x="116" y="23"/>
                    <a:pt x="117" y="25"/>
                  </a:cubicBezTo>
                  <a:cubicBezTo>
                    <a:pt x="119" y="27"/>
                    <a:pt x="119" y="30"/>
                    <a:pt x="117" y="32"/>
                  </a:cubicBezTo>
                  <a:cubicBezTo>
                    <a:pt x="101" y="63"/>
                    <a:pt x="101" y="63"/>
                    <a:pt x="101" y="63"/>
                  </a:cubicBezTo>
                  <a:cubicBezTo>
                    <a:pt x="117" y="93"/>
                    <a:pt x="117" y="93"/>
                    <a:pt x="117" y="93"/>
                  </a:cubicBezTo>
                  <a:cubicBezTo>
                    <a:pt x="118" y="95"/>
                    <a:pt x="118" y="98"/>
                    <a:pt x="116" y="101"/>
                  </a:cubicBezTo>
                  <a:cubicBezTo>
                    <a:pt x="115" y="102"/>
                    <a:pt x="114" y="103"/>
                    <a:pt x="113" y="103"/>
                  </a:cubicBezTo>
                  <a:cubicBezTo>
                    <a:pt x="112" y="103"/>
                    <a:pt x="111" y="104"/>
                    <a:pt x="110" y="104"/>
                  </a:cubicBezTo>
                  <a:cubicBezTo>
                    <a:pt x="110" y="104"/>
                    <a:pt x="110" y="103"/>
                    <a:pt x="109" y="103"/>
                  </a:cubicBezTo>
                  <a:cubicBezTo>
                    <a:pt x="75" y="97"/>
                    <a:pt x="75" y="97"/>
                    <a:pt x="75" y="97"/>
                  </a:cubicBezTo>
                  <a:cubicBezTo>
                    <a:pt x="51" y="122"/>
                    <a:pt x="51" y="122"/>
                    <a:pt x="51" y="122"/>
                  </a:cubicBezTo>
                  <a:cubicBezTo>
                    <a:pt x="50" y="123"/>
                    <a:pt x="48" y="124"/>
                    <a:pt x="46"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2" name="star outline"/>
            <p:cNvSpPr>
              <a:spLocks noEditPoints="1"/>
            </p:cNvSpPr>
            <p:nvPr/>
          </p:nvSpPr>
          <p:spPr bwMode="auto">
            <a:xfrm>
              <a:off x="615950" y="3259138"/>
              <a:ext cx="414338" cy="430213"/>
            </a:xfrm>
            <a:custGeom>
              <a:avLst/>
              <a:gdLst>
                <a:gd name="T0" fmla="*/ 53 w 131"/>
                <a:gd name="T1" fmla="*/ 12 h 136"/>
                <a:gd name="T2" fmla="*/ 54 w 131"/>
                <a:gd name="T3" fmla="*/ 13 h 136"/>
                <a:gd name="T4" fmla="*/ 80 w 131"/>
                <a:gd name="T5" fmla="*/ 40 h 136"/>
                <a:gd name="T6" fmla="*/ 117 w 131"/>
                <a:gd name="T7" fmla="*/ 34 h 136"/>
                <a:gd name="T8" fmla="*/ 117 w 131"/>
                <a:gd name="T9" fmla="*/ 34 h 136"/>
                <a:gd name="T10" fmla="*/ 118 w 131"/>
                <a:gd name="T11" fmla="*/ 34 h 136"/>
                <a:gd name="T12" fmla="*/ 118 w 131"/>
                <a:gd name="T13" fmla="*/ 36 h 136"/>
                <a:gd name="T14" fmla="*/ 100 w 131"/>
                <a:gd name="T15" fmla="*/ 69 h 136"/>
                <a:gd name="T16" fmla="*/ 117 w 131"/>
                <a:gd name="T17" fmla="*/ 102 h 136"/>
                <a:gd name="T18" fmla="*/ 117 w 131"/>
                <a:gd name="T19" fmla="*/ 103 h 136"/>
                <a:gd name="T20" fmla="*/ 117 w 131"/>
                <a:gd name="T21" fmla="*/ 103 h 136"/>
                <a:gd name="T22" fmla="*/ 116 w 131"/>
                <a:gd name="T23" fmla="*/ 104 h 136"/>
                <a:gd name="T24" fmla="*/ 116 w 131"/>
                <a:gd name="T25" fmla="*/ 104 h 136"/>
                <a:gd name="T26" fmla="*/ 79 w 131"/>
                <a:gd name="T27" fmla="*/ 97 h 136"/>
                <a:gd name="T28" fmla="*/ 53 w 131"/>
                <a:gd name="T29" fmla="*/ 123 h 136"/>
                <a:gd name="T30" fmla="*/ 52 w 131"/>
                <a:gd name="T31" fmla="*/ 124 h 136"/>
                <a:gd name="T32" fmla="*/ 52 w 131"/>
                <a:gd name="T33" fmla="*/ 124 h 136"/>
                <a:gd name="T34" fmla="*/ 51 w 131"/>
                <a:gd name="T35" fmla="*/ 123 h 136"/>
                <a:gd name="T36" fmla="*/ 46 w 131"/>
                <a:gd name="T37" fmla="*/ 86 h 136"/>
                <a:gd name="T38" fmla="*/ 13 w 131"/>
                <a:gd name="T39" fmla="*/ 69 h 136"/>
                <a:gd name="T40" fmla="*/ 12 w 131"/>
                <a:gd name="T41" fmla="*/ 68 h 136"/>
                <a:gd name="T42" fmla="*/ 13 w 131"/>
                <a:gd name="T43" fmla="*/ 67 h 136"/>
                <a:gd name="T44" fmla="*/ 46 w 131"/>
                <a:gd name="T45" fmla="*/ 50 h 136"/>
                <a:gd name="T46" fmla="*/ 52 w 131"/>
                <a:gd name="T47" fmla="*/ 13 h 136"/>
                <a:gd name="T48" fmla="*/ 53 w 131"/>
                <a:gd name="T49" fmla="*/ 12 h 136"/>
                <a:gd name="T50" fmla="*/ 53 w 131"/>
                <a:gd name="T51" fmla="*/ 12 h 136"/>
                <a:gd name="T52" fmla="*/ 53 w 131"/>
                <a:gd name="T53" fmla="*/ 0 h 136"/>
                <a:gd name="T54" fmla="*/ 49 w 131"/>
                <a:gd name="T55" fmla="*/ 1 h 136"/>
                <a:gd name="T56" fmla="*/ 40 w 131"/>
                <a:gd name="T57" fmla="*/ 11 h 136"/>
                <a:gd name="T58" fmla="*/ 36 w 131"/>
                <a:gd name="T59" fmla="*/ 42 h 136"/>
                <a:gd name="T60" fmla="*/ 8 w 131"/>
                <a:gd name="T61" fmla="*/ 56 h 136"/>
                <a:gd name="T62" fmla="*/ 0 w 131"/>
                <a:gd name="T63" fmla="*/ 67 h 136"/>
                <a:gd name="T64" fmla="*/ 7 w 131"/>
                <a:gd name="T65" fmla="*/ 79 h 136"/>
                <a:gd name="T66" fmla="*/ 35 w 131"/>
                <a:gd name="T67" fmla="*/ 93 h 136"/>
                <a:gd name="T68" fmla="*/ 39 w 131"/>
                <a:gd name="T69" fmla="*/ 124 h 136"/>
                <a:gd name="T70" fmla="*/ 48 w 131"/>
                <a:gd name="T71" fmla="*/ 135 h 136"/>
                <a:gd name="T72" fmla="*/ 52 w 131"/>
                <a:gd name="T73" fmla="*/ 136 h 136"/>
                <a:gd name="T74" fmla="*/ 62 w 131"/>
                <a:gd name="T75" fmla="*/ 132 h 136"/>
                <a:gd name="T76" fmla="*/ 83 w 131"/>
                <a:gd name="T77" fmla="*/ 110 h 136"/>
                <a:gd name="T78" fmla="*/ 114 w 131"/>
                <a:gd name="T79" fmla="*/ 115 h 136"/>
                <a:gd name="T80" fmla="*/ 116 w 131"/>
                <a:gd name="T81" fmla="*/ 116 h 136"/>
                <a:gd name="T82" fmla="*/ 120 w 131"/>
                <a:gd name="T83" fmla="*/ 115 h 136"/>
                <a:gd name="T84" fmla="*/ 121 w 131"/>
                <a:gd name="T85" fmla="*/ 115 h 136"/>
                <a:gd name="T86" fmla="*/ 127 w 131"/>
                <a:gd name="T87" fmla="*/ 110 h 136"/>
                <a:gd name="T88" fmla="*/ 128 w 131"/>
                <a:gd name="T89" fmla="*/ 96 h 136"/>
                <a:gd name="T90" fmla="*/ 114 w 131"/>
                <a:gd name="T91" fmla="*/ 69 h 136"/>
                <a:gd name="T92" fmla="*/ 129 w 131"/>
                <a:gd name="T93" fmla="*/ 41 h 136"/>
                <a:gd name="T94" fmla="*/ 128 w 131"/>
                <a:gd name="T95" fmla="*/ 27 h 136"/>
                <a:gd name="T96" fmla="*/ 117 w 131"/>
                <a:gd name="T97" fmla="*/ 22 h 136"/>
                <a:gd name="T98" fmla="*/ 115 w 131"/>
                <a:gd name="T99" fmla="*/ 22 h 136"/>
                <a:gd name="T100" fmla="*/ 84 w 131"/>
                <a:gd name="T101" fmla="*/ 27 h 136"/>
                <a:gd name="T102" fmla="*/ 63 w 131"/>
                <a:gd name="T103" fmla="*/ 4 h 136"/>
                <a:gd name="T104" fmla="*/ 53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53" y="12"/>
                  </a:moveTo>
                  <a:cubicBezTo>
                    <a:pt x="54" y="12"/>
                    <a:pt x="54" y="12"/>
                    <a:pt x="54" y="13"/>
                  </a:cubicBezTo>
                  <a:cubicBezTo>
                    <a:pt x="80" y="40"/>
                    <a:pt x="80" y="40"/>
                    <a:pt x="80" y="40"/>
                  </a:cubicBezTo>
                  <a:cubicBezTo>
                    <a:pt x="117" y="34"/>
                    <a:pt x="117" y="34"/>
                    <a:pt x="117" y="34"/>
                  </a:cubicBezTo>
                  <a:cubicBezTo>
                    <a:pt x="117" y="34"/>
                    <a:pt x="117" y="34"/>
                    <a:pt x="117" y="34"/>
                  </a:cubicBezTo>
                  <a:cubicBezTo>
                    <a:pt x="118" y="34"/>
                    <a:pt x="118" y="34"/>
                    <a:pt x="118" y="34"/>
                  </a:cubicBezTo>
                  <a:cubicBezTo>
                    <a:pt x="118" y="35"/>
                    <a:pt x="118" y="35"/>
                    <a:pt x="118" y="36"/>
                  </a:cubicBezTo>
                  <a:cubicBezTo>
                    <a:pt x="100" y="69"/>
                    <a:pt x="100" y="69"/>
                    <a:pt x="100" y="69"/>
                  </a:cubicBezTo>
                  <a:cubicBezTo>
                    <a:pt x="117" y="102"/>
                    <a:pt x="117" y="102"/>
                    <a:pt x="117" y="102"/>
                  </a:cubicBezTo>
                  <a:cubicBezTo>
                    <a:pt x="118" y="102"/>
                    <a:pt x="118" y="103"/>
                    <a:pt x="117" y="103"/>
                  </a:cubicBezTo>
                  <a:cubicBezTo>
                    <a:pt x="117" y="103"/>
                    <a:pt x="117" y="103"/>
                    <a:pt x="117" y="103"/>
                  </a:cubicBezTo>
                  <a:cubicBezTo>
                    <a:pt x="117" y="104"/>
                    <a:pt x="117" y="104"/>
                    <a:pt x="116" y="104"/>
                  </a:cubicBezTo>
                  <a:cubicBezTo>
                    <a:pt x="116" y="104"/>
                    <a:pt x="116" y="104"/>
                    <a:pt x="116" y="104"/>
                  </a:cubicBezTo>
                  <a:cubicBezTo>
                    <a:pt x="79" y="97"/>
                    <a:pt x="79" y="97"/>
                    <a:pt x="79" y="97"/>
                  </a:cubicBezTo>
                  <a:cubicBezTo>
                    <a:pt x="53" y="123"/>
                    <a:pt x="53" y="123"/>
                    <a:pt x="53" y="123"/>
                  </a:cubicBezTo>
                  <a:cubicBezTo>
                    <a:pt x="53" y="124"/>
                    <a:pt x="52" y="124"/>
                    <a:pt x="52" y="124"/>
                  </a:cubicBezTo>
                  <a:cubicBezTo>
                    <a:pt x="52" y="124"/>
                    <a:pt x="52" y="124"/>
                    <a:pt x="52" y="124"/>
                  </a:cubicBezTo>
                  <a:cubicBezTo>
                    <a:pt x="51" y="123"/>
                    <a:pt x="51" y="123"/>
                    <a:pt x="51" y="123"/>
                  </a:cubicBezTo>
                  <a:cubicBezTo>
                    <a:pt x="46" y="86"/>
                    <a:pt x="46" y="86"/>
                    <a:pt x="46" y="86"/>
                  </a:cubicBezTo>
                  <a:cubicBezTo>
                    <a:pt x="13" y="69"/>
                    <a:pt x="13" y="69"/>
                    <a:pt x="13" y="69"/>
                  </a:cubicBezTo>
                  <a:cubicBezTo>
                    <a:pt x="12" y="68"/>
                    <a:pt x="12" y="68"/>
                    <a:pt x="12" y="68"/>
                  </a:cubicBezTo>
                  <a:cubicBezTo>
                    <a:pt x="12" y="67"/>
                    <a:pt x="12" y="67"/>
                    <a:pt x="13" y="67"/>
                  </a:cubicBezTo>
                  <a:cubicBezTo>
                    <a:pt x="46" y="50"/>
                    <a:pt x="46" y="50"/>
                    <a:pt x="46" y="50"/>
                  </a:cubicBezTo>
                  <a:cubicBezTo>
                    <a:pt x="52" y="13"/>
                    <a:pt x="52" y="13"/>
                    <a:pt x="52" y="13"/>
                  </a:cubicBezTo>
                  <a:cubicBezTo>
                    <a:pt x="52" y="13"/>
                    <a:pt x="53" y="13"/>
                    <a:pt x="53" y="12"/>
                  </a:cubicBezTo>
                  <a:cubicBezTo>
                    <a:pt x="53" y="12"/>
                    <a:pt x="53" y="12"/>
                    <a:pt x="53" y="12"/>
                  </a:cubicBezTo>
                  <a:moveTo>
                    <a:pt x="53" y="0"/>
                  </a:moveTo>
                  <a:cubicBezTo>
                    <a:pt x="52" y="0"/>
                    <a:pt x="51" y="1"/>
                    <a:pt x="49" y="1"/>
                  </a:cubicBezTo>
                  <a:cubicBezTo>
                    <a:pt x="45" y="2"/>
                    <a:pt x="41" y="6"/>
                    <a:pt x="40" y="11"/>
                  </a:cubicBezTo>
                  <a:cubicBezTo>
                    <a:pt x="36" y="42"/>
                    <a:pt x="36" y="42"/>
                    <a:pt x="36" y="42"/>
                  </a:cubicBezTo>
                  <a:cubicBezTo>
                    <a:pt x="8" y="56"/>
                    <a:pt x="8" y="56"/>
                    <a:pt x="8" y="56"/>
                  </a:cubicBezTo>
                  <a:cubicBezTo>
                    <a:pt x="3" y="58"/>
                    <a:pt x="0" y="62"/>
                    <a:pt x="0" y="67"/>
                  </a:cubicBezTo>
                  <a:cubicBezTo>
                    <a:pt x="0" y="72"/>
                    <a:pt x="3" y="77"/>
                    <a:pt x="7" y="79"/>
                  </a:cubicBezTo>
                  <a:cubicBezTo>
                    <a:pt x="35" y="93"/>
                    <a:pt x="35" y="93"/>
                    <a:pt x="35" y="93"/>
                  </a:cubicBezTo>
                  <a:cubicBezTo>
                    <a:pt x="39" y="124"/>
                    <a:pt x="39" y="124"/>
                    <a:pt x="39" y="124"/>
                  </a:cubicBezTo>
                  <a:cubicBezTo>
                    <a:pt x="40" y="129"/>
                    <a:pt x="43" y="133"/>
                    <a:pt x="48" y="135"/>
                  </a:cubicBezTo>
                  <a:cubicBezTo>
                    <a:pt x="49" y="135"/>
                    <a:pt x="51" y="136"/>
                    <a:pt x="52" y="136"/>
                  </a:cubicBezTo>
                  <a:cubicBezTo>
                    <a:pt x="56" y="136"/>
                    <a:pt x="59" y="134"/>
                    <a:pt x="62" y="132"/>
                  </a:cubicBezTo>
                  <a:cubicBezTo>
                    <a:pt x="83" y="110"/>
                    <a:pt x="83" y="110"/>
                    <a:pt x="83" y="110"/>
                  </a:cubicBezTo>
                  <a:cubicBezTo>
                    <a:pt x="114" y="115"/>
                    <a:pt x="114" y="115"/>
                    <a:pt x="114" y="115"/>
                  </a:cubicBezTo>
                  <a:cubicBezTo>
                    <a:pt x="115" y="115"/>
                    <a:pt x="116" y="116"/>
                    <a:pt x="116" y="116"/>
                  </a:cubicBezTo>
                  <a:cubicBezTo>
                    <a:pt x="118" y="116"/>
                    <a:pt x="119" y="115"/>
                    <a:pt x="120" y="115"/>
                  </a:cubicBezTo>
                  <a:cubicBezTo>
                    <a:pt x="120" y="115"/>
                    <a:pt x="121" y="115"/>
                    <a:pt x="121" y="115"/>
                  </a:cubicBezTo>
                  <a:cubicBezTo>
                    <a:pt x="123" y="114"/>
                    <a:pt x="125" y="112"/>
                    <a:pt x="127" y="110"/>
                  </a:cubicBezTo>
                  <a:cubicBezTo>
                    <a:pt x="130" y="106"/>
                    <a:pt x="130" y="101"/>
                    <a:pt x="128" y="96"/>
                  </a:cubicBezTo>
                  <a:cubicBezTo>
                    <a:pt x="114" y="69"/>
                    <a:pt x="114" y="69"/>
                    <a:pt x="114" y="69"/>
                  </a:cubicBezTo>
                  <a:cubicBezTo>
                    <a:pt x="129" y="41"/>
                    <a:pt x="129" y="41"/>
                    <a:pt x="129" y="41"/>
                  </a:cubicBezTo>
                  <a:cubicBezTo>
                    <a:pt x="131" y="37"/>
                    <a:pt x="131" y="31"/>
                    <a:pt x="128" y="27"/>
                  </a:cubicBezTo>
                  <a:cubicBezTo>
                    <a:pt x="125" y="24"/>
                    <a:pt x="121" y="22"/>
                    <a:pt x="117" y="22"/>
                  </a:cubicBezTo>
                  <a:cubicBezTo>
                    <a:pt x="117" y="22"/>
                    <a:pt x="116" y="22"/>
                    <a:pt x="115" y="22"/>
                  </a:cubicBezTo>
                  <a:cubicBezTo>
                    <a:pt x="84" y="27"/>
                    <a:pt x="84" y="27"/>
                    <a:pt x="84" y="27"/>
                  </a:cubicBezTo>
                  <a:cubicBezTo>
                    <a:pt x="63" y="4"/>
                    <a:pt x="63" y="4"/>
                    <a:pt x="63" y="4"/>
                  </a:cubicBezTo>
                  <a:cubicBezTo>
                    <a:pt x="60" y="2"/>
                    <a:pt x="57"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2" name="purple star"/>
          <p:cNvGrpSpPr/>
          <p:nvPr/>
        </p:nvGrpSpPr>
        <p:grpSpPr>
          <a:xfrm>
            <a:off x="192088" y="1912939"/>
            <a:ext cx="935038" cy="957263"/>
            <a:chOff x="200025" y="1912938"/>
            <a:chExt cx="935038" cy="957263"/>
          </a:xfrm>
        </p:grpSpPr>
        <p:sp>
          <p:nvSpPr>
            <p:cNvPr id="153"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4"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3" name="yellow star"/>
          <p:cNvGrpSpPr/>
          <p:nvPr/>
        </p:nvGrpSpPr>
        <p:grpSpPr>
          <a:xfrm>
            <a:off x="84138" y="1617663"/>
            <a:ext cx="433388" cy="420688"/>
            <a:chOff x="92075" y="1617663"/>
            <a:chExt cx="433388" cy="420688"/>
          </a:xfrm>
        </p:grpSpPr>
        <p:sp>
          <p:nvSpPr>
            <p:cNvPr id="155" name="yellow star"/>
            <p:cNvSpPr>
              <a:spLocks/>
            </p:cNvSpPr>
            <p:nvPr/>
          </p:nvSpPr>
          <p:spPr bwMode="auto">
            <a:xfrm>
              <a:off x="114300" y="1636713"/>
              <a:ext cx="388938" cy="382588"/>
            </a:xfrm>
            <a:custGeom>
              <a:avLst/>
              <a:gdLst>
                <a:gd name="T0" fmla="*/ 34 w 123"/>
                <a:gd name="T1" fmla="*/ 121 h 121"/>
                <a:gd name="T2" fmla="*/ 30 w 123"/>
                <a:gd name="T3" fmla="*/ 120 h 121"/>
                <a:gd name="T4" fmla="*/ 27 w 123"/>
                <a:gd name="T5" fmla="*/ 113 h 121"/>
                <a:gd name="T6" fmla="*/ 29 w 123"/>
                <a:gd name="T7" fmla="*/ 79 h 121"/>
                <a:gd name="T8" fmla="*/ 3 w 123"/>
                <a:gd name="T9" fmla="*/ 57 h 121"/>
                <a:gd name="T10" fmla="*/ 0 w 123"/>
                <a:gd name="T11" fmla="*/ 50 h 121"/>
                <a:gd name="T12" fmla="*/ 6 w 123"/>
                <a:gd name="T13" fmla="*/ 45 h 121"/>
                <a:gd name="T14" fmla="*/ 39 w 123"/>
                <a:gd name="T15" fmla="*/ 37 h 121"/>
                <a:gd name="T16" fmla="*/ 51 w 123"/>
                <a:gd name="T17" fmla="*/ 5 h 121"/>
                <a:gd name="T18" fmla="*/ 57 w 123"/>
                <a:gd name="T19" fmla="*/ 0 h 121"/>
                <a:gd name="T20" fmla="*/ 58 w 123"/>
                <a:gd name="T21" fmla="*/ 0 h 121"/>
                <a:gd name="T22" fmla="*/ 64 w 123"/>
                <a:gd name="T23" fmla="*/ 3 h 121"/>
                <a:gd name="T24" fmla="*/ 82 w 123"/>
                <a:gd name="T25" fmla="*/ 33 h 121"/>
                <a:gd name="T26" fmla="*/ 116 w 123"/>
                <a:gd name="T27" fmla="*/ 34 h 121"/>
                <a:gd name="T28" fmla="*/ 122 w 123"/>
                <a:gd name="T29" fmla="*/ 39 h 121"/>
                <a:gd name="T30" fmla="*/ 121 w 123"/>
                <a:gd name="T31" fmla="*/ 46 h 121"/>
                <a:gd name="T32" fmla="*/ 99 w 123"/>
                <a:gd name="T33" fmla="*/ 72 h 121"/>
                <a:gd name="T34" fmla="*/ 108 w 123"/>
                <a:gd name="T35" fmla="*/ 105 h 121"/>
                <a:gd name="T36" fmla="*/ 106 w 123"/>
                <a:gd name="T37" fmla="*/ 113 h 121"/>
                <a:gd name="T38" fmla="*/ 102 w 123"/>
                <a:gd name="T39" fmla="*/ 114 h 121"/>
                <a:gd name="T40" fmla="*/ 101 w 123"/>
                <a:gd name="T41" fmla="*/ 114 h 121"/>
                <a:gd name="T42" fmla="*/ 98 w 123"/>
                <a:gd name="T43" fmla="*/ 114 h 121"/>
                <a:gd name="T44" fmla="*/ 67 w 123"/>
                <a:gd name="T45" fmla="*/ 101 h 121"/>
                <a:gd name="T46" fmla="*/ 38 w 123"/>
                <a:gd name="T47" fmla="*/ 119 h 121"/>
                <a:gd name="T48" fmla="*/ 34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34" y="121"/>
                  </a:moveTo>
                  <a:cubicBezTo>
                    <a:pt x="33" y="121"/>
                    <a:pt x="31" y="120"/>
                    <a:pt x="30" y="120"/>
                  </a:cubicBezTo>
                  <a:cubicBezTo>
                    <a:pt x="28" y="118"/>
                    <a:pt x="27" y="116"/>
                    <a:pt x="27" y="113"/>
                  </a:cubicBezTo>
                  <a:cubicBezTo>
                    <a:pt x="29" y="79"/>
                    <a:pt x="29" y="79"/>
                    <a:pt x="29" y="79"/>
                  </a:cubicBezTo>
                  <a:cubicBezTo>
                    <a:pt x="3" y="57"/>
                    <a:pt x="3" y="57"/>
                    <a:pt x="3" y="57"/>
                  </a:cubicBezTo>
                  <a:cubicBezTo>
                    <a:pt x="1" y="55"/>
                    <a:pt x="0" y="53"/>
                    <a:pt x="0" y="50"/>
                  </a:cubicBezTo>
                  <a:cubicBezTo>
                    <a:pt x="1" y="47"/>
                    <a:pt x="3" y="45"/>
                    <a:pt x="6" y="45"/>
                  </a:cubicBezTo>
                  <a:cubicBezTo>
                    <a:pt x="39" y="37"/>
                    <a:pt x="39" y="37"/>
                    <a:pt x="39" y="37"/>
                  </a:cubicBezTo>
                  <a:cubicBezTo>
                    <a:pt x="51" y="5"/>
                    <a:pt x="51" y="5"/>
                    <a:pt x="51" y="5"/>
                  </a:cubicBezTo>
                  <a:cubicBezTo>
                    <a:pt x="52" y="2"/>
                    <a:pt x="55" y="0"/>
                    <a:pt x="57" y="0"/>
                  </a:cubicBezTo>
                  <a:cubicBezTo>
                    <a:pt x="57" y="0"/>
                    <a:pt x="58" y="0"/>
                    <a:pt x="58" y="0"/>
                  </a:cubicBezTo>
                  <a:cubicBezTo>
                    <a:pt x="60" y="0"/>
                    <a:pt x="63" y="1"/>
                    <a:pt x="64" y="3"/>
                  </a:cubicBezTo>
                  <a:cubicBezTo>
                    <a:pt x="82" y="33"/>
                    <a:pt x="82" y="33"/>
                    <a:pt x="82" y="33"/>
                  </a:cubicBezTo>
                  <a:cubicBezTo>
                    <a:pt x="116" y="34"/>
                    <a:pt x="116" y="34"/>
                    <a:pt x="116" y="34"/>
                  </a:cubicBezTo>
                  <a:cubicBezTo>
                    <a:pt x="119" y="35"/>
                    <a:pt x="121" y="36"/>
                    <a:pt x="122" y="39"/>
                  </a:cubicBezTo>
                  <a:cubicBezTo>
                    <a:pt x="123" y="41"/>
                    <a:pt x="123" y="44"/>
                    <a:pt x="121" y="46"/>
                  </a:cubicBezTo>
                  <a:cubicBezTo>
                    <a:pt x="99" y="72"/>
                    <a:pt x="99" y="72"/>
                    <a:pt x="99" y="72"/>
                  </a:cubicBezTo>
                  <a:cubicBezTo>
                    <a:pt x="108" y="105"/>
                    <a:pt x="108" y="105"/>
                    <a:pt x="108" y="105"/>
                  </a:cubicBezTo>
                  <a:cubicBezTo>
                    <a:pt x="109" y="108"/>
                    <a:pt x="108" y="111"/>
                    <a:pt x="106" y="113"/>
                  </a:cubicBezTo>
                  <a:cubicBezTo>
                    <a:pt x="105" y="114"/>
                    <a:pt x="103" y="114"/>
                    <a:pt x="102" y="114"/>
                  </a:cubicBezTo>
                  <a:cubicBezTo>
                    <a:pt x="101" y="114"/>
                    <a:pt x="101" y="114"/>
                    <a:pt x="101" y="114"/>
                  </a:cubicBezTo>
                  <a:cubicBezTo>
                    <a:pt x="100" y="114"/>
                    <a:pt x="99" y="114"/>
                    <a:pt x="98" y="114"/>
                  </a:cubicBezTo>
                  <a:cubicBezTo>
                    <a:pt x="67" y="101"/>
                    <a:pt x="67" y="101"/>
                    <a:pt x="67" y="101"/>
                  </a:cubicBezTo>
                  <a:cubicBezTo>
                    <a:pt x="38" y="119"/>
                    <a:pt x="38" y="119"/>
                    <a:pt x="38" y="119"/>
                  </a:cubicBezTo>
                  <a:cubicBezTo>
                    <a:pt x="37" y="120"/>
                    <a:pt x="35" y="121"/>
                    <a:pt x="34"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6" name="star outline"/>
            <p:cNvSpPr>
              <a:spLocks noEditPoints="1"/>
            </p:cNvSpPr>
            <p:nvPr/>
          </p:nvSpPr>
          <p:spPr bwMode="auto">
            <a:xfrm>
              <a:off x="92075" y="1617663"/>
              <a:ext cx="433388" cy="420688"/>
            </a:xfrm>
            <a:custGeom>
              <a:avLst/>
              <a:gdLst>
                <a:gd name="T0" fmla="*/ 65 w 137"/>
                <a:gd name="T1" fmla="*/ 12 h 133"/>
                <a:gd name="T2" fmla="*/ 66 w 137"/>
                <a:gd name="T3" fmla="*/ 13 h 133"/>
                <a:gd name="T4" fmla="*/ 85 w 137"/>
                <a:gd name="T5" fmla="*/ 44 h 133"/>
                <a:gd name="T6" fmla="*/ 123 w 137"/>
                <a:gd name="T7" fmla="*/ 46 h 133"/>
                <a:gd name="T8" fmla="*/ 124 w 137"/>
                <a:gd name="T9" fmla="*/ 47 h 133"/>
                <a:gd name="T10" fmla="*/ 124 w 137"/>
                <a:gd name="T11" fmla="*/ 48 h 133"/>
                <a:gd name="T12" fmla="*/ 99 w 137"/>
                <a:gd name="T13" fmla="*/ 77 h 133"/>
                <a:gd name="T14" fmla="*/ 109 w 137"/>
                <a:gd name="T15" fmla="*/ 113 h 133"/>
                <a:gd name="T16" fmla="*/ 109 w 137"/>
                <a:gd name="T17" fmla="*/ 114 h 133"/>
                <a:gd name="T18" fmla="*/ 108 w 137"/>
                <a:gd name="T19" fmla="*/ 114 h 133"/>
                <a:gd name="T20" fmla="*/ 108 w 137"/>
                <a:gd name="T21" fmla="*/ 114 h 133"/>
                <a:gd name="T22" fmla="*/ 108 w 137"/>
                <a:gd name="T23" fmla="*/ 114 h 133"/>
                <a:gd name="T24" fmla="*/ 73 w 137"/>
                <a:gd name="T25" fmla="*/ 100 h 133"/>
                <a:gd name="T26" fmla="*/ 42 w 137"/>
                <a:gd name="T27" fmla="*/ 120 h 133"/>
                <a:gd name="T28" fmla="*/ 41 w 137"/>
                <a:gd name="T29" fmla="*/ 121 h 133"/>
                <a:gd name="T30" fmla="*/ 40 w 137"/>
                <a:gd name="T31" fmla="*/ 120 h 133"/>
                <a:gd name="T32" fmla="*/ 40 w 137"/>
                <a:gd name="T33" fmla="*/ 119 h 133"/>
                <a:gd name="T34" fmla="*/ 43 w 137"/>
                <a:gd name="T35" fmla="*/ 82 h 133"/>
                <a:gd name="T36" fmla="*/ 14 w 137"/>
                <a:gd name="T37" fmla="*/ 59 h 133"/>
                <a:gd name="T38" fmla="*/ 13 w 137"/>
                <a:gd name="T39" fmla="*/ 57 h 133"/>
                <a:gd name="T40" fmla="*/ 14 w 137"/>
                <a:gd name="T41" fmla="*/ 56 h 133"/>
                <a:gd name="T42" fmla="*/ 50 w 137"/>
                <a:gd name="T43" fmla="*/ 48 h 133"/>
                <a:gd name="T44" fmla="*/ 64 w 137"/>
                <a:gd name="T45" fmla="*/ 13 h 133"/>
                <a:gd name="T46" fmla="*/ 65 w 137"/>
                <a:gd name="T47" fmla="*/ 12 h 133"/>
                <a:gd name="T48" fmla="*/ 65 w 137"/>
                <a:gd name="T49" fmla="*/ 12 h 133"/>
                <a:gd name="T50" fmla="*/ 65 w 137"/>
                <a:gd name="T51" fmla="*/ 0 h 133"/>
                <a:gd name="T52" fmla="*/ 64 w 137"/>
                <a:gd name="T53" fmla="*/ 0 h 133"/>
                <a:gd name="T54" fmla="*/ 53 w 137"/>
                <a:gd name="T55" fmla="*/ 8 h 133"/>
                <a:gd name="T56" fmla="*/ 41 w 137"/>
                <a:gd name="T57" fmla="*/ 38 h 133"/>
                <a:gd name="T58" fmla="*/ 11 w 137"/>
                <a:gd name="T59" fmla="*/ 45 h 133"/>
                <a:gd name="T60" fmla="*/ 1 w 137"/>
                <a:gd name="T61" fmla="*/ 55 h 133"/>
                <a:gd name="T62" fmla="*/ 6 w 137"/>
                <a:gd name="T63" fmla="*/ 68 h 133"/>
                <a:gd name="T64" fmla="*/ 30 w 137"/>
                <a:gd name="T65" fmla="*/ 87 h 133"/>
                <a:gd name="T66" fmla="*/ 28 w 137"/>
                <a:gd name="T67" fmla="*/ 118 h 133"/>
                <a:gd name="T68" fmla="*/ 34 w 137"/>
                <a:gd name="T69" fmla="*/ 131 h 133"/>
                <a:gd name="T70" fmla="*/ 41 w 137"/>
                <a:gd name="T71" fmla="*/ 133 h 133"/>
                <a:gd name="T72" fmla="*/ 48 w 137"/>
                <a:gd name="T73" fmla="*/ 131 h 133"/>
                <a:gd name="T74" fmla="*/ 74 w 137"/>
                <a:gd name="T75" fmla="*/ 114 h 133"/>
                <a:gd name="T76" fmla="*/ 103 w 137"/>
                <a:gd name="T77" fmla="*/ 125 h 133"/>
                <a:gd name="T78" fmla="*/ 108 w 137"/>
                <a:gd name="T79" fmla="*/ 126 h 133"/>
                <a:gd name="T80" fmla="*/ 109 w 137"/>
                <a:gd name="T81" fmla="*/ 126 h 133"/>
                <a:gd name="T82" fmla="*/ 117 w 137"/>
                <a:gd name="T83" fmla="*/ 123 h 133"/>
                <a:gd name="T84" fmla="*/ 121 w 137"/>
                <a:gd name="T85" fmla="*/ 110 h 133"/>
                <a:gd name="T86" fmla="*/ 113 w 137"/>
                <a:gd name="T87" fmla="*/ 80 h 133"/>
                <a:gd name="T88" fmla="*/ 133 w 137"/>
                <a:gd name="T89" fmla="*/ 56 h 133"/>
                <a:gd name="T90" fmla="*/ 135 w 137"/>
                <a:gd name="T91" fmla="*/ 42 h 133"/>
                <a:gd name="T92" fmla="*/ 123 w 137"/>
                <a:gd name="T93" fmla="*/ 34 h 133"/>
                <a:gd name="T94" fmla="*/ 92 w 137"/>
                <a:gd name="T95" fmla="*/ 33 h 133"/>
                <a:gd name="T96" fmla="*/ 76 w 137"/>
                <a:gd name="T97" fmla="*/ 6 h 133"/>
                <a:gd name="T98" fmla="*/ 65 w 137"/>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33">
                  <a:moveTo>
                    <a:pt x="65" y="12"/>
                  </a:moveTo>
                  <a:cubicBezTo>
                    <a:pt x="65" y="12"/>
                    <a:pt x="66" y="12"/>
                    <a:pt x="66" y="13"/>
                  </a:cubicBezTo>
                  <a:cubicBezTo>
                    <a:pt x="85" y="44"/>
                    <a:pt x="85" y="44"/>
                    <a:pt x="85" y="44"/>
                  </a:cubicBezTo>
                  <a:cubicBezTo>
                    <a:pt x="123" y="46"/>
                    <a:pt x="123" y="46"/>
                    <a:pt x="123" y="46"/>
                  </a:cubicBezTo>
                  <a:cubicBezTo>
                    <a:pt x="123" y="46"/>
                    <a:pt x="124" y="47"/>
                    <a:pt x="124" y="47"/>
                  </a:cubicBezTo>
                  <a:cubicBezTo>
                    <a:pt x="124" y="48"/>
                    <a:pt x="124" y="48"/>
                    <a:pt x="124" y="48"/>
                  </a:cubicBezTo>
                  <a:cubicBezTo>
                    <a:pt x="99" y="77"/>
                    <a:pt x="99" y="77"/>
                    <a:pt x="99" y="77"/>
                  </a:cubicBezTo>
                  <a:cubicBezTo>
                    <a:pt x="109" y="113"/>
                    <a:pt x="109" y="113"/>
                    <a:pt x="109" y="113"/>
                  </a:cubicBezTo>
                  <a:cubicBezTo>
                    <a:pt x="109" y="113"/>
                    <a:pt x="109" y="114"/>
                    <a:pt x="109" y="114"/>
                  </a:cubicBezTo>
                  <a:cubicBezTo>
                    <a:pt x="109" y="114"/>
                    <a:pt x="108" y="114"/>
                    <a:pt x="108" y="114"/>
                  </a:cubicBezTo>
                  <a:cubicBezTo>
                    <a:pt x="108" y="114"/>
                    <a:pt x="108" y="114"/>
                    <a:pt x="108" y="114"/>
                  </a:cubicBezTo>
                  <a:cubicBezTo>
                    <a:pt x="108" y="114"/>
                    <a:pt x="108" y="114"/>
                    <a:pt x="108" y="114"/>
                  </a:cubicBezTo>
                  <a:cubicBezTo>
                    <a:pt x="73" y="100"/>
                    <a:pt x="73" y="100"/>
                    <a:pt x="73" y="100"/>
                  </a:cubicBezTo>
                  <a:cubicBezTo>
                    <a:pt x="42" y="120"/>
                    <a:pt x="42" y="120"/>
                    <a:pt x="42" y="120"/>
                  </a:cubicBezTo>
                  <a:cubicBezTo>
                    <a:pt x="41" y="121"/>
                    <a:pt x="41" y="121"/>
                    <a:pt x="41" y="121"/>
                  </a:cubicBezTo>
                  <a:cubicBezTo>
                    <a:pt x="41" y="121"/>
                    <a:pt x="41" y="121"/>
                    <a:pt x="40" y="120"/>
                  </a:cubicBezTo>
                  <a:cubicBezTo>
                    <a:pt x="40" y="120"/>
                    <a:pt x="40" y="120"/>
                    <a:pt x="40" y="119"/>
                  </a:cubicBezTo>
                  <a:cubicBezTo>
                    <a:pt x="43" y="82"/>
                    <a:pt x="43" y="82"/>
                    <a:pt x="43" y="82"/>
                  </a:cubicBezTo>
                  <a:cubicBezTo>
                    <a:pt x="14" y="59"/>
                    <a:pt x="14" y="59"/>
                    <a:pt x="14" y="59"/>
                  </a:cubicBezTo>
                  <a:cubicBezTo>
                    <a:pt x="13" y="58"/>
                    <a:pt x="13" y="58"/>
                    <a:pt x="13" y="57"/>
                  </a:cubicBezTo>
                  <a:cubicBezTo>
                    <a:pt x="13" y="57"/>
                    <a:pt x="14" y="57"/>
                    <a:pt x="14" y="56"/>
                  </a:cubicBezTo>
                  <a:cubicBezTo>
                    <a:pt x="50" y="48"/>
                    <a:pt x="50" y="48"/>
                    <a:pt x="50" y="48"/>
                  </a:cubicBezTo>
                  <a:cubicBezTo>
                    <a:pt x="64" y="13"/>
                    <a:pt x="64" y="13"/>
                    <a:pt x="64" y="13"/>
                  </a:cubicBezTo>
                  <a:cubicBezTo>
                    <a:pt x="64" y="12"/>
                    <a:pt x="64" y="12"/>
                    <a:pt x="65" y="12"/>
                  </a:cubicBezTo>
                  <a:cubicBezTo>
                    <a:pt x="65" y="12"/>
                    <a:pt x="65" y="12"/>
                    <a:pt x="65" y="12"/>
                  </a:cubicBezTo>
                  <a:moveTo>
                    <a:pt x="65" y="0"/>
                  </a:moveTo>
                  <a:cubicBezTo>
                    <a:pt x="65" y="0"/>
                    <a:pt x="64" y="0"/>
                    <a:pt x="64" y="0"/>
                  </a:cubicBezTo>
                  <a:cubicBezTo>
                    <a:pt x="59" y="1"/>
                    <a:pt x="54" y="4"/>
                    <a:pt x="53" y="8"/>
                  </a:cubicBezTo>
                  <a:cubicBezTo>
                    <a:pt x="41" y="38"/>
                    <a:pt x="41" y="38"/>
                    <a:pt x="41" y="38"/>
                  </a:cubicBezTo>
                  <a:cubicBezTo>
                    <a:pt x="11" y="45"/>
                    <a:pt x="11" y="45"/>
                    <a:pt x="11" y="45"/>
                  </a:cubicBezTo>
                  <a:cubicBezTo>
                    <a:pt x="6" y="46"/>
                    <a:pt x="3" y="50"/>
                    <a:pt x="1" y="55"/>
                  </a:cubicBezTo>
                  <a:cubicBezTo>
                    <a:pt x="0" y="60"/>
                    <a:pt x="2" y="65"/>
                    <a:pt x="6" y="68"/>
                  </a:cubicBezTo>
                  <a:cubicBezTo>
                    <a:pt x="30" y="87"/>
                    <a:pt x="30" y="87"/>
                    <a:pt x="30" y="87"/>
                  </a:cubicBezTo>
                  <a:cubicBezTo>
                    <a:pt x="28" y="118"/>
                    <a:pt x="28" y="118"/>
                    <a:pt x="28" y="118"/>
                  </a:cubicBezTo>
                  <a:cubicBezTo>
                    <a:pt x="27" y="124"/>
                    <a:pt x="30" y="128"/>
                    <a:pt x="34" y="131"/>
                  </a:cubicBezTo>
                  <a:cubicBezTo>
                    <a:pt x="36" y="132"/>
                    <a:pt x="39" y="133"/>
                    <a:pt x="41" y="133"/>
                  </a:cubicBezTo>
                  <a:cubicBezTo>
                    <a:pt x="43" y="133"/>
                    <a:pt x="46" y="132"/>
                    <a:pt x="48" y="131"/>
                  </a:cubicBezTo>
                  <a:cubicBezTo>
                    <a:pt x="74" y="114"/>
                    <a:pt x="74" y="114"/>
                    <a:pt x="74" y="114"/>
                  </a:cubicBezTo>
                  <a:cubicBezTo>
                    <a:pt x="103" y="125"/>
                    <a:pt x="103" y="125"/>
                    <a:pt x="103" y="125"/>
                  </a:cubicBezTo>
                  <a:cubicBezTo>
                    <a:pt x="105" y="126"/>
                    <a:pt x="106" y="126"/>
                    <a:pt x="108" y="126"/>
                  </a:cubicBezTo>
                  <a:cubicBezTo>
                    <a:pt x="108" y="126"/>
                    <a:pt x="109" y="126"/>
                    <a:pt x="109" y="126"/>
                  </a:cubicBezTo>
                  <a:cubicBezTo>
                    <a:pt x="112" y="126"/>
                    <a:pt x="115" y="125"/>
                    <a:pt x="117" y="123"/>
                  </a:cubicBezTo>
                  <a:cubicBezTo>
                    <a:pt x="120" y="120"/>
                    <a:pt x="122" y="115"/>
                    <a:pt x="121" y="110"/>
                  </a:cubicBezTo>
                  <a:cubicBezTo>
                    <a:pt x="113" y="80"/>
                    <a:pt x="113" y="80"/>
                    <a:pt x="113" y="80"/>
                  </a:cubicBezTo>
                  <a:cubicBezTo>
                    <a:pt x="133" y="56"/>
                    <a:pt x="133" y="56"/>
                    <a:pt x="133" y="56"/>
                  </a:cubicBezTo>
                  <a:cubicBezTo>
                    <a:pt x="136" y="52"/>
                    <a:pt x="137" y="47"/>
                    <a:pt x="135" y="42"/>
                  </a:cubicBezTo>
                  <a:cubicBezTo>
                    <a:pt x="133" y="38"/>
                    <a:pt x="128" y="35"/>
                    <a:pt x="123" y="34"/>
                  </a:cubicBezTo>
                  <a:cubicBezTo>
                    <a:pt x="92" y="33"/>
                    <a:pt x="92" y="33"/>
                    <a:pt x="92" y="33"/>
                  </a:cubicBezTo>
                  <a:cubicBezTo>
                    <a:pt x="76" y="6"/>
                    <a:pt x="76" y="6"/>
                    <a:pt x="76" y="6"/>
                  </a:cubicBezTo>
                  <a:cubicBezTo>
                    <a:pt x="74" y="2"/>
                    <a:pt x="69" y="0"/>
                    <a:pt x="6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5" name="blue star"/>
          <p:cNvGrpSpPr/>
          <p:nvPr/>
        </p:nvGrpSpPr>
        <p:grpSpPr>
          <a:xfrm>
            <a:off x="285751" y="1104902"/>
            <a:ext cx="781050" cy="747713"/>
            <a:chOff x="293688" y="1104901"/>
            <a:chExt cx="781050" cy="747713"/>
          </a:xfrm>
        </p:grpSpPr>
        <p:sp>
          <p:nvSpPr>
            <p:cNvPr id="157" name="blue star"/>
            <p:cNvSpPr>
              <a:spLocks/>
            </p:cNvSpPr>
            <p:nvPr/>
          </p:nvSpPr>
          <p:spPr bwMode="auto">
            <a:xfrm>
              <a:off x="315913" y="1123951"/>
              <a:ext cx="739775" cy="709613"/>
            </a:xfrm>
            <a:custGeom>
              <a:avLst/>
              <a:gdLst>
                <a:gd name="T0" fmla="*/ 114 w 234"/>
                <a:gd name="T1" fmla="*/ 224 h 224"/>
                <a:gd name="T2" fmla="*/ 109 w 234"/>
                <a:gd name="T3" fmla="*/ 223 h 224"/>
                <a:gd name="T4" fmla="*/ 107 w 234"/>
                <a:gd name="T5" fmla="*/ 219 h 224"/>
                <a:gd name="T6" fmla="*/ 77 w 234"/>
                <a:gd name="T7" fmla="*/ 155 h 224"/>
                <a:gd name="T8" fmla="*/ 7 w 234"/>
                <a:gd name="T9" fmla="*/ 142 h 224"/>
                <a:gd name="T10" fmla="*/ 0 w 234"/>
                <a:gd name="T11" fmla="*/ 136 h 224"/>
                <a:gd name="T12" fmla="*/ 3 w 234"/>
                <a:gd name="T13" fmla="*/ 128 h 224"/>
                <a:gd name="T14" fmla="*/ 55 w 234"/>
                <a:gd name="T15" fmla="*/ 80 h 224"/>
                <a:gd name="T16" fmla="*/ 46 w 234"/>
                <a:gd name="T17" fmla="*/ 9 h 224"/>
                <a:gd name="T18" fmla="*/ 49 w 234"/>
                <a:gd name="T19" fmla="*/ 1 h 224"/>
                <a:gd name="T20" fmla="*/ 54 w 234"/>
                <a:gd name="T21" fmla="*/ 0 h 224"/>
                <a:gd name="T22" fmla="*/ 58 w 234"/>
                <a:gd name="T23" fmla="*/ 1 h 224"/>
                <a:gd name="T24" fmla="*/ 120 w 234"/>
                <a:gd name="T25" fmla="*/ 36 h 224"/>
                <a:gd name="T26" fmla="*/ 184 w 234"/>
                <a:gd name="T27" fmla="*/ 5 h 224"/>
                <a:gd name="T28" fmla="*/ 188 w 234"/>
                <a:gd name="T29" fmla="*/ 4 h 224"/>
                <a:gd name="T30" fmla="*/ 193 w 234"/>
                <a:gd name="T31" fmla="*/ 6 h 224"/>
                <a:gd name="T32" fmla="*/ 196 w 234"/>
                <a:gd name="T33" fmla="*/ 14 h 224"/>
                <a:gd name="T34" fmla="*/ 182 w 234"/>
                <a:gd name="T35" fmla="*/ 84 h 224"/>
                <a:gd name="T36" fmla="*/ 231 w 234"/>
                <a:gd name="T37" fmla="*/ 135 h 224"/>
                <a:gd name="T38" fmla="*/ 233 w 234"/>
                <a:gd name="T39" fmla="*/ 144 h 224"/>
                <a:gd name="T40" fmla="*/ 226 w 234"/>
                <a:gd name="T41" fmla="*/ 149 h 224"/>
                <a:gd name="T42" fmla="*/ 155 w 234"/>
                <a:gd name="T43" fmla="*/ 157 h 224"/>
                <a:gd name="T44" fmla="*/ 121 w 234"/>
                <a:gd name="T45" fmla="*/ 220 h 224"/>
                <a:gd name="T46" fmla="*/ 114 w 234"/>
                <a:gd name="T47" fmla="*/ 224 h 224"/>
                <a:gd name="T48" fmla="*/ 114 w 234"/>
                <a:gd name="T4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224">
                  <a:moveTo>
                    <a:pt x="114" y="224"/>
                  </a:moveTo>
                  <a:cubicBezTo>
                    <a:pt x="112" y="224"/>
                    <a:pt x="110" y="224"/>
                    <a:pt x="109" y="223"/>
                  </a:cubicBezTo>
                  <a:cubicBezTo>
                    <a:pt x="108" y="222"/>
                    <a:pt x="107" y="221"/>
                    <a:pt x="107" y="219"/>
                  </a:cubicBezTo>
                  <a:cubicBezTo>
                    <a:pt x="77" y="155"/>
                    <a:pt x="77" y="155"/>
                    <a:pt x="77" y="155"/>
                  </a:cubicBezTo>
                  <a:cubicBezTo>
                    <a:pt x="7" y="142"/>
                    <a:pt x="7" y="142"/>
                    <a:pt x="7" y="142"/>
                  </a:cubicBezTo>
                  <a:cubicBezTo>
                    <a:pt x="4" y="141"/>
                    <a:pt x="1" y="139"/>
                    <a:pt x="0" y="136"/>
                  </a:cubicBezTo>
                  <a:cubicBezTo>
                    <a:pt x="0" y="133"/>
                    <a:pt x="1" y="130"/>
                    <a:pt x="3" y="128"/>
                  </a:cubicBezTo>
                  <a:cubicBezTo>
                    <a:pt x="55" y="80"/>
                    <a:pt x="55" y="80"/>
                    <a:pt x="55" y="80"/>
                  </a:cubicBezTo>
                  <a:cubicBezTo>
                    <a:pt x="46" y="9"/>
                    <a:pt x="46" y="9"/>
                    <a:pt x="46" y="9"/>
                  </a:cubicBezTo>
                  <a:cubicBezTo>
                    <a:pt x="45" y="6"/>
                    <a:pt x="47" y="3"/>
                    <a:pt x="49" y="1"/>
                  </a:cubicBezTo>
                  <a:cubicBezTo>
                    <a:pt x="51" y="0"/>
                    <a:pt x="52" y="0"/>
                    <a:pt x="54" y="0"/>
                  </a:cubicBezTo>
                  <a:cubicBezTo>
                    <a:pt x="55" y="0"/>
                    <a:pt x="57" y="0"/>
                    <a:pt x="58" y="1"/>
                  </a:cubicBezTo>
                  <a:cubicBezTo>
                    <a:pt x="120" y="36"/>
                    <a:pt x="120" y="36"/>
                    <a:pt x="120" y="36"/>
                  </a:cubicBezTo>
                  <a:cubicBezTo>
                    <a:pt x="184" y="5"/>
                    <a:pt x="184" y="5"/>
                    <a:pt x="184" y="5"/>
                  </a:cubicBezTo>
                  <a:cubicBezTo>
                    <a:pt x="185" y="4"/>
                    <a:pt x="187" y="4"/>
                    <a:pt x="188" y="4"/>
                  </a:cubicBezTo>
                  <a:cubicBezTo>
                    <a:pt x="190" y="4"/>
                    <a:pt x="191" y="5"/>
                    <a:pt x="193" y="6"/>
                  </a:cubicBezTo>
                  <a:cubicBezTo>
                    <a:pt x="195" y="8"/>
                    <a:pt x="197" y="11"/>
                    <a:pt x="196" y="14"/>
                  </a:cubicBezTo>
                  <a:cubicBezTo>
                    <a:pt x="182" y="84"/>
                    <a:pt x="182" y="84"/>
                    <a:pt x="182" y="84"/>
                  </a:cubicBezTo>
                  <a:cubicBezTo>
                    <a:pt x="231" y="135"/>
                    <a:pt x="231" y="135"/>
                    <a:pt x="231" y="135"/>
                  </a:cubicBezTo>
                  <a:cubicBezTo>
                    <a:pt x="233" y="137"/>
                    <a:pt x="234" y="141"/>
                    <a:pt x="233" y="144"/>
                  </a:cubicBezTo>
                  <a:cubicBezTo>
                    <a:pt x="232" y="147"/>
                    <a:pt x="229" y="149"/>
                    <a:pt x="226" y="149"/>
                  </a:cubicBezTo>
                  <a:cubicBezTo>
                    <a:pt x="155" y="157"/>
                    <a:pt x="155" y="157"/>
                    <a:pt x="155" y="157"/>
                  </a:cubicBezTo>
                  <a:cubicBezTo>
                    <a:pt x="121" y="220"/>
                    <a:pt x="121" y="220"/>
                    <a:pt x="121" y="220"/>
                  </a:cubicBezTo>
                  <a:cubicBezTo>
                    <a:pt x="120" y="223"/>
                    <a:pt x="117" y="224"/>
                    <a:pt x="114" y="224"/>
                  </a:cubicBezTo>
                  <a:cubicBezTo>
                    <a:pt x="114" y="224"/>
                    <a:pt x="114" y="224"/>
                    <a:pt x="114" y="2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8" name="star outline"/>
            <p:cNvSpPr>
              <a:spLocks noEditPoints="1"/>
            </p:cNvSpPr>
            <p:nvPr/>
          </p:nvSpPr>
          <p:spPr bwMode="auto">
            <a:xfrm>
              <a:off x="293688" y="1104901"/>
              <a:ext cx="781050" cy="747713"/>
            </a:xfrm>
            <a:custGeom>
              <a:avLst/>
              <a:gdLst>
                <a:gd name="T0" fmla="*/ 61 w 247"/>
                <a:gd name="T1" fmla="*/ 12 h 236"/>
                <a:gd name="T2" fmla="*/ 62 w 247"/>
                <a:gd name="T3" fmla="*/ 12 h 236"/>
                <a:gd name="T4" fmla="*/ 127 w 247"/>
                <a:gd name="T5" fmla="*/ 49 h 236"/>
                <a:gd name="T6" fmla="*/ 194 w 247"/>
                <a:gd name="T7" fmla="*/ 16 h 236"/>
                <a:gd name="T8" fmla="*/ 195 w 247"/>
                <a:gd name="T9" fmla="*/ 16 h 236"/>
                <a:gd name="T10" fmla="*/ 196 w 247"/>
                <a:gd name="T11" fmla="*/ 16 h 236"/>
                <a:gd name="T12" fmla="*/ 197 w 247"/>
                <a:gd name="T13" fmla="*/ 19 h 236"/>
                <a:gd name="T14" fmla="*/ 182 w 247"/>
                <a:gd name="T15" fmla="*/ 92 h 236"/>
                <a:gd name="T16" fmla="*/ 234 w 247"/>
                <a:gd name="T17" fmla="*/ 145 h 236"/>
                <a:gd name="T18" fmla="*/ 234 w 247"/>
                <a:gd name="T19" fmla="*/ 148 h 236"/>
                <a:gd name="T20" fmla="*/ 232 w 247"/>
                <a:gd name="T21" fmla="*/ 149 h 236"/>
                <a:gd name="T22" fmla="*/ 158 w 247"/>
                <a:gd name="T23" fmla="*/ 158 h 236"/>
                <a:gd name="T24" fmla="*/ 123 w 247"/>
                <a:gd name="T25" fmla="*/ 223 h 236"/>
                <a:gd name="T26" fmla="*/ 121 w 247"/>
                <a:gd name="T27" fmla="*/ 224 h 236"/>
                <a:gd name="T28" fmla="*/ 121 w 247"/>
                <a:gd name="T29" fmla="*/ 224 h 236"/>
                <a:gd name="T30" fmla="*/ 120 w 247"/>
                <a:gd name="T31" fmla="*/ 224 h 236"/>
                <a:gd name="T32" fmla="*/ 119 w 247"/>
                <a:gd name="T33" fmla="*/ 223 h 236"/>
                <a:gd name="T34" fmla="*/ 88 w 247"/>
                <a:gd name="T35" fmla="*/ 155 h 236"/>
                <a:gd name="T36" fmla="*/ 15 w 247"/>
                <a:gd name="T37" fmla="*/ 142 h 236"/>
                <a:gd name="T38" fmla="*/ 13 w 247"/>
                <a:gd name="T39" fmla="*/ 140 h 236"/>
                <a:gd name="T40" fmla="*/ 14 w 247"/>
                <a:gd name="T41" fmla="*/ 138 h 236"/>
                <a:gd name="T42" fmla="*/ 69 w 247"/>
                <a:gd name="T43" fmla="*/ 88 h 236"/>
                <a:gd name="T44" fmla="*/ 59 w 247"/>
                <a:gd name="T45" fmla="*/ 14 h 236"/>
                <a:gd name="T46" fmla="*/ 60 w 247"/>
                <a:gd name="T47" fmla="*/ 12 h 236"/>
                <a:gd name="T48" fmla="*/ 61 w 247"/>
                <a:gd name="T49" fmla="*/ 12 h 236"/>
                <a:gd name="T50" fmla="*/ 61 w 247"/>
                <a:gd name="T51" fmla="*/ 0 h 236"/>
                <a:gd name="T52" fmla="*/ 53 w 247"/>
                <a:gd name="T53" fmla="*/ 2 h 236"/>
                <a:gd name="T54" fmla="*/ 47 w 247"/>
                <a:gd name="T55" fmla="*/ 16 h 236"/>
                <a:gd name="T56" fmla="*/ 56 w 247"/>
                <a:gd name="T57" fmla="*/ 83 h 236"/>
                <a:gd name="T58" fmla="*/ 6 w 247"/>
                <a:gd name="T59" fmla="*/ 129 h 236"/>
                <a:gd name="T60" fmla="*/ 2 w 247"/>
                <a:gd name="T61" fmla="*/ 144 h 236"/>
                <a:gd name="T62" fmla="*/ 13 w 247"/>
                <a:gd name="T63" fmla="*/ 154 h 236"/>
                <a:gd name="T64" fmla="*/ 80 w 247"/>
                <a:gd name="T65" fmla="*/ 166 h 236"/>
                <a:gd name="T66" fmla="*/ 108 w 247"/>
                <a:gd name="T67" fmla="*/ 228 h 236"/>
                <a:gd name="T68" fmla="*/ 112 w 247"/>
                <a:gd name="T69" fmla="*/ 233 h 236"/>
                <a:gd name="T70" fmla="*/ 121 w 247"/>
                <a:gd name="T71" fmla="*/ 236 h 236"/>
                <a:gd name="T72" fmla="*/ 121 w 247"/>
                <a:gd name="T73" fmla="*/ 236 h 236"/>
                <a:gd name="T74" fmla="*/ 134 w 247"/>
                <a:gd name="T75" fmla="*/ 229 h 236"/>
                <a:gd name="T76" fmla="*/ 166 w 247"/>
                <a:gd name="T77" fmla="*/ 169 h 236"/>
                <a:gd name="T78" fmla="*/ 234 w 247"/>
                <a:gd name="T79" fmla="*/ 161 h 236"/>
                <a:gd name="T80" fmla="*/ 245 w 247"/>
                <a:gd name="T81" fmla="*/ 152 h 236"/>
                <a:gd name="T82" fmla="*/ 242 w 247"/>
                <a:gd name="T83" fmla="*/ 137 h 236"/>
                <a:gd name="T84" fmla="*/ 195 w 247"/>
                <a:gd name="T85" fmla="*/ 88 h 236"/>
                <a:gd name="T86" fmla="*/ 209 w 247"/>
                <a:gd name="T87" fmla="*/ 21 h 236"/>
                <a:gd name="T88" fmla="*/ 204 w 247"/>
                <a:gd name="T89" fmla="*/ 7 h 236"/>
                <a:gd name="T90" fmla="*/ 195 w 247"/>
                <a:gd name="T91" fmla="*/ 4 h 236"/>
                <a:gd name="T92" fmla="*/ 189 w 247"/>
                <a:gd name="T93" fmla="*/ 5 h 236"/>
                <a:gd name="T94" fmla="*/ 127 w 247"/>
                <a:gd name="T95" fmla="*/ 35 h 236"/>
                <a:gd name="T96" fmla="*/ 68 w 247"/>
                <a:gd name="T97" fmla="*/ 1 h 236"/>
                <a:gd name="T98" fmla="*/ 61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61" y="12"/>
                  </a:moveTo>
                  <a:cubicBezTo>
                    <a:pt x="61" y="12"/>
                    <a:pt x="62" y="12"/>
                    <a:pt x="62" y="12"/>
                  </a:cubicBezTo>
                  <a:cubicBezTo>
                    <a:pt x="127" y="49"/>
                    <a:pt x="127" y="49"/>
                    <a:pt x="127" y="49"/>
                  </a:cubicBezTo>
                  <a:cubicBezTo>
                    <a:pt x="194" y="16"/>
                    <a:pt x="194" y="16"/>
                    <a:pt x="194" y="16"/>
                  </a:cubicBezTo>
                  <a:cubicBezTo>
                    <a:pt x="194" y="16"/>
                    <a:pt x="194" y="16"/>
                    <a:pt x="195" y="16"/>
                  </a:cubicBezTo>
                  <a:cubicBezTo>
                    <a:pt x="195" y="16"/>
                    <a:pt x="196" y="16"/>
                    <a:pt x="196" y="16"/>
                  </a:cubicBezTo>
                  <a:cubicBezTo>
                    <a:pt x="197" y="17"/>
                    <a:pt x="197" y="18"/>
                    <a:pt x="197" y="19"/>
                  </a:cubicBezTo>
                  <a:cubicBezTo>
                    <a:pt x="182" y="92"/>
                    <a:pt x="182" y="92"/>
                    <a:pt x="182" y="92"/>
                  </a:cubicBezTo>
                  <a:cubicBezTo>
                    <a:pt x="234" y="145"/>
                    <a:pt x="234" y="145"/>
                    <a:pt x="234" y="145"/>
                  </a:cubicBezTo>
                  <a:cubicBezTo>
                    <a:pt x="234" y="146"/>
                    <a:pt x="234" y="147"/>
                    <a:pt x="234" y="148"/>
                  </a:cubicBezTo>
                  <a:cubicBezTo>
                    <a:pt x="234" y="149"/>
                    <a:pt x="233" y="149"/>
                    <a:pt x="232" y="149"/>
                  </a:cubicBezTo>
                  <a:cubicBezTo>
                    <a:pt x="158" y="158"/>
                    <a:pt x="158" y="158"/>
                    <a:pt x="158" y="158"/>
                  </a:cubicBezTo>
                  <a:cubicBezTo>
                    <a:pt x="123" y="223"/>
                    <a:pt x="123" y="223"/>
                    <a:pt x="123" y="223"/>
                  </a:cubicBezTo>
                  <a:cubicBezTo>
                    <a:pt x="123" y="224"/>
                    <a:pt x="122" y="224"/>
                    <a:pt x="121" y="224"/>
                  </a:cubicBezTo>
                  <a:cubicBezTo>
                    <a:pt x="121" y="224"/>
                    <a:pt x="121" y="224"/>
                    <a:pt x="121" y="224"/>
                  </a:cubicBezTo>
                  <a:cubicBezTo>
                    <a:pt x="121" y="224"/>
                    <a:pt x="120" y="224"/>
                    <a:pt x="120" y="224"/>
                  </a:cubicBezTo>
                  <a:cubicBezTo>
                    <a:pt x="119" y="224"/>
                    <a:pt x="119" y="223"/>
                    <a:pt x="119" y="223"/>
                  </a:cubicBezTo>
                  <a:cubicBezTo>
                    <a:pt x="88" y="155"/>
                    <a:pt x="88" y="155"/>
                    <a:pt x="88" y="155"/>
                  </a:cubicBezTo>
                  <a:cubicBezTo>
                    <a:pt x="15" y="142"/>
                    <a:pt x="15" y="142"/>
                    <a:pt x="15" y="142"/>
                  </a:cubicBezTo>
                  <a:cubicBezTo>
                    <a:pt x="14" y="142"/>
                    <a:pt x="13" y="141"/>
                    <a:pt x="13" y="140"/>
                  </a:cubicBezTo>
                  <a:cubicBezTo>
                    <a:pt x="13" y="140"/>
                    <a:pt x="13" y="139"/>
                    <a:pt x="14" y="138"/>
                  </a:cubicBezTo>
                  <a:cubicBezTo>
                    <a:pt x="69" y="88"/>
                    <a:pt x="69" y="88"/>
                    <a:pt x="69" y="88"/>
                  </a:cubicBezTo>
                  <a:cubicBezTo>
                    <a:pt x="59" y="14"/>
                    <a:pt x="59" y="14"/>
                    <a:pt x="59" y="14"/>
                  </a:cubicBezTo>
                  <a:cubicBezTo>
                    <a:pt x="59" y="13"/>
                    <a:pt x="59" y="12"/>
                    <a:pt x="60" y="12"/>
                  </a:cubicBezTo>
                  <a:cubicBezTo>
                    <a:pt x="60" y="12"/>
                    <a:pt x="61" y="12"/>
                    <a:pt x="61" y="12"/>
                  </a:cubicBezTo>
                  <a:moveTo>
                    <a:pt x="61" y="0"/>
                  </a:moveTo>
                  <a:cubicBezTo>
                    <a:pt x="58" y="0"/>
                    <a:pt x="55" y="0"/>
                    <a:pt x="53" y="2"/>
                  </a:cubicBezTo>
                  <a:cubicBezTo>
                    <a:pt x="48" y="5"/>
                    <a:pt x="46" y="10"/>
                    <a:pt x="47" y="16"/>
                  </a:cubicBezTo>
                  <a:cubicBezTo>
                    <a:pt x="56" y="83"/>
                    <a:pt x="56" y="83"/>
                    <a:pt x="56" y="83"/>
                  </a:cubicBezTo>
                  <a:cubicBezTo>
                    <a:pt x="6" y="129"/>
                    <a:pt x="6" y="129"/>
                    <a:pt x="6" y="129"/>
                  </a:cubicBezTo>
                  <a:cubicBezTo>
                    <a:pt x="2" y="133"/>
                    <a:pt x="0" y="138"/>
                    <a:pt x="2" y="144"/>
                  </a:cubicBezTo>
                  <a:cubicBezTo>
                    <a:pt x="3" y="149"/>
                    <a:pt x="8" y="153"/>
                    <a:pt x="13" y="154"/>
                  </a:cubicBezTo>
                  <a:cubicBezTo>
                    <a:pt x="80" y="166"/>
                    <a:pt x="80" y="166"/>
                    <a:pt x="80" y="166"/>
                  </a:cubicBezTo>
                  <a:cubicBezTo>
                    <a:pt x="108" y="228"/>
                    <a:pt x="108" y="228"/>
                    <a:pt x="108" y="228"/>
                  </a:cubicBezTo>
                  <a:cubicBezTo>
                    <a:pt x="109" y="230"/>
                    <a:pt x="111" y="232"/>
                    <a:pt x="112" y="233"/>
                  </a:cubicBezTo>
                  <a:cubicBezTo>
                    <a:pt x="115" y="235"/>
                    <a:pt x="118" y="236"/>
                    <a:pt x="121" y="236"/>
                  </a:cubicBezTo>
                  <a:cubicBezTo>
                    <a:pt x="121" y="236"/>
                    <a:pt x="121" y="236"/>
                    <a:pt x="121" y="236"/>
                  </a:cubicBezTo>
                  <a:cubicBezTo>
                    <a:pt x="126" y="236"/>
                    <a:pt x="131" y="233"/>
                    <a:pt x="134" y="229"/>
                  </a:cubicBezTo>
                  <a:cubicBezTo>
                    <a:pt x="166" y="169"/>
                    <a:pt x="166" y="169"/>
                    <a:pt x="166" y="169"/>
                  </a:cubicBezTo>
                  <a:cubicBezTo>
                    <a:pt x="234" y="161"/>
                    <a:pt x="234" y="161"/>
                    <a:pt x="234" y="161"/>
                  </a:cubicBezTo>
                  <a:cubicBezTo>
                    <a:pt x="239" y="161"/>
                    <a:pt x="244" y="157"/>
                    <a:pt x="245" y="152"/>
                  </a:cubicBezTo>
                  <a:cubicBezTo>
                    <a:pt x="247" y="147"/>
                    <a:pt x="246" y="141"/>
                    <a:pt x="242" y="137"/>
                  </a:cubicBezTo>
                  <a:cubicBezTo>
                    <a:pt x="195" y="88"/>
                    <a:pt x="195" y="88"/>
                    <a:pt x="195" y="88"/>
                  </a:cubicBezTo>
                  <a:cubicBezTo>
                    <a:pt x="209" y="21"/>
                    <a:pt x="209" y="21"/>
                    <a:pt x="209" y="21"/>
                  </a:cubicBezTo>
                  <a:cubicBezTo>
                    <a:pt x="210" y="16"/>
                    <a:pt x="208" y="10"/>
                    <a:pt x="204" y="7"/>
                  </a:cubicBezTo>
                  <a:cubicBezTo>
                    <a:pt x="201" y="5"/>
                    <a:pt x="198" y="4"/>
                    <a:pt x="195" y="4"/>
                  </a:cubicBezTo>
                  <a:cubicBezTo>
                    <a:pt x="193" y="4"/>
                    <a:pt x="191" y="4"/>
                    <a:pt x="189" y="5"/>
                  </a:cubicBezTo>
                  <a:cubicBezTo>
                    <a:pt x="127" y="35"/>
                    <a:pt x="127" y="35"/>
                    <a:pt x="127" y="35"/>
                  </a:cubicBezTo>
                  <a:cubicBezTo>
                    <a:pt x="68" y="1"/>
                    <a:pt x="68" y="1"/>
                    <a:pt x="68" y="1"/>
                  </a:cubicBezTo>
                  <a:cubicBezTo>
                    <a:pt x="66" y="0"/>
                    <a:pt x="63" y="0"/>
                    <a:pt x="6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8" name="orange star"/>
          <p:cNvGrpSpPr/>
          <p:nvPr/>
        </p:nvGrpSpPr>
        <p:grpSpPr>
          <a:xfrm>
            <a:off x="668338" y="3851277"/>
            <a:ext cx="304800" cy="296863"/>
            <a:chOff x="676275" y="3851276"/>
            <a:chExt cx="304800" cy="296863"/>
          </a:xfrm>
        </p:grpSpPr>
        <p:sp>
          <p:nvSpPr>
            <p:cNvPr id="159" name="orange star"/>
            <p:cNvSpPr>
              <a:spLocks/>
            </p:cNvSpPr>
            <p:nvPr/>
          </p:nvSpPr>
          <p:spPr bwMode="auto">
            <a:xfrm>
              <a:off x="695325" y="3870326"/>
              <a:ext cx="263525" cy="258763"/>
            </a:xfrm>
            <a:custGeom>
              <a:avLst/>
              <a:gdLst>
                <a:gd name="T0" fmla="*/ 46 w 83"/>
                <a:gd name="T1" fmla="*/ 82 h 82"/>
                <a:gd name="T2" fmla="*/ 43 w 83"/>
                <a:gd name="T3" fmla="*/ 81 h 82"/>
                <a:gd name="T4" fmla="*/ 40 w 83"/>
                <a:gd name="T5" fmla="*/ 79 h 82"/>
                <a:gd name="T6" fmla="*/ 28 w 83"/>
                <a:gd name="T7" fmla="*/ 62 h 82"/>
                <a:gd name="T8" fmla="*/ 8 w 83"/>
                <a:gd name="T9" fmla="*/ 62 h 82"/>
                <a:gd name="T10" fmla="*/ 1 w 83"/>
                <a:gd name="T11" fmla="*/ 58 h 82"/>
                <a:gd name="T12" fmla="*/ 2 w 83"/>
                <a:gd name="T13" fmla="*/ 51 h 82"/>
                <a:gd name="T14" fmla="*/ 15 w 83"/>
                <a:gd name="T15" fmla="*/ 35 h 82"/>
                <a:gd name="T16" fmla="*/ 8 w 83"/>
                <a:gd name="T17" fmla="*/ 15 h 82"/>
                <a:gd name="T18" fmla="*/ 10 w 83"/>
                <a:gd name="T19" fmla="*/ 8 h 82"/>
                <a:gd name="T20" fmla="*/ 15 w 83"/>
                <a:gd name="T21" fmla="*/ 6 h 82"/>
                <a:gd name="T22" fmla="*/ 17 w 83"/>
                <a:gd name="T23" fmla="*/ 7 h 82"/>
                <a:gd name="T24" fmla="*/ 36 w 83"/>
                <a:gd name="T25" fmla="*/ 13 h 82"/>
                <a:gd name="T26" fmla="*/ 53 w 83"/>
                <a:gd name="T27" fmla="*/ 1 h 82"/>
                <a:gd name="T28" fmla="*/ 57 w 83"/>
                <a:gd name="T29" fmla="*/ 0 h 82"/>
                <a:gd name="T30" fmla="*/ 60 w 83"/>
                <a:gd name="T31" fmla="*/ 1 h 82"/>
                <a:gd name="T32" fmla="*/ 64 w 83"/>
                <a:gd name="T33" fmla="*/ 7 h 82"/>
                <a:gd name="T34" fmla="*/ 63 w 83"/>
                <a:gd name="T35" fmla="*/ 27 h 82"/>
                <a:gd name="T36" fmla="*/ 80 w 83"/>
                <a:gd name="T37" fmla="*/ 40 h 82"/>
                <a:gd name="T38" fmla="*/ 83 w 83"/>
                <a:gd name="T39" fmla="*/ 46 h 82"/>
                <a:gd name="T40" fmla="*/ 78 w 83"/>
                <a:gd name="T41" fmla="*/ 51 h 82"/>
                <a:gd name="T42" fmla="*/ 58 w 83"/>
                <a:gd name="T43" fmla="*/ 57 h 82"/>
                <a:gd name="T44" fmla="*/ 52 w 83"/>
                <a:gd name="T45" fmla="*/ 77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3" y="81"/>
                  </a:cubicBezTo>
                  <a:cubicBezTo>
                    <a:pt x="42" y="81"/>
                    <a:pt x="41" y="80"/>
                    <a:pt x="40" y="79"/>
                  </a:cubicBezTo>
                  <a:cubicBezTo>
                    <a:pt x="28" y="62"/>
                    <a:pt x="28" y="62"/>
                    <a:pt x="28" y="62"/>
                  </a:cubicBezTo>
                  <a:cubicBezTo>
                    <a:pt x="8" y="62"/>
                    <a:pt x="8" y="62"/>
                    <a:pt x="8" y="62"/>
                  </a:cubicBezTo>
                  <a:cubicBezTo>
                    <a:pt x="5" y="62"/>
                    <a:pt x="3" y="61"/>
                    <a:pt x="1" y="58"/>
                  </a:cubicBezTo>
                  <a:cubicBezTo>
                    <a:pt x="0" y="56"/>
                    <a:pt x="1" y="53"/>
                    <a:pt x="2" y="51"/>
                  </a:cubicBezTo>
                  <a:cubicBezTo>
                    <a:pt x="15" y="35"/>
                    <a:pt x="15" y="35"/>
                    <a:pt x="15" y="35"/>
                  </a:cubicBezTo>
                  <a:cubicBezTo>
                    <a:pt x="8" y="15"/>
                    <a:pt x="8" y="15"/>
                    <a:pt x="8" y="15"/>
                  </a:cubicBezTo>
                  <a:cubicBezTo>
                    <a:pt x="7" y="13"/>
                    <a:pt x="8" y="10"/>
                    <a:pt x="10" y="8"/>
                  </a:cubicBezTo>
                  <a:cubicBezTo>
                    <a:pt x="11" y="7"/>
                    <a:pt x="13" y="6"/>
                    <a:pt x="15" y="6"/>
                  </a:cubicBezTo>
                  <a:cubicBezTo>
                    <a:pt x="15" y="6"/>
                    <a:pt x="16" y="6"/>
                    <a:pt x="17" y="7"/>
                  </a:cubicBezTo>
                  <a:cubicBezTo>
                    <a:pt x="36" y="13"/>
                    <a:pt x="36" y="13"/>
                    <a:pt x="36" y="13"/>
                  </a:cubicBezTo>
                  <a:cubicBezTo>
                    <a:pt x="53" y="1"/>
                    <a:pt x="53" y="1"/>
                    <a:pt x="53" y="1"/>
                  </a:cubicBezTo>
                  <a:cubicBezTo>
                    <a:pt x="54" y="0"/>
                    <a:pt x="56" y="0"/>
                    <a:pt x="57" y="0"/>
                  </a:cubicBezTo>
                  <a:cubicBezTo>
                    <a:pt x="58" y="0"/>
                    <a:pt x="59" y="0"/>
                    <a:pt x="60" y="1"/>
                  </a:cubicBezTo>
                  <a:cubicBezTo>
                    <a:pt x="62" y="2"/>
                    <a:pt x="64" y="4"/>
                    <a:pt x="64" y="7"/>
                  </a:cubicBezTo>
                  <a:cubicBezTo>
                    <a:pt x="63" y="27"/>
                    <a:pt x="63" y="27"/>
                    <a:pt x="63" y="27"/>
                  </a:cubicBezTo>
                  <a:cubicBezTo>
                    <a:pt x="80" y="40"/>
                    <a:pt x="80" y="40"/>
                    <a:pt x="80" y="40"/>
                  </a:cubicBezTo>
                  <a:cubicBezTo>
                    <a:pt x="82" y="41"/>
                    <a:pt x="83" y="44"/>
                    <a:pt x="83" y="46"/>
                  </a:cubicBezTo>
                  <a:cubicBezTo>
                    <a:pt x="82" y="49"/>
                    <a:pt x="81" y="51"/>
                    <a:pt x="78" y="51"/>
                  </a:cubicBezTo>
                  <a:cubicBezTo>
                    <a:pt x="58" y="57"/>
                    <a:pt x="58" y="57"/>
                    <a:pt x="58" y="57"/>
                  </a:cubicBezTo>
                  <a:cubicBezTo>
                    <a:pt x="52" y="77"/>
                    <a:pt x="52" y="77"/>
                    <a:pt x="52" y="77"/>
                  </a:cubicBezTo>
                  <a:cubicBezTo>
                    <a:pt x="51" y="80"/>
                    <a:pt x="49" y="81"/>
                    <a:pt x="47" y="82"/>
                  </a:cubicBezTo>
                  <a:cubicBezTo>
                    <a:pt x="46" y="82"/>
                    <a:pt x="46" y="82"/>
                    <a:pt x="4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0" name="star outline"/>
            <p:cNvSpPr>
              <a:spLocks noEditPoints="1"/>
            </p:cNvSpPr>
            <p:nvPr/>
          </p:nvSpPr>
          <p:spPr bwMode="auto">
            <a:xfrm>
              <a:off x="676275" y="3851276"/>
              <a:ext cx="304800" cy="296863"/>
            </a:xfrm>
            <a:custGeom>
              <a:avLst/>
              <a:gdLst>
                <a:gd name="T0" fmla="*/ 63 w 96"/>
                <a:gd name="T1" fmla="*/ 12 h 94"/>
                <a:gd name="T2" fmla="*/ 63 w 96"/>
                <a:gd name="T3" fmla="*/ 12 h 94"/>
                <a:gd name="T4" fmla="*/ 64 w 96"/>
                <a:gd name="T5" fmla="*/ 13 h 94"/>
                <a:gd name="T6" fmla="*/ 63 w 96"/>
                <a:gd name="T7" fmla="*/ 36 h 94"/>
                <a:gd name="T8" fmla="*/ 83 w 96"/>
                <a:gd name="T9" fmla="*/ 50 h 94"/>
                <a:gd name="T10" fmla="*/ 83 w 96"/>
                <a:gd name="T11" fmla="*/ 51 h 94"/>
                <a:gd name="T12" fmla="*/ 82 w 96"/>
                <a:gd name="T13" fmla="*/ 52 h 94"/>
                <a:gd name="T14" fmla="*/ 60 w 96"/>
                <a:gd name="T15" fmla="*/ 59 h 94"/>
                <a:gd name="T16" fmla="*/ 52 w 96"/>
                <a:gd name="T17" fmla="*/ 81 h 94"/>
                <a:gd name="T18" fmla="*/ 52 w 96"/>
                <a:gd name="T19" fmla="*/ 82 h 94"/>
                <a:gd name="T20" fmla="*/ 52 w 96"/>
                <a:gd name="T21" fmla="*/ 82 h 94"/>
                <a:gd name="T22" fmla="*/ 51 w 96"/>
                <a:gd name="T23" fmla="*/ 82 h 94"/>
                <a:gd name="T24" fmla="*/ 51 w 96"/>
                <a:gd name="T25" fmla="*/ 82 h 94"/>
                <a:gd name="T26" fmla="*/ 37 w 96"/>
                <a:gd name="T27" fmla="*/ 62 h 94"/>
                <a:gd name="T28" fmla="*/ 14 w 96"/>
                <a:gd name="T29" fmla="*/ 62 h 94"/>
                <a:gd name="T30" fmla="*/ 13 w 96"/>
                <a:gd name="T31" fmla="*/ 62 h 94"/>
                <a:gd name="T32" fmla="*/ 13 w 96"/>
                <a:gd name="T33" fmla="*/ 61 h 94"/>
                <a:gd name="T34" fmla="*/ 27 w 96"/>
                <a:gd name="T35" fmla="*/ 42 h 94"/>
                <a:gd name="T36" fmla="*/ 20 w 96"/>
                <a:gd name="T37" fmla="*/ 19 h 94"/>
                <a:gd name="T38" fmla="*/ 20 w 96"/>
                <a:gd name="T39" fmla="*/ 19 h 94"/>
                <a:gd name="T40" fmla="*/ 21 w 96"/>
                <a:gd name="T41" fmla="*/ 18 h 94"/>
                <a:gd name="T42" fmla="*/ 21 w 96"/>
                <a:gd name="T43" fmla="*/ 18 h 94"/>
                <a:gd name="T44" fmla="*/ 43 w 96"/>
                <a:gd name="T45" fmla="*/ 26 h 94"/>
                <a:gd name="T46" fmla="*/ 62 w 96"/>
                <a:gd name="T47" fmla="*/ 12 h 94"/>
                <a:gd name="T48" fmla="*/ 63 w 96"/>
                <a:gd name="T49" fmla="*/ 12 h 94"/>
                <a:gd name="T50" fmla="*/ 63 w 96"/>
                <a:gd name="T51" fmla="*/ 0 h 94"/>
                <a:gd name="T52" fmla="*/ 55 w 96"/>
                <a:gd name="T53" fmla="*/ 2 h 94"/>
                <a:gd name="T54" fmla="*/ 41 w 96"/>
                <a:gd name="T55" fmla="*/ 13 h 94"/>
                <a:gd name="T56" fmla="*/ 25 w 96"/>
                <a:gd name="T57" fmla="*/ 7 h 94"/>
                <a:gd name="T58" fmla="*/ 21 w 96"/>
                <a:gd name="T59" fmla="*/ 6 h 94"/>
                <a:gd name="T60" fmla="*/ 12 w 96"/>
                <a:gd name="T61" fmla="*/ 10 h 94"/>
                <a:gd name="T62" fmla="*/ 8 w 96"/>
                <a:gd name="T63" fmla="*/ 23 h 94"/>
                <a:gd name="T64" fmla="*/ 14 w 96"/>
                <a:gd name="T65" fmla="*/ 40 h 94"/>
                <a:gd name="T66" fmla="*/ 3 w 96"/>
                <a:gd name="T67" fmla="*/ 54 h 94"/>
                <a:gd name="T68" fmla="*/ 2 w 96"/>
                <a:gd name="T69" fmla="*/ 67 h 94"/>
                <a:gd name="T70" fmla="*/ 14 w 96"/>
                <a:gd name="T71" fmla="*/ 74 h 94"/>
                <a:gd name="T72" fmla="*/ 31 w 96"/>
                <a:gd name="T73" fmla="*/ 74 h 94"/>
                <a:gd name="T74" fmla="*/ 41 w 96"/>
                <a:gd name="T75" fmla="*/ 88 h 94"/>
                <a:gd name="T76" fmla="*/ 46 w 96"/>
                <a:gd name="T77" fmla="*/ 92 h 94"/>
                <a:gd name="T78" fmla="*/ 52 w 96"/>
                <a:gd name="T79" fmla="*/ 94 h 94"/>
                <a:gd name="T80" fmla="*/ 54 w 96"/>
                <a:gd name="T81" fmla="*/ 94 h 94"/>
                <a:gd name="T82" fmla="*/ 54 w 96"/>
                <a:gd name="T83" fmla="*/ 94 h 94"/>
                <a:gd name="T84" fmla="*/ 64 w 96"/>
                <a:gd name="T85" fmla="*/ 85 h 94"/>
                <a:gd name="T86" fmla="*/ 69 w 96"/>
                <a:gd name="T87" fmla="*/ 68 h 94"/>
                <a:gd name="T88" fmla="*/ 86 w 96"/>
                <a:gd name="T89" fmla="*/ 63 h 94"/>
                <a:gd name="T90" fmla="*/ 95 w 96"/>
                <a:gd name="T91" fmla="*/ 53 h 94"/>
                <a:gd name="T92" fmla="*/ 90 w 96"/>
                <a:gd name="T93" fmla="*/ 41 h 94"/>
                <a:gd name="T94" fmla="*/ 75 w 96"/>
                <a:gd name="T95" fmla="*/ 30 h 94"/>
                <a:gd name="T96" fmla="*/ 76 w 96"/>
                <a:gd name="T97" fmla="*/ 13 h 94"/>
                <a:gd name="T98" fmla="*/ 69 w 96"/>
                <a:gd name="T99" fmla="*/ 1 h 94"/>
                <a:gd name="T100" fmla="*/ 69 w 96"/>
                <a:gd name="T101" fmla="*/ 1 h 94"/>
                <a:gd name="T102" fmla="*/ 63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63" y="12"/>
                  </a:moveTo>
                  <a:cubicBezTo>
                    <a:pt x="63" y="12"/>
                    <a:pt x="63" y="12"/>
                    <a:pt x="63" y="12"/>
                  </a:cubicBezTo>
                  <a:cubicBezTo>
                    <a:pt x="64" y="12"/>
                    <a:pt x="64" y="12"/>
                    <a:pt x="64" y="13"/>
                  </a:cubicBezTo>
                  <a:cubicBezTo>
                    <a:pt x="63" y="36"/>
                    <a:pt x="63" y="36"/>
                    <a:pt x="63" y="36"/>
                  </a:cubicBezTo>
                  <a:cubicBezTo>
                    <a:pt x="83" y="50"/>
                    <a:pt x="83" y="50"/>
                    <a:pt x="83" y="50"/>
                  </a:cubicBezTo>
                  <a:cubicBezTo>
                    <a:pt x="83" y="51"/>
                    <a:pt x="83" y="51"/>
                    <a:pt x="83" y="51"/>
                  </a:cubicBezTo>
                  <a:cubicBezTo>
                    <a:pt x="83" y="51"/>
                    <a:pt x="83" y="52"/>
                    <a:pt x="82" y="52"/>
                  </a:cubicBezTo>
                  <a:cubicBezTo>
                    <a:pt x="60" y="59"/>
                    <a:pt x="60" y="59"/>
                    <a:pt x="60" y="59"/>
                  </a:cubicBezTo>
                  <a:cubicBezTo>
                    <a:pt x="52" y="81"/>
                    <a:pt x="52" y="81"/>
                    <a:pt x="52" y="81"/>
                  </a:cubicBezTo>
                  <a:cubicBezTo>
                    <a:pt x="52" y="82"/>
                    <a:pt x="52" y="82"/>
                    <a:pt x="52" y="82"/>
                  </a:cubicBezTo>
                  <a:cubicBezTo>
                    <a:pt x="52" y="82"/>
                    <a:pt x="52" y="82"/>
                    <a:pt x="52" y="82"/>
                  </a:cubicBezTo>
                  <a:cubicBezTo>
                    <a:pt x="52" y="82"/>
                    <a:pt x="51" y="82"/>
                    <a:pt x="51" y="82"/>
                  </a:cubicBezTo>
                  <a:cubicBezTo>
                    <a:pt x="51" y="82"/>
                    <a:pt x="51" y="82"/>
                    <a:pt x="51" y="82"/>
                  </a:cubicBezTo>
                  <a:cubicBezTo>
                    <a:pt x="37" y="62"/>
                    <a:pt x="37" y="62"/>
                    <a:pt x="37" y="62"/>
                  </a:cubicBezTo>
                  <a:cubicBezTo>
                    <a:pt x="14" y="62"/>
                    <a:pt x="14" y="62"/>
                    <a:pt x="14" y="62"/>
                  </a:cubicBezTo>
                  <a:cubicBezTo>
                    <a:pt x="13" y="62"/>
                    <a:pt x="13" y="62"/>
                    <a:pt x="13" y="62"/>
                  </a:cubicBezTo>
                  <a:cubicBezTo>
                    <a:pt x="13" y="61"/>
                    <a:pt x="13" y="61"/>
                    <a:pt x="13" y="61"/>
                  </a:cubicBezTo>
                  <a:cubicBezTo>
                    <a:pt x="27" y="42"/>
                    <a:pt x="27" y="42"/>
                    <a:pt x="27" y="42"/>
                  </a:cubicBezTo>
                  <a:cubicBezTo>
                    <a:pt x="20" y="19"/>
                    <a:pt x="20" y="19"/>
                    <a:pt x="20" y="19"/>
                  </a:cubicBezTo>
                  <a:cubicBezTo>
                    <a:pt x="20" y="19"/>
                    <a:pt x="20" y="19"/>
                    <a:pt x="20" y="19"/>
                  </a:cubicBezTo>
                  <a:cubicBezTo>
                    <a:pt x="20" y="18"/>
                    <a:pt x="20" y="18"/>
                    <a:pt x="21" y="18"/>
                  </a:cubicBezTo>
                  <a:cubicBezTo>
                    <a:pt x="21" y="18"/>
                    <a:pt x="21" y="18"/>
                    <a:pt x="21" y="18"/>
                  </a:cubicBezTo>
                  <a:cubicBezTo>
                    <a:pt x="43" y="26"/>
                    <a:pt x="43" y="26"/>
                    <a:pt x="43" y="26"/>
                  </a:cubicBezTo>
                  <a:cubicBezTo>
                    <a:pt x="62" y="12"/>
                    <a:pt x="62" y="12"/>
                    <a:pt x="62" y="12"/>
                  </a:cubicBezTo>
                  <a:cubicBezTo>
                    <a:pt x="63" y="12"/>
                    <a:pt x="63" y="12"/>
                    <a:pt x="63" y="12"/>
                  </a:cubicBezTo>
                  <a:moveTo>
                    <a:pt x="63" y="0"/>
                  </a:moveTo>
                  <a:cubicBezTo>
                    <a:pt x="60" y="0"/>
                    <a:pt x="58" y="1"/>
                    <a:pt x="55" y="2"/>
                  </a:cubicBezTo>
                  <a:cubicBezTo>
                    <a:pt x="41" y="13"/>
                    <a:pt x="41" y="13"/>
                    <a:pt x="41" y="13"/>
                  </a:cubicBezTo>
                  <a:cubicBezTo>
                    <a:pt x="25" y="7"/>
                    <a:pt x="25" y="7"/>
                    <a:pt x="25" y="7"/>
                  </a:cubicBezTo>
                  <a:cubicBezTo>
                    <a:pt x="23" y="7"/>
                    <a:pt x="22" y="6"/>
                    <a:pt x="21" y="6"/>
                  </a:cubicBezTo>
                  <a:cubicBezTo>
                    <a:pt x="17" y="6"/>
                    <a:pt x="14" y="8"/>
                    <a:pt x="12" y="10"/>
                  </a:cubicBezTo>
                  <a:cubicBezTo>
                    <a:pt x="8" y="13"/>
                    <a:pt x="7" y="19"/>
                    <a:pt x="8" y="23"/>
                  </a:cubicBezTo>
                  <a:cubicBezTo>
                    <a:pt x="14" y="40"/>
                    <a:pt x="14" y="40"/>
                    <a:pt x="14" y="40"/>
                  </a:cubicBezTo>
                  <a:cubicBezTo>
                    <a:pt x="3" y="54"/>
                    <a:pt x="3" y="54"/>
                    <a:pt x="3" y="54"/>
                  </a:cubicBezTo>
                  <a:cubicBezTo>
                    <a:pt x="0" y="58"/>
                    <a:pt x="0" y="63"/>
                    <a:pt x="2" y="67"/>
                  </a:cubicBezTo>
                  <a:cubicBezTo>
                    <a:pt x="4" y="71"/>
                    <a:pt x="9" y="74"/>
                    <a:pt x="14" y="74"/>
                  </a:cubicBezTo>
                  <a:cubicBezTo>
                    <a:pt x="31" y="74"/>
                    <a:pt x="31" y="74"/>
                    <a:pt x="31" y="74"/>
                  </a:cubicBezTo>
                  <a:cubicBezTo>
                    <a:pt x="41" y="88"/>
                    <a:pt x="41" y="88"/>
                    <a:pt x="41" y="88"/>
                  </a:cubicBezTo>
                  <a:cubicBezTo>
                    <a:pt x="42" y="90"/>
                    <a:pt x="44" y="91"/>
                    <a:pt x="46" y="92"/>
                  </a:cubicBezTo>
                  <a:cubicBezTo>
                    <a:pt x="48" y="93"/>
                    <a:pt x="50" y="94"/>
                    <a:pt x="52" y="94"/>
                  </a:cubicBezTo>
                  <a:cubicBezTo>
                    <a:pt x="52" y="94"/>
                    <a:pt x="53" y="94"/>
                    <a:pt x="54" y="94"/>
                  </a:cubicBezTo>
                  <a:cubicBezTo>
                    <a:pt x="54" y="94"/>
                    <a:pt x="54" y="94"/>
                    <a:pt x="54" y="94"/>
                  </a:cubicBezTo>
                  <a:cubicBezTo>
                    <a:pt x="58" y="93"/>
                    <a:pt x="62" y="90"/>
                    <a:pt x="64" y="85"/>
                  </a:cubicBezTo>
                  <a:cubicBezTo>
                    <a:pt x="69" y="68"/>
                    <a:pt x="69" y="68"/>
                    <a:pt x="69" y="68"/>
                  </a:cubicBezTo>
                  <a:cubicBezTo>
                    <a:pt x="86" y="63"/>
                    <a:pt x="86" y="63"/>
                    <a:pt x="86" y="63"/>
                  </a:cubicBezTo>
                  <a:cubicBezTo>
                    <a:pt x="91" y="62"/>
                    <a:pt x="94" y="58"/>
                    <a:pt x="95" y="53"/>
                  </a:cubicBezTo>
                  <a:cubicBezTo>
                    <a:pt x="96" y="48"/>
                    <a:pt x="94" y="43"/>
                    <a:pt x="90" y="41"/>
                  </a:cubicBezTo>
                  <a:cubicBezTo>
                    <a:pt x="75" y="30"/>
                    <a:pt x="75" y="30"/>
                    <a:pt x="75" y="30"/>
                  </a:cubicBezTo>
                  <a:cubicBezTo>
                    <a:pt x="76" y="13"/>
                    <a:pt x="76" y="13"/>
                    <a:pt x="76" y="13"/>
                  </a:cubicBezTo>
                  <a:cubicBezTo>
                    <a:pt x="76" y="8"/>
                    <a:pt x="73" y="4"/>
                    <a:pt x="69" y="1"/>
                  </a:cubicBezTo>
                  <a:cubicBezTo>
                    <a:pt x="69" y="1"/>
                    <a:pt x="69" y="1"/>
                    <a:pt x="69" y="1"/>
                  </a:cubicBezTo>
                  <a:cubicBezTo>
                    <a:pt x="67" y="0"/>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4" name="pink star"/>
          <p:cNvGrpSpPr/>
          <p:nvPr/>
        </p:nvGrpSpPr>
        <p:grpSpPr>
          <a:xfrm>
            <a:off x="80963" y="1046164"/>
            <a:ext cx="300038" cy="296863"/>
            <a:chOff x="88900" y="1046163"/>
            <a:chExt cx="300038" cy="296863"/>
          </a:xfrm>
        </p:grpSpPr>
        <p:sp>
          <p:nvSpPr>
            <p:cNvPr id="161" name="pink star"/>
            <p:cNvSpPr>
              <a:spLocks/>
            </p:cNvSpPr>
            <p:nvPr/>
          </p:nvSpPr>
          <p:spPr bwMode="auto">
            <a:xfrm>
              <a:off x="107950" y="1065213"/>
              <a:ext cx="261938" cy="258763"/>
            </a:xfrm>
            <a:custGeom>
              <a:avLst/>
              <a:gdLst>
                <a:gd name="T0" fmla="*/ 46 w 83"/>
                <a:gd name="T1" fmla="*/ 82 h 82"/>
                <a:gd name="T2" fmla="*/ 42 w 83"/>
                <a:gd name="T3" fmla="*/ 82 h 82"/>
                <a:gd name="T4" fmla="*/ 40 w 83"/>
                <a:gd name="T5" fmla="*/ 79 h 82"/>
                <a:gd name="T6" fmla="*/ 28 w 83"/>
                <a:gd name="T7" fmla="*/ 62 h 82"/>
                <a:gd name="T8" fmla="*/ 7 w 83"/>
                <a:gd name="T9" fmla="*/ 63 h 82"/>
                <a:gd name="T10" fmla="*/ 1 w 83"/>
                <a:gd name="T11" fmla="*/ 59 h 82"/>
                <a:gd name="T12" fmla="*/ 2 w 83"/>
                <a:gd name="T13" fmla="*/ 52 h 82"/>
                <a:gd name="T14" fmla="*/ 15 w 83"/>
                <a:gd name="T15" fmla="*/ 35 h 82"/>
                <a:gd name="T16" fmla="*/ 8 w 83"/>
                <a:gd name="T17" fmla="*/ 16 h 82"/>
                <a:gd name="T18" fmla="*/ 10 w 83"/>
                <a:gd name="T19" fmla="*/ 9 h 82"/>
                <a:gd name="T20" fmla="*/ 14 w 83"/>
                <a:gd name="T21" fmla="*/ 7 h 82"/>
                <a:gd name="T22" fmla="*/ 17 w 83"/>
                <a:gd name="T23" fmla="*/ 7 h 82"/>
                <a:gd name="T24" fmla="*/ 36 w 83"/>
                <a:gd name="T25" fmla="*/ 14 h 82"/>
                <a:gd name="T26" fmla="*/ 53 w 83"/>
                <a:gd name="T27" fmla="*/ 2 h 82"/>
                <a:gd name="T28" fmla="*/ 57 w 83"/>
                <a:gd name="T29" fmla="*/ 0 h 82"/>
                <a:gd name="T30" fmla="*/ 60 w 83"/>
                <a:gd name="T31" fmla="*/ 1 h 82"/>
                <a:gd name="T32" fmla="*/ 64 w 83"/>
                <a:gd name="T33" fmla="*/ 7 h 82"/>
                <a:gd name="T34" fmla="*/ 63 w 83"/>
                <a:gd name="T35" fmla="*/ 28 h 82"/>
                <a:gd name="T36" fmla="*/ 80 w 83"/>
                <a:gd name="T37" fmla="*/ 40 h 82"/>
                <a:gd name="T38" fmla="*/ 83 w 83"/>
                <a:gd name="T39" fmla="*/ 47 h 82"/>
                <a:gd name="T40" fmla="*/ 78 w 83"/>
                <a:gd name="T41" fmla="*/ 52 h 82"/>
                <a:gd name="T42" fmla="*/ 58 w 83"/>
                <a:gd name="T43" fmla="*/ 58 h 82"/>
                <a:gd name="T44" fmla="*/ 52 w 83"/>
                <a:gd name="T45" fmla="*/ 78 h 82"/>
                <a:gd name="T46" fmla="*/ 47 w 83"/>
                <a:gd name="T47" fmla="*/ 82 h 82"/>
                <a:gd name="T48" fmla="*/ 4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46" y="82"/>
                  </a:moveTo>
                  <a:cubicBezTo>
                    <a:pt x="45" y="82"/>
                    <a:pt x="43" y="82"/>
                    <a:pt x="42" y="82"/>
                  </a:cubicBezTo>
                  <a:cubicBezTo>
                    <a:pt x="42" y="81"/>
                    <a:pt x="40" y="80"/>
                    <a:pt x="40" y="79"/>
                  </a:cubicBezTo>
                  <a:cubicBezTo>
                    <a:pt x="28" y="62"/>
                    <a:pt x="28" y="62"/>
                    <a:pt x="28" y="62"/>
                  </a:cubicBezTo>
                  <a:cubicBezTo>
                    <a:pt x="7" y="63"/>
                    <a:pt x="7" y="63"/>
                    <a:pt x="7" y="63"/>
                  </a:cubicBezTo>
                  <a:cubicBezTo>
                    <a:pt x="5" y="63"/>
                    <a:pt x="3" y="61"/>
                    <a:pt x="1" y="59"/>
                  </a:cubicBezTo>
                  <a:cubicBezTo>
                    <a:pt x="0" y="57"/>
                    <a:pt x="0" y="54"/>
                    <a:pt x="2" y="52"/>
                  </a:cubicBezTo>
                  <a:cubicBezTo>
                    <a:pt x="15" y="35"/>
                    <a:pt x="15" y="35"/>
                    <a:pt x="15" y="35"/>
                  </a:cubicBezTo>
                  <a:cubicBezTo>
                    <a:pt x="8" y="16"/>
                    <a:pt x="8" y="16"/>
                    <a:pt x="8" y="16"/>
                  </a:cubicBezTo>
                  <a:cubicBezTo>
                    <a:pt x="7" y="13"/>
                    <a:pt x="8" y="10"/>
                    <a:pt x="10" y="9"/>
                  </a:cubicBezTo>
                  <a:cubicBezTo>
                    <a:pt x="11" y="7"/>
                    <a:pt x="13" y="7"/>
                    <a:pt x="14" y="7"/>
                  </a:cubicBezTo>
                  <a:cubicBezTo>
                    <a:pt x="15" y="7"/>
                    <a:pt x="16" y="7"/>
                    <a:pt x="17" y="7"/>
                  </a:cubicBezTo>
                  <a:cubicBezTo>
                    <a:pt x="36" y="14"/>
                    <a:pt x="36" y="14"/>
                    <a:pt x="36" y="14"/>
                  </a:cubicBezTo>
                  <a:cubicBezTo>
                    <a:pt x="53" y="2"/>
                    <a:pt x="53" y="2"/>
                    <a:pt x="53" y="2"/>
                  </a:cubicBezTo>
                  <a:cubicBezTo>
                    <a:pt x="54" y="1"/>
                    <a:pt x="55" y="0"/>
                    <a:pt x="57" y="0"/>
                  </a:cubicBezTo>
                  <a:cubicBezTo>
                    <a:pt x="58" y="0"/>
                    <a:pt x="59" y="1"/>
                    <a:pt x="60" y="1"/>
                  </a:cubicBezTo>
                  <a:cubicBezTo>
                    <a:pt x="62" y="2"/>
                    <a:pt x="64" y="5"/>
                    <a:pt x="64" y="7"/>
                  </a:cubicBezTo>
                  <a:cubicBezTo>
                    <a:pt x="63" y="28"/>
                    <a:pt x="63" y="28"/>
                    <a:pt x="63" y="28"/>
                  </a:cubicBezTo>
                  <a:cubicBezTo>
                    <a:pt x="80" y="40"/>
                    <a:pt x="80" y="40"/>
                    <a:pt x="80" y="40"/>
                  </a:cubicBezTo>
                  <a:cubicBezTo>
                    <a:pt x="82" y="41"/>
                    <a:pt x="83" y="44"/>
                    <a:pt x="83" y="47"/>
                  </a:cubicBezTo>
                  <a:cubicBezTo>
                    <a:pt x="82" y="49"/>
                    <a:pt x="80" y="51"/>
                    <a:pt x="78" y="52"/>
                  </a:cubicBezTo>
                  <a:cubicBezTo>
                    <a:pt x="58" y="58"/>
                    <a:pt x="58" y="58"/>
                    <a:pt x="58" y="58"/>
                  </a:cubicBezTo>
                  <a:cubicBezTo>
                    <a:pt x="52" y="78"/>
                    <a:pt x="52" y="78"/>
                    <a:pt x="52" y="78"/>
                  </a:cubicBezTo>
                  <a:cubicBezTo>
                    <a:pt x="51" y="80"/>
                    <a:pt x="49" y="82"/>
                    <a:pt x="47" y="82"/>
                  </a:cubicBezTo>
                  <a:cubicBezTo>
                    <a:pt x="46" y="82"/>
                    <a:pt x="46" y="82"/>
                    <a:pt x="46"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2" name="star outline"/>
            <p:cNvSpPr>
              <a:spLocks noEditPoints="1"/>
            </p:cNvSpPr>
            <p:nvPr/>
          </p:nvSpPr>
          <p:spPr bwMode="auto">
            <a:xfrm>
              <a:off x="88900" y="1046163"/>
              <a:ext cx="300038" cy="296863"/>
            </a:xfrm>
            <a:custGeom>
              <a:avLst/>
              <a:gdLst>
                <a:gd name="T0" fmla="*/ 63 w 95"/>
                <a:gd name="T1" fmla="*/ 12 h 94"/>
                <a:gd name="T2" fmla="*/ 63 w 95"/>
                <a:gd name="T3" fmla="*/ 12 h 94"/>
                <a:gd name="T4" fmla="*/ 64 w 95"/>
                <a:gd name="T5" fmla="*/ 13 h 94"/>
                <a:gd name="T6" fmla="*/ 63 w 95"/>
                <a:gd name="T7" fmla="*/ 37 h 94"/>
                <a:gd name="T8" fmla="*/ 82 w 95"/>
                <a:gd name="T9" fmla="*/ 51 h 94"/>
                <a:gd name="T10" fmla="*/ 83 w 95"/>
                <a:gd name="T11" fmla="*/ 52 h 94"/>
                <a:gd name="T12" fmla="*/ 82 w 95"/>
                <a:gd name="T13" fmla="*/ 52 h 94"/>
                <a:gd name="T14" fmla="*/ 59 w 95"/>
                <a:gd name="T15" fmla="*/ 59 h 94"/>
                <a:gd name="T16" fmla="*/ 52 w 95"/>
                <a:gd name="T17" fmla="*/ 82 h 94"/>
                <a:gd name="T18" fmla="*/ 52 w 95"/>
                <a:gd name="T19" fmla="*/ 82 h 94"/>
                <a:gd name="T20" fmla="*/ 52 w 95"/>
                <a:gd name="T21" fmla="*/ 82 h 94"/>
                <a:gd name="T22" fmla="*/ 51 w 95"/>
                <a:gd name="T23" fmla="*/ 82 h 94"/>
                <a:gd name="T24" fmla="*/ 51 w 95"/>
                <a:gd name="T25" fmla="*/ 82 h 94"/>
                <a:gd name="T26" fmla="*/ 37 w 95"/>
                <a:gd name="T27" fmla="*/ 62 h 94"/>
                <a:gd name="T28" fmla="*/ 13 w 95"/>
                <a:gd name="T29" fmla="*/ 63 h 94"/>
                <a:gd name="T30" fmla="*/ 13 w 95"/>
                <a:gd name="T31" fmla="*/ 63 h 94"/>
                <a:gd name="T32" fmla="*/ 13 w 95"/>
                <a:gd name="T33" fmla="*/ 62 h 94"/>
                <a:gd name="T34" fmla="*/ 13 w 95"/>
                <a:gd name="T35" fmla="*/ 61 h 94"/>
                <a:gd name="T36" fmla="*/ 27 w 95"/>
                <a:gd name="T37" fmla="*/ 42 h 94"/>
                <a:gd name="T38" fmla="*/ 20 w 95"/>
                <a:gd name="T39" fmla="*/ 20 h 94"/>
                <a:gd name="T40" fmla="*/ 20 w 95"/>
                <a:gd name="T41" fmla="*/ 19 h 94"/>
                <a:gd name="T42" fmla="*/ 20 w 95"/>
                <a:gd name="T43" fmla="*/ 19 h 94"/>
                <a:gd name="T44" fmla="*/ 21 w 95"/>
                <a:gd name="T45" fmla="*/ 19 h 94"/>
                <a:gd name="T46" fmla="*/ 43 w 95"/>
                <a:gd name="T47" fmla="*/ 27 h 94"/>
                <a:gd name="T48" fmla="*/ 62 w 95"/>
                <a:gd name="T49" fmla="*/ 12 h 94"/>
                <a:gd name="T50" fmla="*/ 63 w 95"/>
                <a:gd name="T51" fmla="*/ 12 h 94"/>
                <a:gd name="T52" fmla="*/ 63 w 95"/>
                <a:gd name="T53" fmla="*/ 0 h 94"/>
                <a:gd name="T54" fmla="*/ 55 w 95"/>
                <a:gd name="T55" fmla="*/ 3 h 94"/>
                <a:gd name="T56" fmla="*/ 41 w 95"/>
                <a:gd name="T57" fmla="*/ 13 h 94"/>
                <a:gd name="T58" fmla="*/ 25 w 95"/>
                <a:gd name="T59" fmla="*/ 7 h 94"/>
                <a:gd name="T60" fmla="*/ 20 w 95"/>
                <a:gd name="T61" fmla="*/ 7 h 94"/>
                <a:gd name="T62" fmla="*/ 11 w 95"/>
                <a:gd name="T63" fmla="*/ 10 h 94"/>
                <a:gd name="T64" fmla="*/ 8 w 95"/>
                <a:gd name="T65" fmla="*/ 24 h 94"/>
                <a:gd name="T66" fmla="*/ 14 w 95"/>
                <a:gd name="T67" fmla="*/ 40 h 94"/>
                <a:gd name="T68" fmla="*/ 3 w 95"/>
                <a:gd name="T69" fmla="*/ 54 h 94"/>
                <a:gd name="T70" fmla="*/ 2 w 95"/>
                <a:gd name="T71" fmla="*/ 68 h 94"/>
                <a:gd name="T72" fmla="*/ 13 w 95"/>
                <a:gd name="T73" fmla="*/ 75 h 94"/>
                <a:gd name="T74" fmla="*/ 31 w 95"/>
                <a:gd name="T75" fmla="*/ 74 h 94"/>
                <a:gd name="T76" fmla="*/ 41 w 95"/>
                <a:gd name="T77" fmla="*/ 89 h 94"/>
                <a:gd name="T78" fmla="*/ 46 w 95"/>
                <a:gd name="T79" fmla="*/ 93 h 94"/>
                <a:gd name="T80" fmla="*/ 52 w 95"/>
                <a:gd name="T81" fmla="*/ 94 h 94"/>
                <a:gd name="T82" fmla="*/ 53 w 95"/>
                <a:gd name="T83" fmla="*/ 94 h 94"/>
                <a:gd name="T84" fmla="*/ 64 w 95"/>
                <a:gd name="T85" fmla="*/ 85 h 94"/>
                <a:gd name="T86" fmla="*/ 69 w 95"/>
                <a:gd name="T87" fmla="*/ 69 h 94"/>
                <a:gd name="T88" fmla="*/ 86 w 95"/>
                <a:gd name="T89" fmla="*/ 64 h 94"/>
                <a:gd name="T90" fmla="*/ 95 w 95"/>
                <a:gd name="T91" fmla="*/ 53 h 94"/>
                <a:gd name="T92" fmla="*/ 89 w 95"/>
                <a:gd name="T93" fmla="*/ 41 h 94"/>
                <a:gd name="T94" fmla="*/ 75 w 95"/>
                <a:gd name="T95" fmla="*/ 31 h 94"/>
                <a:gd name="T96" fmla="*/ 76 w 95"/>
                <a:gd name="T97" fmla="*/ 13 h 94"/>
                <a:gd name="T98" fmla="*/ 69 w 95"/>
                <a:gd name="T99" fmla="*/ 2 h 94"/>
                <a:gd name="T100" fmla="*/ 63 w 95"/>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63" y="12"/>
                  </a:moveTo>
                  <a:cubicBezTo>
                    <a:pt x="63" y="12"/>
                    <a:pt x="63" y="12"/>
                    <a:pt x="63" y="12"/>
                  </a:cubicBezTo>
                  <a:cubicBezTo>
                    <a:pt x="63" y="13"/>
                    <a:pt x="64" y="13"/>
                    <a:pt x="64" y="13"/>
                  </a:cubicBezTo>
                  <a:cubicBezTo>
                    <a:pt x="63" y="37"/>
                    <a:pt x="63" y="37"/>
                    <a:pt x="63" y="37"/>
                  </a:cubicBezTo>
                  <a:cubicBezTo>
                    <a:pt x="82" y="51"/>
                    <a:pt x="82" y="51"/>
                    <a:pt x="82" y="51"/>
                  </a:cubicBezTo>
                  <a:cubicBezTo>
                    <a:pt x="83" y="51"/>
                    <a:pt x="83" y="51"/>
                    <a:pt x="83" y="52"/>
                  </a:cubicBezTo>
                  <a:cubicBezTo>
                    <a:pt x="83" y="52"/>
                    <a:pt x="83" y="52"/>
                    <a:pt x="82" y="52"/>
                  </a:cubicBezTo>
                  <a:cubicBezTo>
                    <a:pt x="59" y="59"/>
                    <a:pt x="59" y="59"/>
                    <a:pt x="59" y="59"/>
                  </a:cubicBezTo>
                  <a:cubicBezTo>
                    <a:pt x="52" y="82"/>
                    <a:pt x="52" y="82"/>
                    <a:pt x="52" y="82"/>
                  </a:cubicBezTo>
                  <a:cubicBezTo>
                    <a:pt x="52" y="82"/>
                    <a:pt x="52" y="82"/>
                    <a:pt x="52" y="82"/>
                  </a:cubicBezTo>
                  <a:cubicBezTo>
                    <a:pt x="52" y="82"/>
                    <a:pt x="52" y="82"/>
                    <a:pt x="52" y="82"/>
                  </a:cubicBezTo>
                  <a:cubicBezTo>
                    <a:pt x="51" y="82"/>
                    <a:pt x="51" y="82"/>
                    <a:pt x="51" y="82"/>
                  </a:cubicBezTo>
                  <a:cubicBezTo>
                    <a:pt x="51" y="82"/>
                    <a:pt x="51" y="82"/>
                    <a:pt x="51" y="82"/>
                  </a:cubicBezTo>
                  <a:cubicBezTo>
                    <a:pt x="37" y="62"/>
                    <a:pt x="37" y="62"/>
                    <a:pt x="37" y="62"/>
                  </a:cubicBezTo>
                  <a:cubicBezTo>
                    <a:pt x="13" y="63"/>
                    <a:pt x="13" y="63"/>
                    <a:pt x="13" y="63"/>
                  </a:cubicBezTo>
                  <a:cubicBezTo>
                    <a:pt x="13" y="63"/>
                    <a:pt x="13" y="63"/>
                    <a:pt x="13" y="63"/>
                  </a:cubicBezTo>
                  <a:cubicBezTo>
                    <a:pt x="13" y="63"/>
                    <a:pt x="13" y="62"/>
                    <a:pt x="13" y="62"/>
                  </a:cubicBezTo>
                  <a:cubicBezTo>
                    <a:pt x="13" y="62"/>
                    <a:pt x="13" y="62"/>
                    <a:pt x="13" y="61"/>
                  </a:cubicBezTo>
                  <a:cubicBezTo>
                    <a:pt x="27" y="42"/>
                    <a:pt x="27" y="42"/>
                    <a:pt x="27" y="42"/>
                  </a:cubicBezTo>
                  <a:cubicBezTo>
                    <a:pt x="20" y="20"/>
                    <a:pt x="20" y="20"/>
                    <a:pt x="20" y="20"/>
                  </a:cubicBezTo>
                  <a:cubicBezTo>
                    <a:pt x="20" y="19"/>
                    <a:pt x="20" y="19"/>
                    <a:pt x="20" y="19"/>
                  </a:cubicBezTo>
                  <a:cubicBezTo>
                    <a:pt x="20" y="19"/>
                    <a:pt x="20" y="19"/>
                    <a:pt x="20" y="19"/>
                  </a:cubicBezTo>
                  <a:cubicBezTo>
                    <a:pt x="20" y="19"/>
                    <a:pt x="21" y="19"/>
                    <a:pt x="21" y="19"/>
                  </a:cubicBezTo>
                  <a:cubicBezTo>
                    <a:pt x="43" y="27"/>
                    <a:pt x="43" y="27"/>
                    <a:pt x="43" y="27"/>
                  </a:cubicBezTo>
                  <a:cubicBezTo>
                    <a:pt x="62" y="12"/>
                    <a:pt x="62" y="12"/>
                    <a:pt x="62" y="12"/>
                  </a:cubicBezTo>
                  <a:cubicBezTo>
                    <a:pt x="62" y="12"/>
                    <a:pt x="63" y="12"/>
                    <a:pt x="63" y="12"/>
                  </a:cubicBezTo>
                  <a:moveTo>
                    <a:pt x="63" y="0"/>
                  </a:moveTo>
                  <a:cubicBezTo>
                    <a:pt x="60" y="0"/>
                    <a:pt x="57" y="1"/>
                    <a:pt x="55" y="3"/>
                  </a:cubicBezTo>
                  <a:cubicBezTo>
                    <a:pt x="41" y="13"/>
                    <a:pt x="41" y="13"/>
                    <a:pt x="41" y="13"/>
                  </a:cubicBezTo>
                  <a:cubicBezTo>
                    <a:pt x="25" y="7"/>
                    <a:pt x="25" y="7"/>
                    <a:pt x="25" y="7"/>
                  </a:cubicBezTo>
                  <a:cubicBezTo>
                    <a:pt x="23" y="7"/>
                    <a:pt x="22" y="7"/>
                    <a:pt x="20" y="7"/>
                  </a:cubicBezTo>
                  <a:cubicBezTo>
                    <a:pt x="17" y="7"/>
                    <a:pt x="14" y="8"/>
                    <a:pt x="11" y="10"/>
                  </a:cubicBezTo>
                  <a:cubicBezTo>
                    <a:pt x="8" y="14"/>
                    <a:pt x="7" y="19"/>
                    <a:pt x="8" y="24"/>
                  </a:cubicBezTo>
                  <a:cubicBezTo>
                    <a:pt x="14" y="40"/>
                    <a:pt x="14" y="40"/>
                    <a:pt x="14" y="40"/>
                  </a:cubicBezTo>
                  <a:cubicBezTo>
                    <a:pt x="3" y="54"/>
                    <a:pt x="3" y="54"/>
                    <a:pt x="3" y="54"/>
                  </a:cubicBezTo>
                  <a:cubicBezTo>
                    <a:pt x="0" y="58"/>
                    <a:pt x="0" y="63"/>
                    <a:pt x="2" y="68"/>
                  </a:cubicBezTo>
                  <a:cubicBezTo>
                    <a:pt x="4" y="72"/>
                    <a:pt x="9" y="75"/>
                    <a:pt x="13" y="75"/>
                  </a:cubicBezTo>
                  <a:cubicBezTo>
                    <a:pt x="31" y="74"/>
                    <a:pt x="31" y="74"/>
                    <a:pt x="31" y="74"/>
                  </a:cubicBezTo>
                  <a:cubicBezTo>
                    <a:pt x="41" y="89"/>
                    <a:pt x="41" y="89"/>
                    <a:pt x="41" y="89"/>
                  </a:cubicBezTo>
                  <a:cubicBezTo>
                    <a:pt x="42" y="91"/>
                    <a:pt x="44" y="92"/>
                    <a:pt x="46" y="93"/>
                  </a:cubicBezTo>
                  <a:cubicBezTo>
                    <a:pt x="48" y="94"/>
                    <a:pt x="50" y="94"/>
                    <a:pt x="52" y="94"/>
                  </a:cubicBezTo>
                  <a:cubicBezTo>
                    <a:pt x="52" y="94"/>
                    <a:pt x="53" y="94"/>
                    <a:pt x="53" y="94"/>
                  </a:cubicBezTo>
                  <a:cubicBezTo>
                    <a:pt x="58" y="93"/>
                    <a:pt x="62" y="90"/>
                    <a:pt x="64" y="85"/>
                  </a:cubicBezTo>
                  <a:cubicBezTo>
                    <a:pt x="69" y="69"/>
                    <a:pt x="69" y="69"/>
                    <a:pt x="69" y="69"/>
                  </a:cubicBezTo>
                  <a:cubicBezTo>
                    <a:pt x="86" y="64"/>
                    <a:pt x="86" y="64"/>
                    <a:pt x="86" y="64"/>
                  </a:cubicBezTo>
                  <a:cubicBezTo>
                    <a:pt x="90" y="62"/>
                    <a:pt x="94" y="58"/>
                    <a:pt x="95" y="53"/>
                  </a:cubicBezTo>
                  <a:cubicBezTo>
                    <a:pt x="95" y="49"/>
                    <a:pt x="93" y="44"/>
                    <a:pt x="89" y="41"/>
                  </a:cubicBezTo>
                  <a:cubicBezTo>
                    <a:pt x="75" y="31"/>
                    <a:pt x="75" y="31"/>
                    <a:pt x="75" y="31"/>
                  </a:cubicBezTo>
                  <a:cubicBezTo>
                    <a:pt x="76" y="13"/>
                    <a:pt x="76" y="13"/>
                    <a:pt x="76" y="13"/>
                  </a:cubicBezTo>
                  <a:cubicBezTo>
                    <a:pt x="76" y="9"/>
                    <a:pt x="73" y="4"/>
                    <a:pt x="69" y="2"/>
                  </a:cubicBezTo>
                  <a:cubicBezTo>
                    <a:pt x="67" y="1"/>
                    <a:pt x="65" y="0"/>
                    <a:pt x="6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4" name="green star"/>
          <p:cNvGrpSpPr/>
          <p:nvPr/>
        </p:nvGrpSpPr>
        <p:grpSpPr>
          <a:xfrm>
            <a:off x="11224646" y="1127127"/>
            <a:ext cx="803275" cy="792163"/>
            <a:chOff x="8178800" y="1127126"/>
            <a:chExt cx="803275" cy="792163"/>
          </a:xfrm>
        </p:grpSpPr>
        <p:sp>
          <p:nvSpPr>
            <p:cNvPr id="164" name="green star"/>
            <p:cNvSpPr>
              <a:spLocks/>
            </p:cNvSpPr>
            <p:nvPr/>
          </p:nvSpPr>
          <p:spPr bwMode="auto">
            <a:xfrm>
              <a:off x="8197850" y="1146176"/>
              <a:ext cx="762000" cy="754063"/>
            </a:xfrm>
            <a:custGeom>
              <a:avLst/>
              <a:gdLst>
                <a:gd name="T0" fmla="*/ 111 w 241"/>
                <a:gd name="T1" fmla="*/ 238 h 238"/>
                <a:gd name="T2" fmla="*/ 110 w 241"/>
                <a:gd name="T3" fmla="*/ 237 h 238"/>
                <a:gd name="T4" fmla="*/ 103 w 241"/>
                <a:gd name="T5" fmla="*/ 232 h 238"/>
                <a:gd name="T6" fmla="*/ 78 w 241"/>
                <a:gd name="T7" fmla="*/ 162 h 238"/>
                <a:gd name="T8" fmla="*/ 7 w 241"/>
                <a:gd name="T9" fmla="*/ 142 h 238"/>
                <a:gd name="T10" fmla="*/ 1 w 241"/>
                <a:gd name="T11" fmla="*/ 136 h 238"/>
                <a:gd name="T12" fmla="*/ 4 w 241"/>
                <a:gd name="T13" fmla="*/ 127 h 238"/>
                <a:gd name="T14" fmla="*/ 63 w 241"/>
                <a:gd name="T15" fmla="*/ 83 h 238"/>
                <a:gd name="T16" fmla="*/ 60 w 241"/>
                <a:gd name="T17" fmla="*/ 9 h 238"/>
                <a:gd name="T18" fmla="*/ 64 w 241"/>
                <a:gd name="T19" fmla="*/ 1 h 238"/>
                <a:gd name="T20" fmla="*/ 68 w 241"/>
                <a:gd name="T21" fmla="*/ 0 h 238"/>
                <a:gd name="T22" fmla="*/ 69 w 241"/>
                <a:gd name="T23" fmla="*/ 0 h 238"/>
                <a:gd name="T24" fmla="*/ 73 w 241"/>
                <a:gd name="T25" fmla="*/ 1 h 238"/>
                <a:gd name="T26" fmla="*/ 134 w 241"/>
                <a:gd name="T27" fmla="*/ 44 h 238"/>
                <a:gd name="T28" fmla="*/ 203 w 241"/>
                <a:gd name="T29" fmla="*/ 18 h 238"/>
                <a:gd name="T30" fmla="*/ 206 w 241"/>
                <a:gd name="T31" fmla="*/ 17 h 238"/>
                <a:gd name="T32" fmla="*/ 212 w 241"/>
                <a:gd name="T33" fmla="*/ 19 h 238"/>
                <a:gd name="T34" fmla="*/ 214 w 241"/>
                <a:gd name="T35" fmla="*/ 28 h 238"/>
                <a:gd name="T36" fmla="*/ 193 w 241"/>
                <a:gd name="T37" fmla="*/ 99 h 238"/>
                <a:gd name="T38" fmla="*/ 239 w 241"/>
                <a:gd name="T39" fmla="*/ 157 h 238"/>
                <a:gd name="T40" fmla="*/ 240 w 241"/>
                <a:gd name="T41" fmla="*/ 166 h 238"/>
                <a:gd name="T42" fmla="*/ 233 w 241"/>
                <a:gd name="T43" fmla="*/ 170 h 238"/>
                <a:gd name="T44" fmla="*/ 159 w 241"/>
                <a:gd name="T45" fmla="*/ 172 h 238"/>
                <a:gd name="T46" fmla="*/ 118 w 241"/>
                <a:gd name="T47" fmla="*/ 234 h 238"/>
                <a:gd name="T48" fmla="*/ 111 w 241"/>
                <a:gd name="T4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238">
                  <a:moveTo>
                    <a:pt x="111" y="238"/>
                  </a:moveTo>
                  <a:cubicBezTo>
                    <a:pt x="110" y="238"/>
                    <a:pt x="110" y="237"/>
                    <a:pt x="110" y="237"/>
                  </a:cubicBezTo>
                  <a:cubicBezTo>
                    <a:pt x="107" y="237"/>
                    <a:pt x="104" y="235"/>
                    <a:pt x="103" y="232"/>
                  </a:cubicBezTo>
                  <a:cubicBezTo>
                    <a:pt x="78" y="162"/>
                    <a:pt x="78" y="162"/>
                    <a:pt x="78" y="162"/>
                  </a:cubicBezTo>
                  <a:cubicBezTo>
                    <a:pt x="7" y="142"/>
                    <a:pt x="7" y="142"/>
                    <a:pt x="7" y="142"/>
                  </a:cubicBezTo>
                  <a:cubicBezTo>
                    <a:pt x="4" y="141"/>
                    <a:pt x="2" y="139"/>
                    <a:pt x="1" y="136"/>
                  </a:cubicBezTo>
                  <a:cubicBezTo>
                    <a:pt x="0" y="132"/>
                    <a:pt x="2" y="129"/>
                    <a:pt x="4" y="127"/>
                  </a:cubicBezTo>
                  <a:cubicBezTo>
                    <a:pt x="63" y="83"/>
                    <a:pt x="63" y="83"/>
                    <a:pt x="63" y="83"/>
                  </a:cubicBezTo>
                  <a:cubicBezTo>
                    <a:pt x="60" y="9"/>
                    <a:pt x="60" y="9"/>
                    <a:pt x="60" y="9"/>
                  </a:cubicBezTo>
                  <a:cubicBezTo>
                    <a:pt x="60" y="5"/>
                    <a:pt x="61" y="2"/>
                    <a:pt x="64" y="1"/>
                  </a:cubicBezTo>
                  <a:cubicBezTo>
                    <a:pt x="65" y="0"/>
                    <a:pt x="67" y="0"/>
                    <a:pt x="68" y="0"/>
                  </a:cubicBezTo>
                  <a:cubicBezTo>
                    <a:pt x="69" y="0"/>
                    <a:pt x="69" y="0"/>
                    <a:pt x="69" y="0"/>
                  </a:cubicBezTo>
                  <a:cubicBezTo>
                    <a:pt x="71" y="0"/>
                    <a:pt x="72" y="0"/>
                    <a:pt x="73" y="1"/>
                  </a:cubicBezTo>
                  <a:cubicBezTo>
                    <a:pt x="134" y="44"/>
                    <a:pt x="134" y="44"/>
                    <a:pt x="134" y="44"/>
                  </a:cubicBezTo>
                  <a:cubicBezTo>
                    <a:pt x="203" y="18"/>
                    <a:pt x="203" y="18"/>
                    <a:pt x="203" y="18"/>
                  </a:cubicBezTo>
                  <a:cubicBezTo>
                    <a:pt x="204" y="17"/>
                    <a:pt x="205" y="17"/>
                    <a:pt x="206" y="17"/>
                  </a:cubicBezTo>
                  <a:cubicBezTo>
                    <a:pt x="208" y="17"/>
                    <a:pt x="210" y="18"/>
                    <a:pt x="212" y="19"/>
                  </a:cubicBezTo>
                  <a:cubicBezTo>
                    <a:pt x="214" y="21"/>
                    <a:pt x="215" y="25"/>
                    <a:pt x="214" y="28"/>
                  </a:cubicBezTo>
                  <a:cubicBezTo>
                    <a:pt x="193" y="99"/>
                    <a:pt x="193" y="99"/>
                    <a:pt x="193" y="99"/>
                  </a:cubicBezTo>
                  <a:cubicBezTo>
                    <a:pt x="239" y="157"/>
                    <a:pt x="239" y="157"/>
                    <a:pt x="239" y="157"/>
                  </a:cubicBezTo>
                  <a:cubicBezTo>
                    <a:pt x="241" y="159"/>
                    <a:pt x="241" y="163"/>
                    <a:pt x="240" y="166"/>
                  </a:cubicBezTo>
                  <a:cubicBezTo>
                    <a:pt x="239" y="168"/>
                    <a:pt x="236" y="170"/>
                    <a:pt x="233" y="170"/>
                  </a:cubicBezTo>
                  <a:cubicBezTo>
                    <a:pt x="159" y="172"/>
                    <a:pt x="159" y="172"/>
                    <a:pt x="159" y="172"/>
                  </a:cubicBezTo>
                  <a:cubicBezTo>
                    <a:pt x="118" y="234"/>
                    <a:pt x="118" y="234"/>
                    <a:pt x="118" y="234"/>
                  </a:cubicBezTo>
                  <a:cubicBezTo>
                    <a:pt x="116" y="236"/>
                    <a:pt x="114" y="238"/>
                    <a:pt x="111" y="23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5" name="stare outline"/>
            <p:cNvSpPr>
              <a:spLocks noEditPoints="1"/>
            </p:cNvSpPr>
            <p:nvPr/>
          </p:nvSpPr>
          <p:spPr bwMode="auto">
            <a:xfrm>
              <a:off x="8178800" y="1127126"/>
              <a:ext cx="803275" cy="792163"/>
            </a:xfrm>
            <a:custGeom>
              <a:avLst/>
              <a:gdLst>
                <a:gd name="T0" fmla="*/ 74 w 254"/>
                <a:gd name="T1" fmla="*/ 12 h 250"/>
                <a:gd name="T2" fmla="*/ 75 w 254"/>
                <a:gd name="T3" fmla="*/ 12 h 250"/>
                <a:gd name="T4" fmla="*/ 76 w 254"/>
                <a:gd name="T5" fmla="*/ 12 h 250"/>
                <a:gd name="T6" fmla="*/ 139 w 254"/>
                <a:gd name="T7" fmla="*/ 56 h 250"/>
                <a:gd name="T8" fmla="*/ 211 w 254"/>
                <a:gd name="T9" fmla="*/ 29 h 250"/>
                <a:gd name="T10" fmla="*/ 212 w 254"/>
                <a:gd name="T11" fmla="*/ 29 h 250"/>
                <a:gd name="T12" fmla="*/ 214 w 254"/>
                <a:gd name="T13" fmla="*/ 30 h 250"/>
                <a:gd name="T14" fmla="*/ 215 w 254"/>
                <a:gd name="T15" fmla="*/ 32 h 250"/>
                <a:gd name="T16" fmla="*/ 192 w 254"/>
                <a:gd name="T17" fmla="*/ 106 h 250"/>
                <a:gd name="T18" fmla="*/ 240 w 254"/>
                <a:gd name="T19" fmla="*/ 166 h 250"/>
                <a:gd name="T20" fmla="*/ 241 w 254"/>
                <a:gd name="T21" fmla="*/ 169 h 250"/>
                <a:gd name="T22" fmla="*/ 239 w 254"/>
                <a:gd name="T23" fmla="*/ 170 h 250"/>
                <a:gd name="T24" fmla="*/ 161 w 254"/>
                <a:gd name="T25" fmla="*/ 172 h 250"/>
                <a:gd name="T26" fmla="*/ 119 w 254"/>
                <a:gd name="T27" fmla="*/ 236 h 250"/>
                <a:gd name="T28" fmla="*/ 117 w 254"/>
                <a:gd name="T29" fmla="*/ 238 h 250"/>
                <a:gd name="T30" fmla="*/ 116 w 254"/>
                <a:gd name="T31" fmla="*/ 238 h 250"/>
                <a:gd name="T32" fmla="*/ 114 w 254"/>
                <a:gd name="T33" fmla="*/ 236 h 250"/>
                <a:gd name="T34" fmla="*/ 89 w 254"/>
                <a:gd name="T35" fmla="*/ 163 h 250"/>
                <a:gd name="T36" fmla="*/ 15 w 254"/>
                <a:gd name="T37" fmla="*/ 142 h 250"/>
                <a:gd name="T38" fmla="*/ 13 w 254"/>
                <a:gd name="T39" fmla="*/ 140 h 250"/>
                <a:gd name="T40" fmla="*/ 14 w 254"/>
                <a:gd name="T41" fmla="*/ 138 h 250"/>
                <a:gd name="T42" fmla="*/ 75 w 254"/>
                <a:gd name="T43" fmla="*/ 91 h 250"/>
                <a:gd name="T44" fmla="*/ 72 w 254"/>
                <a:gd name="T45" fmla="*/ 14 h 250"/>
                <a:gd name="T46" fmla="*/ 73 w 254"/>
                <a:gd name="T47" fmla="*/ 12 h 250"/>
                <a:gd name="T48" fmla="*/ 74 w 254"/>
                <a:gd name="T49" fmla="*/ 12 h 250"/>
                <a:gd name="T50" fmla="*/ 74 w 254"/>
                <a:gd name="T51" fmla="*/ 0 h 250"/>
                <a:gd name="T52" fmla="*/ 67 w 254"/>
                <a:gd name="T53" fmla="*/ 2 h 250"/>
                <a:gd name="T54" fmla="*/ 60 w 254"/>
                <a:gd name="T55" fmla="*/ 15 h 250"/>
                <a:gd name="T56" fmla="*/ 63 w 254"/>
                <a:gd name="T57" fmla="*/ 86 h 250"/>
                <a:gd name="T58" fmla="*/ 7 w 254"/>
                <a:gd name="T59" fmla="*/ 129 h 250"/>
                <a:gd name="T60" fmla="*/ 1 w 254"/>
                <a:gd name="T61" fmla="*/ 143 h 250"/>
                <a:gd name="T62" fmla="*/ 11 w 254"/>
                <a:gd name="T63" fmla="*/ 154 h 250"/>
                <a:gd name="T64" fmla="*/ 80 w 254"/>
                <a:gd name="T65" fmla="*/ 173 h 250"/>
                <a:gd name="T66" fmla="*/ 103 w 254"/>
                <a:gd name="T67" fmla="*/ 240 h 250"/>
                <a:gd name="T68" fmla="*/ 115 w 254"/>
                <a:gd name="T69" fmla="*/ 249 h 250"/>
                <a:gd name="T70" fmla="*/ 117 w 254"/>
                <a:gd name="T71" fmla="*/ 250 h 250"/>
                <a:gd name="T72" fmla="*/ 129 w 254"/>
                <a:gd name="T73" fmla="*/ 243 h 250"/>
                <a:gd name="T74" fmla="*/ 168 w 254"/>
                <a:gd name="T75" fmla="*/ 184 h 250"/>
                <a:gd name="T76" fmla="*/ 239 w 254"/>
                <a:gd name="T77" fmla="*/ 182 h 250"/>
                <a:gd name="T78" fmla="*/ 252 w 254"/>
                <a:gd name="T79" fmla="*/ 174 h 250"/>
                <a:gd name="T80" fmla="*/ 250 w 254"/>
                <a:gd name="T81" fmla="*/ 159 h 250"/>
                <a:gd name="T82" fmla="*/ 205 w 254"/>
                <a:gd name="T83" fmla="*/ 104 h 250"/>
                <a:gd name="T84" fmla="*/ 226 w 254"/>
                <a:gd name="T85" fmla="*/ 36 h 250"/>
                <a:gd name="T86" fmla="*/ 222 w 254"/>
                <a:gd name="T87" fmla="*/ 21 h 250"/>
                <a:gd name="T88" fmla="*/ 212 w 254"/>
                <a:gd name="T89" fmla="*/ 17 h 250"/>
                <a:gd name="T90" fmla="*/ 212 w 254"/>
                <a:gd name="T91" fmla="*/ 17 h 250"/>
                <a:gd name="T92" fmla="*/ 207 w 254"/>
                <a:gd name="T93" fmla="*/ 18 h 250"/>
                <a:gd name="T94" fmla="*/ 141 w 254"/>
                <a:gd name="T95" fmla="*/ 43 h 250"/>
                <a:gd name="T96" fmla="*/ 83 w 254"/>
                <a:gd name="T97" fmla="*/ 2 h 250"/>
                <a:gd name="T98" fmla="*/ 76 w 254"/>
                <a:gd name="T99" fmla="*/ 0 h 250"/>
                <a:gd name="T100" fmla="*/ 74 w 254"/>
                <a:gd name="T10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50">
                  <a:moveTo>
                    <a:pt x="74" y="12"/>
                  </a:moveTo>
                  <a:cubicBezTo>
                    <a:pt x="74" y="12"/>
                    <a:pt x="74" y="12"/>
                    <a:pt x="75" y="12"/>
                  </a:cubicBezTo>
                  <a:cubicBezTo>
                    <a:pt x="75" y="12"/>
                    <a:pt x="75" y="12"/>
                    <a:pt x="76" y="12"/>
                  </a:cubicBezTo>
                  <a:cubicBezTo>
                    <a:pt x="139" y="56"/>
                    <a:pt x="139" y="56"/>
                    <a:pt x="139" y="56"/>
                  </a:cubicBezTo>
                  <a:cubicBezTo>
                    <a:pt x="211" y="29"/>
                    <a:pt x="211" y="29"/>
                    <a:pt x="211" y="29"/>
                  </a:cubicBezTo>
                  <a:cubicBezTo>
                    <a:pt x="212" y="29"/>
                    <a:pt x="212" y="29"/>
                    <a:pt x="212" y="29"/>
                  </a:cubicBezTo>
                  <a:cubicBezTo>
                    <a:pt x="213" y="29"/>
                    <a:pt x="213" y="29"/>
                    <a:pt x="214" y="30"/>
                  </a:cubicBezTo>
                  <a:cubicBezTo>
                    <a:pt x="215" y="30"/>
                    <a:pt x="215" y="31"/>
                    <a:pt x="215" y="32"/>
                  </a:cubicBezTo>
                  <a:cubicBezTo>
                    <a:pt x="192" y="106"/>
                    <a:pt x="192" y="106"/>
                    <a:pt x="192" y="106"/>
                  </a:cubicBezTo>
                  <a:cubicBezTo>
                    <a:pt x="240" y="166"/>
                    <a:pt x="240" y="166"/>
                    <a:pt x="240" y="166"/>
                  </a:cubicBezTo>
                  <a:cubicBezTo>
                    <a:pt x="241" y="167"/>
                    <a:pt x="241" y="168"/>
                    <a:pt x="241" y="169"/>
                  </a:cubicBezTo>
                  <a:cubicBezTo>
                    <a:pt x="240" y="170"/>
                    <a:pt x="239" y="170"/>
                    <a:pt x="239" y="170"/>
                  </a:cubicBezTo>
                  <a:cubicBezTo>
                    <a:pt x="161" y="172"/>
                    <a:pt x="161" y="172"/>
                    <a:pt x="161" y="172"/>
                  </a:cubicBezTo>
                  <a:cubicBezTo>
                    <a:pt x="119" y="236"/>
                    <a:pt x="119" y="236"/>
                    <a:pt x="119" y="236"/>
                  </a:cubicBezTo>
                  <a:cubicBezTo>
                    <a:pt x="118" y="237"/>
                    <a:pt x="118" y="238"/>
                    <a:pt x="117" y="238"/>
                  </a:cubicBezTo>
                  <a:cubicBezTo>
                    <a:pt x="117" y="238"/>
                    <a:pt x="117" y="238"/>
                    <a:pt x="116" y="238"/>
                  </a:cubicBezTo>
                  <a:cubicBezTo>
                    <a:pt x="115" y="237"/>
                    <a:pt x="115" y="237"/>
                    <a:pt x="114" y="236"/>
                  </a:cubicBezTo>
                  <a:cubicBezTo>
                    <a:pt x="89" y="163"/>
                    <a:pt x="89" y="163"/>
                    <a:pt x="89" y="163"/>
                  </a:cubicBezTo>
                  <a:cubicBezTo>
                    <a:pt x="15" y="142"/>
                    <a:pt x="15" y="142"/>
                    <a:pt x="15" y="142"/>
                  </a:cubicBezTo>
                  <a:cubicBezTo>
                    <a:pt x="14" y="142"/>
                    <a:pt x="13" y="141"/>
                    <a:pt x="13" y="140"/>
                  </a:cubicBezTo>
                  <a:cubicBezTo>
                    <a:pt x="13" y="140"/>
                    <a:pt x="13" y="139"/>
                    <a:pt x="14" y="138"/>
                  </a:cubicBezTo>
                  <a:cubicBezTo>
                    <a:pt x="75" y="91"/>
                    <a:pt x="75" y="91"/>
                    <a:pt x="75" y="91"/>
                  </a:cubicBezTo>
                  <a:cubicBezTo>
                    <a:pt x="72" y="14"/>
                    <a:pt x="72" y="14"/>
                    <a:pt x="72" y="14"/>
                  </a:cubicBezTo>
                  <a:cubicBezTo>
                    <a:pt x="72" y="13"/>
                    <a:pt x="72" y="12"/>
                    <a:pt x="73" y="12"/>
                  </a:cubicBezTo>
                  <a:cubicBezTo>
                    <a:pt x="73" y="12"/>
                    <a:pt x="74" y="12"/>
                    <a:pt x="74" y="12"/>
                  </a:cubicBezTo>
                  <a:moveTo>
                    <a:pt x="74" y="0"/>
                  </a:moveTo>
                  <a:cubicBezTo>
                    <a:pt x="72" y="0"/>
                    <a:pt x="69" y="0"/>
                    <a:pt x="67" y="2"/>
                  </a:cubicBezTo>
                  <a:cubicBezTo>
                    <a:pt x="63" y="4"/>
                    <a:pt x="60" y="9"/>
                    <a:pt x="60" y="15"/>
                  </a:cubicBezTo>
                  <a:cubicBezTo>
                    <a:pt x="63" y="86"/>
                    <a:pt x="63" y="86"/>
                    <a:pt x="63" y="86"/>
                  </a:cubicBezTo>
                  <a:cubicBezTo>
                    <a:pt x="7" y="129"/>
                    <a:pt x="7" y="129"/>
                    <a:pt x="7" y="129"/>
                  </a:cubicBezTo>
                  <a:cubicBezTo>
                    <a:pt x="2" y="132"/>
                    <a:pt x="0" y="137"/>
                    <a:pt x="1" y="143"/>
                  </a:cubicBezTo>
                  <a:cubicBezTo>
                    <a:pt x="2" y="148"/>
                    <a:pt x="6" y="153"/>
                    <a:pt x="11" y="154"/>
                  </a:cubicBezTo>
                  <a:cubicBezTo>
                    <a:pt x="80" y="173"/>
                    <a:pt x="80" y="173"/>
                    <a:pt x="80" y="173"/>
                  </a:cubicBezTo>
                  <a:cubicBezTo>
                    <a:pt x="103" y="240"/>
                    <a:pt x="103" y="240"/>
                    <a:pt x="103" y="240"/>
                  </a:cubicBezTo>
                  <a:cubicBezTo>
                    <a:pt x="105" y="245"/>
                    <a:pt x="110" y="249"/>
                    <a:pt x="115" y="249"/>
                  </a:cubicBezTo>
                  <a:cubicBezTo>
                    <a:pt x="115" y="249"/>
                    <a:pt x="116" y="250"/>
                    <a:pt x="117" y="250"/>
                  </a:cubicBezTo>
                  <a:cubicBezTo>
                    <a:pt x="122" y="250"/>
                    <a:pt x="126" y="247"/>
                    <a:pt x="129" y="243"/>
                  </a:cubicBezTo>
                  <a:cubicBezTo>
                    <a:pt x="168" y="184"/>
                    <a:pt x="168" y="184"/>
                    <a:pt x="168" y="184"/>
                  </a:cubicBezTo>
                  <a:cubicBezTo>
                    <a:pt x="239" y="182"/>
                    <a:pt x="239" y="182"/>
                    <a:pt x="239" y="182"/>
                  </a:cubicBezTo>
                  <a:cubicBezTo>
                    <a:pt x="244" y="182"/>
                    <a:pt x="249" y="179"/>
                    <a:pt x="252" y="174"/>
                  </a:cubicBezTo>
                  <a:cubicBezTo>
                    <a:pt x="254" y="169"/>
                    <a:pt x="253" y="163"/>
                    <a:pt x="250" y="159"/>
                  </a:cubicBezTo>
                  <a:cubicBezTo>
                    <a:pt x="205" y="104"/>
                    <a:pt x="205" y="104"/>
                    <a:pt x="205" y="104"/>
                  </a:cubicBezTo>
                  <a:cubicBezTo>
                    <a:pt x="226" y="36"/>
                    <a:pt x="226" y="36"/>
                    <a:pt x="226" y="36"/>
                  </a:cubicBezTo>
                  <a:cubicBezTo>
                    <a:pt x="228" y="30"/>
                    <a:pt x="226" y="25"/>
                    <a:pt x="222" y="21"/>
                  </a:cubicBezTo>
                  <a:cubicBezTo>
                    <a:pt x="219" y="18"/>
                    <a:pt x="216" y="17"/>
                    <a:pt x="212" y="17"/>
                  </a:cubicBezTo>
                  <a:cubicBezTo>
                    <a:pt x="212" y="17"/>
                    <a:pt x="212" y="17"/>
                    <a:pt x="212" y="17"/>
                  </a:cubicBezTo>
                  <a:cubicBezTo>
                    <a:pt x="211" y="17"/>
                    <a:pt x="209" y="17"/>
                    <a:pt x="207" y="18"/>
                  </a:cubicBezTo>
                  <a:cubicBezTo>
                    <a:pt x="141" y="43"/>
                    <a:pt x="141" y="43"/>
                    <a:pt x="141" y="43"/>
                  </a:cubicBezTo>
                  <a:cubicBezTo>
                    <a:pt x="83" y="2"/>
                    <a:pt x="83" y="2"/>
                    <a:pt x="83" y="2"/>
                  </a:cubicBezTo>
                  <a:cubicBezTo>
                    <a:pt x="81" y="1"/>
                    <a:pt x="78" y="0"/>
                    <a:pt x="76" y="0"/>
                  </a:cubicBezTo>
                  <a:cubicBezTo>
                    <a:pt x="75" y="0"/>
                    <a:pt x="75" y="0"/>
                    <a:pt x="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5" name="orange star"/>
          <p:cNvGrpSpPr/>
          <p:nvPr/>
        </p:nvGrpSpPr>
        <p:grpSpPr>
          <a:xfrm>
            <a:off x="11169083" y="1874838"/>
            <a:ext cx="954088" cy="947738"/>
            <a:chOff x="8123238" y="1874838"/>
            <a:chExt cx="954088" cy="947738"/>
          </a:xfrm>
        </p:grpSpPr>
        <p:sp>
          <p:nvSpPr>
            <p:cNvPr id="166"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7"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7" name="red star"/>
          <p:cNvGrpSpPr/>
          <p:nvPr/>
        </p:nvGrpSpPr>
        <p:grpSpPr>
          <a:xfrm>
            <a:off x="11516745" y="2760663"/>
            <a:ext cx="615950" cy="628650"/>
            <a:chOff x="8470900" y="2760663"/>
            <a:chExt cx="615950" cy="628650"/>
          </a:xfrm>
        </p:grpSpPr>
        <p:sp>
          <p:nvSpPr>
            <p:cNvPr id="168" name="red star"/>
            <p:cNvSpPr>
              <a:spLocks/>
            </p:cNvSpPr>
            <p:nvPr/>
          </p:nvSpPr>
          <p:spPr bwMode="auto">
            <a:xfrm>
              <a:off x="8489950" y="2779713"/>
              <a:ext cx="574675" cy="590550"/>
            </a:xfrm>
            <a:custGeom>
              <a:avLst/>
              <a:gdLst>
                <a:gd name="T0" fmla="*/ 106 w 182"/>
                <a:gd name="T1" fmla="*/ 187 h 187"/>
                <a:gd name="T2" fmla="*/ 100 w 182"/>
                <a:gd name="T3" fmla="*/ 184 h 187"/>
                <a:gd name="T4" fmla="*/ 64 w 182"/>
                <a:gd name="T5" fmla="*/ 141 h 187"/>
                <a:gd name="T6" fmla="*/ 9 w 182"/>
                <a:gd name="T7" fmla="*/ 147 h 187"/>
                <a:gd name="T8" fmla="*/ 8 w 182"/>
                <a:gd name="T9" fmla="*/ 147 h 187"/>
                <a:gd name="T10" fmla="*/ 2 w 182"/>
                <a:gd name="T11" fmla="*/ 143 h 187"/>
                <a:gd name="T12" fmla="*/ 2 w 182"/>
                <a:gd name="T13" fmla="*/ 135 h 187"/>
                <a:gd name="T14" fmla="*/ 31 w 182"/>
                <a:gd name="T15" fmla="*/ 88 h 187"/>
                <a:gd name="T16" fmla="*/ 9 w 182"/>
                <a:gd name="T17" fmla="*/ 37 h 187"/>
                <a:gd name="T18" fmla="*/ 10 w 182"/>
                <a:gd name="T19" fmla="*/ 28 h 187"/>
                <a:gd name="T20" fmla="*/ 16 w 182"/>
                <a:gd name="T21" fmla="*/ 26 h 187"/>
                <a:gd name="T22" fmla="*/ 18 w 182"/>
                <a:gd name="T23" fmla="*/ 26 h 187"/>
                <a:gd name="T24" fmla="*/ 72 w 182"/>
                <a:gd name="T25" fmla="*/ 39 h 187"/>
                <a:gd name="T26" fmla="*/ 113 w 182"/>
                <a:gd name="T27" fmla="*/ 2 h 187"/>
                <a:gd name="T28" fmla="*/ 117 w 182"/>
                <a:gd name="T29" fmla="*/ 0 h 187"/>
                <a:gd name="T30" fmla="*/ 118 w 182"/>
                <a:gd name="T31" fmla="*/ 0 h 187"/>
                <a:gd name="T32" fmla="*/ 121 w 182"/>
                <a:gd name="T33" fmla="*/ 1 h 187"/>
                <a:gd name="T34" fmla="*/ 126 w 182"/>
                <a:gd name="T35" fmla="*/ 7 h 187"/>
                <a:gd name="T36" fmla="*/ 130 w 182"/>
                <a:gd name="T37" fmla="*/ 63 h 187"/>
                <a:gd name="T38" fmla="*/ 178 w 182"/>
                <a:gd name="T39" fmla="*/ 91 h 187"/>
                <a:gd name="T40" fmla="*/ 182 w 182"/>
                <a:gd name="T41" fmla="*/ 98 h 187"/>
                <a:gd name="T42" fmla="*/ 177 w 182"/>
                <a:gd name="T43" fmla="*/ 105 h 187"/>
                <a:gd name="T44" fmla="*/ 126 w 182"/>
                <a:gd name="T45" fmla="*/ 126 h 187"/>
                <a:gd name="T46" fmla="*/ 114 w 182"/>
                <a:gd name="T47" fmla="*/ 180 h 187"/>
                <a:gd name="T48" fmla="*/ 108 w 182"/>
                <a:gd name="T49" fmla="*/ 186 h 187"/>
                <a:gd name="T50" fmla="*/ 106 w 182"/>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87">
                  <a:moveTo>
                    <a:pt x="106" y="187"/>
                  </a:moveTo>
                  <a:cubicBezTo>
                    <a:pt x="104" y="187"/>
                    <a:pt x="102" y="186"/>
                    <a:pt x="100" y="184"/>
                  </a:cubicBezTo>
                  <a:cubicBezTo>
                    <a:pt x="64" y="141"/>
                    <a:pt x="64" y="141"/>
                    <a:pt x="64" y="141"/>
                  </a:cubicBezTo>
                  <a:cubicBezTo>
                    <a:pt x="9" y="147"/>
                    <a:pt x="9" y="147"/>
                    <a:pt x="9" y="147"/>
                  </a:cubicBezTo>
                  <a:cubicBezTo>
                    <a:pt x="9" y="147"/>
                    <a:pt x="8" y="147"/>
                    <a:pt x="8" y="147"/>
                  </a:cubicBezTo>
                  <a:cubicBezTo>
                    <a:pt x="6" y="147"/>
                    <a:pt x="3" y="145"/>
                    <a:pt x="2" y="143"/>
                  </a:cubicBezTo>
                  <a:cubicBezTo>
                    <a:pt x="0" y="141"/>
                    <a:pt x="0" y="137"/>
                    <a:pt x="2" y="135"/>
                  </a:cubicBezTo>
                  <a:cubicBezTo>
                    <a:pt x="31" y="88"/>
                    <a:pt x="31" y="88"/>
                    <a:pt x="31" y="88"/>
                  </a:cubicBezTo>
                  <a:cubicBezTo>
                    <a:pt x="9" y="37"/>
                    <a:pt x="9" y="37"/>
                    <a:pt x="9" y="37"/>
                  </a:cubicBezTo>
                  <a:cubicBezTo>
                    <a:pt x="7" y="34"/>
                    <a:pt x="8" y="31"/>
                    <a:pt x="10" y="28"/>
                  </a:cubicBezTo>
                  <a:cubicBezTo>
                    <a:pt x="11" y="27"/>
                    <a:pt x="13" y="26"/>
                    <a:pt x="16" y="26"/>
                  </a:cubicBezTo>
                  <a:cubicBezTo>
                    <a:pt x="16" y="26"/>
                    <a:pt x="17" y="26"/>
                    <a:pt x="18" y="26"/>
                  </a:cubicBezTo>
                  <a:cubicBezTo>
                    <a:pt x="72" y="39"/>
                    <a:pt x="72" y="39"/>
                    <a:pt x="72" y="39"/>
                  </a:cubicBezTo>
                  <a:cubicBezTo>
                    <a:pt x="113" y="2"/>
                    <a:pt x="113" y="2"/>
                    <a:pt x="113" y="2"/>
                  </a:cubicBezTo>
                  <a:cubicBezTo>
                    <a:pt x="114" y="1"/>
                    <a:pt x="115" y="1"/>
                    <a:pt x="117" y="0"/>
                  </a:cubicBezTo>
                  <a:cubicBezTo>
                    <a:pt x="117" y="0"/>
                    <a:pt x="118" y="0"/>
                    <a:pt x="118" y="0"/>
                  </a:cubicBezTo>
                  <a:cubicBezTo>
                    <a:pt x="120" y="0"/>
                    <a:pt x="121" y="0"/>
                    <a:pt x="121" y="1"/>
                  </a:cubicBezTo>
                  <a:cubicBezTo>
                    <a:pt x="124" y="2"/>
                    <a:pt x="126" y="4"/>
                    <a:pt x="126" y="7"/>
                  </a:cubicBezTo>
                  <a:cubicBezTo>
                    <a:pt x="130" y="63"/>
                    <a:pt x="130" y="63"/>
                    <a:pt x="130" y="63"/>
                  </a:cubicBezTo>
                  <a:cubicBezTo>
                    <a:pt x="178" y="91"/>
                    <a:pt x="178" y="91"/>
                    <a:pt x="178" y="91"/>
                  </a:cubicBezTo>
                  <a:cubicBezTo>
                    <a:pt x="181" y="92"/>
                    <a:pt x="182" y="95"/>
                    <a:pt x="182" y="98"/>
                  </a:cubicBezTo>
                  <a:cubicBezTo>
                    <a:pt x="182" y="101"/>
                    <a:pt x="180" y="104"/>
                    <a:pt x="177" y="105"/>
                  </a:cubicBezTo>
                  <a:cubicBezTo>
                    <a:pt x="126" y="126"/>
                    <a:pt x="126" y="126"/>
                    <a:pt x="126" y="126"/>
                  </a:cubicBezTo>
                  <a:cubicBezTo>
                    <a:pt x="114" y="180"/>
                    <a:pt x="114" y="180"/>
                    <a:pt x="114" y="180"/>
                  </a:cubicBezTo>
                  <a:cubicBezTo>
                    <a:pt x="113" y="183"/>
                    <a:pt x="111" y="186"/>
                    <a:pt x="108" y="186"/>
                  </a:cubicBezTo>
                  <a:cubicBezTo>
                    <a:pt x="108" y="187"/>
                    <a:pt x="107" y="187"/>
                    <a:pt x="106"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9" name="star outline"/>
            <p:cNvSpPr>
              <a:spLocks noEditPoints="1"/>
            </p:cNvSpPr>
            <p:nvPr/>
          </p:nvSpPr>
          <p:spPr bwMode="auto">
            <a:xfrm>
              <a:off x="8470900" y="2760663"/>
              <a:ext cx="615950" cy="628650"/>
            </a:xfrm>
            <a:custGeom>
              <a:avLst/>
              <a:gdLst>
                <a:gd name="T0" fmla="*/ 124 w 195"/>
                <a:gd name="T1" fmla="*/ 12 h 199"/>
                <a:gd name="T2" fmla="*/ 125 w 195"/>
                <a:gd name="T3" fmla="*/ 12 h 199"/>
                <a:gd name="T4" fmla="*/ 126 w 195"/>
                <a:gd name="T5" fmla="*/ 14 h 199"/>
                <a:gd name="T6" fmla="*/ 131 w 195"/>
                <a:gd name="T7" fmla="*/ 72 h 199"/>
                <a:gd name="T8" fmla="*/ 181 w 195"/>
                <a:gd name="T9" fmla="*/ 102 h 199"/>
                <a:gd name="T10" fmla="*/ 182 w 195"/>
                <a:gd name="T11" fmla="*/ 104 h 199"/>
                <a:gd name="T12" fmla="*/ 181 w 195"/>
                <a:gd name="T13" fmla="*/ 106 h 199"/>
                <a:gd name="T14" fmla="*/ 127 w 195"/>
                <a:gd name="T15" fmla="*/ 128 h 199"/>
                <a:gd name="T16" fmla="*/ 114 w 195"/>
                <a:gd name="T17" fmla="*/ 185 h 199"/>
                <a:gd name="T18" fmla="*/ 113 w 195"/>
                <a:gd name="T19" fmla="*/ 187 h 199"/>
                <a:gd name="T20" fmla="*/ 112 w 195"/>
                <a:gd name="T21" fmla="*/ 187 h 199"/>
                <a:gd name="T22" fmla="*/ 111 w 195"/>
                <a:gd name="T23" fmla="*/ 186 h 199"/>
                <a:gd name="T24" fmla="*/ 73 w 195"/>
                <a:gd name="T25" fmla="*/ 141 h 199"/>
                <a:gd name="T26" fmla="*/ 14 w 195"/>
                <a:gd name="T27" fmla="*/ 147 h 199"/>
                <a:gd name="T28" fmla="*/ 14 w 195"/>
                <a:gd name="T29" fmla="*/ 147 h 199"/>
                <a:gd name="T30" fmla="*/ 13 w 195"/>
                <a:gd name="T31" fmla="*/ 146 h 199"/>
                <a:gd name="T32" fmla="*/ 13 w 195"/>
                <a:gd name="T33" fmla="*/ 144 h 199"/>
                <a:gd name="T34" fmla="*/ 44 w 195"/>
                <a:gd name="T35" fmla="*/ 94 h 199"/>
                <a:gd name="T36" fmla="*/ 20 w 195"/>
                <a:gd name="T37" fmla="*/ 40 h 199"/>
                <a:gd name="T38" fmla="*/ 20 w 195"/>
                <a:gd name="T39" fmla="*/ 38 h 199"/>
                <a:gd name="T40" fmla="*/ 22 w 195"/>
                <a:gd name="T41" fmla="*/ 38 h 199"/>
                <a:gd name="T42" fmla="*/ 22 w 195"/>
                <a:gd name="T43" fmla="*/ 38 h 199"/>
                <a:gd name="T44" fmla="*/ 79 w 195"/>
                <a:gd name="T45" fmla="*/ 52 h 199"/>
                <a:gd name="T46" fmla="*/ 123 w 195"/>
                <a:gd name="T47" fmla="*/ 13 h 199"/>
                <a:gd name="T48" fmla="*/ 124 w 195"/>
                <a:gd name="T49" fmla="*/ 12 h 199"/>
                <a:gd name="T50" fmla="*/ 124 w 195"/>
                <a:gd name="T51" fmla="*/ 12 h 199"/>
                <a:gd name="T52" fmla="*/ 124 w 195"/>
                <a:gd name="T53" fmla="*/ 0 h 199"/>
                <a:gd name="T54" fmla="*/ 121 w 195"/>
                <a:gd name="T55" fmla="*/ 0 h 199"/>
                <a:gd name="T56" fmla="*/ 115 w 195"/>
                <a:gd name="T57" fmla="*/ 4 h 199"/>
                <a:gd name="T58" fmla="*/ 76 w 195"/>
                <a:gd name="T59" fmla="*/ 38 h 199"/>
                <a:gd name="T60" fmla="*/ 25 w 195"/>
                <a:gd name="T61" fmla="*/ 26 h 199"/>
                <a:gd name="T62" fmla="*/ 22 w 195"/>
                <a:gd name="T63" fmla="*/ 26 h 199"/>
                <a:gd name="T64" fmla="*/ 11 w 195"/>
                <a:gd name="T65" fmla="*/ 30 h 199"/>
                <a:gd name="T66" fmla="*/ 9 w 195"/>
                <a:gd name="T67" fmla="*/ 45 h 199"/>
                <a:gd name="T68" fmla="*/ 30 w 195"/>
                <a:gd name="T69" fmla="*/ 93 h 199"/>
                <a:gd name="T70" fmla="*/ 2 w 195"/>
                <a:gd name="T71" fmla="*/ 138 h 199"/>
                <a:gd name="T72" fmla="*/ 3 w 195"/>
                <a:gd name="T73" fmla="*/ 152 h 199"/>
                <a:gd name="T74" fmla="*/ 14 w 195"/>
                <a:gd name="T75" fmla="*/ 159 h 199"/>
                <a:gd name="T76" fmla="*/ 16 w 195"/>
                <a:gd name="T77" fmla="*/ 159 h 199"/>
                <a:gd name="T78" fmla="*/ 68 w 195"/>
                <a:gd name="T79" fmla="*/ 154 h 199"/>
                <a:gd name="T80" fmla="*/ 102 w 195"/>
                <a:gd name="T81" fmla="*/ 194 h 199"/>
                <a:gd name="T82" fmla="*/ 112 w 195"/>
                <a:gd name="T83" fmla="*/ 199 h 199"/>
                <a:gd name="T84" fmla="*/ 116 w 195"/>
                <a:gd name="T85" fmla="*/ 198 h 199"/>
                <a:gd name="T86" fmla="*/ 126 w 195"/>
                <a:gd name="T87" fmla="*/ 188 h 199"/>
                <a:gd name="T88" fmla="*/ 137 w 195"/>
                <a:gd name="T89" fmla="*/ 136 h 199"/>
                <a:gd name="T90" fmla="*/ 186 w 195"/>
                <a:gd name="T91" fmla="*/ 117 h 199"/>
                <a:gd name="T92" fmla="*/ 194 w 195"/>
                <a:gd name="T93" fmla="*/ 105 h 199"/>
                <a:gd name="T94" fmla="*/ 187 w 195"/>
                <a:gd name="T95" fmla="*/ 92 h 199"/>
                <a:gd name="T96" fmla="*/ 142 w 195"/>
                <a:gd name="T97" fmla="*/ 65 h 199"/>
                <a:gd name="T98" fmla="*/ 138 w 195"/>
                <a:gd name="T99" fmla="*/ 13 h 199"/>
                <a:gd name="T100" fmla="*/ 130 w 195"/>
                <a:gd name="T101" fmla="*/ 1 h 199"/>
                <a:gd name="T102" fmla="*/ 124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124" y="12"/>
                  </a:moveTo>
                  <a:cubicBezTo>
                    <a:pt x="125" y="12"/>
                    <a:pt x="125" y="12"/>
                    <a:pt x="125" y="12"/>
                  </a:cubicBezTo>
                  <a:cubicBezTo>
                    <a:pt x="126" y="13"/>
                    <a:pt x="126" y="13"/>
                    <a:pt x="126" y="14"/>
                  </a:cubicBezTo>
                  <a:cubicBezTo>
                    <a:pt x="131" y="72"/>
                    <a:pt x="131" y="72"/>
                    <a:pt x="131" y="72"/>
                  </a:cubicBezTo>
                  <a:cubicBezTo>
                    <a:pt x="181" y="102"/>
                    <a:pt x="181" y="102"/>
                    <a:pt x="181" y="102"/>
                  </a:cubicBezTo>
                  <a:cubicBezTo>
                    <a:pt x="182" y="103"/>
                    <a:pt x="182" y="103"/>
                    <a:pt x="182" y="104"/>
                  </a:cubicBezTo>
                  <a:cubicBezTo>
                    <a:pt x="182" y="105"/>
                    <a:pt x="182" y="105"/>
                    <a:pt x="181" y="106"/>
                  </a:cubicBezTo>
                  <a:cubicBezTo>
                    <a:pt x="127" y="128"/>
                    <a:pt x="127" y="128"/>
                    <a:pt x="127" y="128"/>
                  </a:cubicBezTo>
                  <a:cubicBezTo>
                    <a:pt x="114" y="185"/>
                    <a:pt x="114" y="185"/>
                    <a:pt x="114" y="185"/>
                  </a:cubicBezTo>
                  <a:cubicBezTo>
                    <a:pt x="114" y="186"/>
                    <a:pt x="113" y="186"/>
                    <a:pt x="113" y="187"/>
                  </a:cubicBezTo>
                  <a:cubicBezTo>
                    <a:pt x="113" y="187"/>
                    <a:pt x="112" y="187"/>
                    <a:pt x="112" y="187"/>
                  </a:cubicBezTo>
                  <a:cubicBezTo>
                    <a:pt x="112" y="187"/>
                    <a:pt x="111" y="186"/>
                    <a:pt x="111" y="186"/>
                  </a:cubicBezTo>
                  <a:cubicBezTo>
                    <a:pt x="73" y="141"/>
                    <a:pt x="73" y="141"/>
                    <a:pt x="73" y="141"/>
                  </a:cubicBezTo>
                  <a:cubicBezTo>
                    <a:pt x="14" y="147"/>
                    <a:pt x="14" y="147"/>
                    <a:pt x="14" y="147"/>
                  </a:cubicBezTo>
                  <a:cubicBezTo>
                    <a:pt x="14" y="147"/>
                    <a:pt x="14" y="147"/>
                    <a:pt x="14" y="147"/>
                  </a:cubicBezTo>
                  <a:cubicBezTo>
                    <a:pt x="14" y="147"/>
                    <a:pt x="13" y="146"/>
                    <a:pt x="13" y="146"/>
                  </a:cubicBezTo>
                  <a:cubicBezTo>
                    <a:pt x="12" y="145"/>
                    <a:pt x="12" y="145"/>
                    <a:pt x="13" y="144"/>
                  </a:cubicBezTo>
                  <a:cubicBezTo>
                    <a:pt x="44" y="94"/>
                    <a:pt x="44" y="94"/>
                    <a:pt x="44" y="94"/>
                  </a:cubicBezTo>
                  <a:cubicBezTo>
                    <a:pt x="20" y="40"/>
                    <a:pt x="20" y="40"/>
                    <a:pt x="20" y="40"/>
                  </a:cubicBezTo>
                  <a:cubicBezTo>
                    <a:pt x="20" y="40"/>
                    <a:pt x="20" y="39"/>
                    <a:pt x="20" y="38"/>
                  </a:cubicBezTo>
                  <a:cubicBezTo>
                    <a:pt x="21" y="38"/>
                    <a:pt x="21" y="38"/>
                    <a:pt x="22" y="38"/>
                  </a:cubicBezTo>
                  <a:cubicBezTo>
                    <a:pt x="22" y="38"/>
                    <a:pt x="22" y="38"/>
                    <a:pt x="22" y="38"/>
                  </a:cubicBezTo>
                  <a:cubicBezTo>
                    <a:pt x="79" y="52"/>
                    <a:pt x="79" y="52"/>
                    <a:pt x="79" y="52"/>
                  </a:cubicBezTo>
                  <a:cubicBezTo>
                    <a:pt x="123" y="13"/>
                    <a:pt x="123" y="13"/>
                    <a:pt x="123" y="13"/>
                  </a:cubicBezTo>
                  <a:cubicBezTo>
                    <a:pt x="124" y="12"/>
                    <a:pt x="124" y="12"/>
                    <a:pt x="124" y="12"/>
                  </a:cubicBezTo>
                  <a:cubicBezTo>
                    <a:pt x="124" y="12"/>
                    <a:pt x="124" y="12"/>
                    <a:pt x="124" y="12"/>
                  </a:cubicBezTo>
                  <a:moveTo>
                    <a:pt x="124" y="0"/>
                  </a:moveTo>
                  <a:cubicBezTo>
                    <a:pt x="123" y="0"/>
                    <a:pt x="122" y="0"/>
                    <a:pt x="121" y="0"/>
                  </a:cubicBezTo>
                  <a:cubicBezTo>
                    <a:pt x="119" y="1"/>
                    <a:pt x="117" y="2"/>
                    <a:pt x="115" y="4"/>
                  </a:cubicBezTo>
                  <a:cubicBezTo>
                    <a:pt x="76" y="38"/>
                    <a:pt x="76" y="38"/>
                    <a:pt x="76" y="38"/>
                  </a:cubicBezTo>
                  <a:cubicBezTo>
                    <a:pt x="25" y="26"/>
                    <a:pt x="25" y="26"/>
                    <a:pt x="25" y="26"/>
                  </a:cubicBezTo>
                  <a:cubicBezTo>
                    <a:pt x="24" y="26"/>
                    <a:pt x="23" y="26"/>
                    <a:pt x="22" y="26"/>
                  </a:cubicBezTo>
                  <a:cubicBezTo>
                    <a:pt x="18" y="26"/>
                    <a:pt x="14" y="27"/>
                    <a:pt x="11" y="30"/>
                  </a:cubicBezTo>
                  <a:cubicBezTo>
                    <a:pt x="8" y="35"/>
                    <a:pt x="7" y="40"/>
                    <a:pt x="9" y="45"/>
                  </a:cubicBezTo>
                  <a:cubicBezTo>
                    <a:pt x="30" y="93"/>
                    <a:pt x="30" y="93"/>
                    <a:pt x="30" y="93"/>
                  </a:cubicBezTo>
                  <a:cubicBezTo>
                    <a:pt x="2" y="138"/>
                    <a:pt x="2" y="138"/>
                    <a:pt x="2" y="138"/>
                  </a:cubicBezTo>
                  <a:cubicBezTo>
                    <a:pt x="0" y="142"/>
                    <a:pt x="0" y="148"/>
                    <a:pt x="3" y="152"/>
                  </a:cubicBezTo>
                  <a:cubicBezTo>
                    <a:pt x="5" y="156"/>
                    <a:pt x="9" y="159"/>
                    <a:pt x="14" y="159"/>
                  </a:cubicBezTo>
                  <a:cubicBezTo>
                    <a:pt x="15" y="159"/>
                    <a:pt x="15" y="159"/>
                    <a:pt x="16" y="159"/>
                  </a:cubicBezTo>
                  <a:cubicBezTo>
                    <a:pt x="68" y="154"/>
                    <a:pt x="68" y="154"/>
                    <a:pt x="68" y="154"/>
                  </a:cubicBezTo>
                  <a:cubicBezTo>
                    <a:pt x="102" y="194"/>
                    <a:pt x="102" y="194"/>
                    <a:pt x="102" y="194"/>
                  </a:cubicBezTo>
                  <a:cubicBezTo>
                    <a:pt x="104" y="197"/>
                    <a:pt x="108" y="199"/>
                    <a:pt x="112" y="199"/>
                  </a:cubicBezTo>
                  <a:cubicBezTo>
                    <a:pt x="113" y="199"/>
                    <a:pt x="115" y="198"/>
                    <a:pt x="116" y="198"/>
                  </a:cubicBezTo>
                  <a:cubicBezTo>
                    <a:pt x="121" y="197"/>
                    <a:pt x="125" y="193"/>
                    <a:pt x="126" y="188"/>
                  </a:cubicBezTo>
                  <a:cubicBezTo>
                    <a:pt x="137" y="136"/>
                    <a:pt x="137" y="136"/>
                    <a:pt x="137" y="136"/>
                  </a:cubicBezTo>
                  <a:cubicBezTo>
                    <a:pt x="186" y="117"/>
                    <a:pt x="186" y="117"/>
                    <a:pt x="186" y="117"/>
                  </a:cubicBezTo>
                  <a:cubicBezTo>
                    <a:pt x="191" y="115"/>
                    <a:pt x="194" y="110"/>
                    <a:pt x="194" y="105"/>
                  </a:cubicBezTo>
                  <a:cubicBezTo>
                    <a:pt x="195" y="100"/>
                    <a:pt x="192" y="94"/>
                    <a:pt x="187" y="92"/>
                  </a:cubicBezTo>
                  <a:cubicBezTo>
                    <a:pt x="142" y="65"/>
                    <a:pt x="142" y="65"/>
                    <a:pt x="142" y="65"/>
                  </a:cubicBezTo>
                  <a:cubicBezTo>
                    <a:pt x="138" y="13"/>
                    <a:pt x="138" y="13"/>
                    <a:pt x="138" y="13"/>
                  </a:cubicBezTo>
                  <a:cubicBezTo>
                    <a:pt x="138" y="8"/>
                    <a:pt x="134" y="3"/>
                    <a:pt x="130" y="1"/>
                  </a:cubicBezTo>
                  <a:cubicBezTo>
                    <a:pt x="128" y="0"/>
                    <a:pt x="126" y="0"/>
                    <a:pt x="12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9" name="orange star"/>
          <p:cNvGrpSpPr/>
          <p:nvPr/>
        </p:nvGrpSpPr>
        <p:grpSpPr>
          <a:xfrm>
            <a:off x="11399271" y="3360738"/>
            <a:ext cx="765175" cy="749300"/>
            <a:chOff x="8353425" y="3360738"/>
            <a:chExt cx="765175" cy="749300"/>
          </a:xfrm>
        </p:grpSpPr>
        <p:sp>
          <p:nvSpPr>
            <p:cNvPr id="170" name="orange star"/>
            <p:cNvSpPr>
              <a:spLocks/>
            </p:cNvSpPr>
            <p:nvPr/>
          </p:nvSpPr>
          <p:spPr bwMode="auto">
            <a:xfrm>
              <a:off x="8372475" y="3379788"/>
              <a:ext cx="723900" cy="711200"/>
            </a:xfrm>
            <a:custGeom>
              <a:avLst/>
              <a:gdLst>
                <a:gd name="T0" fmla="*/ 62 w 229"/>
                <a:gd name="T1" fmla="*/ 225 h 225"/>
                <a:gd name="T2" fmla="*/ 58 w 229"/>
                <a:gd name="T3" fmla="*/ 223 h 225"/>
                <a:gd name="T4" fmla="*/ 54 w 229"/>
                <a:gd name="T5" fmla="*/ 216 h 225"/>
                <a:gd name="T6" fmla="*/ 59 w 229"/>
                <a:gd name="T7" fmla="*/ 146 h 225"/>
                <a:gd name="T8" fmla="*/ 4 w 229"/>
                <a:gd name="T9" fmla="*/ 103 h 225"/>
                <a:gd name="T10" fmla="*/ 1 w 229"/>
                <a:gd name="T11" fmla="*/ 94 h 225"/>
                <a:gd name="T12" fmla="*/ 7 w 229"/>
                <a:gd name="T13" fmla="*/ 88 h 225"/>
                <a:gd name="T14" fmla="*/ 75 w 229"/>
                <a:gd name="T15" fmla="*/ 71 h 225"/>
                <a:gd name="T16" fmla="*/ 99 w 229"/>
                <a:gd name="T17" fmla="*/ 5 h 225"/>
                <a:gd name="T18" fmla="*/ 101 w 229"/>
                <a:gd name="T19" fmla="*/ 2 h 225"/>
                <a:gd name="T20" fmla="*/ 106 w 229"/>
                <a:gd name="T21" fmla="*/ 0 h 225"/>
                <a:gd name="T22" fmla="*/ 107 w 229"/>
                <a:gd name="T23" fmla="*/ 0 h 225"/>
                <a:gd name="T24" fmla="*/ 114 w 229"/>
                <a:gd name="T25" fmla="*/ 4 h 225"/>
                <a:gd name="T26" fmla="*/ 151 w 229"/>
                <a:gd name="T27" fmla="*/ 63 h 225"/>
                <a:gd name="T28" fmla="*/ 221 w 229"/>
                <a:gd name="T29" fmla="*/ 66 h 225"/>
                <a:gd name="T30" fmla="*/ 228 w 229"/>
                <a:gd name="T31" fmla="*/ 71 h 225"/>
                <a:gd name="T32" fmla="*/ 227 w 229"/>
                <a:gd name="T33" fmla="*/ 79 h 225"/>
                <a:gd name="T34" fmla="*/ 182 w 229"/>
                <a:gd name="T35" fmla="*/ 133 h 225"/>
                <a:gd name="T36" fmla="*/ 201 w 229"/>
                <a:gd name="T37" fmla="*/ 200 h 225"/>
                <a:gd name="T38" fmla="*/ 199 w 229"/>
                <a:gd name="T39" fmla="*/ 209 h 225"/>
                <a:gd name="T40" fmla="*/ 193 w 229"/>
                <a:gd name="T41" fmla="*/ 211 h 225"/>
                <a:gd name="T42" fmla="*/ 190 w 229"/>
                <a:gd name="T43" fmla="*/ 210 h 225"/>
                <a:gd name="T44" fmla="*/ 125 w 229"/>
                <a:gd name="T45" fmla="*/ 184 h 225"/>
                <a:gd name="T46" fmla="*/ 67 w 229"/>
                <a:gd name="T47" fmla="*/ 223 h 225"/>
                <a:gd name="T48" fmla="*/ 62 w 229"/>
                <a:gd name="T4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225">
                  <a:moveTo>
                    <a:pt x="62" y="225"/>
                  </a:moveTo>
                  <a:cubicBezTo>
                    <a:pt x="61" y="225"/>
                    <a:pt x="59" y="224"/>
                    <a:pt x="58" y="223"/>
                  </a:cubicBezTo>
                  <a:cubicBezTo>
                    <a:pt x="55" y="222"/>
                    <a:pt x="54" y="219"/>
                    <a:pt x="54" y="216"/>
                  </a:cubicBezTo>
                  <a:cubicBezTo>
                    <a:pt x="59" y="146"/>
                    <a:pt x="59" y="146"/>
                    <a:pt x="59" y="146"/>
                  </a:cubicBezTo>
                  <a:cubicBezTo>
                    <a:pt x="4" y="103"/>
                    <a:pt x="4" y="103"/>
                    <a:pt x="4" y="103"/>
                  </a:cubicBezTo>
                  <a:cubicBezTo>
                    <a:pt x="1" y="101"/>
                    <a:pt x="0" y="98"/>
                    <a:pt x="1" y="94"/>
                  </a:cubicBezTo>
                  <a:cubicBezTo>
                    <a:pt x="1" y="91"/>
                    <a:pt x="4" y="89"/>
                    <a:pt x="7" y="88"/>
                  </a:cubicBezTo>
                  <a:cubicBezTo>
                    <a:pt x="75" y="71"/>
                    <a:pt x="75" y="71"/>
                    <a:pt x="75" y="71"/>
                  </a:cubicBezTo>
                  <a:cubicBezTo>
                    <a:pt x="99" y="5"/>
                    <a:pt x="99" y="5"/>
                    <a:pt x="99" y="5"/>
                  </a:cubicBezTo>
                  <a:cubicBezTo>
                    <a:pt x="99" y="4"/>
                    <a:pt x="100" y="3"/>
                    <a:pt x="101" y="2"/>
                  </a:cubicBezTo>
                  <a:cubicBezTo>
                    <a:pt x="102" y="1"/>
                    <a:pt x="104" y="0"/>
                    <a:pt x="106" y="0"/>
                  </a:cubicBezTo>
                  <a:cubicBezTo>
                    <a:pt x="106" y="0"/>
                    <a:pt x="106" y="0"/>
                    <a:pt x="107" y="0"/>
                  </a:cubicBezTo>
                  <a:cubicBezTo>
                    <a:pt x="109" y="0"/>
                    <a:pt x="112" y="1"/>
                    <a:pt x="114" y="4"/>
                  </a:cubicBezTo>
                  <a:cubicBezTo>
                    <a:pt x="151" y="63"/>
                    <a:pt x="151" y="63"/>
                    <a:pt x="151" y="63"/>
                  </a:cubicBezTo>
                  <a:cubicBezTo>
                    <a:pt x="221" y="66"/>
                    <a:pt x="221" y="66"/>
                    <a:pt x="221" y="66"/>
                  </a:cubicBezTo>
                  <a:cubicBezTo>
                    <a:pt x="224" y="66"/>
                    <a:pt x="227" y="68"/>
                    <a:pt x="228" y="71"/>
                  </a:cubicBezTo>
                  <a:cubicBezTo>
                    <a:pt x="229" y="74"/>
                    <a:pt x="229" y="77"/>
                    <a:pt x="227" y="79"/>
                  </a:cubicBezTo>
                  <a:cubicBezTo>
                    <a:pt x="182" y="133"/>
                    <a:pt x="182" y="133"/>
                    <a:pt x="182" y="133"/>
                  </a:cubicBezTo>
                  <a:cubicBezTo>
                    <a:pt x="201" y="200"/>
                    <a:pt x="201" y="200"/>
                    <a:pt x="201" y="200"/>
                  </a:cubicBezTo>
                  <a:cubicBezTo>
                    <a:pt x="202" y="203"/>
                    <a:pt x="201" y="207"/>
                    <a:pt x="199" y="209"/>
                  </a:cubicBezTo>
                  <a:cubicBezTo>
                    <a:pt x="197" y="210"/>
                    <a:pt x="195" y="211"/>
                    <a:pt x="193" y="211"/>
                  </a:cubicBezTo>
                  <a:cubicBezTo>
                    <a:pt x="192" y="211"/>
                    <a:pt x="191" y="211"/>
                    <a:pt x="190" y="210"/>
                  </a:cubicBezTo>
                  <a:cubicBezTo>
                    <a:pt x="125" y="184"/>
                    <a:pt x="125" y="184"/>
                    <a:pt x="125" y="184"/>
                  </a:cubicBezTo>
                  <a:cubicBezTo>
                    <a:pt x="67" y="223"/>
                    <a:pt x="67" y="223"/>
                    <a:pt x="67" y="223"/>
                  </a:cubicBezTo>
                  <a:cubicBezTo>
                    <a:pt x="65" y="224"/>
                    <a:pt x="64" y="225"/>
                    <a:pt x="62" y="2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1" name="star outline"/>
            <p:cNvSpPr>
              <a:spLocks noEditPoints="1"/>
            </p:cNvSpPr>
            <p:nvPr/>
          </p:nvSpPr>
          <p:spPr bwMode="auto">
            <a:xfrm>
              <a:off x="8353425" y="3360738"/>
              <a:ext cx="765175" cy="749300"/>
            </a:xfrm>
            <a:custGeom>
              <a:avLst/>
              <a:gdLst>
                <a:gd name="T0" fmla="*/ 113 w 242"/>
                <a:gd name="T1" fmla="*/ 12 h 237"/>
                <a:gd name="T2" fmla="*/ 115 w 242"/>
                <a:gd name="T3" fmla="*/ 13 h 237"/>
                <a:gd name="T4" fmla="*/ 153 w 242"/>
                <a:gd name="T5" fmla="*/ 75 h 237"/>
                <a:gd name="T6" fmla="*/ 226 w 242"/>
                <a:gd name="T7" fmla="*/ 78 h 237"/>
                <a:gd name="T8" fmla="*/ 228 w 242"/>
                <a:gd name="T9" fmla="*/ 79 h 237"/>
                <a:gd name="T10" fmla="*/ 228 w 242"/>
                <a:gd name="T11" fmla="*/ 82 h 237"/>
                <a:gd name="T12" fmla="*/ 181 w 242"/>
                <a:gd name="T13" fmla="*/ 138 h 237"/>
                <a:gd name="T14" fmla="*/ 201 w 242"/>
                <a:gd name="T15" fmla="*/ 208 h 237"/>
                <a:gd name="T16" fmla="*/ 200 w 242"/>
                <a:gd name="T17" fmla="*/ 210 h 237"/>
                <a:gd name="T18" fmla="*/ 199 w 242"/>
                <a:gd name="T19" fmla="*/ 211 h 237"/>
                <a:gd name="T20" fmla="*/ 198 w 242"/>
                <a:gd name="T21" fmla="*/ 211 h 237"/>
                <a:gd name="T22" fmla="*/ 130 w 242"/>
                <a:gd name="T23" fmla="*/ 184 h 237"/>
                <a:gd name="T24" fmla="*/ 69 w 242"/>
                <a:gd name="T25" fmla="*/ 224 h 237"/>
                <a:gd name="T26" fmla="*/ 68 w 242"/>
                <a:gd name="T27" fmla="*/ 225 h 237"/>
                <a:gd name="T28" fmla="*/ 67 w 242"/>
                <a:gd name="T29" fmla="*/ 224 h 237"/>
                <a:gd name="T30" fmla="*/ 66 w 242"/>
                <a:gd name="T31" fmla="*/ 222 h 237"/>
                <a:gd name="T32" fmla="*/ 71 w 242"/>
                <a:gd name="T33" fmla="*/ 149 h 237"/>
                <a:gd name="T34" fmla="*/ 13 w 242"/>
                <a:gd name="T35" fmla="*/ 104 h 237"/>
                <a:gd name="T36" fmla="*/ 13 w 242"/>
                <a:gd name="T37" fmla="*/ 102 h 237"/>
                <a:gd name="T38" fmla="*/ 14 w 242"/>
                <a:gd name="T39" fmla="*/ 100 h 237"/>
                <a:gd name="T40" fmla="*/ 85 w 242"/>
                <a:gd name="T41" fmla="*/ 82 h 237"/>
                <a:gd name="T42" fmla="*/ 110 w 242"/>
                <a:gd name="T43" fmla="*/ 14 h 237"/>
                <a:gd name="T44" fmla="*/ 111 w 242"/>
                <a:gd name="T45" fmla="*/ 13 h 237"/>
                <a:gd name="T46" fmla="*/ 112 w 242"/>
                <a:gd name="T47" fmla="*/ 12 h 237"/>
                <a:gd name="T48" fmla="*/ 113 w 242"/>
                <a:gd name="T49" fmla="*/ 12 h 237"/>
                <a:gd name="T50" fmla="*/ 113 w 242"/>
                <a:gd name="T51" fmla="*/ 0 h 237"/>
                <a:gd name="T52" fmla="*/ 111 w 242"/>
                <a:gd name="T53" fmla="*/ 0 h 237"/>
                <a:gd name="T54" fmla="*/ 103 w 242"/>
                <a:gd name="T55" fmla="*/ 4 h 237"/>
                <a:gd name="T56" fmla="*/ 103 w 242"/>
                <a:gd name="T57" fmla="*/ 4 h 237"/>
                <a:gd name="T58" fmla="*/ 99 w 242"/>
                <a:gd name="T59" fmla="*/ 9 h 237"/>
                <a:gd name="T60" fmla="*/ 76 w 242"/>
                <a:gd name="T61" fmla="*/ 72 h 237"/>
                <a:gd name="T62" fmla="*/ 11 w 242"/>
                <a:gd name="T63" fmla="*/ 88 h 237"/>
                <a:gd name="T64" fmla="*/ 1 w 242"/>
                <a:gd name="T65" fmla="*/ 99 h 237"/>
                <a:gd name="T66" fmla="*/ 6 w 242"/>
                <a:gd name="T67" fmla="*/ 113 h 237"/>
                <a:gd name="T68" fmla="*/ 58 w 242"/>
                <a:gd name="T69" fmla="*/ 155 h 237"/>
                <a:gd name="T70" fmla="*/ 54 w 242"/>
                <a:gd name="T71" fmla="*/ 221 h 237"/>
                <a:gd name="T72" fmla="*/ 61 w 242"/>
                <a:gd name="T73" fmla="*/ 235 h 237"/>
                <a:gd name="T74" fmla="*/ 68 w 242"/>
                <a:gd name="T75" fmla="*/ 237 h 237"/>
                <a:gd name="T76" fmla="*/ 76 w 242"/>
                <a:gd name="T77" fmla="*/ 234 h 237"/>
                <a:gd name="T78" fmla="*/ 132 w 242"/>
                <a:gd name="T79" fmla="*/ 197 h 237"/>
                <a:gd name="T80" fmla="*/ 194 w 242"/>
                <a:gd name="T81" fmla="*/ 222 h 237"/>
                <a:gd name="T82" fmla="*/ 199 w 242"/>
                <a:gd name="T83" fmla="*/ 223 h 237"/>
                <a:gd name="T84" fmla="*/ 209 w 242"/>
                <a:gd name="T85" fmla="*/ 219 h 237"/>
                <a:gd name="T86" fmla="*/ 213 w 242"/>
                <a:gd name="T87" fmla="*/ 205 h 237"/>
                <a:gd name="T88" fmla="*/ 195 w 242"/>
                <a:gd name="T89" fmla="*/ 141 h 237"/>
                <a:gd name="T90" fmla="*/ 237 w 242"/>
                <a:gd name="T91" fmla="*/ 89 h 237"/>
                <a:gd name="T92" fmla="*/ 239 w 242"/>
                <a:gd name="T93" fmla="*/ 74 h 237"/>
                <a:gd name="T94" fmla="*/ 227 w 242"/>
                <a:gd name="T95" fmla="*/ 66 h 237"/>
                <a:gd name="T96" fmla="*/ 160 w 242"/>
                <a:gd name="T97" fmla="*/ 63 h 237"/>
                <a:gd name="T98" fmla="*/ 125 w 242"/>
                <a:gd name="T99" fmla="*/ 7 h 237"/>
                <a:gd name="T100" fmla="*/ 113 w 242"/>
                <a:gd name="T10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 h="237">
                  <a:moveTo>
                    <a:pt x="113" y="12"/>
                  </a:moveTo>
                  <a:cubicBezTo>
                    <a:pt x="113" y="12"/>
                    <a:pt x="114" y="12"/>
                    <a:pt x="115" y="13"/>
                  </a:cubicBezTo>
                  <a:cubicBezTo>
                    <a:pt x="153" y="75"/>
                    <a:pt x="153" y="75"/>
                    <a:pt x="153" y="75"/>
                  </a:cubicBezTo>
                  <a:cubicBezTo>
                    <a:pt x="226" y="78"/>
                    <a:pt x="226" y="78"/>
                    <a:pt x="226" y="78"/>
                  </a:cubicBezTo>
                  <a:cubicBezTo>
                    <a:pt x="227" y="78"/>
                    <a:pt x="228" y="78"/>
                    <a:pt x="228" y="79"/>
                  </a:cubicBezTo>
                  <a:cubicBezTo>
                    <a:pt x="229" y="80"/>
                    <a:pt x="229" y="81"/>
                    <a:pt x="228" y="82"/>
                  </a:cubicBezTo>
                  <a:cubicBezTo>
                    <a:pt x="181" y="138"/>
                    <a:pt x="181" y="138"/>
                    <a:pt x="181" y="138"/>
                  </a:cubicBezTo>
                  <a:cubicBezTo>
                    <a:pt x="201" y="208"/>
                    <a:pt x="201" y="208"/>
                    <a:pt x="201" y="208"/>
                  </a:cubicBezTo>
                  <a:cubicBezTo>
                    <a:pt x="201" y="209"/>
                    <a:pt x="201" y="210"/>
                    <a:pt x="200" y="210"/>
                  </a:cubicBezTo>
                  <a:cubicBezTo>
                    <a:pt x="200" y="211"/>
                    <a:pt x="200" y="211"/>
                    <a:pt x="199" y="211"/>
                  </a:cubicBezTo>
                  <a:cubicBezTo>
                    <a:pt x="199" y="211"/>
                    <a:pt x="198" y="211"/>
                    <a:pt x="198" y="211"/>
                  </a:cubicBezTo>
                  <a:cubicBezTo>
                    <a:pt x="130" y="184"/>
                    <a:pt x="130" y="184"/>
                    <a:pt x="130" y="184"/>
                  </a:cubicBezTo>
                  <a:cubicBezTo>
                    <a:pt x="69" y="224"/>
                    <a:pt x="69" y="224"/>
                    <a:pt x="69" y="224"/>
                  </a:cubicBezTo>
                  <a:cubicBezTo>
                    <a:pt x="69" y="224"/>
                    <a:pt x="69" y="225"/>
                    <a:pt x="68" y="225"/>
                  </a:cubicBezTo>
                  <a:cubicBezTo>
                    <a:pt x="68" y="225"/>
                    <a:pt x="67" y="225"/>
                    <a:pt x="67" y="224"/>
                  </a:cubicBezTo>
                  <a:cubicBezTo>
                    <a:pt x="66" y="224"/>
                    <a:pt x="66" y="223"/>
                    <a:pt x="66" y="222"/>
                  </a:cubicBezTo>
                  <a:cubicBezTo>
                    <a:pt x="71" y="149"/>
                    <a:pt x="71" y="149"/>
                    <a:pt x="71" y="149"/>
                  </a:cubicBezTo>
                  <a:cubicBezTo>
                    <a:pt x="13" y="104"/>
                    <a:pt x="13" y="104"/>
                    <a:pt x="13" y="104"/>
                  </a:cubicBezTo>
                  <a:cubicBezTo>
                    <a:pt x="13" y="103"/>
                    <a:pt x="12" y="103"/>
                    <a:pt x="13" y="102"/>
                  </a:cubicBezTo>
                  <a:cubicBezTo>
                    <a:pt x="13" y="101"/>
                    <a:pt x="13" y="100"/>
                    <a:pt x="14" y="100"/>
                  </a:cubicBezTo>
                  <a:cubicBezTo>
                    <a:pt x="85" y="82"/>
                    <a:pt x="85" y="82"/>
                    <a:pt x="85" y="82"/>
                  </a:cubicBezTo>
                  <a:cubicBezTo>
                    <a:pt x="110" y="14"/>
                    <a:pt x="110" y="14"/>
                    <a:pt x="110" y="14"/>
                  </a:cubicBezTo>
                  <a:cubicBezTo>
                    <a:pt x="111" y="13"/>
                    <a:pt x="111" y="13"/>
                    <a:pt x="111" y="13"/>
                  </a:cubicBezTo>
                  <a:cubicBezTo>
                    <a:pt x="111" y="12"/>
                    <a:pt x="112" y="12"/>
                    <a:pt x="112" y="12"/>
                  </a:cubicBezTo>
                  <a:cubicBezTo>
                    <a:pt x="112" y="12"/>
                    <a:pt x="113" y="12"/>
                    <a:pt x="113" y="12"/>
                  </a:cubicBezTo>
                  <a:moveTo>
                    <a:pt x="113" y="0"/>
                  </a:moveTo>
                  <a:cubicBezTo>
                    <a:pt x="112" y="0"/>
                    <a:pt x="112" y="0"/>
                    <a:pt x="111" y="0"/>
                  </a:cubicBezTo>
                  <a:cubicBezTo>
                    <a:pt x="108" y="0"/>
                    <a:pt x="105" y="2"/>
                    <a:pt x="103" y="4"/>
                  </a:cubicBezTo>
                  <a:cubicBezTo>
                    <a:pt x="103" y="4"/>
                    <a:pt x="103" y="4"/>
                    <a:pt x="103" y="4"/>
                  </a:cubicBezTo>
                  <a:cubicBezTo>
                    <a:pt x="101" y="5"/>
                    <a:pt x="100" y="7"/>
                    <a:pt x="99" y="9"/>
                  </a:cubicBezTo>
                  <a:cubicBezTo>
                    <a:pt x="76" y="72"/>
                    <a:pt x="76" y="72"/>
                    <a:pt x="76" y="72"/>
                  </a:cubicBezTo>
                  <a:cubicBezTo>
                    <a:pt x="11" y="88"/>
                    <a:pt x="11" y="88"/>
                    <a:pt x="11" y="88"/>
                  </a:cubicBezTo>
                  <a:cubicBezTo>
                    <a:pt x="6" y="90"/>
                    <a:pt x="2" y="94"/>
                    <a:pt x="1" y="99"/>
                  </a:cubicBezTo>
                  <a:cubicBezTo>
                    <a:pt x="0" y="104"/>
                    <a:pt x="2" y="110"/>
                    <a:pt x="6" y="113"/>
                  </a:cubicBezTo>
                  <a:cubicBezTo>
                    <a:pt x="58" y="155"/>
                    <a:pt x="58" y="155"/>
                    <a:pt x="58" y="155"/>
                  </a:cubicBezTo>
                  <a:cubicBezTo>
                    <a:pt x="54" y="221"/>
                    <a:pt x="54" y="221"/>
                    <a:pt x="54" y="221"/>
                  </a:cubicBezTo>
                  <a:cubicBezTo>
                    <a:pt x="54" y="227"/>
                    <a:pt x="56" y="232"/>
                    <a:pt x="61" y="235"/>
                  </a:cubicBezTo>
                  <a:cubicBezTo>
                    <a:pt x="63" y="236"/>
                    <a:pt x="66" y="237"/>
                    <a:pt x="68" y="237"/>
                  </a:cubicBezTo>
                  <a:cubicBezTo>
                    <a:pt x="71" y="237"/>
                    <a:pt x="74" y="236"/>
                    <a:pt x="76" y="234"/>
                  </a:cubicBezTo>
                  <a:cubicBezTo>
                    <a:pt x="132" y="197"/>
                    <a:pt x="132" y="197"/>
                    <a:pt x="132" y="197"/>
                  </a:cubicBezTo>
                  <a:cubicBezTo>
                    <a:pt x="194" y="222"/>
                    <a:pt x="194" y="222"/>
                    <a:pt x="194" y="222"/>
                  </a:cubicBezTo>
                  <a:cubicBezTo>
                    <a:pt x="195" y="223"/>
                    <a:pt x="197" y="223"/>
                    <a:pt x="199" y="223"/>
                  </a:cubicBezTo>
                  <a:cubicBezTo>
                    <a:pt x="203" y="223"/>
                    <a:pt x="206" y="222"/>
                    <a:pt x="209" y="219"/>
                  </a:cubicBezTo>
                  <a:cubicBezTo>
                    <a:pt x="213" y="216"/>
                    <a:pt x="214" y="210"/>
                    <a:pt x="213" y="205"/>
                  </a:cubicBezTo>
                  <a:cubicBezTo>
                    <a:pt x="195" y="141"/>
                    <a:pt x="195" y="141"/>
                    <a:pt x="195" y="141"/>
                  </a:cubicBezTo>
                  <a:cubicBezTo>
                    <a:pt x="237" y="89"/>
                    <a:pt x="237" y="89"/>
                    <a:pt x="237" y="89"/>
                  </a:cubicBezTo>
                  <a:cubicBezTo>
                    <a:pt x="241" y="85"/>
                    <a:pt x="242" y="79"/>
                    <a:pt x="239" y="74"/>
                  </a:cubicBezTo>
                  <a:cubicBezTo>
                    <a:pt x="237" y="69"/>
                    <a:pt x="232" y="66"/>
                    <a:pt x="227" y="66"/>
                  </a:cubicBezTo>
                  <a:cubicBezTo>
                    <a:pt x="160" y="63"/>
                    <a:pt x="160" y="63"/>
                    <a:pt x="160" y="63"/>
                  </a:cubicBezTo>
                  <a:cubicBezTo>
                    <a:pt x="125" y="7"/>
                    <a:pt x="125" y="7"/>
                    <a:pt x="125" y="7"/>
                  </a:cubicBezTo>
                  <a:cubicBezTo>
                    <a:pt x="122" y="2"/>
                    <a:pt x="118" y="0"/>
                    <a:pt x="11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8" name="blue star"/>
          <p:cNvGrpSpPr/>
          <p:nvPr/>
        </p:nvGrpSpPr>
        <p:grpSpPr>
          <a:xfrm>
            <a:off x="11165908" y="3159127"/>
            <a:ext cx="414338" cy="430213"/>
            <a:chOff x="8120063" y="3159126"/>
            <a:chExt cx="414338" cy="430213"/>
          </a:xfrm>
        </p:grpSpPr>
        <p:sp>
          <p:nvSpPr>
            <p:cNvPr id="172"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3"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0" name="red star"/>
          <p:cNvGrpSpPr/>
          <p:nvPr/>
        </p:nvGrpSpPr>
        <p:grpSpPr>
          <a:xfrm>
            <a:off x="11061133" y="3978276"/>
            <a:ext cx="935038" cy="958850"/>
            <a:chOff x="8015288" y="3978276"/>
            <a:chExt cx="935038" cy="958850"/>
          </a:xfrm>
        </p:grpSpPr>
        <p:sp>
          <p:nvSpPr>
            <p:cNvPr id="174" name="red star"/>
            <p:cNvSpPr>
              <a:spLocks/>
            </p:cNvSpPr>
            <p:nvPr/>
          </p:nvSpPr>
          <p:spPr bwMode="auto">
            <a:xfrm>
              <a:off x="8034338" y="3997326"/>
              <a:ext cx="896938" cy="920750"/>
            </a:xfrm>
            <a:custGeom>
              <a:avLst/>
              <a:gdLst>
                <a:gd name="T0" fmla="*/ 116 w 284"/>
                <a:gd name="T1" fmla="*/ 291 h 291"/>
                <a:gd name="T2" fmla="*/ 114 w 284"/>
                <a:gd name="T3" fmla="*/ 291 h 291"/>
                <a:gd name="T4" fmla="*/ 108 w 284"/>
                <a:gd name="T5" fmla="*/ 284 h 291"/>
                <a:gd name="T6" fmla="*/ 90 w 284"/>
                <a:gd name="T7" fmla="*/ 195 h 291"/>
                <a:gd name="T8" fmla="*/ 6 w 284"/>
                <a:gd name="T9" fmla="*/ 159 h 291"/>
                <a:gd name="T10" fmla="*/ 1 w 284"/>
                <a:gd name="T11" fmla="*/ 152 h 291"/>
                <a:gd name="T12" fmla="*/ 2 w 284"/>
                <a:gd name="T13" fmla="*/ 146 h 291"/>
                <a:gd name="T14" fmla="*/ 5 w 284"/>
                <a:gd name="T15" fmla="*/ 143 h 291"/>
                <a:gd name="T16" fmla="*/ 84 w 284"/>
                <a:gd name="T17" fmla="*/ 99 h 291"/>
                <a:gd name="T18" fmla="*/ 92 w 284"/>
                <a:gd name="T19" fmla="*/ 8 h 291"/>
                <a:gd name="T20" fmla="*/ 98 w 284"/>
                <a:gd name="T21" fmla="*/ 1 h 291"/>
                <a:gd name="T22" fmla="*/ 101 w 284"/>
                <a:gd name="T23" fmla="*/ 0 h 291"/>
                <a:gd name="T24" fmla="*/ 107 w 284"/>
                <a:gd name="T25" fmla="*/ 2 h 291"/>
                <a:gd name="T26" fmla="*/ 174 w 284"/>
                <a:gd name="T27" fmla="*/ 64 h 291"/>
                <a:gd name="T28" fmla="*/ 263 w 284"/>
                <a:gd name="T29" fmla="*/ 44 h 291"/>
                <a:gd name="T30" fmla="*/ 265 w 284"/>
                <a:gd name="T31" fmla="*/ 43 h 291"/>
                <a:gd name="T32" fmla="*/ 272 w 284"/>
                <a:gd name="T33" fmla="*/ 47 h 291"/>
                <a:gd name="T34" fmla="*/ 273 w 284"/>
                <a:gd name="T35" fmla="*/ 56 h 291"/>
                <a:gd name="T36" fmla="*/ 235 w 284"/>
                <a:gd name="T37" fmla="*/ 139 h 291"/>
                <a:gd name="T38" fmla="*/ 282 w 284"/>
                <a:gd name="T39" fmla="*/ 217 h 291"/>
                <a:gd name="T40" fmla="*/ 282 w 284"/>
                <a:gd name="T41" fmla="*/ 226 h 291"/>
                <a:gd name="T42" fmla="*/ 274 w 284"/>
                <a:gd name="T43" fmla="*/ 230 h 291"/>
                <a:gd name="T44" fmla="*/ 273 w 284"/>
                <a:gd name="T45" fmla="*/ 230 h 291"/>
                <a:gd name="T46" fmla="*/ 183 w 284"/>
                <a:gd name="T47" fmla="*/ 220 h 291"/>
                <a:gd name="T48" fmla="*/ 123 w 284"/>
                <a:gd name="T49" fmla="*/ 288 h 291"/>
                <a:gd name="T50" fmla="*/ 116 w 284"/>
                <a:gd name="T51" fmla="*/ 291 h 291"/>
                <a:gd name="T52" fmla="*/ 116 w 284"/>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4" h="291">
                  <a:moveTo>
                    <a:pt x="116" y="291"/>
                  </a:moveTo>
                  <a:cubicBezTo>
                    <a:pt x="116" y="291"/>
                    <a:pt x="115" y="291"/>
                    <a:pt x="114" y="291"/>
                  </a:cubicBezTo>
                  <a:cubicBezTo>
                    <a:pt x="111" y="290"/>
                    <a:pt x="108" y="288"/>
                    <a:pt x="108" y="284"/>
                  </a:cubicBezTo>
                  <a:cubicBezTo>
                    <a:pt x="90" y="195"/>
                    <a:pt x="90" y="195"/>
                    <a:pt x="90" y="195"/>
                  </a:cubicBezTo>
                  <a:cubicBezTo>
                    <a:pt x="6" y="159"/>
                    <a:pt x="6" y="159"/>
                    <a:pt x="6" y="159"/>
                  </a:cubicBezTo>
                  <a:cubicBezTo>
                    <a:pt x="3" y="158"/>
                    <a:pt x="1" y="155"/>
                    <a:pt x="1" y="152"/>
                  </a:cubicBezTo>
                  <a:cubicBezTo>
                    <a:pt x="0" y="150"/>
                    <a:pt x="1" y="148"/>
                    <a:pt x="2" y="146"/>
                  </a:cubicBezTo>
                  <a:cubicBezTo>
                    <a:pt x="3" y="145"/>
                    <a:pt x="4" y="144"/>
                    <a:pt x="5" y="143"/>
                  </a:cubicBezTo>
                  <a:cubicBezTo>
                    <a:pt x="84" y="99"/>
                    <a:pt x="84" y="99"/>
                    <a:pt x="84" y="99"/>
                  </a:cubicBezTo>
                  <a:cubicBezTo>
                    <a:pt x="92" y="8"/>
                    <a:pt x="92" y="8"/>
                    <a:pt x="92" y="8"/>
                  </a:cubicBezTo>
                  <a:cubicBezTo>
                    <a:pt x="93" y="5"/>
                    <a:pt x="95" y="2"/>
                    <a:pt x="98" y="1"/>
                  </a:cubicBezTo>
                  <a:cubicBezTo>
                    <a:pt x="99" y="0"/>
                    <a:pt x="100" y="0"/>
                    <a:pt x="101" y="0"/>
                  </a:cubicBezTo>
                  <a:cubicBezTo>
                    <a:pt x="104" y="0"/>
                    <a:pt x="106" y="1"/>
                    <a:pt x="107" y="2"/>
                  </a:cubicBezTo>
                  <a:cubicBezTo>
                    <a:pt x="174" y="64"/>
                    <a:pt x="174" y="64"/>
                    <a:pt x="174" y="64"/>
                  </a:cubicBezTo>
                  <a:cubicBezTo>
                    <a:pt x="263" y="44"/>
                    <a:pt x="263" y="44"/>
                    <a:pt x="263" y="44"/>
                  </a:cubicBezTo>
                  <a:cubicBezTo>
                    <a:pt x="264" y="43"/>
                    <a:pt x="264" y="43"/>
                    <a:pt x="265" y="43"/>
                  </a:cubicBezTo>
                  <a:cubicBezTo>
                    <a:pt x="268" y="43"/>
                    <a:pt x="270" y="45"/>
                    <a:pt x="272" y="47"/>
                  </a:cubicBezTo>
                  <a:cubicBezTo>
                    <a:pt x="274" y="49"/>
                    <a:pt x="275" y="53"/>
                    <a:pt x="273" y="56"/>
                  </a:cubicBezTo>
                  <a:cubicBezTo>
                    <a:pt x="235" y="139"/>
                    <a:pt x="235" y="139"/>
                    <a:pt x="235" y="139"/>
                  </a:cubicBezTo>
                  <a:cubicBezTo>
                    <a:pt x="282" y="217"/>
                    <a:pt x="282" y="217"/>
                    <a:pt x="282" y="217"/>
                  </a:cubicBezTo>
                  <a:cubicBezTo>
                    <a:pt x="284" y="220"/>
                    <a:pt x="284" y="223"/>
                    <a:pt x="282" y="226"/>
                  </a:cubicBezTo>
                  <a:cubicBezTo>
                    <a:pt x="280" y="229"/>
                    <a:pt x="277" y="230"/>
                    <a:pt x="274" y="230"/>
                  </a:cubicBezTo>
                  <a:cubicBezTo>
                    <a:pt x="274" y="230"/>
                    <a:pt x="273" y="230"/>
                    <a:pt x="273" y="230"/>
                  </a:cubicBezTo>
                  <a:cubicBezTo>
                    <a:pt x="183" y="220"/>
                    <a:pt x="183" y="220"/>
                    <a:pt x="183" y="220"/>
                  </a:cubicBezTo>
                  <a:cubicBezTo>
                    <a:pt x="123" y="288"/>
                    <a:pt x="123" y="288"/>
                    <a:pt x="123" y="288"/>
                  </a:cubicBezTo>
                  <a:cubicBezTo>
                    <a:pt x="121" y="290"/>
                    <a:pt x="119" y="291"/>
                    <a:pt x="116" y="291"/>
                  </a:cubicBezTo>
                  <a:cubicBezTo>
                    <a:pt x="116" y="291"/>
                    <a:pt x="116" y="291"/>
                    <a:pt x="116" y="29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5" name="star outline"/>
            <p:cNvSpPr>
              <a:spLocks noEditPoints="1"/>
            </p:cNvSpPr>
            <p:nvPr/>
          </p:nvSpPr>
          <p:spPr bwMode="auto">
            <a:xfrm>
              <a:off x="8015288" y="3978276"/>
              <a:ext cx="935038" cy="958850"/>
            </a:xfrm>
            <a:custGeom>
              <a:avLst/>
              <a:gdLst>
                <a:gd name="T0" fmla="*/ 107 w 296"/>
                <a:gd name="T1" fmla="*/ 12 h 303"/>
                <a:gd name="T2" fmla="*/ 109 w 296"/>
                <a:gd name="T3" fmla="*/ 13 h 303"/>
                <a:gd name="T4" fmla="*/ 179 w 296"/>
                <a:gd name="T5" fmla="*/ 76 h 303"/>
                <a:gd name="T6" fmla="*/ 270 w 296"/>
                <a:gd name="T7" fmla="*/ 55 h 303"/>
                <a:gd name="T8" fmla="*/ 271 w 296"/>
                <a:gd name="T9" fmla="*/ 55 h 303"/>
                <a:gd name="T10" fmla="*/ 273 w 296"/>
                <a:gd name="T11" fmla="*/ 57 h 303"/>
                <a:gd name="T12" fmla="*/ 274 w 296"/>
                <a:gd name="T13" fmla="*/ 60 h 303"/>
                <a:gd name="T14" fmla="*/ 234 w 296"/>
                <a:gd name="T15" fmla="*/ 145 h 303"/>
                <a:gd name="T16" fmla="*/ 283 w 296"/>
                <a:gd name="T17" fmla="*/ 226 h 303"/>
                <a:gd name="T18" fmla="*/ 283 w 296"/>
                <a:gd name="T19" fmla="*/ 229 h 303"/>
                <a:gd name="T20" fmla="*/ 280 w 296"/>
                <a:gd name="T21" fmla="*/ 230 h 303"/>
                <a:gd name="T22" fmla="*/ 280 w 296"/>
                <a:gd name="T23" fmla="*/ 230 h 303"/>
                <a:gd name="T24" fmla="*/ 186 w 296"/>
                <a:gd name="T25" fmla="*/ 220 h 303"/>
                <a:gd name="T26" fmla="*/ 125 w 296"/>
                <a:gd name="T27" fmla="*/ 290 h 303"/>
                <a:gd name="T28" fmla="*/ 122 w 296"/>
                <a:gd name="T29" fmla="*/ 291 h 303"/>
                <a:gd name="T30" fmla="*/ 122 w 296"/>
                <a:gd name="T31" fmla="*/ 291 h 303"/>
                <a:gd name="T32" fmla="*/ 119 w 296"/>
                <a:gd name="T33" fmla="*/ 289 h 303"/>
                <a:gd name="T34" fmla="*/ 101 w 296"/>
                <a:gd name="T35" fmla="*/ 197 h 303"/>
                <a:gd name="T36" fmla="*/ 14 w 296"/>
                <a:gd name="T37" fmla="*/ 160 h 303"/>
                <a:gd name="T38" fmla="*/ 13 w 296"/>
                <a:gd name="T39" fmla="*/ 157 h 303"/>
                <a:gd name="T40" fmla="*/ 13 w 296"/>
                <a:gd name="T41" fmla="*/ 156 h 303"/>
                <a:gd name="T42" fmla="*/ 14 w 296"/>
                <a:gd name="T43" fmla="*/ 155 h 303"/>
                <a:gd name="T44" fmla="*/ 96 w 296"/>
                <a:gd name="T45" fmla="*/ 108 h 303"/>
                <a:gd name="T46" fmla="*/ 104 w 296"/>
                <a:gd name="T47" fmla="*/ 15 h 303"/>
                <a:gd name="T48" fmla="*/ 106 w 296"/>
                <a:gd name="T49" fmla="*/ 12 h 303"/>
                <a:gd name="T50" fmla="*/ 107 w 296"/>
                <a:gd name="T51" fmla="*/ 12 h 303"/>
                <a:gd name="T52" fmla="*/ 107 w 296"/>
                <a:gd name="T53" fmla="*/ 0 h 303"/>
                <a:gd name="T54" fmla="*/ 102 w 296"/>
                <a:gd name="T55" fmla="*/ 1 h 303"/>
                <a:gd name="T56" fmla="*/ 92 w 296"/>
                <a:gd name="T57" fmla="*/ 14 h 303"/>
                <a:gd name="T58" fmla="*/ 85 w 296"/>
                <a:gd name="T59" fmla="*/ 101 h 303"/>
                <a:gd name="T60" fmla="*/ 8 w 296"/>
                <a:gd name="T61" fmla="*/ 144 h 303"/>
                <a:gd name="T62" fmla="*/ 3 w 296"/>
                <a:gd name="T63" fmla="*/ 149 h 303"/>
                <a:gd name="T64" fmla="*/ 1 w 296"/>
                <a:gd name="T65" fmla="*/ 158 h 303"/>
                <a:gd name="T66" fmla="*/ 10 w 296"/>
                <a:gd name="T67" fmla="*/ 171 h 303"/>
                <a:gd name="T68" fmla="*/ 90 w 296"/>
                <a:gd name="T69" fmla="*/ 205 h 303"/>
                <a:gd name="T70" fmla="*/ 108 w 296"/>
                <a:gd name="T71" fmla="*/ 291 h 303"/>
                <a:gd name="T72" fmla="*/ 118 w 296"/>
                <a:gd name="T73" fmla="*/ 303 h 303"/>
                <a:gd name="T74" fmla="*/ 122 w 296"/>
                <a:gd name="T75" fmla="*/ 303 h 303"/>
                <a:gd name="T76" fmla="*/ 134 w 296"/>
                <a:gd name="T77" fmla="*/ 298 h 303"/>
                <a:gd name="T78" fmla="*/ 191 w 296"/>
                <a:gd name="T79" fmla="*/ 232 h 303"/>
                <a:gd name="T80" fmla="*/ 278 w 296"/>
                <a:gd name="T81" fmla="*/ 242 h 303"/>
                <a:gd name="T82" fmla="*/ 280 w 296"/>
                <a:gd name="T83" fmla="*/ 242 h 303"/>
                <a:gd name="T84" fmla="*/ 293 w 296"/>
                <a:gd name="T85" fmla="*/ 235 h 303"/>
                <a:gd name="T86" fmla="*/ 293 w 296"/>
                <a:gd name="T87" fmla="*/ 220 h 303"/>
                <a:gd name="T88" fmla="*/ 248 w 296"/>
                <a:gd name="T89" fmla="*/ 144 h 303"/>
                <a:gd name="T90" fmla="*/ 285 w 296"/>
                <a:gd name="T91" fmla="*/ 65 h 303"/>
                <a:gd name="T92" fmla="*/ 283 w 296"/>
                <a:gd name="T93" fmla="*/ 49 h 303"/>
                <a:gd name="T94" fmla="*/ 271 w 296"/>
                <a:gd name="T95" fmla="*/ 43 h 303"/>
                <a:gd name="T96" fmla="*/ 268 w 296"/>
                <a:gd name="T97" fmla="*/ 44 h 303"/>
                <a:gd name="T98" fmla="*/ 182 w 296"/>
                <a:gd name="T99" fmla="*/ 63 h 303"/>
                <a:gd name="T100" fmla="*/ 117 w 296"/>
                <a:gd name="T101" fmla="*/ 4 h 303"/>
                <a:gd name="T102" fmla="*/ 107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07" y="12"/>
                  </a:moveTo>
                  <a:cubicBezTo>
                    <a:pt x="108" y="12"/>
                    <a:pt x="109" y="12"/>
                    <a:pt x="109" y="13"/>
                  </a:cubicBezTo>
                  <a:cubicBezTo>
                    <a:pt x="179" y="76"/>
                    <a:pt x="179" y="76"/>
                    <a:pt x="179" y="76"/>
                  </a:cubicBezTo>
                  <a:cubicBezTo>
                    <a:pt x="270" y="55"/>
                    <a:pt x="270" y="55"/>
                    <a:pt x="270" y="55"/>
                  </a:cubicBezTo>
                  <a:cubicBezTo>
                    <a:pt x="270" y="55"/>
                    <a:pt x="271" y="55"/>
                    <a:pt x="271" y="55"/>
                  </a:cubicBezTo>
                  <a:cubicBezTo>
                    <a:pt x="272" y="55"/>
                    <a:pt x="273" y="56"/>
                    <a:pt x="273" y="57"/>
                  </a:cubicBezTo>
                  <a:cubicBezTo>
                    <a:pt x="274" y="57"/>
                    <a:pt x="274" y="59"/>
                    <a:pt x="274" y="60"/>
                  </a:cubicBezTo>
                  <a:cubicBezTo>
                    <a:pt x="234" y="145"/>
                    <a:pt x="234" y="145"/>
                    <a:pt x="234" y="145"/>
                  </a:cubicBezTo>
                  <a:cubicBezTo>
                    <a:pt x="283" y="226"/>
                    <a:pt x="283" y="226"/>
                    <a:pt x="283" y="226"/>
                  </a:cubicBezTo>
                  <a:cubicBezTo>
                    <a:pt x="283" y="227"/>
                    <a:pt x="283" y="228"/>
                    <a:pt x="283" y="229"/>
                  </a:cubicBezTo>
                  <a:cubicBezTo>
                    <a:pt x="282" y="230"/>
                    <a:pt x="281" y="230"/>
                    <a:pt x="280" y="230"/>
                  </a:cubicBezTo>
                  <a:cubicBezTo>
                    <a:pt x="280" y="230"/>
                    <a:pt x="280" y="230"/>
                    <a:pt x="280" y="230"/>
                  </a:cubicBezTo>
                  <a:cubicBezTo>
                    <a:pt x="186" y="220"/>
                    <a:pt x="186" y="220"/>
                    <a:pt x="186" y="220"/>
                  </a:cubicBezTo>
                  <a:cubicBezTo>
                    <a:pt x="125" y="290"/>
                    <a:pt x="125" y="290"/>
                    <a:pt x="125" y="290"/>
                  </a:cubicBezTo>
                  <a:cubicBezTo>
                    <a:pt x="124" y="291"/>
                    <a:pt x="123" y="291"/>
                    <a:pt x="122" y="291"/>
                  </a:cubicBezTo>
                  <a:cubicBezTo>
                    <a:pt x="122" y="291"/>
                    <a:pt x="122" y="291"/>
                    <a:pt x="122" y="291"/>
                  </a:cubicBezTo>
                  <a:cubicBezTo>
                    <a:pt x="120" y="291"/>
                    <a:pt x="120" y="290"/>
                    <a:pt x="119" y="289"/>
                  </a:cubicBezTo>
                  <a:cubicBezTo>
                    <a:pt x="101" y="197"/>
                    <a:pt x="101" y="197"/>
                    <a:pt x="101" y="197"/>
                  </a:cubicBezTo>
                  <a:cubicBezTo>
                    <a:pt x="14" y="160"/>
                    <a:pt x="14" y="160"/>
                    <a:pt x="14" y="160"/>
                  </a:cubicBezTo>
                  <a:cubicBezTo>
                    <a:pt x="13" y="159"/>
                    <a:pt x="13" y="158"/>
                    <a:pt x="13" y="157"/>
                  </a:cubicBezTo>
                  <a:cubicBezTo>
                    <a:pt x="13" y="157"/>
                    <a:pt x="13" y="156"/>
                    <a:pt x="13" y="156"/>
                  </a:cubicBezTo>
                  <a:cubicBezTo>
                    <a:pt x="13" y="155"/>
                    <a:pt x="14" y="155"/>
                    <a:pt x="14" y="155"/>
                  </a:cubicBezTo>
                  <a:cubicBezTo>
                    <a:pt x="96" y="108"/>
                    <a:pt x="96" y="108"/>
                    <a:pt x="96" y="108"/>
                  </a:cubicBezTo>
                  <a:cubicBezTo>
                    <a:pt x="104" y="15"/>
                    <a:pt x="104" y="15"/>
                    <a:pt x="104" y="15"/>
                  </a:cubicBezTo>
                  <a:cubicBezTo>
                    <a:pt x="104" y="14"/>
                    <a:pt x="105" y="13"/>
                    <a:pt x="106" y="12"/>
                  </a:cubicBezTo>
                  <a:cubicBezTo>
                    <a:pt x="107" y="12"/>
                    <a:pt x="107" y="12"/>
                    <a:pt x="107" y="12"/>
                  </a:cubicBezTo>
                  <a:moveTo>
                    <a:pt x="107" y="0"/>
                  </a:moveTo>
                  <a:cubicBezTo>
                    <a:pt x="105" y="0"/>
                    <a:pt x="104" y="0"/>
                    <a:pt x="102" y="1"/>
                  </a:cubicBezTo>
                  <a:cubicBezTo>
                    <a:pt x="97" y="3"/>
                    <a:pt x="93" y="8"/>
                    <a:pt x="92" y="14"/>
                  </a:cubicBezTo>
                  <a:cubicBezTo>
                    <a:pt x="85" y="101"/>
                    <a:pt x="85" y="101"/>
                    <a:pt x="85" y="101"/>
                  </a:cubicBezTo>
                  <a:cubicBezTo>
                    <a:pt x="8" y="144"/>
                    <a:pt x="8" y="144"/>
                    <a:pt x="8" y="144"/>
                  </a:cubicBezTo>
                  <a:cubicBezTo>
                    <a:pt x="6" y="145"/>
                    <a:pt x="4" y="147"/>
                    <a:pt x="3" y="149"/>
                  </a:cubicBezTo>
                  <a:cubicBezTo>
                    <a:pt x="1" y="152"/>
                    <a:pt x="0" y="155"/>
                    <a:pt x="1" y="158"/>
                  </a:cubicBezTo>
                  <a:cubicBezTo>
                    <a:pt x="1" y="164"/>
                    <a:pt x="4" y="169"/>
                    <a:pt x="10" y="171"/>
                  </a:cubicBezTo>
                  <a:cubicBezTo>
                    <a:pt x="90" y="205"/>
                    <a:pt x="90" y="205"/>
                    <a:pt x="90" y="205"/>
                  </a:cubicBezTo>
                  <a:cubicBezTo>
                    <a:pt x="108" y="291"/>
                    <a:pt x="108" y="291"/>
                    <a:pt x="108" y="291"/>
                  </a:cubicBezTo>
                  <a:cubicBezTo>
                    <a:pt x="109" y="297"/>
                    <a:pt x="113" y="301"/>
                    <a:pt x="118" y="303"/>
                  </a:cubicBezTo>
                  <a:cubicBezTo>
                    <a:pt x="120" y="303"/>
                    <a:pt x="121" y="303"/>
                    <a:pt x="122" y="303"/>
                  </a:cubicBezTo>
                  <a:cubicBezTo>
                    <a:pt x="127" y="303"/>
                    <a:pt x="131" y="302"/>
                    <a:pt x="134" y="298"/>
                  </a:cubicBezTo>
                  <a:cubicBezTo>
                    <a:pt x="191" y="232"/>
                    <a:pt x="191" y="232"/>
                    <a:pt x="191" y="232"/>
                  </a:cubicBezTo>
                  <a:cubicBezTo>
                    <a:pt x="278" y="242"/>
                    <a:pt x="278" y="242"/>
                    <a:pt x="278" y="242"/>
                  </a:cubicBezTo>
                  <a:cubicBezTo>
                    <a:pt x="279" y="242"/>
                    <a:pt x="280" y="242"/>
                    <a:pt x="280" y="242"/>
                  </a:cubicBezTo>
                  <a:cubicBezTo>
                    <a:pt x="285" y="242"/>
                    <a:pt x="290" y="240"/>
                    <a:pt x="293" y="235"/>
                  </a:cubicBezTo>
                  <a:cubicBezTo>
                    <a:pt x="296" y="231"/>
                    <a:pt x="296" y="225"/>
                    <a:pt x="293" y="220"/>
                  </a:cubicBezTo>
                  <a:cubicBezTo>
                    <a:pt x="248" y="144"/>
                    <a:pt x="248" y="144"/>
                    <a:pt x="248" y="144"/>
                  </a:cubicBezTo>
                  <a:cubicBezTo>
                    <a:pt x="285" y="65"/>
                    <a:pt x="285" y="65"/>
                    <a:pt x="285" y="65"/>
                  </a:cubicBezTo>
                  <a:cubicBezTo>
                    <a:pt x="287" y="59"/>
                    <a:pt x="286" y="53"/>
                    <a:pt x="283" y="49"/>
                  </a:cubicBezTo>
                  <a:cubicBezTo>
                    <a:pt x="280" y="45"/>
                    <a:pt x="275" y="43"/>
                    <a:pt x="271" y="43"/>
                  </a:cubicBezTo>
                  <a:cubicBezTo>
                    <a:pt x="270" y="43"/>
                    <a:pt x="269" y="44"/>
                    <a:pt x="268" y="44"/>
                  </a:cubicBezTo>
                  <a:cubicBezTo>
                    <a:pt x="182" y="63"/>
                    <a:pt x="182" y="63"/>
                    <a:pt x="182" y="63"/>
                  </a:cubicBezTo>
                  <a:cubicBezTo>
                    <a:pt x="117" y="4"/>
                    <a:pt x="117" y="4"/>
                    <a:pt x="117" y="4"/>
                  </a:cubicBezTo>
                  <a:cubicBezTo>
                    <a:pt x="115" y="1"/>
                    <a:pt x="111" y="0"/>
                    <a:pt x="10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1" name="yellow star"/>
          <p:cNvGrpSpPr/>
          <p:nvPr/>
        </p:nvGrpSpPr>
        <p:grpSpPr>
          <a:xfrm>
            <a:off x="11670733" y="4810126"/>
            <a:ext cx="433388" cy="420688"/>
            <a:chOff x="8624888" y="4810126"/>
            <a:chExt cx="433388" cy="420688"/>
          </a:xfrm>
        </p:grpSpPr>
        <p:sp>
          <p:nvSpPr>
            <p:cNvPr id="176" name="yellow star"/>
            <p:cNvSpPr>
              <a:spLocks/>
            </p:cNvSpPr>
            <p:nvPr/>
          </p:nvSpPr>
          <p:spPr bwMode="auto">
            <a:xfrm>
              <a:off x="8643938" y="4829176"/>
              <a:ext cx="392113" cy="382588"/>
            </a:xfrm>
            <a:custGeom>
              <a:avLst/>
              <a:gdLst>
                <a:gd name="T0" fmla="*/ 66 w 124"/>
                <a:gd name="T1" fmla="*/ 121 h 121"/>
                <a:gd name="T2" fmla="*/ 60 w 124"/>
                <a:gd name="T3" fmla="*/ 118 h 121"/>
                <a:gd name="T4" fmla="*/ 42 w 124"/>
                <a:gd name="T5" fmla="*/ 88 h 121"/>
                <a:gd name="T6" fmla="*/ 8 w 124"/>
                <a:gd name="T7" fmla="*/ 87 h 121"/>
                <a:gd name="T8" fmla="*/ 2 w 124"/>
                <a:gd name="T9" fmla="*/ 82 h 121"/>
                <a:gd name="T10" fmla="*/ 3 w 124"/>
                <a:gd name="T11" fmla="*/ 75 h 121"/>
                <a:gd name="T12" fmla="*/ 25 w 124"/>
                <a:gd name="T13" fmla="*/ 49 h 121"/>
                <a:gd name="T14" fmla="*/ 16 w 124"/>
                <a:gd name="T15" fmla="*/ 16 h 121"/>
                <a:gd name="T16" fmla="*/ 18 w 124"/>
                <a:gd name="T17" fmla="*/ 8 h 121"/>
                <a:gd name="T18" fmla="*/ 22 w 124"/>
                <a:gd name="T19" fmla="*/ 7 h 121"/>
                <a:gd name="T20" fmla="*/ 23 w 124"/>
                <a:gd name="T21" fmla="*/ 7 h 121"/>
                <a:gd name="T22" fmla="*/ 26 w 124"/>
                <a:gd name="T23" fmla="*/ 7 h 121"/>
                <a:gd name="T24" fmla="*/ 57 w 124"/>
                <a:gd name="T25" fmla="*/ 20 h 121"/>
                <a:gd name="T26" fmla="*/ 86 w 124"/>
                <a:gd name="T27" fmla="*/ 2 h 121"/>
                <a:gd name="T28" fmla="*/ 90 w 124"/>
                <a:gd name="T29" fmla="*/ 0 h 121"/>
                <a:gd name="T30" fmla="*/ 94 w 124"/>
                <a:gd name="T31" fmla="*/ 1 h 121"/>
                <a:gd name="T32" fmla="*/ 97 w 124"/>
                <a:gd name="T33" fmla="*/ 8 h 121"/>
                <a:gd name="T34" fmla="*/ 94 w 124"/>
                <a:gd name="T35" fmla="*/ 42 h 121"/>
                <a:gd name="T36" fmla="*/ 121 w 124"/>
                <a:gd name="T37" fmla="*/ 64 h 121"/>
                <a:gd name="T38" fmla="*/ 124 w 124"/>
                <a:gd name="T39" fmla="*/ 71 h 121"/>
                <a:gd name="T40" fmla="*/ 118 w 124"/>
                <a:gd name="T41" fmla="*/ 76 h 121"/>
                <a:gd name="T42" fmla="*/ 85 w 124"/>
                <a:gd name="T43" fmla="*/ 84 h 121"/>
                <a:gd name="T44" fmla="*/ 73 w 124"/>
                <a:gd name="T45" fmla="*/ 116 h 121"/>
                <a:gd name="T46" fmla="*/ 67 w 124"/>
                <a:gd name="T47" fmla="*/ 121 h 121"/>
                <a:gd name="T48" fmla="*/ 66 w 124"/>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1">
                  <a:moveTo>
                    <a:pt x="66" y="121"/>
                  </a:moveTo>
                  <a:cubicBezTo>
                    <a:pt x="64" y="121"/>
                    <a:pt x="61" y="120"/>
                    <a:pt x="60" y="118"/>
                  </a:cubicBezTo>
                  <a:cubicBezTo>
                    <a:pt x="42" y="88"/>
                    <a:pt x="42" y="88"/>
                    <a:pt x="42" y="88"/>
                  </a:cubicBezTo>
                  <a:cubicBezTo>
                    <a:pt x="8" y="87"/>
                    <a:pt x="8" y="87"/>
                    <a:pt x="8" y="87"/>
                  </a:cubicBezTo>
                  <a:cubicBezTo>
                    <a:pt x="5" y="86"/>
                    <a:pt x="3" y="85"/>
                    <a:pt x="2" y="82"/>
                  </a:cubicBezTo>
                  <a:cubicBezTo>
                    <a:pt x="0" y="80"/>
                    <a:pt x="1" y="77"/>
                    <a:pt x="3" y="75"/>
                  </a:cubicBezTo>
                  <a:cubicBezTo>
                    <a:pt x="25" y="49"/>
                    <a:pt x="25" y="49"/>
                    <a:pt x="25" y="49"/>
                  </a:cubicBezTo>
                  <a:cubicBezTo>
                    <a:pt x="16" y="16"/>
                    <a:pt x="16" y="16"/>
                    <a:pt x="16" y="16"/>
                  </a:cubicBezTo>
                  <a:cubicBezTo>
                    <a:pt x="15" y="13"/>
                    <a:pt x="16" y="10"/>
                    <a:pt x="18" y="8"/>
                  </a:cubicBezTo>
                  <a:cubicBezTo>
                    <a:pt x="19" y="7"/>
                    <a:pt x="21" y="7"/>
                    <a:pt x="22" y="7"/>
                  </a:cubicBezTo>
                  <a:cubicBezTo>
                    <a:pt x="22" y="7"/>
                    <a:pt x="23" y="7"/>
                    <a:pt x="23" y="7"/>
                  </a:cubicBezTo>
                  <a:cubicBezTo>
                    <a:pt x="24" y="7"/>
                    <a:pt x="25" y="7"/>
                    <a:pt x="26" y="7"/>
                  </a:cubicBezTo>
                  <a:cubicBezTo>
                    <a:pt x="57" y="20"/>
                    <a:pt x="57" y="20"/>
                    <a:pt x="57" y="20"/>
                  </a:cubicBezTo>
                  <a:cubicBezTo>
                    <a:pt x="86" y="2"/>
                    <a:pt x="86" y="2"/>
                    <a:pt x="86" y="2"/>
                  </a:cubicBezTo>
                  <a:cubicBezTo>
                    <a:pt x="87" y="1"/>
                    <a:pt x="89" y="0"/>
                    <a:pt x="90" y="0"/>
                  </a:cubicBezTo>
                  <a:cubicBezTo>
                    <a:pt x="91" y="0"/>
                    <a:pt x="93" y="1"/>
                    <a:pt x="94" y="1"/>
                  </a:cubicBezTo>
                  <a:cubicBezTo>
                    <a:pt x="96" y="3"/>
                    <a:pt x="97" y="5"/>
                    <a:pt x="97" y="8"/>
                  </a:cubicBezTo>
                  <a:cubicBezTo>
                    <a:pt x="94" y="42"/>
                    <a:pt x="94" y="42"/>
                    <a:pt x="94" y="42"/>
                  </a:cubicBezTo>
                  <a:cubicBezTo>
                    <a:pt x="121" y="64"/>
                    <a:pt x="121" y="64"/>
                    <a:pt x="121" y="64"/>
                  </a:cubicBezTo>
                  <a:cubicBezTo>
                    <a:pt x="123" y="66"/>
                    <a:pt x="124" y="68"/>
                    <a:pt x="124" y="71"/>
                  </a:cubicBezTo>
                  <a:cubicBezTo>
                    <a:pt x="123" y="74"/>
                    <a:pt x="121" y="76"/>
                    <a:pt x="118" y="76"/>
                  </a:cubicBezTo>
                  <a:cubicBezTo>
                    <a:pt x="85" y="84"/>
                    <a:pt x="85" y="84"/>
                    <a:pt x="85" y="84"/>
                  </a:cubicBezTo>
                  <a:cubicBezTo>
                    <a:pt x="73" y="116"/>
                    <a:pt x="73" y="116"/>
                    <a:pt x="73" y="116"/>
                  </a:cubicBezTo>
                  <a:cubicBezTo>
                    <a:pt x="72" y="119"/>
                    <a:pt x="69" y="121"/>
                    <a:pt x="67" y="121"/>
                  </a:cubicBezTo>
                  <a:cubicBezTo>
                    <a:pt x="66" y="121"/>
                    <a:pt x="66"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7" name="star outline"/>
            <p:cNvSpPr>
              <a:spLocks noEditPoints="1"/>
            </p:cNvSpPr>
            <p:nvPr/>
          </p:nvSpPr>
          <p:spPr bwMode="auto">
            <a:xfrm>
              <a:off x="8624888" y="4810126"/>
              <a:ext cx="433388" cy="420688"/>
            </a:xfrm>
            <a:custGeom>
              <a:avLst/>
              <a:gdLst>
                <a:gd name="T0" fmla="*/ 96 w 137"/>
                <a:gd name="T1" fmla="*/ 12 h 133"/>
                <a:gd name="T2" fmla="*/ 97 w 137"/>
                <a:gd name="T3" fmla="*/ 13 h 133"/>
                <a:gd name="T4" fmla="*/ 97 w 137"/>
                <a:gd name="T5" fmla="*/ 14 h 133"/>
                <a:gd name="T6" fmla="*/ 94 w 137"/>
                <a:gd name="T7" fmla="*/ 51 h 133"/>
                <a:gd name="T8" fmla="*/ 123 w 137"/>
                <a:gd name="T9" fmla="*/ 74 h 133"/>
                <a:gd name="T10" fmla="*/ 124 w 137"/>
                <a:gd name="T11" fmla="*/ 76 h 133"/>
                <a:gd name="T12" fmla="*/ 123 w 137"/>
                <a:gd name="T13" fmla="*/ 77 h 133"/>
                <a:gd name="T14" fmla="*/ 86 w 137"/>
                <a:gd name="T15" fmla="*/ 85 h 133"/>
                <a:gd name="T16" fmla="*/ 73 w 137"/>
                <a:gd name="T17" fmla="*/ 120 h 133"/>
                <a:gd name="T18" fmla="*/ 72 w 137"/>
                <a:gd name="T19" fmla="*/ 121 h 133"/>
                <a:gd name="T20" fmla="*/ 72 w 137"/>
                <a:gd name="T21" fmla="*/ 121 h 133"/>
                <a:gd name="T22" fmla="*/ 71 w 137"/>
                <a:gd name="T23" fmla="*/ 120 h 133"/>
                <a:gd name="T24" fmla="*/ 51 w 137"/>
                <a:gd name="T25" fmla="*/ 89 h 133"/>
                <a:gd name="T26" fmla="*/ 14 w 137"/>
                <a:gd name="T27" fmla="*/ 87 h 133"/>
                <a:gd name="T28" fmla="*/ 13 w 137"/>
                <a:gd name="T29" fmla="*/ 86 h 133"/>
                <a:gd name="T30" fmla="*/ 13 w 137"/>
                <a:gd name="T31" fmla="*/ 85 h 133"/>
                <a:gd name="T32" fmla="*/ 37 w 137"/>
                <a:gd name="T33" fmla="*/ 56 h 133"/>
                <a:gd name="T34" fmla="*/ 28 w 137"/>
                <a:gd name="T35" fmla="*/ 20 h 133"/>
                <a:gd name="T36" fmla="*/ 28 w 137"/>
                <a:gd name="T37" fmla="*/ 19 h 133"/>
                <a:gd name="T38" fmla="*/ 29 w 137"/>
                <a:gd name="T39" fmla="*/ 19 h 133"/>
                <a:gd name="T40" fmla="*/ 29 w 137"/>
                <a:gd name="T41" fmla="*/ 19 h 133"/>
                <a:gd name="T42" fmla="*/ 29 w 137"/>
                <a:gd name="T43" fmla="*/ 19 h 133"/>
                <a:gd name="T44" fmla="*/ 64 w 137"/>
                <a:gd name="T45" fmla="*/ 33 h 133"/>
                <a:gd name="T46" fmla="*/ 95 w 137"/>
                <a:gd name="T47" fmla="*/ 13 h 133"/>
                <a:gd name="T48" fmla="*/ 96 w 137"/>
                <a:gd name="T49" fmla="*/ 12 h 133"/>
                <a:gd name="T50" fmla="*/ 96 w 137"/>
                <a:gd name="T51" fmla="*/ 0 h 133"/>
                <a:gd name="T52" fmla="*/ 89 w 137"/>
                <a:gd name="T53" fmla="*/ 2 h 133"/>
                <a:gd name="T54" fmla="*/ 63 w 137"/>
                <a:gd name="T55" fmla="*/ 19 h 133"/>
                <a:gd name="T56" fmla="*/ 34 w 137"/>
                <a:gd name="T57" fmla="*/ 8 h 133"/>
                <a:gd name="T58" fmla="*/ 29 w 137"/>
                <a:gd name="T59" fmla="*/ 7 h 133"/>
                <a:gd name="T60" fmla="*/ 28 w 137"/>
                <a:gd name="T61" fmla="*/ 7 h 133"/>
                <a:gd name="T62" fmla="*/ 20 w 137"/>
                <a:gd name="T63" fmla="*/ 10 h 133"/>
                <a:gd name="T64" fmla="*/ 16 w 137"/>
                <a:gd name="T65" fmla="*/ 23 h 133"/>
                <a:gd name="T66" fmla="*/ 24 w 137"/>
                <a:gd name="T67" fmla="*/ 53 h 133"/>
                <a:gd name="T68" fmla="*/ 4 w 137"/>
                <a:gd name="T69" fmla="*/ 77 h 133"/>
                <a:gd name="T70" fmla="*/ 2 w 137"/>
                <a:gd name="T71" fmla="*/ 91 h 133"/>
                <a:gd name="T72" fmla="*/ 14 w 137"/>
                <a:gd name="T73" fmla="*/ 99 h 133"/>
                <a:gd name="T74" fmla="*/ 44 w 137"/>
                <a:gd name="T75" fmla="*/ 100 h 133"/>
                <a:gd name="T76" fmla="*/ 61 w 137"/>
                <a:gd name="T77" fmla="*/ 127 h 133"/>
                <a:gd name="T78" fmla="*/ 72 w 137"/>
                <a:gd name="T79" fmla="*/ 133 h 133"/>
                <a:gd name="T80" fmla="*/ 73 w 137"/>
                <a:gd name="T81" fmla="*/ 133 h 133"/>
                <a:gd name="T82" fmla="*/ 84 w 137"/>
                <a:gd name="T83" fmla="*/ 125 h 133"/>
                <a:gd name="T84" fmla="*/ 95 w 137"/>
                <a:gd name="T85" fmla="*/ 95 h 133"/>
                <a:gd name="T86" fmla="*/ 126 w 137"/>
                <a:gd name="T87" fmla="*/ 88 h 133"/>
                <a:gd name="T88" fmla="*/ 135 w 137"/>
                <a:gd name="T89" fmla="*/ 78 h 133"/>
                <a:gd name="T90" fmla="*/ 131 w 137"/>
                <a:gd name="T91" fmla="*/ 65 h 133"/>
                <a:gd name="T92" fmla="*/ 107 w 137"/>
                <a:gd name="T93" fmla="*/ 46 h 133"/>
                <a:gd name="T94" fmla="*/ 109 w 137"/>
                <a:gd name="T95" fmla="*/ 15 h 133"/>
                <a:gd name="T96" fmla="*/ 103 w 137"/>
                <a:gd name="T97" fmla="*/ 2 h 133"/>
                <a:gd name="T98" fmla="*/ 96 w 137"/>
                <a:gd name="T99" fmla="*/ 0 h 133"/>
                <a:gd name="T100" fmla="*/ 96 w 137"/>
                <a:gd name="T101" fmla="*/ 0 h 133"/>
                <a:gd name="T102" fmla="*/ 96 w 137"/>
                <a:gd name="T10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33">
                  <a:moveTo>
                    <a:pt x="96" y="12"/>
                  </a:moveTo>
                  <a:cubicBezTo>
                    <a:pt x="96" y="12"/>
                    <a:pt x="96" y="12"/>
                    <a:pt x="97" y="13"/>
                  </a:cubicBezTo>
                  <a:cubicBezTo>
                    <a:pt x="97" y="13"/>
                    <a:pt x="97" y="13"/>
                    <a:pt x="97" y="14"/>
                  </a:cubicBezTo>
                  <a:cubicBezTo>
                    <a:pt x="94" y="51"/>
                    <a:pt x="94" y="51"/>
                    <a:pt x="94" y="51"/>
                  </a:cubicBezTo>
                  <a:cubicBezTo>
                    <a:pt x="123" y="74"/>
                    <a:pt x="123" y="74"/>
                    <a:pt x="123" y="74"/>
                  </a:cubicBezTo>
                  <a:cubicBezTo>
                    <a:pt x="124" y="75"/>
                    <a:pt x="124" y="75"/>
                    <a:pt x="124" y="76"/>
                  </a:cubicBezTo>
                  <a:cubicBezTo>
                    <a:pt x="124" y="76"/>
                    <a:pt x="123" y="76"/>
                    <a:pt x="123" y="77"/>
                  </a:cubicBezTo>
                  <a:cubicBezTo>
                    <a:pt x="86" y="85"/>
                    <a:pt x="86" y="85"/>
                    <a:pt x="86" y="85"/>
                  </a:cubicBezTo>
                  <a:cubicBezTo>
                    <a:pt x="73" y="120"/>
                    <a:pt x="73" y="120"/>
                    <a:pt x="73" y="120"/>
                  </a:cubicBezTo>
                  <a:cubicBezTo>
                    <a:pt x="73" y="121"/>
                    <a:pt x="73" y="121"/>
                    <a:pt x="72" y="121"/>
                  </a:cubicBezTo>
                  <a:cubicBezTo>
                    <a:pt x="72" y="121"/>
                    <a:pt x="72" y="121"/>
                    <a:pt x="72" y="121"/>
                  </a:cubicBezTo>
                  <a:cubicBezTo>
                    <a:pt x="72" y="121"/>
                    <a:pt x="71" y="121"/>
                    <a:pt x="71" y="120"/>
                  </a:cubicBezTo>
                  <a:cubicBezTo>
                    <a:pt x="51" y="89"/>
                    <a:pt x="51" y="89"/>
                    <a:pt x="51" y="89"/>
                  </a:cubicBezTo>
                  <a:cubicBezTo>
                    <a:pt x="14" y="87"/>
                    <a:pt x="14" y="87"/>
                    <a:pt x="14" y="87"/>
                  </a:cubicBezTo>
                  <a:cubicBezTo>
                    <a:pt x="14" y="87"/>
                    <a:pt x="13" y="86"/>
                    <a:pt x="13" y="86"/>
                  </a:cubicBezTo>
                  <a:cubicBezTo>
                    <a:pt x="13" y="85"/>
                    <a:pt x="13" y="85"/>
                    <a:pt x="13" y="85"/>
                  </a:cubicBezTo>
                  <a:cubicBezTo>
                    <a:pt x="37" y="56"/>
                    <a:pt x="37" y="56"/>
                    <a:pt x="37" y="56"/>
                  </a:cubicBezTo>
                  <a:cubicBezTo>
                    <a:pt x="28" y="20"/>
                    <a:pt x="28" y="20"/>
                    <a:pt x="28" y="20"/>
                  </a:cubicBezTo>
                  <a:cubicBezTo>
                    <a:pt x="28" y="20"/>
                    <a:pt x="28" y="19"/>
                    <a:pt x="28" y="19"/>
                  </a:cubicBezTo>
                  <a:cubicBezTo>
                    <a:pt x="28" y="19"/>
                    <a:pt x="29" y="19"/>
                    <a:pt x="29" y="19"/>
                  </a:cubicBezTo>
                  <a:cubicBezTo>
                    <a:pt x="29" y="19"/>
                    <a:pt x="29" y="19"/>
                    <a:pt x="29" y="19"/>
                  </a:cubicBezTo>
                  <a:cubicBezTo>
                    <a:pt x="29" y="19"/>
                    <a:pt x="29" y="19"/>
                    <a:pt x="29" y="19"/>
                  </a:cubicBezTo>
                  <a:cubicBezTo>
                    <a:pt x="64" y="33"/>
                    <a:pt x="64" y="33"/>
                    <a:pt x="64" y="33"/>
                  </a:cubicBezTo>
                  <a:cubicBezTo>
                    <a:pt x="95" y="13"/>
                    <a:pt x="95" y="13"/>
                    <a:pt x="95" y="13"/>
                  </a:cubicBezTo>
                  <a:cubicBezTo>
                    <a:pt x="96" y="12"/>
                    <a:pt x="96" y="12"/>
                    <a:pt x="96" y="12"/>
                  </a:cubicBezTo>
                  <a:moveTo>
                    <a:pt x="96" y="0"/>
                  </a:moveTo>
                  <a:cubicBezTo>
                    <a:pt x="93" y="0"/>
                    <a:pt x="91" y="1"/>
                    <a:pt x="89" y="2"/>
                  </a:cubicBezTo>
                  <a:cubicBezTo>
                    <a:pt x="63" y="19"/>
                    <a:pt x="63" y="19"/>
                    <a:pt x="63" y="19"/>
                  </a:cubicBezTo>
                  <a:cubicBezTo>
                    <a:pt x="34" y="8"/>
                    <a:pt x="34" y="8"/>
                    <a:pt x="34" y="8"/>
                  </a:cubicBezTo>
                  <a:cubicBezTo>
                    <a:pt x="32" y="7"/>
                    <a:pt x="31" y="7"/>
                    <a:pt x="29" y="7"/>
                  </a:cubicBezTo>
                  <a:cubicBezTo>
                    <a:pt x="29" y="7"/>
                    <a:pt x="28" y="7"/>
                    <a:pt x="28" y="7"/>
                  </a:cubicBezTo>
                  <a:cubicBezTo>
                    <a:pt x="25" y="7"/>
                    <a:pt x="22" y="8"/>
                    <a:pt x="20" y="10"/>
                  </a:cubicBezTo>
                  <a:cubicBezTo>
                    <a:pt x="16" y="13"/>
                    <a:pt x="15" y="18"/>
                    <a:pt x="16" y="23"/>
                  </a:cubicBezTo>
                  <a:cubicBezTo>
                    <a:pt x="24" y="53"/>
                    <a:pt x="24" y="53"/>
                    <a:pt x="24" y="53"/>
                  </a:cubicBezTo>
                  <a:cubicBezTo>
                    <a:pt x="4" y="77"/>
                    <a:pt x="4" y="77"/>
                    <a:pt x="4" y="77"/>
                  </a:cubicBezTo>
                  <a:cubicBezTo>
                    <a:pt x="1" y="81"/>
                    <a:pt x="0" y="86"/>
                    <a:pt x="2" y="91"/>
                  </a:cubicBezTo>
                  <a:cubicBezTo>
                    <a:pt x="4" y="95"/>
                    <a:pt x="9" y="98"/>
                    <a:pt x="14" y="99"/>
                  </a:cubicBezTo>
                  <a:cubicBezTo>
                    <a:pt x="44" y="100"/>
                    <a:pt x="44" y="100"/>
                    <a:pt x="44" y="100"/>
                  </a:cubicBezTo>
                  <a:cubicBezTo>
                    <a:pt x="61" y="127"/>
                    <a:pt x="61" y="127"/>
                    <a:pt x="61" y="127"/>
                  </a:cubicBezTo>
                  <a:cubicBezTo>
                    <a:pt x="63" y="131"/>
                    <a:pt x="67" y="133"/>
                    <a:pt x="72" y="133"/>
                  </a:cubicBezTo>
                  <a:cubicBezTo>
                    <a:pt x="72" y="133"/>
                    <a:pt x="73" y="133"/>
                    <a:pt x="73" y="133"/>
                  </a:cubicBezTo>
                  <a:cubicBezTo>
                    <a:pt x="78" y="133"/>
                    <a:pt x="82" y="129"/>
                    <a:pt x="84" y="125"/>
                  </a:cubicBezTo>
                  <a:cubicBezTo>
                    <a:pt x="95" y="95"/>
                    <a:pt x="95" y="95"/>
                    <a:pt x="95" y="95"/>
                  </a:cubicBezTo>
                  <a:cubicBezTo>
                    <a:pt x="126" y="88"/>
                    <a:pt x="126" y="88"/>
                    <a:pt x="126" y="88"/>
                  </a:cubicBezTo>
                  <a:cubicBezTo>
                    <a:pt x="131" y="87"/>
                    <a:pt x="134" y="83"/>
                    <a:pt x="135" y="78"/>
                  </a:cubicBezTo>
                  <a:cubicBezTo>
                    <a:pt x="137" y="73"/>
                    <a:pt x="135" y="68"/>
                    <a:pt x="131" y="65"/>
                  </a:cubicBezTo>
                  <a:cubicBezTo>
                    <a:pt x="107" y="46"/>
                    <a:pt x="107" y="46"/>
                    <a:pt x="107" y="46"/>
                  </a:cubicBezTo>
                  <a:cubicBezTo>
                    <a:pt x="109" y="15"/>
                    <a:pt x="109" y="15"/>
                    <a:pt x="109" y="15"/>
                  </a:cubicBezTo>
                  <a:cubicBezTo>
                    <a:pt x="109" y="10"/>
                    <a:pt x="107" y="5"/>
                    <a:pt x="103" y="2"/>
                  </a:cubicBezTo>
                  <a:cubicBezTo>
                    <a:pt x="101" y="1"/>
                    <a:pt x="98" y="0"/>
                    <a:pt x="96" y="0"/>
                  </a:cubicBezTo>
                  <a:cubicBezTo>
                    <a:pt x="96" y="0"/>
                    <a:pt x="96" y="0"/>
                    <a:pt x="96" y="0"/>
                  </a:cubicBezTo>
                  <a:cubicBezTo>
                    <a:pt x="96" y="0"/>
                    <a:pt x="96" y="0"/>
                    <a:pt x="9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2" name="green star"/>
          <p:cNvGrpSpPr/>
          <p:nvPr/>
        </p:nvGrpSpPr>
        <p:grpSpPr>
          <a:xfrm>
            <a:off x="11121458" y="4995864"/>
            <a:ext cx="781050" cy="747713"/>
            <a:chOff x="8075613" y="4995863"/>
            <a:chExt cx="781050" cy="747713"/>
          </a:xfrm>
        </p:grpSpPr>
        <p:sp>
          <p:nvSpPr>
            <p:cNvPr id="178" name="green star"/>
            <p:cNvSpPr>
              <a:spLocks/>
            </p:cNvSpPr>
            <p:nvPr/>
          </p:nvSpPr>
          <p:spPr bwMode="auto">
            <a:xfrm>
              <a:off x="8094663" y="5014913"/>
              <a:ext cx="739775" cy="709613"/>
            </a:xfrm>
            <a:custGeom>
              <a:avLst/>
              <a:gdLst>
                <a:gd name="T0" fmla="*/ 180 w 234"/>
                <a:gd name="T1" fmla="*/ 224 h 224"/>
                <a:gd name="T2" fmla="*/ 176 w 234"/>
                <a:gd name="T3" fmla="*/ 223 h 224"/>
                <a:gd name="T4" fmla="*/ 114 w 234"/>
                <a:gd name="T5" fmla="*/ 188 h 224"/>
                <a:gd name="T6" fmla="*/ 50 w 234"/>
                <a:gd name="T7" fmla="*/ 219 h 224"/>
                <a:gd name="T8" fmla="*/ 46 w 234"/>
                <a:gd name="T9" fmla="*/ 220 h 224"/>
                <a:gd name="T10" fmla="*/ 41 w 234"/>
                <a:gd name="T11" fmla="*/ 218 h 224"/>
                <a:gd name="T12" fmla="*/ 38 w 234"/>
                <a:gd name="T13" fmla="*/ 210 h 224"/>
                <a:gd name="T14" fmla="*/ 52 w 234"/>
                <a:gd name="T15" fmla="*/ 140 h 224"/>
                <a:gd name="T16" fmla="*/ 3 w 234"/>
                <a:gd name="T17" fmla="*/ 89 h 224"/>
                <a:gd name="T18" fmla="*/ 1 w 234"/>
                <a:gd name="T19" fmla="*/ 80 h 224"/>
                <a:gd name="T20" fmla="*/ 8 w 234"/>
                <a:gd name="T21" fmla="*/ 75 h 224"/>
                <a:gd name="T22" fmla="*/ 79 w 234"/>
                <a:gd name="T23" fmla="*/ 67 h 224"/>
                <a:gd name="T24" fmla="*/ 112 w 234"/>
                <a:gd name="T25" fmla="*/ 4 h 224"/>
                <a:gd name="T26" fmla="*/ 120 w 234"/>
                <a:gd name="T27" fmla="*/ 0 h 224"/>
                <a:gd name="T28" fmla="*/ 125 w 234"/>
                <a:gd name="T29" fmla="*/ 1 h 224"/>
                <a:gd name="T30" fmla="*/ 127 w 234"/>
                <a:gd name="T31" fmla="*/ 5 h 224"/>
                <a:gd name="T32" fmla="*/ 157 w 234"/>
                <a:gd name="T33" fmla="*/ 69 h 224"/>
                <a:gd name="T34" fmla="*/ 227 w 234"/>
                <a:gd name="T35" fmla="*/ 82 h 224"/>
                <a:gd name="T36" fmla="*/ 233 w 234"/>
                <a:gd name="T37" fmla="*/ 88 h 224"/>
                <a:gd name="T38" fmla="*/ 231 w 234"/>
                <a:gd name="T39" fmla="*/ 96 h 224"/>
                <a:gd name="T40" fmla="*/ 178 w 234"/>
                <a:gd name="T41" fmla="*/ 144 h 224"/>
                <a:gd name="T42" fmla="*/ 188 w 234"/>
                <a:gd name="T43" fmla="*/ 215 h 224"/>
                <a:gd name="T44" fmla="*/ 185 w 234"/>
                <a:gd name="T45" fmla="*/ 223 h 224"/>
                <a:gd name="T46" fmla="*/ 180 w 234"/>
                <a:gd name="T4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224">
                  <a:moveTo>
                    <a:pt x="180" y="224"/>
                  </a:moveTo>
                  <a:cubicBezTo>
                    <a:pt x="178" y="224"/>
                    <a:pt x="177" y="224"/>
                    <a:pt x="176" y="223"/>
                  </a:cubicBezTo>
                  <a:cubicBezTo>
                    <a:pt x="114" y="188"/>
                    <a:pt x="114" y="188"/>
                    <a:pt x="114" y="188"/>
                  </a:cubicBezTo>
                  <a:cubicBezTo>
                    <a:pt x="50" y="219"/>
                    <a:pt x="50" y="219"/>
                    <a:pt x="50" y="219"/>
                  </a:cubicBezTo>
                  <a:cubicBezTo>
                    <a:pt x="49" y="220"/>
                    <a:pt x="47" y="220"/>
                    <a:pt x="46" y="220"/>
                  </a:cubicBezTo>
                  <a:cubicBezTo>
                    <a:pt x="44" y="220"/>
                    <a:pt x="42" y="219"/>
                    <a:pt x="41" y="218"/>
                  </a:cubicBezTo>
                  <a:cubicBezTo>
                    <a:pt x="38" y="216"/>
                    <a:pt x="37" y="213"/>
                    <a:pt x="38" y="210"/>
                  </a:cubicBezTo>
                  <a:cubicBezTo>
                    <a:pt x="52" y="140"/>
                    <a:pt x="52" y="140"/>
                    <a:pt x="52" y="140"/>
                  </a:cubicBezTo>
                  <a:cubicBezTo>
                    <a:pt x="3" y="89"/>
                    <a:pt x="3" y="89"/>
                    <a:pt x="3" y="89"/>
                  </a:cubicBezTo>
                  <a:cubicBezTo>
                    <a:pt x="1" y="87"/>
                    <a:pt x="0" y="83"/>
                    <a:pt x="1" y="80"/>
                  </a:cubicBezTo>
                  <a:cubicBezTo>
                    <a:pt x="2" y="77"/>
                    <a:pt x="5" y="75"/>
                    <a:pt x="8" y="75"/>
                  </a:cubicBezTo>
                  <a:cubicBezTo>
                    <a:pt x="79" y="67"/>
                    <a:pt x="79" y="67"/>
                    <a:pt x="79" y="67"/>
                  </a:cubicBezTo>
                  <a:cubicBezTo>
                    <a:pt x="112" y="4"/>
                    <a:pt x="112" y="4"/>
                    <a:pt x="112" y="4"/>
                  </a:cubicBezTo>
                  <a:cubicBezTo>
                    <a:pt x="114" y="1"/>
                    <a:pt x="117" y="0"/>
                    <a:pt x="120" y="0"/>
                  </a:cubicBezTo>
                  <a:cubicBezTo>
                    <a:pt x="122" y="0"/>
                    <a:pt x="124" y="0"/>
                    <a:pt x="125" y="1"/>
                  </a:cubicBezTo>
                  <a:cubicBezTo>
                    <a:pt x="126" y="2"/>
                    <a:pt x="127" y="3"/>
                    <a:pt x="127" y="5"/>
                  </a:cubicBezTo>
                  <a:cubicBezTo>
                    <a:pt x="157" y="69"/>
                    <a:pt x="157" y="69"/>
                    <a:pt x="157" y="69"/>
                  </a:cubicBezTo>
                  <a:cubicBezTo>
                    <a:pt x="227" y="82"/>
                    <a:pt x="227" y="82"/>
                    <a:pt x="227" y="82"/>
                  </a:cubicBezTo>
                  <a:cubicBezTo>
                    <a:pt x="230" y="83"/>
                    <a:pt x="233" y="85"/>
                    <a:pt x="233" y="88"/>
                  </a:cubicBezTo>
                  <a:cubicBezTo>
                    <a:pt x="234" y="91"/>
                    <a:pt x="233" y="94"/>
                    <a:pt x="231" y="96"/>
                  </a:cubicBezTo>
                  <a:cubicBezTo>
                    <a:pt x="178" y="144"/>
                    <a:pt x="178" y="144"/>
                    <a:pt x="178" y="144"/>
                  </a:cubicBezTo>
                  <a:cubicBezTo>
                    <a:pt x="188" y="215"/>
                    <a:pt x="188" y="215"/>
                    <a:pt x="188" y="215"/>
                  </a:cubicBezTo>
                  <a:cubicBezTo>
                    <a:pt x="189" y="218"/>
                    <a:pt x="187" y="221"/>
                    <a:pt x="185" y="223"/>
                  </a:cubicBezTo>
                  <a:cubicBezTo>
                    <a:pt x="183" y="224"/>
                    <a:pt x="182" y="224"/>
                    <a:pt x="180" y="22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9" name="star outline"/>
            <p:cNvSpPr>
              <a:spLocks noEditPoints="1"/>
            </p:cNvSpPr>
            <p:nvPr/>
          </p:nvSpPr>
          <p:spPr bwMode="auto">
            <a:xfrm>
              <a:off x="8075613" y="4995863"/>
              <a:ext cx="781050" cy="747713"/>
            </a:xfrm>
            <a:custGeom>
              <a:avLst/>
              <a:gdLst>
                <a:gd name="T0" fmla="*/ 126 w 247"/>
                <a:gd name="T1" fmla="*/ 12 h 236"/>
                <a:gd name="T2" fmla="*/ 126 w 247"/>
                <a:gd name="T3" fmla="*/ 12 h 236"/>
                <a:gd name="T4" fmla="*/ 127 w 247"/>
                <a:gd name="T5" fmla="*/ 12 h 236"/>
                <a:gd name="T6" fmla="*/ 128 w 247"/>
                <a:gd name="T7" fmla="*/ 13 h 236"/>
                <a:gd name="T8" fmla="*/ 159 w 247"/>
                <a:gd name="T9" fmla="*/ 81 h 236"/>
                <a:gd name="T10" fmla="*/ 232 w 247"/>
                <a:gd name="T11" fmla="*/ 94 h 236"/>
                <a:gd name="T12" fmla="*/ 234 w 247"/>
                <a:gd name="T13" fmla="*/ 96 h 236"/>
                <a:gd name="T14" fmla="*/ 233 w 247"/>
                <a:gd name="T15" fmla="*/ 98 h 236"/>
                <a:gd name="T16" fmla="*/ 178 w 247"/>
                <a:gd name="T17" fmla="*/ 148 h 236"/>
                <a:gd name="T18" fmla="*/ 188 w 247"/>
                <a:gd name="T19" fmla="*/ 222 h 236"/>
                <a:gd name="T20" fmla="*/ 187 w 247"/>
                <a:gd name="T21" fmla="*/ 224 h 236"/>
                <a:gd name="T22" fmla="*/ 186 w 247"/>
                <a:gd name="T23" fmla="*/ 224 h 236"/>
                <a:gd name="T24" fmla="*/ 185 w 247"/>
                <a:gd name="T25" fmla="*/ 224 h 236"/>
                <a:gd name="T26" fmla="*/ 120 w 247"/>
                <a:gd name="T27" fmla="*/ 187 h 236"/>
                <a:gd name="T28" fmla="*/ 53 w 247"/>
                <a:gd name="T29" fmla="*/ 220 h 236"/>
                <a:gd name="T30" fmla="*/ 52 w 247"/>
                <a:gd name="T31" fmla="*/ 220 h 236"/>
                <a:gd name="T32" fmla="*/ 51 w 247"/>
                <a:gd name="T33" fmla="*/ 220 h 236"/>
                <a:gd name="T34" fmla="*/ 50 w 247"/>
                <a:gd name="T35" fmla="*/ 217 h 236"/>
                <a:gd name="T36" fmla="*/ 65 w 247"/>
                <a:gd name="T37" fmla="*/ 144 h 236"/>
                <a:gd name="T38" fmla="*/ 13 w 247"/>
                <a:gd name="T39" fmla="*/ 91 h 236"/>
                <a:gd name="T40" fmla="*/ 13 w 247"/>
                <a:gd name="T41" fmla="*/ 88 h 236"/>
                <a:gd name="T42" fmla="*/ 15 w 247"/>
                <a:gd name="T43" fmla="*/ 87 h 236"/>
                <a:gd name="T44" fmla="*/ 89 w 247"/>
                <a:gd name="T45" fmla="*/ 79 h 236"/>
                <a:gd name="T46" fmla="*/ 124 w 247"/>
                <a:gd name="T47" fmla="*/ 13 h 236"/>
                <a:gd name="T48" fmla="*/ 126 w 247"/>
                <a:gd name="T49" fmla="*/ 12 h 236"/>
                <a:gd name="T50" fmla="*/ 126 w 247"/>
                <a:gd name="T51" fmla="*/ 0 h 236"/>
                <a:gd name="T52" fmla="*/ 113 w 247"/>
                <a:gd name="T53" fmla="*/ 7 h 236"/>
                <a:gd name="T54" fmla="*/ 81 w 247"/>
                <a:gd name="T55" fmla="*/ 67 h 236"/>
                <a:gd name="T56" fmla="*/ 13 w 247"/>
                <a:gd name="T57" fmla="*/ 75 h 236"/>
                <a:gd name="T58" fmla="*/ 1 w 247"/>
                <a:gd name="T59" fmla="*/ 84 h 236"/>
                <a:gd name="T60" fmla="*/ 5 w 247"/>
                <a:gd name="T61" fmla="*/ 99 h 236"/>
                <a:gd name="T62" fmla="*/ 52 w 247"/>
                <a:gd name="T63" fmla="*/ 148 h 236"/>
                <a:gd name="T64" fmla="*/ 38 w 247"/>
                <a:gd name="T65" fmla="*/ 215 h 236"/>
                <a:gd name="T66" fmla="*/ 43 w 247"/>
                <a:gd name="T67" fmla="*/ 229 h 236"/>
                <a:gd name="T68" fmla="*/ 52 w 247"/>
                <a:gd name="T69" fmla="*/ 232 h 236"/>
                <a:gd name="T70" fmla="*/ 58 w 247"/>
                <a:gd name="T71" fmla="*/ 231 h 236"/>
                <a:gd name="T72" fmla="*/ 120 w 247"/>
                <a:gd name="T73" fmla="*/ 201 h 236"/>
                <a:gd name="T74" fmla="*/ 179 w 247"/>
                <a:gd name="T75" fmla="*/ 235 h 236"/>
                <a:gd name="T76" fmla="*/ 186 w 247"/>
                <a:gd name="T77" fmla="*/ 236 h 236"/>
                <a:gd name="T78" fmla="*/ 194 w 247"/>
                <a:gd name="T79" fmla="*/ 234 h 236"/>
                <a:gd name="T80" fmla="*/ 200 w 247"/>
                <a:gd name="T81" fmla="*/ 220 h 236"/>
                <a:gd name="T82" fmla="*/ 191 w 247"/>
                <a:gd name="T83" fmla="*/ 153 h 236"/>
                <a:gd name="T84" fmla="*/ 241 w 247"/>
                <a:gd name="T85" fmla="*/ 107 h 236"/>
                <a:gd name="T86" fmla="*/ 245 w 247"/>
                <a:gd name="T87" fmla="*/ 92 h 236"/>
                <a:gd name="T88" fmla="*/ 234 w 247"/>
                <a:gd name="T89" fmla="*/ 82 h 236"/>
                <a:gd name="T90" fmla="*/ 167 w 247"/>
                <a:gd name="T91" fmla="*/ 70 h 236"/>
                <a:gd name="T92" fmla="*/ 139 w 247"/>
                <a:gd name="T93" fmla="*/ 8 h 236"/>
                <a:gd name="T94" fmla="*/ 134 w 247"/>
                <a:gd name="T95" fmla="*/ 3 h 236"/>
                <a:gd name="T96" fmla="*/ 126 w 247"/>
                <a:gd name="T97" fmla="*/ 0 h 236"/>
                <a:gd name="T98" fmla="*/ 126 w 247"/>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236">
                  <a:moveTo>
                    <a:pt x="126" y="12"/>
                  </a:moveTo>
                  <a:cubicBezTo>
                    <a:pt x="126" y="12"/>
                    <a:pt x="126" y="12"/>
                    <a:pt x="126" y="12"/>
                  </a:cubicBezTo>
                  <a:cubicBezTo>
                    <a:pt x="126" y="12"/>
                    <a:pt x="127" y="12"/>
                    <a:pt x="127" y="12"/>
                  </a:cubicBezTo>
                  <a:cubicBezTo>
                    <a:pt x="127" y="12"/>
                    <a:pt x="128" y="13"/>
                    <a:pt x="128" y="13"/>
                  </a:cubicBezTo>
                  <a:cubicBezTo>
                    <a:pt x="159" y="81"/>
                    <a:pt x="159" y="81"/>
                    <a:pt x="159" y="81"/>
                  </a:cubicBezTo>
                  <a:cubicBezTo>
                    <a:pt x="232" y="94"/>
                    <a:pt x="232" y="94"/>
                    <a:pt x="232" y="94"/>
                  </a:cubicBezTo>
                  <a:cubicBezTo>
                    <a:pt x="233" y="94"/>
                    <a:pt x="233" y="95"/>
                    <a:pt x="234" y="96"/>
                  </a:cubicBezTo>
                  <a:cubicBezTo>
                    <a:pt x="234" y="96"/>
                    <a:pt x="234" y="97"/>
                    <a:pt x="233" y="98"/>
                  </a:cubicBezTo>
                  <a:cubicBezTo>
                    <a:pt x="178" y="148"/>
                    <a:pt x="178" y="148"/>
                    <a:pt x="178" y="148"/>
                  </a:cubicBezTo>
                  <a:cubicBezTo>
                    <a:pt x="188" y="222"/>
                    <a:pt x="188" y="222"/>
                    <a:pt x="188" y="222"/>
                  </a:cubicBezTo>
                  <a:cubicBezTo>
                    <a:pt x="188" y="223"/>
                    <a:pt x="188" y="224"/>
                    <a:pt x="187" y="224"/>
                  </a:cubicBezTo>
                  <a:cubicBezTo>
                    <a:pt x="187" y="224"/>
                    <a:pt x="186" y="224"/>
                    <a:pt x="186" y="224"/>
                  </a:cubicBezTo>
                  <a:cubicBezTo>
                    <a:pt x="185" y="224"/>
                    <a:pt x="185" y="224"/>
                    <a:pt x="185" y="224"/>
                  </a:cubicBezTo>
                  <a:cubicBezTo>
                    <a:pt x="120" y="187"/>
                    <a:pt x="120" y="187"/>
                    <a:pt x="120" y="187"/>
                  </a:cubicBezTo>
                  <a:cubicBezTo>
                    <a:pt x="53" y="220"/>
                    <a:pt x="53" y="220"/>
                    <a:pt x="53" y="220"/>
                  </a:cubicBezTo>
                  <a:cubicBezTo>
                    <a:pt x="53" y="220"/>
                    <a:pt x="52" y="220"/>
                    <a:pt x="52" y="220"/>
                  </a:cubicBezTo>
                  <a:cubicBezTo>
                    <a:pt x="52" y="220"/>
                    <a:pt x="51" y="220"/>
                    <a:pt x="51" y="220"/>
                  </a:cubicBezTo>
                  <a:cubicBezTo>
                    <a:pt x="50" y="219"/>
                    <a:pt x="50" y="218"/>
                    <a:pt x="50" y="217"/>
                  </a:cubicBezTo>
                  <a:cubicBezTo>
                    <a:pt x="65" y="144"/>
                    <a:pt x="65" y="144"/>
                    <a:pt x="65" y="144"/>
                  </a:cubicBezTo>
                  <a:cubicBezTo>
                    <a:pt x="13" y="91"/>
                    <a:pt x="13" y="91"/>
                    <a:pt x="13" y="91"/>
                  </a:cubicBezTo>
                  <a:cubicBezTo>
                    <a:pt x="13" y="90"/>
                    <a:pt x="12" y="89"/>
                    <a:pt x="13" y="88"/>
                  </a:cubicBezTo>
                  <a:cubicBezTo>
                    <a:pt x="13" y="87"/>
                    <a:pt x="14" y="87"/>
                    <a:pt x="15" y="87"/>
                  </a:cubicBezTo>
                  <a:cubicBezTo>
                    <a:pt x="89" y="79"/>
                    <a:pt x="89" y="79"/>
                    <a:pt x="89" y="79"/>
                  </a:cubicBezTo>
                  <a:cubicBezTo>
                    <a:pt x="124" y="13"/>
                    <a:pt x="124" y="13"/>
                    <a:pt x="124" y="13"/>
                  </a:cubicBezTo>
                  <a:cubicBezTo>
                    <a:pt x="124" y="12"/>
                    <a:pt x="125" y="12"/>
                    <a:pt x="126" y="12"/>
                  </a:cubicBezTo>
                  <a:moveTo>
                    <a:pt x="126" y="0"/>
                  </a:moveTo>
                  <a:cubicBezTo>
                    <a:pt x="120" y="0"/>
                    <a:pt x="116" y="3"/>
                    <a:pt x="113" y="7"/>
                  </a:cubicBezTo>
                  <a:cubicBezTo>
                    <a:pt x="81" y="67"/>
                    <a:pt x="81" y="67"/>
                    <a:pt x="81" y="67"/>
                  </a:cubicBezTo>
                  <a:cubicBezTo>
                    <a:pt x="13" y="75"/>
                    <a:pt x="13" y="75"/>
                    <a:pt x="13" y="75"/>
                  </a:cubicBezTo>
                  <a:cubicBezTo>
                    <a:pt x="8" y="75"/>
                    <a:pt x="3" y="79"/>
                    <a:pt x="1" y="84"/>
                  </a:cubicBezTo>
                  <a:cubicBezTo>
                    <a:pt x="0" y="89"/>
                    <a:pt x="1" y="95"/>
                    <a:pt x="5" y="99"/>
                  </a:cubicBezTo>
                  <a:cubicBezTo>
                    <a:pt x="52" y="148"/>
                    <a:pt x="52" y="148"/>
                    <a:pt x="52" y="148"/>
                  </a:cubicBezTo>
                  <a:cubicBezTo>
                    <a:pt x="38" y="215"/>
                    <a:pt x="38" y="215"/>
                    <a:pt x="38" y="215"/>
                  </a:cubicBezTo>
                  <a:cubicBezTo>
                    <a:pt x="37" y="220"/>
                    <a:pt x="39" y="226"/>
                    <a:pt x="43" y="229"/>
                  </a:cubicBezTo>
                  <a:cubicBezTo>
                    <a:pt x="46" y="231"/>
                    <a:pt x="49" y="232"/>
                    <a:pt x="52" y="232"/>
                  </a:cubicBezTo>
                  <a:cubicBezTo>
                    <a:pt x="54" y="232"/>
                    <a:pt x="56" y="232"/>
                    <a:pt x="58" y="231"/>
                  </a:cubicBezTo>
                  <a:cubicBezTo>
                    <a:pt x="120" y="201"/>
                    <a:pt x="120" y="201"/>
                    <a:pt x="120" y="201"/>
                  </a:cubicBezTo>
                  <a:cubicBezTo>
                    <a:pt x="179" y="235"/>
                    <a:pt x="179" y="235"/>
                    <a:pt x="179" y="235"/>
                  </a:cubicBezTo>
                  <a:cubicBezTo>
                    <a:pt x="181" y="236"/>
                    <a:pt x="183" y="236"/>
                    <a:pt x="186" y="236"/>
                  </a:cubicBezTo>
                  <a:cubicBezTo>
                    <a:pt x="189" y="236"/>
                    <a:pt x="192" y="236"/>
                    <a:pt x="194" y="234"/>
                  </a:cubicBezTo>
                  <a:cubicBezTo>
                    <a:pt x="198" y="231"/>
                    <a:pt x="201" y="226"/>
                    <a:pt x="200" y="220"/>
                  </a:cubicBezTo>
                  <a:cubicBezTo>
                    <a:pt x="191" y="153"/>
                    <a:pt x="191" y="153"/>
                    <a:pt x="191" y="153"/>
                  </a:cubicBezTo>
                  <a:cubicBezTo>
                    <a:pt x="241" y="107"/>
                    <a:pt x="241" y="107"/>
                    <a:pt x="241" y="107"/>
                  </a:cubicBezTo>
                  <a:cubicBezTo>
                    <a:pt x="245" y="103"/>
                    <a:pt x="247" y="98"/>
                    <a:pt x="245" y="92"/>
                  </a:cubicBezTo>
                  <a:cubicBezTo>
                    <a:pt x="244" y="87"/>
                    <a:pt x="239" y="83"/>
                    <a:pt x="234" y="82"/>
                  </a:cubicBezTo>
                  <a:cubicBezTo>
                    <a:pt x="167" y="70"/>
                    <a:pt x="167" y="70"/>
                    <a:pt x="167" y="70"/>
                  </a:cubicBezTo>
                  <a:cubicBezTo>
                    <a:pt x="139" y="8"/>
                    <a:pt x="139" y="8"/>
                    <a:pt x="139" y="8"/>
                  </a:cubicBezTo>
                  <a:cubicBezTo>
                    <a:pt x="138" y="6"/>
                    <a:pt x="136" y="4"/>
                    <a:pt x="134" y="3"/>
                  </a:cubicBezTo>
                  <a:cubicBezTo>
                    <a:pt x="132" y="1"/>
                    <a:pt x="129" y="0"/>
                    <a:pt x="126" y="0"/>
                  </a:cubicBezTo>
                  <a:cubicBezTo>
                    <a:pt x="126" y="0"/>
                    <a:pt x="126" y="0"/>
                    <a:pt x="12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6" name="yellow star"/>
          <p:cNvGrpSpPr/>
          <p:nvPr/>
        </p:nvGrpSpPr>
        <p:grpSpPr>
          <a:xfrm>
            <a:off x="11215120" y="2700339"/>
            <a:ext cx="304800" cy="296863"/>
            <a:chOff x="8169275" y="2700338"/>
            <a:chExt cx="304800" cy="296863"/>
          </a:xfrm>
        </p:grpSpPr>
        <p:sp>
          <p:nvSpPr>
            <p:cNvPr id="180" name="yellow star"/>
            <p:cNvSpPr>
              <a:spLocks/>
            </p:cNvSpPr>
            <p:nvPr/>
          </p:nvSpPr>
          <p:spPr bwMode="auto">
            <a:xfrm>
              <a:off x="8191500" y="2719388"/>
              <a:ext cx="263525" cy="258763"/>
            </a:xfrm>
            <a:custGeom>
              <a:avLst/>
              <a:gdLst>
                <a:gd name="T0" fmla="*/ 26 w 83"/>
                <a:gd name="T1" fmla="*/ 82 h 82"/>
                <a:gd name="T2" fmla="*/ 23 w 83"/>
                <a:gd name="T3" fmla="*/ 81 h 82"/>
                <a:gd name="T4" fmla="*/ 19 w 83"/>
                <a:gd name="T5" fmla="*/ 75 h 82"/>
                <a:gd name="T6" fmla="*/ 20 w 83"/>
                <a:gd name="T7" fmla="*/ 55 h 82"/>
                <a:gd name="T8" fmla="*/ 3 w 83"/>
                <a:gd name="T9" fmla="*/ 43 h 82"/>
                <a:gd name="T10" fmla="*/ 0 w 83"/>
                <a:gd name="T11" fmla="*/ 36 h 82"/>
                <a:gd name="T12" fmla="*/ 5 w 83"/>
                <a:gd name="T13" fmla="*/ 31 h 82"/>
                <a:gd name="T14" fmla="*/ 25 w 83"/>
                <a:gd name="T15" fmla="*/ 25 h 82"/>
                <a:gd name="T16" fmla="*/ 31 w 83"/>
                <a:gd name="T17" fmla="*/ 5 h 82"/>
                <a:gd name="T18" fmla="*/ 36 w 83"/>
                <a:gd name="T19" fmla="*/ 0 h 82"/>
                <a:gd name="T20" fmla="*/ 37 w 83"/>
                <a:gd name="T21" fmla="*/ 0 h 82"/>
                <a:gd name="T22" fmla="*/ 40 w 83"/>
                <a:gd name="T23" fmla="*/ 1 h 82"/>
                <a:gd name="T24" fmla="*/ 43 w 83"/>
                <a:gd name="T25" fmla="*/ 3 h 82"/>
                <a:gd name="T26" fmla="*/ 55 w 83"/>
                <a:gd name="T27" fmla="*/ 20 h 82"/>
                <a:gd name="T28" fmla="*/ 75 w 83"/>
                <a:gd name="T29" fmla="*/ 20 h 82"/>
                <a:gd name="T30" fmla="*/ 81 w 83"/>
                <a:gd name="T31" fmla="*/ 24 h 82"/>
                <a:gd name="T32" fmla="*/ 81 w 83"/>
                <a:gd name="T33" fmla="*/ 31 h 82"/>
                <a:gd name="T34" fmla="*/ 68 w 83"/>
                <a:gd name="T35" fmla="*/ 47 h 82"/>
                <a:gd name="T36" fmla="*/ 75 w 83"/>
                <a:gd name="T37" fmla="*/ 67 h 82"/>
                <a:gd name="T38" fmla="*/ 73 w 83"/>
                <a:gd name="T39" fmla="*/ 74 h 82"/>
                <a:gd name="T40" fmla="*/ 68 w 83"/>
                <a:gd name="T41" fmla="*/ 76 h 82"/>
                <a:gd name="T42" fmla="*/ 66 w 83"/>
                <a:gd name="T43" fmla="*/ 75 h 82"/>
                <a:gd name="T44" fmla="*/ 47 w 83"/>
                <a:gd name="T45" fmla="*/ 69 h 82"/>
                <a:gd name="T46" fmla="*/ 30 w 83"/>
                <a:gd name="T47" fmla="*/ 81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2"/>
                    <a:pt x="23" y="81"/>
                  </a:cubicBezTo>
                  <a:cubicBezTo>
                    <a:pt x="21" y="80"/>
                    <a:pt x="19" y="78"/>
                    <a:pt x="19" y="75"/>
                  </a:cubicBezTo>
                  <a:cubicBezTo>
                    <a:pt x="20" y="55"/>
                    <a:pt x="20" y="55"/>
                    <a:pt x="20" y="55"/>
                  </a:cubicBezTo>
                  <a:cubicBezTo>
                    <a:pt x="3" y="43"/>
                    <a:pt x="3" y="43"/>
                    <a:pt x="3" y="43"/>
                  </a:cubicBezTo>
                  <a:cubicBezTo>
                    <a:pt x="1" y="41"/>
                    <a:pt x="0" y="38"/>
                    <a:pt x="0" y="36"/>
                  </a:cubicBezTo>
                  <a:cubicBezTo>
                    <a:pt x="1" y="33"/>
                    <a:pt x="2" y="31"/>
                    <a:pt x="5" y="31"/>
                  </a:cubicBezTo>
                  <a:cubicBezTo>
                    <a:pt x="25" y="25"/>
                    <a:pt x="25" y="25"/>
                    <a:pt x="25" y="25"/>
                  </a:cubicBezTo>
                  <a:cubicBezTo>
                    <a:pt x="31" y="5"/>
                    <a:pt x="31" y="5"/>
                    <a:pt x="31" y="5"/>
                  </a:cubicBezTo>
                  <a:cubicBezTo>
                    <a:pt x="32" y="2"/>
                    <a:pt x="34" y="1"/>
                    <a:pt x="36" y="0"/>
                  </a:cubicBezTo>
                  <a:cubicBezTo>
                    <a:pt x="36" y="0"/>
                    <a:pt x="37" y="0"/>
                    <a:pt x="37" y="0"/>
                  </a:cubicBezTo>
                  <a:cubicBezTo>
                    <a:pt x="38" y="0"/>
                    <a:pt x="39" y="0"/>
                    <a:pt x="40" y="1"/>
                  </a:cubicBezTo>
                  <a:cubicBezTo>
                    <a:pt x="41" y="1"/>
                    <a:pt x="42" y="2"/>
                    <a:pt x="43" y="3"/>
                  </a:cubicBezTo>
                  <a:cubicBezTo>
                    <a:pt x="55" y="20"/>
                    <a:pt x="55" y="20"/>
                    <a:pt x="55" y="20"/>
                  </a:cubicBezTo>
                  <a:cubicBezTo>
                    <a:pt x="75" y="20"/>
                    <a:pt x="75" y="20"/>
                    <a:pt x="75" y="20"/>
                  </a:cubicBezTo>
                  <a:cubicBezTo>
                    <a:pt x="78" y="20"/>
                    <a:pt x="80" y="21"/>
                    <a:pt x="81" y="24"/>
                  </a:cubicBezTo>
                  <a:cubicBezTo>
                    <a:pt x="83" y="26"/>
                    <a:pt x="82" y="29"/>
                    <a:pt x="81" y="31"/>
                  </a:cubicBezTo>
                  <a:cubicBezTo>
                    <a:pt x="68" y="47"/>
                    <a:pt x="68" y="47"/>
                    <a:pt x="68" y="47"/>
                  </a:cubicBezTo>
                  <a:cubicBezTo>
                    <a:pt x="75" y="67"/>
                    <a:pt x="75" y="67"/>
                    <a:pt x="75" y="67"/>
                  </a:cubicBezTo>
                  <a:cubicBezTo>
                    <a:pt x="76" y="69"/>
                    <a:pt x="75" y="72"/>
                    <a:pt x="73" y="74"/>
                  </a:cubicBezTo>
                  <a:cubicBezTo>
                    <a:pt x="72" y="75"/>
                    <a:pt x="70" y="76"/>
                    <a:pt x="68" y="76"/>
                  </a:cubicBezTo>
                  <a:cubicBezTo>
                    <a:pt x="68" y="76"/>
                    <a:pt x="67" y="76"/>
                    <a:pt x="66" y="75"/>
                  </a:cubicBezTo>
                  <a:cubicBezTo>
                    <a:pt x="47" y="69"/>
                    <a:pt x="47" y="69"/>
                    <a:pt x="47" y="69"/>
                  </a:cubicBezTo>
                  <a:cubicBezTo>
                    <a:pt x="30" y="81"/>
                    <a:pt x="30" y="81"/>
                    <a:pt x="30" y="81"/>
                  </a:cubicBezTo>
                  <a:cubicBezTo>
                    <a:pt x="29" y="82"/>
                    <a:pt x="27" y="82"/>
                    <a:pt x="26"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1" name="star outline"/>
            <p:cNvSpPr>
              <a:spLocks noEditPoints="1"/>
            </p:cNvSpPr>
            <p:nvPr/>
          </p:nvSpPr>
          <p:spPr bwMode="auto">
            <a:xfrm>
              <a:off x="8169275" y="2700338"/>
              <a:ext cx="304800" cy="296863"/>
            </a:xfrm>
            <a:custGeom>
              <a:avLst/>
              <a:gdLst>
                <a:gd name="T0" fmla="*/ 44 w 96"/>
                <a:gd name="T1" fmla="*/ 12 h 94"/>
                <a:gd name="T2" fmla="*/ 45 w 96"/>
                <a:gd name="T3" fmla="*/ 12 h 94"/>
                <a:gd name="T4" fmla="*/ 45 w 96"/>
                <a:gd name="T5" fmla="*/ 12 h 94"/>
                <a:gd name="T6" fmla="*/ 58 w 96"/>
                <a:gd name="T7" fmla="*/ 32 h 94"/>
                <a:gd name="T8" fmla="*/ 82 w 96"/>
                <a:gd name="T9" fmla="*/ 32 h 94"/>
                <a:gd name="T10" fmla="*/ 83 w 96"/>
                <a:gd name="T11" fmla="*/ 32 h 94"/>
                <a:gd name="T12" fmla="*/ 83 w 96"/>
                <a:gd name="T13" fmla="*/ 33 h 94"/>
                <a:gd name="T14" fmla="*/ 69 w 96"/>
                <a:gd name="T15" fmla="*/ 52 h 94"/>
                <a:gd name="T16" fmla="*/ 76 w 96"/>
                <a:gd name="T17" fmla="*/ 75 h 94"/>
                <a:gd name="T18" fmla="*/ 76 w 96"/>
                <a:gd name="T19" fmla="*/ 75 h 94"/>
                <a:gd name="T20" fmla="*/ 75 w 96"/>
                <a:gd name="T21" fmla="*/ 76 h 94"/>
                <a:gd name="T22" fmla="*/ 75 w 96"/>
                <a:gd name="T23" fmla="*/ 76 h 94"/>
                <a:gd name="T24" fmla="*/ 53 w 96"/>
                <a:gd name="T25" fmla="*/ 68 h 94"/>
                <a:gd name="T26" fmla="*/ 33 w 96"/>
                <a:gd name="T27" fmla="*/ 82 h 94"/>
                <a:gd name="T28" fmla="*/ 33 w 96"/>
                <a:gd name="T29" fmla="*/ 82 h 94"/>
                <a:gd name="T30" fmla="*/ 33 w 96"/>
                <a:gd name="T31" fmla="*/ 82 h 94"/>
                <a:gd name="T32" fmla="*/ 32 w 96"/>
                <a:gd name="T33" fmla="*/ 81 h 94"/>
                <a:gd name="T34" fmla="*/ 33 w 96"/>
                <a:gd name="T35" fmla="*/ 58 h 94"/>
                <a:gd name="T36" fmla="*/ 13 w 96"/>
                <a:gd name="T37" fmla="*/ 44 h 94"/>
                <a:gd name="T38" fmla="*/ 13 w 96"/>
                <a:gd name="T39" fmla="*/ 43 h 94"/>
                <a:gd name="T40" fmla="*/ 14 w 96"/>
                <a:gd name="T41" fmla="*/ 42 h 94"/>
                <a:gd name="T42" fmla="*/ 36 w 96"/>
                <a:gd name="T43" fmla="*/ 35 h 94"/>
                <a:gd name="T44" fmla="*/ 44 w 96"/>
                <a:gd name="T45" fmla="*/ 13 h 94"/>
                <a:gd name="T46" fmla="*/ 44 w 96"/>
                <a:gd name="T47" fmla="*/ 12 h 94"/>
                <a:gd name="T48" fmla="*/ 44 w 96"/>
                <a:gd name="T49" fmla="*/ 12 h 94"/>
                <a:gd name="T50" fmla="*/ 44 w 96"/>
                <a:gd name="T51" fmla="*/ 0 h 94"/>
                <a:gd name="T52" fmla="*/ 42 w 96"/>
                <a:gd name="T53" fmla="*/ 0 h 94"/>
                <a:gd name="T54" fmla="*/ 42 w 96"/>
                <a:gd name="T55" fmla="*/ 0 h 94"/>
                <a:gd name="T56" fmla="*/ 32 w 96"/>
                <a:gd name="T57" fmla="*/ 9 h 94"/>
                <a:gd name="T58" fmla="*/ 27 w 96"/>
                <a:gd name="T59" fmla="*/ 26 h 94"/>
                <a:gd name="T60" fmla="*/ 10 w 96"/>
                <a:gd name="T61" fmla="*/ 31 h 94"/>
                <a:gd name="T62" fmla="*/ 1 w 96"/>
                <a:gd name="T63" fmla="*/ 41 h 94"/>
                <a:gd name="T64" fmla="*/ 6 w 96"/>
                <a:gd name="T65" fmla="*/ 53 h 94"/>
                <a:gd name="T66" fmla="*/ 21 w 96"/>
                <a:gd name="T67" fmla="*/ 64 h 94"/>
                <a:gd name="T68" fmla="*/ 20 w 96"/>
                <a:gd name="T69" fmla="*/ 81 h 94"/>
                <a:gd name="T70" fmla="*/ 27 w 96"/>
                <a:gd name="T71" fmla="*/ 93 h 94"/>
                <a:gd name="T72" fmla="*/ 27 w 96"/>
                <a:gd name="T73" fmla="*/ 93 h 94"/>
                <a:gd name="T74" fmla="*/ 33 w 96"/>
                <a:gd name="T75" fmla="*/ 94 h 94"/>
                <a:gd name="T76" fmla="*/ 41 w 96"/>
                <a:gd name="T77" fmla="*/ 92 h 94"/>
                <a:gd name="T78" fmla="*/ 55 w 96"/>
                <a:gd name="T79" fmla="*/ 81 h 94"/>
                <a:gd name="T80" fmla="*/ 71 w 96"/>
                <a:gd name="T81" fmla="*/ 87 h 94"/>
                <a:gd name="T82" fmla="*/ 75 w 96"/>
                <a:gd name="T83" fmla="*/ 88 h 94"/>
                <a:gd name="T84" fmla="*/ 84 w 96"/>
                <a:gd name="T85" fmla="*/ 84 h 94"/>
                <a:gd name="T86" fmla="*/ 87 w 96"/>
                <a:gd name="T87" fmla="*/ 71 h 94"/>
                <a:gd name="T88" fmla="*/ 82 w 96"/>
                <a:gd name="T89" fmla="*/ 54 h 94"/>
                <a:gd name="T90" fmla="*/ 93 w 96"/>
                <a:gd name="T91" fmla="*/ 40 h 94"/>
                <a:gd name="T92" fmla="*/ 94 w 96"/>
                <a:gd name="T93" fmla="*/ 27 h 94"/>
                <a:gd name="T94" fmla="*/ 82 w 96"/>
                <a:gd name="T95" fmla="*/ 20 h 94"/>
                <a:gd name="T96" fmla="*/ 65 w 96"/>
                <a:gd name="T97" fmla="*/ 20 h 94"/>
                <a:gd name="T98" fmla="*/ 55 w 96"/>
                <a:gd name="T99" fmla="*/ 6 h 94"/>
                <a:gd name="T100" fmla="*/ 50 w 96"/>
                <a:gd name="T101" fmla="*/ 2 h 94"/>
                <a:gd name="T102" fmla="*/ 44 w 96"/>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94">
                  <a:moveTo>
                    <a:pt x="44" y="12"/>
                  </a:moveTo>
                  <a:cubicBezTo>
                    <a:pt x="44" y="12"/>
                    <a:pt x="44" y="12"/>
                    <a:pt x="45" y="12"/>
                  </a:cubicBezTo>
                  <a:cubicBezTo>
                    <a:pt x="45" y="12"/>
                    <a:pt x="45" y="12"/>
                    <a:pt x="45" y="12"/>
                  </a:cubicBezTo>
                  <a:cubicBezTo>
                    <a:pt x="58" y="32"/>
                    <a:pt x="58" y="32"/>
                    <a:pt x="58" y="32"/>
                  </a:cubicBezTo>
                  <a:cubicBezTo>
                    <a:pt x="82" y="32"/>
                    <a:pt x="82" y="32"/>
                    <a:pt x="82" y="32"/>
                  </a:cubicBezTo>
                  <a:cubicBezTo>
                    <a:pt x="83" y="32"/>
                    <a:pt x="83" y="32"/>
                    <a:pt x="83" y="32"/>
                  </a:cubicBezTo>
                  <a:cubicBezTo>
                    <a:pt x="83" y="33"/>
                    <a:pt x="83" y="33"/>
                    <a:pt x="83" y="33"/>
                  </a:cubicBezTo>
                  <a:cubicBezTo>
                    <a:pt x="69" y="52"/>
                    <a:pt x="69" y="52"/>
                    <a:pt x="69" y="52"/>
                  </a:cubicBezTo>
                  <a:cubicBezTo>
                    <a:pt x="76" y="75"/>
                    <a:pt x="76" y="75"/>
                    <a:pt x="76" y="75"/>
                  </a:cubicBezTo>
                  <a:cubicBezTo>
                    <a:pt x="76" y="75"/>
                    <a:pt x="76" y="75"/>
                    <a:pt x="76" y="75"/>
                  </a:cubicBezTo>
                  <a:cubicBezTo>
                    <a:pt x="76" y="76"/>
                    <a:pt x="76" y="76"/>
                    <a:pt x="75" y="76"/>
                  </a:cubicBezTo>
                  <a:cubicBezTo>
                    <a:pt x="75" y="76"/>
                    <a:pt x="75" y="76"/>
                    <a:pt x="75" y="76"/>
                  </a:cubicBezTo>
                  <a:cubicBezTo>
                    <a:pt x="53" y="68"/>
                    <a:pt x="53" y="68"/>
                    <a:pt x="53" y="68"/>
                  </a:cubicBezTo>
                  <a:cubicBezTo>
                    <a:pt x="33" y="82"/>
                    <a:pt x="33" y="82"/>
                    <a:pt x="33" y="82"/>
                  </a:cubicBezTo>
                  <a:cubicBezTo>
                    <a:pt x="33" y="82"/>
                    <a:pt x="33" y="82"/>
                    <a:pt x="33" y="82"/>
                  </a:cubicBezTo>
                  <a:cubicBezTo>
                    <a:pt x="33" y="82"/>
                    <a:pt x="33" y="82"/>
                    <a:pt x="33" y="82"/>
                  </a:cubicBezTo>
                  <a:cubicBezTo>
                    <a:pt x="32" y="82"/>
                    <a:pt x="32" y="82"/>
                    <a:pt x="32" y="81"/>
                  </a:cubicBezTo>
                  <a:cubicBezTo>
                    <a:pt x="33" y="58"/>
                    <a:pt x="33" y="58"/>
                    <a:pt x="33" y="58"/>
                  </a:cubicBezTo>
                  <a:cubicBezTo>
                    <a:pt x="13" y="44"/>
                    <a:pt x="13" y="44"/>
                    <a:pt x="13" y="44"/>
                  </a:cubicBezTo>
                  <a:cubicBezTo>
                    <a:pt x="13" y="43"/>
                    <a:pt x="13" y="43"/>
                    <a:pt x="13" y="43"/>
                  </a:cubicBezTo>
                  <a:cubicBezTo>
                    <a:pt x="13" y="43"/>
                    <a:pt x="13" y="42"/>
                    <a:pt x="14" y="42"/>
                  </a:cubicBezTo>
                  <a:cubicBezTo>
                    <a:pt x="36" y="35"/>
                    <a:pt x="36" y="35"/>
                    <a:pt x="36" y="35"/>
                  </a:cubicBezTo>
                  <a:cubicBezTo>
                    <a:pt x="44" y="13"/>
                    <a:pt x="44" y="13"/>
                    <a:pt x="44" y="13"/>
                  </a:cubicBezTo>
                  <a:cubicBezTo>
                    <a:pt x="44" y="12"/>
                    <a:pt x="44" y="12"/>
                    <a:pt x="44" y="12"/>
                  </a:cubicBezTo>
                  <a:cubicBezTo>
                    <a:pt x="44" y="12"/>
                    <a:pt x="44" y="12"/>
                    <a:pt x="44" y="12"/>
                  </a:cubicBezTo>
                  <a:moveTo>
                    <a:pt x="44" y="0"/>
                  </a:moveTo>
                  <a:cubicBezTo>
                    <a:pt x="44" y="0"/>
                    <a:pt x="43" y="0"/>
                    <a:pt x="42" y="0"/>
                  </a:cubicBezTo>
                  <a:cubicBezTo>
                    <a:pt x="42" y="0"/>
                    <a:pt x="42" y="0"/>
                    <a:pt x="42" y="0"/>
                  </a:cubicBezTo>
                  <a:cubicBezTo>
                    <a:pt x="37" y="1"/>
                    <a:pt x="34" y="4"/>
                    <a:pt x="32" y="9"/>
                  </a:cubicBezTo>
                  <a:cubicBezTo>
                    <a:pt x="27" y="26"/>
                    <a:pt x="27" y="26"/>
                    <a:pt x="27" y="26"/>
                  </a:cubicBezTo>
                  <a:cubicBezTo>
                    <a:pt x="10" y="31"/>
                    <a:pt x="10" y="31"/>
                    <a:pt x="10" y="31"/>
                  </a:cubicBezTo>
                  <a:cubicBezTo>
                    <a:pt x="5" y="32"/>
                    <a:pt x="2" y="36"/>
                    <a:pt x="1" y="41"/>
                  </a:cubicBezTo>
                  <a:cubicBezTo>
                    <a:pt x="0" y="46"/>
                    <a:pt x="2" y="51"/>
                    <a:pt x="6" y="53"/>
                  </a:cubicBezTo>
                  <a:cubicBezTo>
                    <a:pt x="21" y="64"/>
                    <a:pt x="21" y="64"/>
                    <a:pt x="21" y="64"/>
                  </a:cubicBezTo>
                  <a:cubicBezTo>
                    <a:pt x="20" y="81"/>
                    <a:pt x="20" y="81"/>
                    <a:pt x="20" y="81"/>
                  </a:cubicBezTo>
                  <a:cubicBezTo>
                    <a:pt x="20" y="86"/>
                    <a:pt x="23" y="90"/>
                    <a:pt x="27" y="93"/>
                  </a:cubicBezTo>
                  <a:cubicBezTo>
                    <a:pt x="27" y="93"/>
                    <a:pt x="27" y="93"/>
                    <a:pt x="27" y="93"/>
                  </a:cubicBezTo>
                  <a:cubicBezTo>
                    <a:pt x="29" y="94"/>
                    <a:pt x="31" y="94"/>
                    <a:pt x="33" y="94"/>
                  </a:cubicBezTo>
                  <a:cubicBezTo>
                    <a:pt x="36" y="94"/>
                    <a:pt x="38" y="93"/>
                    <a:pt x="41" y="92"/>
                  </a:cubicBezTo>
                  <a:cubicBezTo>
                    <a:pt x="55" y="81"/>
                    <a:pt x="55" y="81"/>
                    <a:pt x="55" y="81"/>
                  </a:cubicBezTo>
                  <a:cubicBezTo>
                    <a:pt x="71" y="87"/>
                    <a:pt x="71" y="87"/>
                    <a:pt x="71" y="87"/>
                  </a:cubicBezTo>
                  <a:cubicBezTo>
                    <a:pt x="72" y="87"/>
                    <a:pt x="74" y="88"/>
                    <a:pt x="75" y="88"/>
                  </a:cubicBezTo>
                  <a:cubicBezTo>
                    <a:pt x="79" y="88"/>
                    <a:pt x="82" y="86"/>
                    <a:pt x="84" y="84"/>
                  </a:cubicBezTo>
                  <a:cubicBezTo>
                    <a:pt x="88" y="81"/>
                    <a:pt x="89" y="75"/>
                    <a:pt x="87" y="71"/>
                  </a:cubicBezTo>
                  <a:cubicBezTo>
                    <a:pt x="82" y="54"/>
                    <a:pt x="82" y="54"/>
                    <a:pt x="82" y="54"/>
                  </a:cubicBezTo>
                  <a:cubicBezTo>
                    <a:pt x="93" y="40"/>
                    <a:pt x="93" y="40"/>
                    <a:pt x="93" y="40"/>
                  </a:cubicBezTo>
                  <a:cubicBezTo>
                    <a:pt x="95" y="36"/>
                    <a:pt x="96" y="31"/>
                    <a:pt x="94" y="27"/>
                  </a:cubicBezTo>
                  <a:cubicBezTo>
                    <a:pt x="92" y="23"/>
                    <a:pt x="87" y="20"/>
                    <a:pt x="82" y="20"/>
                  </a:cubicBezTo>
                  <a:cubicBezTo>
                    <a:pt x="65" y="20"/>
                    <a:pt x="65" y="20"/>
                    <a:pt x="65" y="20"/>
                  </a:cubicBezTo>
                  <a:cubicBezTo>
                    <a:pt x="55" y="6"/>
                    <a:pt x="55" y="6"/>
                    <a:pt x="55" y="6"/>
                  </a:cubicBezTo>
                  <a:cubicBezTo>
                    <a:pt x="54" y="4"/>
                    <a:pt x="52" y="3"/>
                    <a:pt x="50" y="2"/>
                  </a:cubicBezTo>
                  <a:cubicBezTo>
                    <a:pt x="48" y="1"/>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3" name="purple star"/>
          <p:cNvGrpSpPr/>
          <p:nvPr/>
        </p:nvGrpSpPr>
        <p:grpSpPr>
          <a:xfrm>
            <a:off x="11804084" y="5505452"/>
            <a:ext cx="303213" cy="296863"/>
            <a:chOff x="8758238" y="5505451"/>
            <a:chExt cx="303213" cy="296863"/>
          </a:xfrm>
        </p:grpSpPr>
        <p:sp>
          <p:nvSpPr>
            <p:cNvPr id="182"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3"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3" name="green star"/>
          <p:cNvGrpSpPr/>
          <p:nvPr/>
        </p:nvGrpSpPr>
        <p:grpSpPr>
          <a:xfrm>
            <a:off x="68263" y="74614"/>
            <a:ext cx="966788" cy="930275"/>
            <a:chOff x="76200" y="74613"/>
            <a:chExt cx="966788" cy="930275"/>
          </a:xfrm>
        </p:grpSpPr>
        <p:sp>
          <p:nvSpPr>
            <p:cNvPr id="185" name="green star"/>
            <p:cNvSpPr>
              <a:spLocks/>
            </p:cNvSpPr>
            <p:nvPr/>
          </p:nvSpPr>
          <p:spPr bwMode="auto">
            <a:xfrm>
              <a:off x="98425" y="93663"/>
              <a:ext cx="922338" cy="892175"/>
            </a:xfrm>
            <a:custGeom>
              <a:avLst/>
              <a:gdLst>
                <a:gd name="T0" fmla="*/ 152 w 292"/>
                <a:gd name="T1" fmla="*/ 282 h 282"/>
                <a:gd name="T2" fmla="*/ 147 w 292"/>
                <a:gd name="T3" fmla="*/ 281 h 282"/>
                <a:gd name="T4" fmla="*/ 144 w 292"/>
                <a:gd name="T5" fmla="*/ 278 h 282"/>
                <a:gd name="T6" fmla="*/ 99 w 292"/>
                <a:gd name="T7" fmla="*/ 199 h 282"/>
                <a:gd name="T8" fmla="*/ 9 w 292"/>
                <a:gd name="T9" fmla="*/ 191 h 282"/>
                <a:gd name="T10" fmla="*/ 1 w 292"/>
                <a:gd name="T11" fmla="*/ 185 h 282"/>
                <a:gd name="T12" fmla="*/ 3 w 292"/>
                <a:gd name="T13" fmla="*/ 176 h 282"/>
                <a:gd name="T14" fmla="*/ 64 w 292"/>
                <a:gd name="T15" fmla="*/ 109 h 282"/>
                <a:gd name="T16" fmla="*/ 44 w 292"/>
                <a:gd name="T17" fmla="*/ 20 h 282"/>
                <a:gd name="T18" fmla="*/ 47 w 292"/>
                <a:gd name="T19" fmla="*/ 11 h 282"/>
                <a:gd name="T20" fmla="*/ 53 w 292"/>
                <a:gd name="T21" fmla="*/ 9 h 282"/>
                <a:gd name="T22" fmla="*/ 57 w 292"/>
                <a:gd name="T23" fmla="*/ 10 h 282"/>
                <a:gd name="T24" fmla="*/ 139 w 292"/>
                <a:gd name="T25" fmla="*/ 48 h 282"/>
                <a:gd name="T26" fmla="*/ 217 w 292"/>
                <a:gd name="T27" fmla="*/ 1 h 282"/>
                <a:gd name="T28" fmla="*/ 222 w 292"/>
                <a:gd name="T29" fmla="*/ 0 h 282"/>
                <a:gd name="T30" fmla="*/ 227 w 292"/>
                <a:gd name="T31" fmla="*/ 1 h 282"/>
                <a:gd name="T32" fmla="*/ 231 w 292"/>
                <a:gd name="T33" fmla="*/ 10 h 282"/>
                <a:gd name="T34" fmla="*/ 220 w 292"/>
                <a:gd name="T35" fmla="*/ 100 h 282"/>
                <a:gd name="T36" fmla="*/ 289 w 292"/>
                <a:gd name="T37" fmla="*/ 160 h 282"/>
                <a:gd name="T38" fmla="*/ 292 w 292"/>
                <a:gd name="T39" fmla="*/ 169 h 282"/>
                <a:gd name="T40" fmla="*/ 285 w 292"/>
                <a:gd name="T41" fmla="*/ 175 h 282"/>
                <a:gd name="T42" fmla="*/ 196 w 292"/>
                <a:gd name="T43" fmla="*/ 193 h 282"/>
                <a:gd name="T44" fmla="*/ 160 w 292"/>
                <a:gd name="T45" fmla="*/ 277 h 282"/>
                <a:gd name="T46" fmla="*/ 152 w 292"/>
                <a:gd name="T47" fmla="*/ 282 h 282"/>
                <a:gd name="T48" fmla="*/ 152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152" y="282"/>
                  </a:moveTo>
                  <a:cubicBezTo>
                    <a:pt x="150" y="282"/>
                    <a:pt x="148" y="282"/>
                    <a:pt x="147" y="281"/>
                  </a:cubicBezTo>
                  <a:cubicBezTo>
                    <a:pt x="145" y="280"/>
                    <a:pt x="144" y="279"/>
                    <a:pt x="144" y="278"/>
                  </a:cubicBezTo>
                  <a:cubicBezTo>
                    <a:pt x="99" y="199"/>
                    <a:pt x="99" y="199"/>
                    <a:pt x="99" y="199"/>
                  </a:cubicBezTo>
                  <a:cubicBezTo>
                    <a:pt x="9" y="191"/>
                    <a:pt x="9" y="191"/>
                    <a:pt x="9" y="191"/>
                  </a:cubicBezTo>
                  <a:cubicBezTo>
                    <a:pt x="5" y="190"/>
                    <a:pt x="2" y="188"/>
                    <a:pt x="1" y="185"/>
                  </a:cubicBezTo>
                  <a:cubicBezTo>
                    <a:pt x="0" y="182"/>
                    <a:pt x="0" y="178"/>
                    <a:pt x="3" y="176"/>
                  </a:cubicBezTo>
                  <a:cubicBezTo>
                    <a:pt x="64" y="109"/>
                    <a:pt x="64" y="109"/>
                    <a:pt x="64" y="109"/>
                  </a:cubicBezTo>
                  <a:cubicBezTo>
                    <a:pt x="44" y="20"/>
                    <a:pt x="44" y="20"/>
                    <a:pt x="44" y="20"/>
                  </a:cubicBezTo>
                  <a:cubicBezTo>
                    <a:pt x="43" y="17"/>
                    <a:pt x="45" y="13"/>
                    <a:pt x="47" y="11"/>
                  </a:cubicBezTo>
                  <a:cubicBezTo>
                    <a:pt x="49" y="10"/>
                    <a:pt x="51" y="9"/>
                    <a:pt x="53" y="9"/>
                  </a:cubicBezTo>
                  <a:cubicBezTo>
                    <a:pt x="54" y="9"/>
                    <a:pt x="55" y="9"/>
                    <a:pt x="57" y="10"/>
                  </a:cubicBezTo>
                  <a:cubicBezTo>
                    <a:pt x="139" y="48"/>
                    <a:pt x="139" y="48"/>
                    <a:pt x="139" y="48"/>
                  </a:cubicBezTo>
                  <a:cubicBezTo>
                    <a:pt x="217" y="1"/>
                    <a:pt x="217" y="1"/>
                    <a:pt x="217" y="1"/>
                  </a:cubicBezTo>
                  <a:cubicBezTo>
                    <a:pt x="219" y="0"/>
                    <a:pt x="220" y="0"/>
                    <a:pt x="222" y="0"/>
                  </a:cubicBezTo>
                  <a:cubicBezTo>
                    <a:pt x="224" y="0"/>
                    <a:pt x="225" y="0"/>
                    <a:pt x="227" y="1"/>
                  </a:cubicBezTo>
                  <a:cubicBezTo>
                    <a:pt x="230" y="3"/>
                    <a:pt x="231" y="6"/>
                    <a:pt x="231" y="10"/>
                  </a:cubicBezTo>
                  <a:cubicBezTo>
                    <a:pt x="220" y="100"/>
                    <a:pt x="220" y="100"/>
                    <a:pt x="220" y="100"/>
                  </a:cubicBezTo>
                  <a:cubicBezTo>
                    <a:pt x="289" y="160"/>
                    <a:pt x="289" y="160"/>
                    <a:pt x="289" y="160"/>
                  </a:cubicBezTo>
                  <a:cubicBezTo>
                    <a:pt x="291" y="162"/>
                    <a:pt x="292" y="166"/>
                    <a:pt x="292" y="169"/>
                  </a:cubicBezTo>
                  <a:cubicBezTo>
                    <a:pt x="291" y="172"/>
                    <a:pt x="288" y="175"/>
                    <a:pt x="285" y="175"/>
                  </a:cubicBezTo>
                  <a:cubicBezTo>
                    <a:pt x="196" y="193"/>
                    <a:pt x="196" y="193"/>
                    <a:pt x="196" y="193"/>
                  </a:cubicBezTo>
                  <a:cubicBezTo>
                    <a:pt x="160" y="277"/>
                    <a:pt x="160" y="277"/>
                    <a:pt x="160" y="277"/>
                  </a:cubicBezTo>
                  <a:cubicBezTo>
                    <a:pt x="158" y="280"/>
                    <a:pt x="155" y="282"/>
                    <a:pt x="152" y="282"/>
                  </a:cubicBezTo>
                  <a:cubicBezTo>
                    <a:pt x="152" y="282"/>
                    <a:pt x="152" y="282"/>
                    <a:pt x="152" y="28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6" name="star outline"/>
            <p:cNvSpPr>
              <a:spLocks noEditPoints="1"/>
            </p:cNvSpPr>
            <p:nvPr/>
          </p:nvSpPr>
          <p:spPr bwMode="auto">
            <a:xfrm>
              <a:off x="76200" y="74613"/>
              <a:ext cx="966788" cy="930275"/>
            </a:xfrm>
            <a:custGeom>
              <a:avLst/>
              <a:gdLst>
                <a:gd name="T0" fmla="*/ 229 w 306"/>
                <a:gd name="T1" fmla="*/ 12 h 294"/>
                <a:gd name="T2" fmla="*/ 230 w 306"/>
                <a:gd name="T3" fmla="*/ 12 h 294"/>
                <a:gd name="T4" fmla="*/ 232 w 306"/>
                <a:gd name="T5" fmla="*/ 15 h 294"/>
                <a:gd name="T6" fmla="*/ 221 w 306"/>
                <a:gd name="T7" fmla="*/ 109 h 294"/>
                <a:gd name="T8" fmla="*/ 292 w 306"/>
                <a:gd name="T9" fmla="*/ 170 h 294"/>
                <a:gd name="T10" fmla="*/ 293 w 306"/>
                <a:gd name="T11" fmla="*/ 173 h 294"/>
                <a:gd name="T12" fmla="*/ 290 w 306"/>
                <a:gd name="T13" fmla="*/ 176 h 294"/>
                <a:gd name="T14" fmla="*/ 198 w 306"/>
                <a:gd name="T15" fmla="*/ 194 h 294"/>
                <a:gd name="T16" fmla="*/ 161 w 306"/>
                <a:gd name="T17" fmla="*/ 281 h 294"/>
                <a:gd name="T18" fmla="*/ 159 w 306"/>
                <a:gd name="T19" fmla="*/ 282 h 294"/>
                <a:gd name="T20" fmla="*/ 159 w 306"/>
                <a:gd name="T21" fmla="*/ 282 h 294"/>
                <a:gd name="T22" fmla="*/ 157 w 306"/>
                <a:gd name="T23" fmla="*/ 282 h 294"/>
                <a:gd name="T24" fmla="*/ 156 w 306"/>
                <a:gd name="T25" fmla="*/ 281 h 294"/>
                <a:gd name="T26" fmla="*/ 110 w 306"/>
                <a:gd name="T27" fmla="*/ 199 h 294"/>
                <a:gd name="T28" fmla="*/ 16 w 306"/>
                <a:gd name="T29" fmla="*/ 191 h 294"/>
                <a:gd name="T30" fmla="*/ 14 w 306"/>
                <a:gd name="T31" fmla="*/ 189 h 294"/>
                <a:gd name="T32" fmla="*/ 14 w 306"/>
                <a:gd name="T33" fmla="*/ 186 h 294"/>
                <a:gd name="T34" fmla="*/ 78 w 306"/>
                <a:gd name="T35" fmla="*/ 116 h 294"/>
                <a:gd name="T36" fmla="*/ 57 w 306"/>
                <a:gd name="T37" fmla="*/ 25 h 294"/>
                <a:gd name="T38" fmla="*/ 58 w 306"/>
                <a:gd name="T39" fmla="*/ 22 h 294"/>
                <a:gd name="T40" fmla="*/ 60 w 306"/>
                <a:gd name="T41" fmla="*/ 21 h 294"/>
                <a:gd name="T42" fmla="*/ 61 w 306"/>
                <a:gd name="T43" fmla="*/ 21 h 294"/>
                <a:gd name="T44" fmla="*/ 147 w 306"/>
                <a:gd name="T45" fmla="*/ 61 h 294"/>
                <a:gd name="T46" fmla="*/ 227 w 306"/>
                <a:gd name="T47" fmla="*/ 12 h 294"/>
                <a:gd name="T48" fmla="*/ 229 w 306"/>
                <a:gd name="T49" fmla="*/ 12 h 294"/>
                <a:gd name="T50" fmla="*/ 229 w 306"/>
                <a:gd name="T51" fmla="*/ 0 h 294"/>
                <a:gd name="T52" fmla="*/ 221 w 306"/>
                <a:gd name="T53" fmla="*/ 2 h 294"/>
                <a:gd name="T54" fmla="*/ 146 w 306"/>
                <a:gd name="T55" fmla="*/ 47 h 294"/>
                <a:gd name="T56" fmla="*/ 66 w 306"/>
                <a:gd name="T57" fmla="*/ 10 h 294"/>
                <a:gd name="T58" fmla="*/ 60 w 306"/>
                <a:gd name="T59" fmla="*/ 9 h 294"/>
                <a:gd name="T60" fmla="*/ 50 w 306"/>
                <a:gd name="T61" fmla="*/ 12 h 294"/>
                <a:gd name="T62" fmla="*/ 45 w 306"/>
                <a:gd name="T63" fmla="*/ 27 h 294"/>
                <a:gd name="T64" fmla="*/ 65 w 306"/>
                <a:gd name="T65" fmla="*/ 113 h 294"/>
                <a:gd name="T66" fmla="*/ 5 w 306"/>
                <a:gd name="T67" fmla="*/ 178 h 294"/>
                <a:gd name="T68" fmla="*/ 2 w 306"/>
                <a:gd name="T69" fmla="*/ 193 h 294"/>
                <a:gd name="T70" fmla="*/ 15 w 306"/>
                <a:gd name="T71" fmla="*/ 203 h 294"/>
                <a:gd name="T72" fmla="*/ 102 w 306"/>
                <a:gd name="T73" fmla="*/ 210 h 294"/>
                <a:gd name="T74" fmla="*/ 146 w 306"/>
                <a:gd name="T75" fmla="*/ 287 h 294"/>
                <a:gd name="T76" fmla="*/ 150 w 306"/>
                <a:gd name="T77" fmla="*/ 292 h 294"/>
                <a:gd name="T78" fmla="*/ 159 w 306"/>
                <a:gd name="T79" fmla="*/ 294 h 294"/>
                <a:gd name="T80" fmla="*/ 159 w 306"/>
                <a:gd name="T81" fmla="*/ 294 h 294"/>
                <a:gd name="T82" fmla="*/ 172 w 306"/>
                <a:gd name="T83" fmla="*/ 285 h 294"/>
                <a:gd name="T84" fmla="*/ 207 w 306"/>
                <a:gd name="T85" fmla="*/ 205 h 294"/>
                <a:gd name="T86" fmla="*/ 293 w 306"/>
                <a:gd name="T87" fmla="*/ 187 h 294"/>
                <a:gd name="T88" fmla="*/ 304 w 306"/>
                <a:gd name="T89" fmla="*/ 177 h 294"/>
                <a:gd name="T90" fmla="*/ 300 w 306"/>
                <a:gd name="T91" fmla="*/ 161 h 294"/>
                <a:gd name="T92" fmla="*/ 234 w 306"/>
                <a:gd name="T93" fmla="*/ 104 h 294"/>
                <a:gd name="T94" fmla="*/ 244 w 306"/>
                <a:gd name="T95" fmla="*/ 17 h 294"/>
                <a:gd name="T96" fmla="*/ 237 w 306"/>
                <a:gd name="T97" fmla="*/ 2 h 294"/>
                <a:gd name="T98" fmla="*/ 229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229" y="12"/>
                  </a:moveTo>
                  <a:cubicBezTo>
                    <a:pt x="229" y="12"/>
                    <a:pt x="230" y="12"/>
                    <a:pt x="230" y="12"/>
                  </a:cubicBezTo>
                  <a:cubicBezTo>
                    <a:pt x="231" y="13"/>
                    <a:pt x="232" y="14"/>
                    <a:pt x="232" y="15"/>
                  </a:cubicBezTo>
                  <a:cubicBezTo>
                    <a:pt x="221" y="109"/>
                    <a:pt x="221" y="109"/>
                    <a:pt x="221" y="109"/>
                  </a:cubicBezTo>
                  <a:cubicBezTo>
                    <a:pt x="292" y="170"/>
                    <a:pt x="292" y="170"/>
                    <a:pt x="292" y="170"/>
                  </a:cubicBezTo>
                  <a:cubicBezTo>
                    <a:pt x="293" y="171"/>
                    <a:pt x="293" y="172"/>
                    <a:pt x="293" y="173"/>
                  </a:cubicBezTo>
                  <a:cubicBezTo>
                    <a:pt x="292" y="175"/>
                    <a:pt x="292" y="175"/>
                    <a:pt x="290" y="176"/>
                  </a:cubicBezTo>
                  <a:cubicBezTo>
                    <a:pt x="198" y="194"/>
                    <a:pt x="198" y="194"/>
                    <a:pt x="198" y="194"/>
                  </a:cubicBezTo>
                  <a:cubicBezTo>
                    <a:pt x="161" y="281"/>
                    <a:pt x="161" y="281"/>
                    <a:pt x="161" y="281"/>
                  </a:cubicBezTo>
                  <a:cubicBezTo>
                    <a:pt x="161" y="282"/>
                    <a:pt x="160" y="282"/>
                    <a:pt x="159" y="282"/>
                  </a:cubicBezTo>
                  <a:cubicBezTo>
                    <a:pt x="159" y="282"/>
                    <a:pt x="159" y="282"/>
                    <a:pt x="159" y="282"/>
                  </a:cubicBezTo>
                  <a:cubicBezTo>
                    <a:pt x="158" y="282"/>
                    <a:pt x="157" y="282"/>
                    <a:pt x="157" y="282"/>
                  </a:cubicBezTo>
                  <a:cubicBezTo>
                    <a:pt x="157" y="282"/>
                    <a:pt x="156" y="281"/>
                    <a:pt x="156" y="281"/>
                  </a:cubicBezTo>
                  <a:cubicBezTo>
                    <a:pt x="110" y="199"/>
                    <a:pt x="110" y="199"/>
                    <a:pt x="110" y="199"/>
                  </a:cubicBezTo>
                  <a:cubicBezTo>
                    <a:pt x="16" y="191"/>
                    <a:pt x="16" y="191"/>
                    <a:pt x="16" y="191"/>
                  </a:cubicBezTo>
                  <a:cubicBezTo>
                    <a:pt x="15" y="191"/>
                    <a:pt x="14" y="190"/>
                    <a:pt x="14" y="189"/>
                  </a:cubicBezTo>
                  <a:cubicBezTo>
                    <a:pt x="13" y="188"/>
                    <a:pt x="13" y="186"/>
                    <a:pt x="14" y="186"/>
                  </a:cubicBezTo>
                  <a:cubicBezTo>
                    <a:pt x="78" y="116"/>
                    <a:pt x="78" y="116"/>
                    <a:pt x="78" y="116"/>
                  </a:cubicBezTo>
                  <a:cubicBezTo>
                    <a:pt x="57" y="25"/>
                    <a:pt x="57" y="25"/>
                    <a:pt x="57" y="25"/>
                  </a:cubicBezTo>
                  <a:cubicBezTo>
                    <a:pt x="57" y="24"/>
                    <a:pt x="57" y="22"/>
                    <a:pt x="58" y="22"/>
                  </a:cubicBezTo>
                  <a:cubicBezTo>
                    <a:pt x="58" y="21"/>
                    <a:pt x="59" y="21"/>
                    <a:pt x="60" y="21"/>
                  </a:cubicBezTo>
                  <a:cubicBezTo>
                    <a:pt x="60" y="21"/>
                    <a:pt x="61" y="21"/>
                    <a:pt x="61" y="21"/>
                  </a:cubicBezTo>
                  <a:cubicBezTo>
                    <a:pt x="147" y="61"/>
                    <a:pt x="147" y="61"/>
                    <a:pt x="147" y="61"/>
                  </a:cubicBezTo>
                  <a:cubicBezTo>
                    <a:pt x="227" y="12"/>
                    <a:pt x="227" y="12"/>
                    <a:pt x="227" y="12"/>
                  </a:cubicBezTo>
                  <a:cubicBezTo>
                    <a:pt x="228" y="12"/>
                    <a:pt x="228" y="12"/>
                    <a:pt x="229" y="12"/>
                  </a:cubicBezTo>
                  <a:moveTo>
                    <a:pt x="229" y="0"/>
                  </a:moveTo>
                  <a:cubicBezTo>
                    <a:pt x="226" y="0"/>
                    <a:pt x="223" y="1"/>
                    <a:pt x="221" y="2"/>
                  </a:cubicBezTo>
                  <a:cubicBezTo>
                    <a:pt x="146" y="47"/>
                    <a:pt x="146" y="47"/>
                    <a:pt x="146" y="47"/>
                  </a:cubicBezTo>
                  <a:cubicBezTo>
                    <a:pt x="66" y="10"/>
                    <a:pt x="66" y="10"/>
                    <a:pt x="66" y="10"/>
                  </a:cubicBezTo>
                  <a:cubicBezTo>
                    <a:pt x="64" y="10"/>
                    <a:pt x="62" y="9"/>
                    <a:pt x="60" y="9"/>
                  </a:cubicBezTo>
                  <a:cubicBezTo>
                    <a:pt x="56" y="9"/>
                    <a:pt x="53" y="10"/>
                    <a:pt x="50" y="12"/>
                  </a:cubicBezTo>
                  <a:cubicBezTo>
                    <a:pt x="46" y="16"/>
                    <a:pt x="44" y="22"/>
                    <a:pt x="45" y="27"/>
                  </a:cubicBezTo>
                  <a:cubicBezTo>
                    <a:pt x="65" y="113"/>
                    <a:pt x="65" y="113"/>
                    <a:pt x="65" y="113"/>
                  </a:cubicBezTo>
                  <a:cubicBezTo>
                    <a:pt x="5" y="178"/>
                    <a:pt x="5" y="178"/>
                    <a:pt x="5" y="178"/>
                  </a:cubicBezTo>
                  <a:cubicBezTo>
                    <a:pt x="1" y="182"/>
                    <a:pt x="0" y="188"/>
                    <a:pt x="2" y="193"/>
                  </a:cubicBezTo>
                  <a:cubicBezTo>
                    <a:pt x="5" y="198"/>
                    <a:pt x="9" y="202"/>
                    <a:pt x="15" y="203"/>
                  </a:cubicBezTo>
                  <a:cubicBezTo>
                    <a:pt x="102" y="210"/>
                    <a:pt x="102" y="210"/>
                    <a:pt x="102" y="210"/>
                  </a:cubicBezTo>
                  <a:cubicBezTo>
                    <a:pt x="146" y="287"/>
                    <a:pt x="146" y="287"/>
                    <a:pt x="146" y="287"/>
                  </a:cubicBezTo>
                  <a:cubicBezTo>
                    <a:pt x="147" y="289"/>
                    <a:pt x="148" y="291"/>
                    <a:pt x="150" y="292"/>
                  </a:cubicBezTo>
                  <a:cubicBezTo>
                    <a:pt x="153" y="294"/>
                    <a:pt x="156" y="294"/>
                    <a:pt x="159" y="294"/>
                  </a:cubicBezTo>
                  <a:cubicBezTo>
                    <a:pt x="159" y="294"/>
                    <a:pt x="159" y="294"/>
                    <a:pt x="159" y="294"/>
                  </a:cubicBezTo>
                  <a:cubicBezTo>
                    <a:pt x="165" y="294"/>
                    <a:pt x="170" y="291"/>
                    <a:pt x="172" y="285"/>
                  </a:cubicBezTo>
                  <a:cubicBezTo>
                    <a:pt x="207" y="205"/>
                    <a:pt x="207" y="205"/>
                    <a:pt x="207" y="205"/>
                  </a:cubicBezTo>
                  <a:cubicBezTo>
                    <a:pt x="293" y="187"/>
                    <a:pt x="293" y="187"/>
                    <a:pt x="293" y="187"/>
                  </a:cubicBezTo>
                  <a:cubicBezTo>
                    <a:pt x="298" y="186"/>
                    <a:pt x="303" y="182"/>
                    <a:pt x="304" y="177"/>
                  </a:cubicBezTo>
                  <a:cubicBezTo>
                    <a:pt x="306" y="171"/>
                    <a:pt x="304" y="165"/>
                    <a:pt x="300" y="161"/>
                  </a:cubicBezTo>
                  <a:cubicBezTo>
                    <a:pt x="234" y="104"/>
                    <a:pt x="234" y="104"/>
                    <a:pt x="234" y="104"/>
                  </a:cubicBezTo>
                  <a:cubicBezTo>
                    <a:pt x="244" y="17"/>
                    <a:pt x="244" y="17"/>
                    <a:pt x="244" y="17"/>
                  </a:cubicBezTo>
                  <a:cubicBezTo>
                    <a:pt x="244" y="11"/>
                    <a:pt x="242" y="5"/>
                    <a:pt x="237" y="2"/>
                  </a:cubicBezTo>
                  <a:cubicBezTo>
                    <a:pt x="234" y="1"/>
                    <a:pt x="232" y="0"/>
                    <a:pt x="22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8" name="orange star"/>
          <p:cNvGrpSpPr/>
          <p:nvPr/>
        </p:nvGrpSpPr>
        <p:grpSpPr>
          <a:xfrm>
            <a:off x="3389314" y="55563"/>
            <a:ext cx="506413" cy="496888"/>
            <a:chOff x="1865313" y="55563"/>
            <a:chExt cx="506413" cy="496888"/>
          </a:xfrm>
        </p:grpSpPr>
        <p:sp>
          <p:nvSpPr>
            <p:cNvPr id="187" name="orange star"/>
            <p:cNvSpPr>
              <a:spLocks/>
            </p:cNvSpPr>
            <p:nvPr/>
          </p:nvSpPr>
          <p:spPr bwMode="auto">
            <a:xfrm>
              <a:off x="1887538" y="74613"/>
              <a:ext cx="465138" cy="458788"/>
            </a:xfrm>
            <a:custGeom>
              <a:avLst/>
              <a:gdLst>
                <a:gd name="T0" fmla="*/ 42 w 147"/>
                <a:gd name="T1" fmla="*/ 145 h 145"/>
                <a:gd name="T2" fmla="*/ 38 w 147"/>
                <a:gd name="T3" fmla="*/ 144 h 145"/>
                <a:gd name="T4" fmla="*/ 35 w 147"/>
                <a:gd name="T5" fmla="*/ 141 h 145"/>
                <a:gd name="T6" fmla="*/ 34 w 147"/>
                <a:gd name="T7" fmla="*/ 137 h 145"/>
                <a:gd name="T8" fmla="*/ 36 w 147"/>
                <a:gd name="T9" fmla="*/ 95 h 145"/>
                <a:gd name="T10" fmla="*/ 3 w 147"/>
                <a:gd name="T11" fmla="*/ 69 h 145"/>
                <a:gd name="T12" fmla="*/ 0 w 147"/>
                <a:gd name="T13" fmla="*/ 62 h 145"/>
                <a:gd name="T14" fmla="*/ 5 w 147"/>
                <a:gd name="T15" fmla="*/ 56 h 145"/>
                <a:gd name="T16" fmla="*/ 46 w 147"/>
                <a:gd name="T17" fmla="*/ 45 h 145"/>
                <a:gd name="T18" fmla="*/ 61 w 147"/>
                <a:gd name="T19" fmla="*/ 5 h 145"/>
                <a:gd name="T20" fmla="*/ 67 w 147"/>
                <a:gd name="T21" fmla="*/ 0 h 145"/>
                <a:gd name="T22" fmla="*/ 68 w 147"/>
                <a:gd name="T23" fmla="*/ 0 h 145"/>
                <a:gd name="T24" fmla="*/ 74 w 147"/>
                <a:gd name="T25" fmla="*/ 4 h 145"/>
                <a:gd name="T26" fmla="*/ 97 w 147"/>
                <a:gd name="T27" fmla="*/ 39 h 145"/>
                <a:gd name="T28" fmla="*/ 139 w 147"/>
                <a:gd name="T29" fmla="*/ 40 h 145"/>
                <a:gd name="T30" fmla="*/ 146 w 147"/>
                <a:gd name="T31" fmla="*/ 45 h 145"/>
                <a:gd name="T32" fmla="*/ 145 w 147"/>
                <a:gd name="T33" fmla="*/ 52 h 145"/>
                <a:gd name="T34" fmla="*/ 118 w 147"/>
                <a:gd name="T35" fmla="*/ 85 h 145"/>
                <a:gd name="T36" fmla="*/ 130 w 147"/>
                <a:gd name="T37" fmla="*/ 126 h 145"/>
                <a:gd name="T38" fmla="*/ 128 w 147"/>
                <a:gd name="T39" fmla="*/ 134 h 145"/>
                <a:gd name="T40" fmla="*/ 123 w 147"/>
                <a:gd name="T41" fmla="*/ 136 h 145"/>
                <a:gd name="T42" fmla="*/ 123 w 147"/>
                <a:gd name="T43" fmla="*/ 136 h 145"/>
                <a:gd name="T44" fmla="*/ 120 w 147"/>
                <a:gd name="T45" fmla="*/ 135 h 145"/>
                <a:gd name="T46" fmla="*/ 81 w 147"/>
                <a:gd name="T47" fmla="*/ 120 h 145"/>
                <a:gd name="T48" fmla="*/ 46 w 147"/>
                <a:gd name="T49" fmla="*/ 144 h 145"/>
                <a:gd name="T50" fmla="*/ 42 w 147"/>
                <a:gd name="T5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45">
                  <a:moveTo>
                    <a:pt x="42" y="145"/>
                  </a:moveTo>
                  <a:cubicBezTo>
                    <a:pt x="40" y="145"/>
                    <a:pt x="39" y="145"/>
                    <a:pt x="38" y="144"/>
                  </a:cubicBezTo>
                  <a:cubicBezTo>
                    <a:pt x="37" y="143"/>
                    <a:pt x="36" y="142"/>
                    <a:pt x="35" y="141"/>
                  </a:cubicBezTo>
                  <a:cubicBezTo>
                    <a:pt x="34" y="140"/>
                    <a:pt x="34" y="139"/>
                    <a:pt x="34" y="137"/>
                  </a:cubicBezTo>
                  <a:cubicBezTo>
                    <a:pt x="36" y="95"/>
                    <a:pt x="36" y="95"/>
                    <a:pt x="36" y="95"/>
                  </a:cubicBezTo>
                  <a:cubicBezTo>
                    <a:pt x="3" y="69"/>
                    <a:pt x="3" y="69"/>
                    <a:pt x="3" y="69"/>
                  </a:cubicBezTo>
                  <a:cubicBezTo>
                    <a:pt x="1" y="67"/>
                    <a:pt x="0" y="65"/>
                    <a:pt x="0" y="62"/>
                  </a:cubicBezTo>
                  <a:cubicBezTo>
                    <a:pt x="1" y="59"/>
                    <a:pt x="3" y="57"/>
                    <a:pt x="5" y="56"/>
                  </a:cubicBezTo>
                  <a:cubicBezTo>
                    <a:pt x="46" y="45"/>
                    <a:pt x="46" y="45"/>
                    <a:pt x="46" y="45"/>
                  </a:cubicBezTo>
                  <a:cubicBezTo>
                    <a:pt x="61" y="5"/>
                    <a:pt x="61" y="5"/>
                    <a:pt x="61" y="5"/>
                  </a:cubicBezTo>
                  <a:cubicBezTo>
                    <a:pt x="62" y="2"/>
                    <a:pt x="64" y="1"/>
                    <a:pt x="67" y="0"/>
                  </a:cubicBezTo>
                  <a:cubicBezTo>
                    <a:pt x="67" y="0"/>
                    <a:pt x="67" y="0"/>
                    <a:pt x="68" y="0"/>
                  </a:cubicBezTo>
                  <a:cubicBezTo>
                    <a:pt x="70" y="0"/>
                    <a:pt x="72" y="1"/>
                    <a:pt x="74" y="4"/>
                  </a:cubicBezTo>
                  <a:cubicBezTo>
                    <a:pt x="97" y="39"/>
                    <a:pt x="97" y="39"/>
                    <a:pt x="97" y="39"/>
                  </a:cubicBezTo>
                  <a:cubicBezTo>
                    <a:pt x="139" y="40"/>
                    <a:pt x="139" y="40"/>
                    <a:pt x="139" y="40"/>
                  </a:cubicBezTo>
                  <a:cubicBezTo>
                    <a:pt x="142" y="40"/>
                    <a:pt x="145" y="42"/>
                    <a:pt x="146" y="45"/>
                  </a:cubicBezTo>
                  <a:cubicBezTo>
                    <a:pt x="147" y="47"/>
                    <a:pt x="147" y="50"/>
                    <a:pt x="145" y="52"/>
                  </a:cubicBezTo>
                  <a:cubicBezTo>
                    <a:pt x="118" y="85"/>
                    <a:pt x="118" y="85"/>
                    <a:pt x="118" y="85"/>
                  </a:cubicBezTo>
                  <a:cubicBezTo>
                    <a:pt x="130" y="126"/>
                    <a:pt x="130" y="126"/>
                    <a:pt x="130" y="126"/>
                  </a:cubicBezTo>
                  <a:cubicBezTo>
                    <a:pt x="131" y="129"/>
                    <a:pt x="130" y="132"/>
                    <a:pt x="128" y="134"/>
                  </a:cubicBezTo>
                  <a:cubicBezTo>
                    <a:pt x="127" y="135"/>
                    <a:pt x="125" y="136"/>
                    <a:pt x="123" y="136"/>
                  </a:cubicBezTo>
                  <a:cubicBezTo>
                    <a:pt x="123" y="136"/>
                    <a:pt x="123" y="136"/>
                    <a:pt x="123" y="136"/>
                  </a:cubicBezTo>
                  <a:cubicBezTo>
                    <a:pt x="122" y="136"/>
                    <a:pt x="121" y="135"/>
                    <a:pt x="120" y="135"/>
                  </a:cubicBezTo>
                  <a:cubicBezTo>
                    <a:pt x="81" y="120"/>
                    <a:pt x="81" y="120"/>
                    <a:pt x="81" y="120"/>
                  </a:cubicBezTo>
                  <a:cubicBezTo>
                    <a:pt x="46" y="144"/>
                    <a:pt x="46" y="144"/>
                    <a:pt x="46" y="144"/>
                  </a:cubicBezTo>
                  <a:cubicBezTo>
                    <a:pt x="45" y="145"/>
                    <a:pt x="43" y="145"/>
                    <a:pt x="42"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8" name="star outline"/>
            <p:cNvSpPr>
              <a:spLocks noEditPoints="1"/>
            </p:cNvSpPr>
            <p:nvPr/>
          </p:nvSpPr>
          <p:spPr bwMode="auto">
            <a:xfrm>
              <a:off x="1865313" y="55563"/>
              <a:ext cx="506413" cy="496888"/>
            </a:xfrm>
            <a:custGeom>
              <a:avLst/>
              <a:gdLst>
                <a:gd name="T0" fmla="*/ 75 w 160"/>
                <a:gd name="T1" fmla="*/ 12 h 157"/>
                <a:gd name="T2" fmla="*/ 76 w 160"/>
                <a:gd name="T3" fmla="*/ 13 h 157"/>
                <a:gd name="T4" fmla="*/ 101 w 160"/>
                <a:gd name="T5" fmla="*/ 51 h 157"/>
                <a:gd name="T6" fmla="*/ 146 w 160"/>
                <a:gd name="T7" fmla="*/ 52 h 157"/>
                <a:gd name="T8" fmla="*/ 147 w 160"/>
                <a:gd name="T9" fmla="*/ 53 h 157"/>
                <a:gd name="T10" fmla="*/ 147 w 160"/>
                <a:gd name="T11" fmla="*/ 55 h 157"/>
                <a:gd name="T12" fmla="*/ 119 w 160"/>
                <a:gd name="T13" fmla="*/ 90 h 157"/>
                <a:gd name="T14" fmla="*/ 131 w 160"/>
                <a:gd name="T15" fmla="*/ 134 h 157"/>
                <a:gd name="T16" fmla="*/ 131 w 160"/>
                <a:gd name="T17" fmla="*/ 135 h 157"/>
                <a:gd name="T18" fmla="*/ 130 w 160"/>
                <a:gd name="T19" fmla="*/ 136 h 157"/>
                <a:gd name="T20" fmla="*/ 130 w 160"/>
                <a:gd name="T21" fmla="*/ 135 h 157"/>
                <a:gd name="T22" fmla="*/ 87 w 160"/>
                <a:gd name="T23" fmla="*/ 119 h 157"/>
                <a:gd name="T24" fmla="*/ 49 w 160"/>
                <a:gd name="T25" fmla="*/ 145 h 157"/>
                <a:gd name="T26" fmla="*/ 49 w 160"/>
                <a:gd name="T27" fmla="*/ 145 h 157"/>
                <a:gd name="T28" fmla="*/ 48 w 160"/>
                <a:gd name="T29" fmla="*/ 145 h 157"/>
                <a:gd name="T30" fmla="*/ 47 w 160"/>
                <a:gd name="T31" fmla="*/ 144 h 157"/>
                <a:gd name="T32" fmla="*/ 47 w 160"/>
                <a:gd name="T33" fmla="*/ 144 h 157"/>
                <a:gd name="T34" fmla="*/ 50 w 160"/>
                <a:gd name="T35" fmla="*/ 98 h 157"/>
                <a:gd name="T36" fmla="*/ 13 w 160"/>
                <a:gd name="T37" fmla="*/ 70 h 157"/>
                <a:gd name="T38" fmla="*/ 13 w 160"/>
                <a:gd name="T39" fmla="*/ 69 h 157"/>
                <a:gd name="T40" fmla="*/ 14 w 160"/>
                <a:gd name="T41" fmla="*/ 68 h 157"/>
                <a:gd name="T42" fmla="*/ 58 w 160"/>
                <a:gd name="T43" fmla="*/ 56 h 157"/>
                <a:gd name="T44" fmla="*/ 73 w 160"/>
                <a:gd name="T45" fmla="*/ 13 h 157"/>
                <a:gd name="T46" fmla="*/ 74 w 160"/>
                <a:gd name="T47" fmla="*/ 12 h 157"/>
                <a:gd name="T48" fmla="*/ 75 w 160"/>
                <a:gd name="T49" fmla="*/ 12 h 157"/>
                <a:gd name="T50" fmla="*/ 75 w 160"/>
                <a:gd name="T51" fmla="*/ 0 h 157"/>
                <a:gd name="T52" fmla="*/ 73 w 160"/>
                <a:gd name="T53" fmla="*/ 0 h 157"/>
                <a:gd name="T54" fmla="*/ 62 w 160"/>
                <a:gd name="T55" fmla="*/ 9 h 157"/>
                <a:gd name="T56" fmla="*/ 49 w 160"/>
                <a:gd name="T57" fmla="*/ 46 h 157"/>
                <a:gd name="T58" fmla="*/ 11 w 160"/>
                <a:gd name="T59" fmla="*/ 56 h 157"/>
                <a:gd name="T60" fmla="*/ 1 w 160"/>
                <a:gd name="T61" fmla="*/ 67 h 157"/>
                <a:gd name="T62" fmla="*/ 6 w 160"/>
                <a:gd name="T63" fmla="*/ 80 h 157"/>
                <a:gd name="T64" fmla="*/ 37 w 160"/>
                <a:gd name="T65" fmla="*/ 104 h 157"/>
                <a:gd name="T66" fmla="*/ 35 w 160"/>
                <a:gd name="T67" fmla="*/ 143 h 157"/>
                <a:gd name="T68" fmla="*/ 36 w 160"/>
                <a:gd name="T69" fmla="*/ 149 h 157"/>
                <a:gd name="T70" fmla="*/ 42 w 160"/>
                <a:gd name="T71" fmla="*/ 155 h 157"/>
                <a:gd name="T72" fmla="*/ 49 w 160"/>
                <a:gd name="T73" fmla="*/ 157 h 157"/>
                <a:gd name="T74" fmla="*/ 56 w 160"/>
                <a:gd name="T75" fmla="*/ 155 h 157"/>
                <a:gd name="T76" fmla="*/ 89 w 160"/>
                <a:gd name="T77" fmla="*/ 133 h 157"/>
                <a:gd name="T78" fmla="*/ 125 w 160"/>
                <a:gd name="T79" fmla="*/ 147 h 157"/>
                <a:gd name="T80" fmla="*/ 130 w 160"/>
                <a:gd name="T81" fmla="*/ 148 h 157"/>
                <a:gd name="T82" fmla="*/ 139 w 160"/>
                <a:gd name="T83" fmla="*/ 144 h 157"/>
                <a:gd name="T84" fmla="*/ 143 w 160"/>
                <a:gd name="T85" fmla="*/ 130 h 157"/>
                <a:gd name="T86" fmla="*/ 132 w 160"/>
                <a:gd name="T87" fmla="*/ 93 h 157"/>
                <a:gd name="T88" fmla="*/ 157 w 160"/>
                <a:gd name="T89" fmla="*/ 62 h 157"/>
                <a:gd name="T90" fmla="*/ 158 w 160"/>
                <a:gd name="T91" fmla="*/ 48 h 157"/>
                <a:gd name="T92" fmla="*/ 146 w 160"/>
                <a:gd name="T93" fmla="*/ 40 h 157"/>
                <a:gd name="T94" fmla="*/ 107 w 160"/>
                <a:gd name="T95" fmla="*/ 39 h 157"/>
                <a:gd name="T96" fmla="*/ 86 w 160"/>
                <a:gd name="T97" fmla="*/ 6 h 157"/>
                <a:gd name="T98" fmla="*/ 75 w 160"/>
                <a:gd name="T9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7">
                  <a:moveTo>
                    <a:pt x="75" y="12"/>
                  </a:moveTo>
                  <a:cubicBezTo>
                    <a:pt x="75" y="12"/>
                    <a:pt x="76" y="12"/>
                    <a:pt x="76" y="13"/>
                  </a:cubicBezTo>
                  <a:cubicBezTo>
                    <a:pt x="101" y="51"/>
                    <a:pt x="101" y="51"/>
                    <a:pt x="101" y="51"/>
                  </a:cubicBezTo>
                  <a:cubicBezTo>
                    <a:pt x="146" y="52"/>
                    <a:pt x="146" y="52"/>
                    <a:pt x="146" y="52"/>
                  </a:cubicBezTo>
                  <a:cubicBezTo>
                    <a:pt x="147" y="52"/>
                    <a:pt x="147" y="53"/>
                    <a:pt x="147" y="53"/>
                  </a:cubicBezTo>
                  <a:cubicBezTo>
                    <a:pt x="148" y="54"/>
                    <a:pt x="148" y="54"/>
                    <a:pt x="147" y="55"/>
                  </a:cubicBezTo>
                  <a:cubicBezTo>
                    <a:pt x="119" y="90"/>
                    <a:pt x="119" y="90"/>
                    <a:pt x="119" y="90"/>
                  </a:cubicBezTo>
                  <a:cubicBezTo>
                    <a:pt x="131" y="134"/>
                    <a:pt x="131" y="134"/>
                    <a:pt x="131" y="134"/>
                  </a:cubicBezTo>
                  <a:cubicBezTo>
                    <a:pt x="132" y="134"/>
                    <a:pt x="131" y="135"/>
                    <a:pt x="131" y="135"/>
                  </a:cubicBezTo>
                  <a:cubicBezTo>
                    <a:pt x="131" y="135"/>
                    <a:pt x="130" y="136"/>
                    <a:pt x="130" y="136"/>
                  </a:cubicBezTo>
                  <a:cubicBezTo>
                    <a:pt x="130" y="136"/>
                    <a:pt x="130" y="136"/>
                    <a:pt x="130" y="135"/>
                  </a:cubicBezTo>
                  <a:cubicBezTo>
                    <a:pt x="87" y="119"/>
                    <a:pt x="87" y="119"/>
                    <a:pt x="87" y="119"/>
                  </a:cubicBezTo>
                  <a:cubicBezTo>
                    <a:pt x="49" y="145"/>
                    <a:pt x="49" y="145"/>
                    <a:pt x="49" y="145"/>
                  </a:cubicBezTo>
                  <a:cubicBezTo>
                    <a:pt x="49" y="145"/>
                    <a:pt x="49" y="145"/>
                    <a:pt x="49" y="145"/>
                  </a:cubicBezTo>
                  <a:cubicBezTo>
                    <a:pt x="48" y="145"/>
                    <a:pt x="48" y="145"/>
                    <a:pt x="48" y="145"/>
                  </a:cubicBezTo>
                  <a:cubicBezTo>
                    <a:pt x="48" y="145"/>
                    <a:pt x="47" y="145"/>
                    <a:pt x="47" y="144"/>
                  </a:cubicBezTo>
                  <a:cubicBezTo>
                    <a:pt x="47" y="144"/>
                    <a:pt x="47" y="144"/>
                    <a:pt x="47" y="144"/>
                  </a:cubicBezTo>
                  <a:cubicBezTo>
                    <a:pt x="50" y="98"/>
                    <a:pt x="50" y="98"/>
                    <a:pt x="50" y="98"/>
                  </a:cubicBezTo>
                  <a:cubicBezTo>
                    <a:pt x="13" y="70"/>
                    <a:pt x="13" y="70"/>
                    <a:pt x="13" y="70"/>
                  </a:cubicBezTo>
                  <a:cubicBezTo>
                    <a:pt x="13" y="70"/>
                    <a:pt x="13" y="69"/>
                    <a:pt x="13" y="69"/>
                  </a:cubicBezTo>
                  <a:cubicBezTo>
                    <a:pt x="13" y="68"/>
                    <a:pt x="13" y="68"/>
                    <a:pt x="14" y="68"/>
                  </a:cubicBezTo>
                  <a:cubicBezTo>
                    <a:pt x="58" y="56"/>
                    <a:pt x="58" y="56"/>
                    <a:pt x="58" y="56"/>
                  </a:cubicBezTo>
                  <a:cubicBezTo>
                    <a:pt x="73" y="13"/>
                    <a:pt x="73" y="13"/>
                    <a:pt x="73" y="13"/>
                  </a:cubicBezTo>
                  <a:cubicBezTo>
                    <a:pt x="73" y="13"/>
                    <a:pt x="74" y="12"/>
                    <a:pt x="74" y="12"/>
                  </a:cubicBezTo>
                  <a:cubicBezTo>
                    <a:pt x="74" y="12"/>
                    <a:pt x="75" y="12"/>
                    <a:pt x="75" y="12"/>
                  </a:cubicBezTo>
                  <a:moveTo>
                    <a:pt x="75" y="0"/>
                  </a:moveTo>
                  <a:cubicBezTo>
                    <a:pt x="74" y="0"/>
                    <a:pt x="74" y="0"/>
                    <a:pt x="73" y="0"/>
                  </a:cubicBezTo>
                  <a:cubicBezTo>
                    <a:pt x="68" y="1"/>
                    <a:pt x="64" y="4"/>
                    <a:pt x="62" y="9"/>
                  </a:cubicBezTo>
                  <a:cubicBezTo>
                    <a:pt x="49" y="46"/>
                    <a:pt x="49" y="46"/>
                    <a:pt x="49" y="46"/>
                  </a:cubicBezTo>
                  <a:cubicBezTo>
                    <a:pt x="11" y="56"/>
                    <a:pt x="11" y="56"/>
                    <a:pt x="11" y="56"/>
                  </a:cubicBezTo>
                  <a:cubicBezTo>
                    <a:pt x="6" y="58"/>
                    <a:pt x="2" y="62"/>
                    <a:pt x="1" y="67"/>
                  </a:cubicBezTo>
                  <a:cubicBezTo>
                    <a:pt x="0" y="72"/>
                    <a:pt x="2" y="77"/>
                    <a:pt x="6" y="80"/>
                  </a:cubicBezTo>
                  <a:cubicBezTo>
                    <a:pt x="37" y="104"/>
                    <a:pt x="37" y="104"/>
                    <a:pt x="37" y="104"/>
                  </a:cubicBezTo>
                  <a:cubicBezTo>
                    <a:pt x="35" y="143"/>
                    <a:pt x="35" y="143"/>
                    <a:pt x="35" y="143"/>
                  </a:cubicBezTo>
                  <a:cubicBezTo>
                    <a:pt x="35" y="145"/>
                    <a:pt x="36" y="147"/>
                    <a:pt x="36" y="149"/>
                  </a:cubicBezTo>
                  <a:cubicBezTo>
                    <a:pt x="38" y="152"/>
                    <a:pt x="40" y="154"/>
                    <a:pt x="42" y="155"/>
                  </a:cubicBezTo>
                  <a:cubicBezTo>
                    <a:pt x="44" y="157"/>
                    <a:pt x="46" y="157"/>
                    <a:pt x="49" y="157"/>
                  </a:cubicBezTo>
                  <a:cubicBezTo>
                    <a:pt x="51" y="157"/>
                    <a:pt x="54" y="156"/>
                    <a:pt x="56" y="155"/>
                  </a:cubicBezTo>
                  <a:cubicBezTo>
                    <a:pt x="89" y="133"/>
                    <a:pt x="89" y="133"/>
                    <a:pt x="89" y="133"/>
                  </a:cubicBezTo>
                  <a:cubicBezTo>
                    <a:pt x="125" y="147"/>
                    <a:pt x="125" y="147"/>
                    <a:pt x="125" y="147"/>
                  </a:cubicBezTo>
                  <a:cubicBezTo>
                    <a:pt x="127" y="147"/>
                    <a:pt x="128" y="148"/>
                    <a:pt x="130" y="148"/>
                  </a:cubicBezTo>
                  <a:cubicBezTo>
                    <a:pt x="133" y="148"/>
                    <a:pt x="137" y="146"/>
                    <a:pt x="139" y="144"/>
                  </a:cubicBezTo>
                  <a:cubicBezTo>
                    <a:pt x="143" y="141"/>
                    <a:pt x="144" y="135"/>
                    <a:pt x="143" y="130"/>
                  </a:cubicBezTo>
                  <a:cubicBezTo>
                    <a:pt x="132" y="93"/>
                    <a:pt x="132" y="93"/>
                    <a:pt x="132" y="93"/>
                  </a:cubicBezTo>
                  <a:cubicBezTo>
                    <a:pt x="157" y="62"/>
                    <a:pt x="157" y="62"/>
                    <a:pt x="157" y="62"/>
                  </a:cubicBezTo>
                  <a:cubicBezTo>
                    <a:pt x="160" y="58"/>
                    <a:pt x="160" y="53"/>
                    <a:pt x="158" y="48"/>
                  </a:cubicBezTo>
                  <a:cubicBezTo>
                    <a:pt x="156" y="43"/>
                    <a:pt x="152" y="40"/>
                    <a:pt x="146" y="40"/>
                  </a:cubicBezTo>
                  <a:cubicBezTo>
                    <a:pt x="107" y="39"/>
                    <a:pt x="107" y="39"/>
                    <a:pt x="107" y="39"/>
                  </a:cubicBezTo>
                  <a:cubicBezTo>
                    <a:pt x="86" y="6"/>
                    <a:pt x="86" y="6"/>
                    <a:pt x="86" y="6"/>
                  </a:cubicBezTo>
                  <a:cubicBezTo>
                    <a:pt x="83" y="2"/>
                    <a:pt x="79"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9" name="blue star"/>
          <p:cNvGrpSpPr/>
          <p:nvPr/>
        </p:nvGrpSpPr>
        <p:grpSpPr>
          <a:xfrm>
            <a:off x="3860800" y="153989"/>
            <a:ext cx="793750" cy="796925"/>
            <a:chOff x="2336800" y="153988"/>
            <a:chExt cx="793750" cy="796925"/>
          </a:xfrm>
        </p:grpSpPr>
        <p:sp>
          <p:nvSpPr>
            <p:cNvPr id="189" name="blue star"/>
            <p:cNvSpPr>
              <a:spLocks/>
            </p:cNvSpPr>
            <p:nvPr/>
          </p:nvSpPr>
          <p:spPr bwMode="auto">
            <a:xfrm>
              <a:off x="2359025" y="173038"/>
              <a:ext cx="752475" cy="758825"/>
            </a:xfrm>
            <a:custGeom>
              <a:avLst/>
              <a:gdLst>
                <a:gd name="T0" fmla="*/ 134 w 238"/>
                <a:gd name="T1" fmla="*/ 240 h 240"/>
                <a:gd name="T2" fmla="*/ 127 w 238"/>
                <a:gd name="T3" fmla="*/ 237 h 240"/>
                <a:gd name="T4" fmla="*/ 83 w 238"/>
                <a:gd name="T5" fmla="*/ 178 h 240"/>
                <a:gd name="T6" fmla="*/ 8 w 238"/>
                <a:gd name="T7" fmla="*/ 181 h 240"/>
                <a:gd name="T8" fmla="*/ 1 w 238"/>
                <a:gd name="T9" fmla="*/ 177 h 240"/>
                <a:gd name="T10" fmla="*/ 0 w 238"/>
                <a:gd name="T11" fmla="*/ 172 h 240"/>
                <a:gd name="T12" fmla="*/ 1 w 238"/>
                <a:gd name="T13" fmla="*/ 168 h 240"/>
                <a:gd name="T14" fmla="*/ 44 w 238"/>
                <a:gd name="T15" fmla="*/ 107 h 240"/>
                <a:gd name="T16" fmla="*/ 18 w 238"/>
                <a:gd name="T17" fmla="*/ 38 h 240"/>
                <a:gd name="T18" fmla="*/ 19 w 238"/>
                <a:gd name="T19" fmla="*/ 29 h 240"/>
                <a:gd name="T20" fmla="*/ 25 w 238"/>
                <a:gd name="T21" fmla="*/ 26 h 240"/>
                <a:gd name="T22" fmla="*/ 28 w 238"/>
                <a:gd name="T23" fmla="*/ 27 h 240"/>
                <a:gd name="T24" fmla="*/ 99 w 238"/>
                <a:gd name="T25" fmla="*/ 48 h 240"/>
                <a:gd name="T26" fmla="*/ 157 w 238"/>
                <a:gd name="T27" fmla="*/ 2 h 240"/>
                <a:gd name="T28" fmla="*/ 162 w 238"/>
                <a:gd name="T29" fmla="*/ 0 h 240"/>
                <a:gd name="T30" fmla="*/ 166 w 238"/>
                <a:gd name="T31" fmla="*/ 1 h 240"/>
                <a:gd name="T32" fmla="*/ 170 w 238"/>
                <a:gd name="T33" fmla="*/ 8 h 240"/>
                <a:gd name="T34" fmla="*/ 172 w 238"/>
                <a:gd name="T35" fmla="*/ 82 h 240"/>
                <a:gd name="T36" fmla="*/ 234 w 238"/>
                <a:gd name="T37" fmla="*/ 123 h 240"/>
                <a:gd name="T38" fmla="*/ 237 w 238"/>
                <a:gd name="T39" fmla="*/ 131 h 240"/>
                <a:gd name="T40" fmla="*/ 232 w 238"/>
                <a:gd name="T41" fmla="*/ 138 h 240"/>
                <a:gd name="T42" fmla="*/ 162 w 238"/>
                <a:gd name="T43" fmla="*/ 163 h 240"/>
                <a:gd name="T44" fmla="*/ 142 w 238"/>
                <a:gd name="T45" fmla="*/ 234 h 240"/>
                <a:gd name="T46" fmla="*/ 136 w 238"/>
                <a:gd name="T47" fmla="*/ 240 h 240"/>
                <a:gd name="T48" fmla="*/ 134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134" y="240"/>
                  </a:moveTo>
                  <a:cubicBezTo>
                    <a:pt x="131" y="240"/>
                    <a:pt x="129" y="239"/>
                    <a:pt x="127" y="237"/>
                  </a:cubicBezTo>
                  <a:cubicBezTo>
                    <a:pt x="83" y="178"/>
                    <a:pt x="83" y="178"/>
                    <a:pt x="83" y="178"/>
                  </a:cubicBezTo>
                  <a:cubicBezTo>
                    <a:pt x="83" y="178"/>
                    <a:pt x="9" y="181"/>
                    <a:pt x="8" y="181"/>
                  </a:cubicBezTo>
                  <a:cubicBezTo>
                    <a:pt x="5" y="181"/>
                    <a:pt x="2" y="179"/>
                    <a:pt x="1" y="177"/>
                  </a:cubicBezTo>
                  <a:cubicBezTo>
                    <a:pt x="0" y="175"/>
                    <a:pt x="0" y="173"/>
                    <a:pt x="0" y="172"/>
                  </a:cubicBezTo>
                  <a:cubicBezTo>
                    <a:pt x="0" y="170"/>
                    <a:pt x="0" y="169"/>
                    <a:pt x="1" y="168"/>
                  </a:cubicBezTo>
                  <a:cubicBezTo>
                    <a:pt x="44" y="107"/>
                    <a:pt x="44" y="107"/>
                    <a:pt x="44" y="107"/>
                  </a:cubicBezTo>
                  <a:cubicBezTo>
                    <a:pt x="18" y="38"/>
                    <a:pt x="18" y="38"/>
                    <a:pt x="18" y="38"/>
                  </a:cubicBezTo>
                  <a:cubicBezTo>
                    <a:pt x="16" y="35"/>
                    <a:pt x="17" y="31"/>
                    <a:pt x="19" y="29"/>
                  </a:cubicBezTo>
                  <a:cubicBezTo>
                    <a:pt x="21" y="27"/>
                    <a:pt x="23" y="26"/>
                    <a:pt x="25" y="26"/>
                  </a:cubicBezTo>
                  <a:cubicBezTo>
                    <a:pt x="26" y="26"/>
                    <a:pt x="27" y="26"/>
                    <a:pt x="28" y="27"/>
                  </a:cubicBezTo>
                  <a:cubicBezTo>
                    <a:pt x="99" y="48"/>
                    <a:pt x="99" y="48"/>
                    <a:pt x="99" y="48"/>
                  </a:cubicBezTo>
                  <a:cubicBezTo>
                    <a:pt x="157" y="2"/>
                    <a:pt x="157" y="2"/>
                    <a:pt x="157" y="2"/>
                  </a:cubicBezTo>
                  <a:cubicBezTo>
                    <a:pt x="158" y="1"/>
                    <a:pt x="160" y="0"/>
                    <a:pt x="162" y="0"/>
                  </a:cubicBezTo>
                  <a:cubicBezTo>
                    <a:pt x="163" y="0"/>
                    <a:pt x="164" y="0"/>
                    <a:pt x="166" y="1"/>
                  </a:cubicBezTo>
                  <a:cubicBezTo>
                    <a:pt x="168" y="2"/>
                    <a:pt x="170" y="5"/>
                    <a:pt x="170" y="8"/>
                  </a:cubicBezTo>
                  <a:cubicBezTo>
                    <a:pt x="172" y="82"/>
                    <a:pt x="172" y="82"/>
                    <a:pt x="172" y="82"/>
                  </a:cubicBezTo>
                  <a:cubicBezTo>
                    <a:pt x="234" y="123"/>
                    <a:pt x="234" y="123"/>
                    <a:pt x="234" y="123"/>
                  </a:cubicBezTo>
                  <a:cubicBezTo>
                    <a:pt x="236" y="125"/>
                    <a:pt x="238" y="128"/>
                    <a:pt x="237" y="131"/>
                  </a:cubicBezTo>
                  <a:cubicBezTo>
                    <a:pt x="237" y="135"/>
                    <a:pt x="235" y="137"/>
                    <a:pt x="232" y="138"/>
                  </a:cubicBezTo>
                  <a:cubicBezTo>
                    <a:pt x="162" y="163"/>
                    <a:pt x="162" y="163"/>
                    <a:pt x="162" y="163"/>
                  </a:cubicBezTo>
                  <a:cubicBezTo>
                    <a:pt x="142" y="234"/>
                    <a:pt x="142" y="234"/>
                    <a:pt x="142" y="234"/>
                  </a:cubicBezTo>
                  <a:cubicBezTo>
                    <a:pt x="141" y="237"/>
                    <a:pt x="139" y="239"/>
                    <a:pt x="136" y="240"/>
                  </a:cubicBezTo>
                  <a:cubicBezTo>
                    <a:pt x="135" y="240"/>
                    <a:pt x="135" y="240"/>
                    <a:pt x="134" y="240"/>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0" name="star outline"/>
            <p:cNvSpPr>
              <a:spLocks noEditPoints="1"/>
            </p:cNvSpPr>
            <p:nvPr/>
          </p:nvSpPr>
          <p:spPr bwMode="auto">
            <a:xfrm>
              <a:off x="2336800" y="153988"/>
              <a:ext cx="793750" cy="796925"/>
            </a:xfrm>
            <a:custGeom>
              <a:avLst/>
              <a:gdLst>
                <a:gd name="T0" fmla="*/ 169 w 251"/>
                <a:gd name="T1" fmla="*/ 12 h 252"/>
                <a:gd name="T2" fmla="*/ 170 w 251"/>
                <a:gd name="T3" fmla="*/ 12 h 252"/>
                <a:gd name="T4" fmla="*/ 171 w 251"/>
                <a:gd name="T5" fmla="*/ 14 h 252"/>
                <a:gd name="T6" fmla="*/ 173 w 251"/>
                <a:gd name="T7" fmla="*/ 92 h 252"/>
                <a:gd name="T8" fmla="*/ 237 w 251"/>
                <a:gd name="T9" fmla="*/ 134 h 252"/>
                <a:gd name="T10" fmla="*/ 239 w 251"/>
                <a:gd name="T11" fmla="*/ 137 h 252"/>
                <a:gd name="T12" fmla="*/ 237 w 251"/>
                <a:gd name="T13" fmla="*/ 139 h 252"/>
                <a:gd name="T14" fmla="*/ 164 w 251"/>
                <a:gd name="T15" fmla="*/ 164 h 252"/>
                <a:gd name="T16" fmla="*/ 143 w 251"/>
                <a:gd name="T17" fmla="*/ 238 h 252"/>
                <a:gd name="T18" fmla="*/ 141 w 251"/>
                <a:gd name="T19" fmla="*/ 240 h 252"/>
                <a:gd name="T20" fmla="*/ 141 w 251"/>
                <a:gd name="T21" fmla="*/ 240 h 252"/>
                <a:gd name="T22" fmla="*/ 139 w 251"/>
                <a:gd name="T23" fmla="*/ 239 h 252"/>
                <a:gd name="T24" fmla="*/ 92 w 251"/>
                <a:gd name="T25" fmla="*/ 178 h 252"/>
                <a:gd name="T26" fmla="*/ 15 w 251"/>
                <a:gd name="T27" fmla="*/ 181 h 252"/>
                <a:gd name="T28" fmla="*/ 15 w 251"/>
                <a:gd name="T29" fmla="*/ 181 h 252"/>
                <a:gd name="T30" fmla="*/ 13 w 251"/>
                <a:gd name="T31" fmla="*/ 180 h 252"/>
                <a:gd name="T32" fmla="*/ 13 w 251"/>
                <a:gd name="T33" fmla="*/ 178 h 252"/>
                <a:gd name="T34" fmla="*/ 13 w 251"/>
                <a:gd name="T35" fmla="*/ 177 h 252"/>
                <a:gd name="T36" fmla="*/ 57 w 251"/>
                <a:gd name="T37" fmla="*/ 114 h 252"/>
                <a:gd name="T38" fmla="*/ 30 w 251"/>
                <a:gd name="T39" fmla="*/ 42 h 252"/>
                <a:gd name="T40" fmla="*/ 31 w 251"/>
                <a:gd name="T41" fmla="*/ 39 h 252"/>
                <a:gd name="T42" fmla="*/ 32 w 251"/>
                <a:gd name="T43" fmla="*/ 38 h 252"/>
                <a:gd name="T44" fmla="*/ 33 w 251"/>
                <a:gd name="T45" fmla="*/ 38 h 252"/>
                <a:gd name="T46" fmla="*/ 107 w 251"/>
                <a:gd name="T47" fmla="*/ 61 h 252"/>
                <a:gd name="T48" fmla="*/ 167 w 251"/>
                <a:gd name="T49" fmla="*/ 13 h 252"/>
                <a:gd name="T50" fmla="*/ 169 w 251"/>
                <a:gd name="T51" fmla="*/ 12 h 252"/>
                <a:gd name="T52" fmla="*/ 169 w 251"/>
                <a:gd name="T53" fmla="*/ 0 h 252"/>
                <a:gd name="T54" fmla="*/ 169 w 251"/>
                <a:gd name="T55" fmla="*/ 0 h 252"/>
                <a:gd name="T56" fmla="*/ 169 w 251"/>
                <a:gd name="T57" fmla="*/ 0 h 252"/>
                <a:gd name="T58" fmla="*/ 160 w 251"/>
                <a:gd name="T59" fmla="*/ 3 h 252"/>
                <a:gd name="T60" fmla="*/ 105 w 251"/>
                <a:gd name="T61" fmla="*/ 48 h 252"/>
                <a:gd name="T62" fmla="*/ 37 w 251"/>
                <a:gd name="T63" fmla="*/ 27 h 252"/>
                <a:gd name="T64" fmla="*/ 32 w 251"/>
                <a:gd name="T65" fmla="*/ 26 h 252"/>
                <a:gd name="T66" fmla="*/ 22 w 251"/>
                <a:gd name="T67" fmla="*/ 31 h 252"/>
                <a:gd name="T68" fmla="*/ 19 w 251"/>
                <a:gd name="T69" fmla="*/ 46 h 252"/>
                <a:gd name="T70" fmla="*/ 44 w 251"/>
                <a:gd name="T71" fmla="*/ 112 h 252"/>
                <a:gd name="T72" fmla="*/ 3 w 251"/>
                <a:gd name="T73" fmla="*/ 170 h 252"/>
                <a:gd name="T74" fmla="*/ 1 w 251"/>
                <a:gd name="T75" fmla="*/ 177 h 252"/>
                <a:gd name="T76" fmla="*/ 3 w 251"/>
                <a:gd name="T77" fmla="*/ 186 h 252"/>
                <a:gd name="T78" fmla="*/ 15 w 251"/>
                <a:gd name="T79" fmla="*/ 193 h 252"/>
                <a:gd name="T80" fmla="*/ 16 w 251"/>
                <a:gd name="T81" fmla="*/ 193 h 252"/>
                <a:gd name="T82" fmla="*/ 87 w 251"/>
                <a:gd name="T83" fmla="*/ 190 h 252"/>
                <a:gd name="T84" fmla="*/ 130 w 251"/>
                <a:gd name="T85" fmla="*/ 246 h 252"/>
                <a:gd name="T86" fmla="*/ 141 w 251"/>
                <a:gd name="T87" fmla="*/ 252 h 252"/>
                <a:gd name="T88" fmla="*/ 144 w 251"/>
                <a:gd name="T89" fmla="*/ 252 h 252"/>
                <a:gd name="T90" fmla="*/ 155 w 251"/>
                <a:gd name="T91" fmla="*/ 242 h 252"/>
                <a:gd name="T92" fmla="*/ 174 w 251"/>
                <a:gd name="T93" fmla="*/ 173 h 252"/>
                <a:gd name="T94" fmla="*/ 241 w 251"/>
                <a:gd name="T95" fmla="*/ 150 h 252"/>
                <a:gd name="T96" fmla="*/ 250 w 251"/>
                <a:gd name="T97" fmla="*/ 138 h 252"/>
                <a:gd name="T98" fmla="*/ 244 w 251"/>
                <a:gd name="T99" fmla="*/ 124 h 252"/>
                <a:gd name="T100" fmla="*/ 185 w 251"/>
                <a:gd name="T101" fmla="*/ 85 h 252"/>
                <a:gd name="T102" fmla="*/ 183 w 251"/>
                <a:gd name="T103" fmla="*/ 14 h 252"/>
                <a:gd name="T104" fmla="*/ 175 w 251"/>
                <a:gd name="T105" fmla="*/ 1 h 252"/>
                <a:gd name="T106" fmla="*/ 169 w 251"/>
                <a:gd name="T107" fmla="*/ 0 h 252"/>
                <a:gd name="T108" fmla="*/ 169 w 251"/>
                <a:gd name="T10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252">
                  <a:moveTo>
                    <a:pt x="169" y="12"/>
                  </a:moveTo>
                  <a:cubicBezTo>
                    <a:pt x="169" y="12"/>
                    <a:pt x="170" y="12"/>
                    <a:pt x="170" y="12"/>
                  </a:cubicBezTo>
                  <a:cubicBezTo>
                    <a:pt x="171" y="13"/>
                    <a:pt x="171" y="14"/>
                    <a:pt x="171" y="14"/>
                  </a:cubicBezTo>
                  <a:cubicBezTo>
                    <a:pt x="173" y="92"/>
                    <a:pt x="173" y="92"/>
                    <a:pt x="173" y="92"/>
                  </a:cubicBezTo>
                  <a:cubicBezTo>
                    <a:pt x="237" y="134"/>
                    <a:pt x="237" y="134"/>
                    <a:pt x="237" y="134"/>
                  </a:cubicBezTo>
                  <a:cubicBezTo>
                    <a:pt x="238" y="135"/>
                    <a:pt x="239" y="136"/>
                    <a:pt x="239" y="137"/>
                  </a:cubicBezTo>
                  <a:cubicBezTo>
                    <a:pt x="238" y="138"/>
                    <a:pt x="238" y="138"/>
                    <a:pt x="237" y="139"/>
                  </a:cubicBezTo>
                  <a:cubicBezTo>
                    <a:pt x="164" y="164"/>
                    <a:pt x="164" y="164"/>
                    <a:pt x="164" y="164"/>
                  </a:cubicBezTo>
                  <a:cubicBezTo>
                    <a:pt x="143" y="238"/>
                    <a:pt x="143" y="238"/>
                    <a:pt x="143" y="238"/>
                  </a:cubicBezTo>
                  <a:cubicBezTo>
                    <a:pt x="143" y="239"/>
                    <a:pt x="142" y="240"/>
                    <a:pt x="141" y="240"/>
                  </a:cubicBezTo>
                  <a:cubicBezTo>
                    <a:pt x="141" y="240"/>
                    <a:pt x="141" y="240"/>
                    <a:pt x="141" y="240"/>
                  </a:cubicBezTo>
                  <a:cubicBezTo>
                    <a:pt x="140" y="240"/>
                    <a:pt x="140" y="240"/>
                    <a:pt x="139" y="239"/>
                  </a:cubicBezTo>
                  <a:cubicBezTo>
                    <a:pt x="92" y="178"/>
                    <a:pt x="92" y="178"/>
                    <a:pt x="92" y="178"/>
                  </a:cubicBezTo>
                  <a:cubicBezTo>
                    <a:pt x="15" y="181"/>
                    <a:pt x="15" y="181"/>
                    <a:pt x="15" y="181"/>
                  </a:cubicBezTo>
                  <a:cubicBezTo>
                    <a:pt x="15" y="181"/>
                    <a:pt x="15" y="181"/>
                    <a:pt x="15" y="181"/>
                  </a:cubicBezTo>
                  <a:cubicBezTo>
                    <a:pt x="14" y="181"/>
                    <a:pt x="13" y="181"/>
                    <a:pt x="13" y="180"/>
                  </a:cubicBezTo>
                  <a:cubicBezTo>
                    <a:pt x="13" y="179"/>
                    <a:pt x="13" y="179"/>
                    <a:pt x="13" y="178"/>
                  </a:cubicBezTo>
                  <a:cubicBezTo>
                    <a:pt x="13" y="178"/>
                    <a:pt x="13" y="178"/>
                    <a:pt x="13" y="177"/>
                  </a:cubicBezTo>
                  <a:cubicBezTo>
                    <a:pt x="57" y="114"/>
                    <a:pt x="57" y="114"/>
                    <a:pt x="57" y="114"/>
                  </a:cubicBezTo>
                  <a:cubicBezTo>
                    <a:pt x="30" y="42"/>
                    <a:pt x="30" y="42"/>
                    <a:pt x="30" y="42"/>
                  </a:cubicBezTo>
                  <a:cubicBezTo>
                    <a:pt x="30" y="41"/>
                    <a:pt x="30" y="40"/>
                    <a:pt x="31" y="39"/>
                  </a:cubicBezTo>
                  <a:cubicBezTo>
                    <a:pt x="31" y="39"/>
                    <a:pt x="32" y="38"/>
                    <a:pt x="32" y="38"/>
                  </a:cubicBezTo>
                  <a:cubicBezTo>
                    <a:pt x="33" y="38"/>
                    <a:pt x="33" y="38"/>
                    <a:pt x="33" y="38"/>
                  </a:cubicBezTo>
                  <a:cubicBezTo>
                    <a:pt x="107" y="61"/>
                    <a:pt x="107" y="61"/>
                    <a:pt x="107" y="61"/>
                  </a:cubicBezTo>
                  <a:cubicBezTo>
                    <a:pt x="167" y="13"/>
                    <a:pt x="167" y="13"/>
                    <a:pt x="167" y="13"/>
                  </a:cubicBezTo>
                  <a:cubicBezTo>
                    <a:pt x="168" y="12"/>
                    <a:pt x="168" y="12"/>
                    <a:pt x="169" y="12"/>
                  </a:cubicBezTo>
                  <a:moveTo>
                    <a:pt x="169" y="0"/>
                  </a:moveTo>
                  <a:cubicBezTo>
                    <a:pt x="169" y="0"/>
                    <a:pt x="169" y="0"/>
                    <a:pt x="169" y="0"/>
                  </a:cubicBezTo>
                  <a:cubicBezTo>
                    <a:pt x="169" y="0"/>
                    <a:pt x="169" y="0"/>
                    <a:pt x="169" y="0"/>
                  </a:cubicBezTo>
                  <a:cubicBezTo>
                    <a:pt x="166" y="0"/>
                    <a:pt x="162" y="1"/>
                    <a:pt x="160" y="3"/>
                  </a:cubicBezTo>
                  <a:cubicBezTo>
                    <a:pt x="105" y="48"/>
                    <a:pt x="105" y="48"/>
                    <a:pt x="105" y="48"/>
                  </a:cubicBezTo>
                  <a:cubicBezTo>
                    <a:pt x="37" y="27"/>
                    <a:pt x="37" y="27"/>
                    <a:pt x="37" y="27"/>
                  </a:cubicBezTo>
                  <a:cubicBezTo>
                    <a:pt x="35" y="27"/>
                    <a:pt x="34" y="26"/>
                    <a:pt x="32" y="26"/>
                  </a:cubicBezTo>
                  <a:cubicBezTo>
                    <a:pt x="28" y="26"/>
                    <a:pt x="25" y="28"/>
                    <a:pt x="22" y="31"/>
                  </a:cubicBezTo>
                  <a:cubicBezTo>
                    <a:pt x="18" y="35"/>
                    <a:pt x="17" y="41"/>
                    <a:pt x="19" y="46"/>
                  </a:cubicBezTo>
                  <a:cubicBezTo>
                    <a:pt x="44" y="112"/>
                    <a:pt x="44" y="112"/>
                    <a:pt x="44" y="112"/>
                  </a:cubicBezTo>
                  <a:cubicBezTo>
                    <a:pt x="3" y="170"/>
                    <a:pt x="3" y="170"/>
                    <a:pt x="3" y="170"/>
                  </a:cubicBezTo>
                  <a:cubicBezTo>
                    <a:pt x="2" y="172"/>
                    <a:pt x="1" y="175"/>
                    <a:pt x="1" y="177"/>
                  </a:cubicBezTo>
                  <a:cubicBezTo>
                    <a:pt x="0" y="180"/>
                    <a:pt x="1" y="183"/>
                    <a:pt x="3" y="186"/>
                  </a:cubicBezTo>
                  <a:cubicBezTo>
                    <a:pt x="5" y="190"/>
                    <a:pt x="10" y="193"/>
                    <a:pt x="15" y="193"/>
                  </a:cubicBezTo>
                  <a:cubicBezTo>
                    <a:pt x="15" y="193"/>
                    <a:pt x="16" y="193"/>
                    <a:pt x="16" y="193"/>
                  </a:cubicBezTo>
                  <a:cubicBezTo>
                    <a:pt x="87" y="190"/>
                    <a:pt x="87" y="190"/>
                    <a:pt x="87" y="190"/>
                  </a:cubicBezTo>
                  <a:cubicBezTo>
                    <a:pt x="130" y="246"/>
                    <a:pt x="130" y="246"/>
                    <a:pt x="130" y="246"/>
                  </a:cubicBezTo>
                  <a:cubicBezTo>
                    <a:pt x="132" y="250"/>
                    <a:pt x="137" y="252"/>
                    <a:pt x="141" y="252"/>
                  </a:cubicBezTo>
                  <a:cubicBezTo>
                    <a:pt x="142" y="252"/>
                    <a:pt x="143" y="252"/>
                    <a:pt x="144" y="252"/>
                  </a:cubicBezTo>
                  <a:cubicBezTo>
                    <a:pt x="149" y="251"/>
                    <a:pt x="154" y="247"/>
                    <a:pt x="155" y="242"/>
                  </a:cubicBezTo>
                  <a:cubicBezTo>
                    <a:pt x="174" y="173"/>
                    <a:pt x="174" y="173"/>
                    <a:pt x="174" y="173"/>
                  </a:cubicBezTo>
                  <a:cubicBezTo>
                    <a:pt x="241" y="150"/>
                    <a:pt x="241" y="150"/>
                    <a:pt x="241" y="150"/>
                  </a:cubicBezTo>
                  <a:cubicBezTo>
                    <a:pt x="246" y="148"/>
                    <a:pt x="250" y="144"/>
                    <a:pt x="250" y="138"/>
                  </a:cubicBezTo>
                  <a:cubicBezTo>
                    <a:pt x="251" y="133"/>
                    <a:pt x="249" y="127"/>
                    <a:pt x="244" y="124"/>
                  </a:cubicBezTo>
                  <a:cubicBezTo>
                    <a:pt x="185" y="85"/>
                    <a:pt x="185" y="85"/>
                    <a:pt x="185" y="85"/>
                  </a:cubicBezTo>
                  <a:cubicBezTo>
                    <a:pt x="183" y="14"/>
                    <a:pt x="183" y="14"/>
                    <a:pt x="183" y="14"/>
                  </a:cubicBezTo>
                  <a:cubicBezTo>
                    <a:pt x="183" y="9"/>
                    <a:pt x="180" y="4"/>
                    <a:pt x="175" y="1"/>
                  </a:cubicBezTo>
                  <a:cubicBezTo>
                    <a:pt x="173" y="1"/>
                    <a:pt x="171" y="0"/>
                    <a:pt x="169" y="0"/>
                  </a:cubicBezTo>
                  <a:cubicBezTo>
                    <a:pt x="169" y="0"/>
                    <a:pt x="169" y="0"/>
                    <a:pt x="1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0" name="yellow star"/>
          <p:cNvGrpSpPr/>
          <p:nvPr/>
        </p:nvGrpSpPr>
        <p:grpSpPr>
          <a:xfrm>
            <a:off x="4543426" y="55563"/>
            <a:ext cx="955675" cy="952500"/>
            <a:chOff x="3019425" y="55563"/>
            <a:chExt cx="955675" cy="952500"/>
          </a:xfrm>
        </p:grpSpPr>
        <p:sp>
          <p:nvSpPr>
            <p:cNvPr id="191" name="yellow star"/>
            <p:cNvSpPr>
              <a:spLocks/>
            </p:cNvSpPr>
            <p:nvPr/>
          </p:nvSpPr>
          <p:spPr bwMode="auto">
            <a:xfrm>
              <a:off x="3041650" y="74613"/>
              <a:ext cx="914400" cy="914400"/>
            </a:xfrm>
            <a:custGeom>
              <a:avLst/>
              <a:gdLst>
                <a:gd name="T0" fmla="*/ 201 w 289"/>
                <a:gd name="T1" fmla="*/ 289 h 289"/>
                <a:gd name="T2" fmla="*/ 195 w 289"/>
                <a:gd name="T3" fmla="*/ 287 h 289"/>
                <a:gd name="T4" fmla="*/ 123 w 289"/>
                <a:gd name="T5" fmla="*/ 232 h 289"/>
                <a:gd name="T6" fmla="*/ 37 w 289"/>
                <a:gd name="T7" fmla="*/ 261 h 289"/>
                <a:gd name="T8" fmla="*/ 34 w 289"/>
                <a:gd name="T9" fmla="*/ 261 h 289"/>
                <a:gd name="T10" fmla="*/ 28 w 289"/>
                <a:gd name="T11" fmla="*/ 258 h 289"/>
                <a:gd name="T12" fmla="*/ 26 w 289"/>
                <a:gd name="T13" fmla="*/ 249 h 289"/>
                <a:gd name="T14" fmla="*/ 56 w 289"/>
                <a:gd name="T15" fmla="*/ 163 h 289"/>
                <a:gd name="T16" fmla="*/ 2 w 289"/>
                <a:gd name="T17" fmla="*/ 90 h 289"/>
                <a:gd name="T18" fmla="*/ 1 w 289"/>
                <a:gd name="T19" fmla="*/ 80 h 289"/>
                <a:gd name="T20" fmla="*/ 9 w 289"/>
                <a:gd name="T21" fmla="*/ 76 h 289"/>
                <a:gd name="T22" fmla="*/ 100 w 289"/>
                <a:gd name="T23" fmla="*/ 78 h 289"/>
                <a:gd name="T24" fmla="*/ 154 w 289"/>
                <a:gd name="T25" fmla="*/ 4 h 289"/>
                <a:gd name="T26" fmla="*/ 161 w 289"/>
                <a:gd name="T27" fmla="*/ 0 h 289"/>
                <a:gd name="T28" fmla="*/ 162 w 289"/>
                <a:gd name="T29" fmla="*/ 0 h 289"/>
                <a:gd name="T30" fmla="*/ 167 w 289"/>
                <a:gd name="T31" fmla="*/ 3 h 289"/>
                <a:gd name="T32" fmla="*/ 169 w 289"/>
                <a:gd name="T33" fmla="*/ 7 h 289"/>
                <a:gd name="T34" fmla="*/ 195 w 289"/>
                <a:gd name="T35" fmla="*/ 94 h 289"/>
                <a:gd name="T36" fmla="*/ 282 w 289"/>
                <a:gd name="T37" fmla="*/ 122 h 289"/>
                <a:gd name="T38" fmla="*/ 288 w 289"/>
                <a:gd name="T39" fmla="*/ 129 h 289"/>
                <a:gd name="T40" fmla="*/ 284 w 289"/>
                <a:gd name="T41" fmla="*/ 138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2"/>
                    <a:pt x="123" y="232"/>
                    <a:pt x="123" y="232"/>
                  </a:cubicBezTo>
                  <a:cubicBezTo>
                    <a:pt x="37" y="261"/>
                    <a:pt x="37" y="261"/>
                    <a:pt x="37" y="261"/>
                  </a:cubicBezTo>
                  <a:cubicBezTo>
                    <a:pt x="36" y="261"/>
                    <a:pt x="35" y="261"/>
                    <a:pt x="34" y="261"/>
                  </a:cubicBezTo>
                  <a:cubicBezTo>
                    <a:pt x="32" y="261"/>
                    <a:pt x="29" y="260"/>
                    <a:pt x="28" y="258"/>
                  </a:cubicBezTo>
                  <a:cubicBezTo>
                    <a:pt x="25" y="256"/>
                    <a:pt x="24" y="252"/>
                    <a:pt x="26" y="249"/>
                  </a:cubicBezTo>
                  <a:cubicBezTo>
                    <a:pt x="56" y="163"/>
                    <a:pt x="56" y="163"/>
                    <a:pt x="56" y="163"/>
                  </a:cubicBezTo>
                  <a:cubicBezTo>
                    <a:pt x="2" y="90"/>
                    <a:pt x="2" y="90"/>
                    <a:pt x="2" y="90"/>
                  </a:cubicBezTo>
                  <a:cubicBezTo>
                    <a:pt x="0" y="87"/>
                    <a:pt x="0" y="83"/>
                    <a:pt x="1" y="80"/>
                  </a:cubicBezTo>
                  <a:cubicBezTo>
                    <a:pt x="3" y="77"/>
                    <a:pt x="6" y="76"/>
                    <a:pt x="9" y="76"/>
                  </a:cubicBezTo>
                  <a:cubicBezTo>
                    <a:pt x="100" y="78"/>
                    <a:pt x="100" y="78"/>
                    <a:pt x="100" y="78"/>
                  </a:cubicBezTo>
                  <a:cubicBezTo>
                    <a:pt x="154" y="4"/>
                    <a:pt x="154" y="4"/>
                    <a:pt x="154" y="4"/>
                  </a:cubicBezTo>
                  <a:cubicBezTo>
                    <a:pt x="155" y="2"/>
                    <a:pt x="158" y="0"/>
                    <a:pt x="161" y="0"/>
                  </a:cubicBezTo>
                  <a:cubicBezTo>
                    <a:pt x="161" y="0"/>
                    <a:pt x="162" y="0"/>
                    <a:pt x="162" y="0"/>
                  </a:cubicBezTo>
                  <a:cubicBezTo>
                    <a:pt x="164" y="1"/>
                    <a:pt x="166" y="2"/>
                    <a:pt x="167" y="3"/>
                  </a:cubicBezTo>
                  <a:cubicBezTo>
                    <a:pt x="168" y="4"/>
                    <a:pt x="169" y="5"/>
                    <a:pt x="169" y="7"/>
                  </a:cubicBezTo>
                  <a:cubicBezTo>
                    <a:pt x="195" y="94"/>
                    <a:pt x="195" y="94"/>
                    <a:pt x="195" y="94"/>
                  </a:cubicBezTo>
                  <a:cubicBezTo>
                    <a:pt x="282" y="122"/>
                    <a:pt x="282" y="122"/>
                    <a:pt x="282" y="122"/>
                  </a:cubicBezTo>
                  <a:cubicBezTo>
                    <a:pt x="285" y="123"/>
                    <a:pt x="288" y="125"/>
                    <a:pt x="288" y="129"/>
                  </a:cubicBezTo>
                  <a:cubicBezTo>
                    <a:pt x="289" y="132"/>
                    <a:pt x="287" y="136"/>
                    <a:pt x="284" y="138"/>
                  </a:cubicBezTo>
                  <a:cubicBezTo>
                    <a:pt x="210" y="189"/>
                    <a:pt x="210" y="189"/>
                    <a:pt x="210" y="189"/>
                  </a:cubicBezTo>
                  <a:cubicBezTo>
                    <a:pt x="210" y="280"/>
                    <a:pt x="210" y="280"/>
                    <a:pt x="210" y="280"/>
                  </a:cubicBezTo>
                  <a:cubicBezTo>
                    <a:pt x="210" y="284"/>
                    <a:pt x="208" y="287"/>
                    <a:pt x="205" y="288"/>
                  </a:cubicBezTo>
                  <a:cubicBezTo>
                    <a:pt x="204" y="289"/>
                    <a:pt x="202" y="289"/>
                    <a:pt x="201"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2" name="star outline"/>
            <p:cNvSpPr>
              <a:spLocks noEditPoints="1"/>
            </p:cNvSpPr>
            <p:nvPr/>
          </p:nvSpPr>
          <p:spPr bwMode="auto">
            <a:xfrm>
              <a:off x="3019425" y="55563"/>
              <a:ext cx="955675" cy="952500"/>
            </a:xfrm>
            <a:custGeom>
              <a:avLst/>
              <a:gdLst>
                <a:gd name="T0" fmla="*/ 168 w 302"/>
                <a:gd name="T1" fmla="*/ 12 h 301"/>
                <a:gd name="T2" fmla="*/ 168 w 302"/>
                <a:gd name="T3" fmla="*/ 12 h 301"/>
                <a:gd name="T4" fmla="*/ 170 w 302"/>
                <a:gd name="T5" fmla="*/ 13 h 301"/>
                <a:gd name="T6" fmla="*/ 171 w 302"/>
                <a:gd name="T7" fmla="*/ 14 h 301"/>
                <a:gd name="T8" fmla="*/ 198 w 302"/>
                <a:gd name="T9" fmla="*/ 105 h 301"/>
                <a:gd name="T10" fmla="*/ 287 w 302"/>
                <a:gd name="T11" fmla="*/ 133 h 301"/>
                <a:gd name="T12" fmla="*/ 289 w 302"/>
                <a:gd name="T13" fmla="*/ 136 h 301"/>
                <a:gd name="T14" fmla="*/ 288 w 302"/>
                <a:gd name="T15" fmla="*/ 139 h 301"/>
                <a:gd name="T16" fmla="*/ 211 w 302"/>
                <a:gd name="T17" fmla="*/ 192 h 301"/>
                <a:gd name="T18" fmla="*/ 211 w 302"/>
                <a:gd name="T19" fmla="*/ 286 h 301"/>
                <a:gd name="T20" fmla="*/ 209 w 302"/>
                <a:gd name="T21" fmla="*/ 289 h 301"/>
                <a:gd name="T22" fmla="*/ 208 w 302"/>
                <a:gd name="T23" fmla="*/ 289 h 301"/>
                <a:gd name="T24" fmla="*/ 206 w 302"/>
                <a:gd name="T25" fmla="*/ 289 h 301"/>
                <a:gd name="T26" fmla="*/ 131 w 302"/>
                <a:gd name="T27" fmla="*/ 232 h 301"/>
                <a:gd name="T28" fmla="*/ 42 w 302"/>
                <a:gd name="T29" fmla="*/ 261 h 301"/>
                <a:gd name="T30" fmla="*/ 41 w 302"/>
                <a:gd name="T31" fmla="*/ 261 h 301"/>
                <a:gd name="T32" fmla="*/ 39 w 302"/>
                <a:gd name="T33" fmla="*/ 260 h 301"/>
                <a:gd name="T34" fmla="*/ 38 w 302"/>
                <a:gd name="T35" fmla="*/ 257 h 301"/>
                <a:gd name="T36" fmla="*/ 69 w 302"/>
                <a:gd name="T37" fmla="*/ 168 h 301"/>
                <a:gd name="T38" fmla="*/ 14 w 302"/>
                <a:gd name="T39" fmla="*/ 92 h 301"/>
                <a:gd name="T40" fmla="*/ 14 w 302"/>
                <a:gd name="T41" fmla="*/ 89 h 301"/>
                <a:gd name="T42" fmla="*/ 16 w 302"/>
                <a:gd name="T43" fmla="*/ 88 h 301"/>
                <a:gd name="T44" fmla="*/ 16 w 302"/>
                <a:gd name="T45" fmla="*/ 88 h 301"/>
                <a:gd name="T46" fmla="*/ 110 w 302"/>
                <a:gd name="T47" fmla="*/ 90 h 301"/>
                <a:gd name="T48" fmla="*/ 165 w 302"/>
                <a:gd name="T49" fmla="*/ 14 h 301"/>
                <a:gd name="T50" fmla="*/ 168 w 302"/>
                <a:gd name="T51" fmla="*/ 12 h 301"/>
                <a:gd name="T52" fmla="*/ 168 w 302"/>
                <a:gd name="T53" fmla="*/ 0 h 301"/>
                <a:gd name="T54" fmla="*/ 156 w 302"/>
                <a:gd name="T55" fmla="*/ 7 h 301"/>
                <a:gd name="T56" fmla="*/ 104 w 302"/>
                <a:gd name="T57" fmla="*/ 78 h 301"/>
                <a:gd name="T58" fmla="*/ 17 w 302"/>
                <a:gd name="T59" fmla="*/ 76 h 301"/>
                <a:gd name="T60" fmla="*/ 16 w 302"/>
                <a:gd name="T61" fmla="*/ 76 h 301"/>
                <a:gd name="T62" fmla="*/ 3 w 302"/>
                <a:gd name="T63" fmla="*/ 84 h 301"/>
                <a:gd name="T64" fmla="*/ 4 w 302"/>
                <a:gd name="T65" fmla="*/ 99 h 301"/>
                <a:gd name="T66" fmla="*/ 56 w 302"/>
                <a:gd name="T67" fmla="*/ 170 h 301"/>
                <a:gd name="T68" fmla="*/ 27 w 302"/>
                <a:gd name="T69" fmla="*/ 253 h 301"/>
                <a:gd name="T70" fmla="*/ 30 w 302"/>
                <a:gd name="T71" fmla="*/ 268 h 301"/>
                <a:gd name="T72" fmla="*/ 41 w 302"/>
                <a:gd name="T73" fmla="*/ 273 h 301"/>
                <a:gd name="T74" fmla="*/ 46 w 302"/>
                <a:gd name="T75" fmla="*/ 272 h 301"/>
                <a:gd name="T76" fmla="*/ 129 w 302"/>
                <a:gd name="T77" fmla="*/ 245 h 301"/>
                <a:gd name="T78" fmla="*/ 199 w 302"/>
                <a:gd name="T79" fmla="*/ 298 h 301"/>
                <a:gd name="T80" fmla="*/ 208 w 302"/>
                <a:gd name="T81" fmla="*/ 301 h 301"/>
                <a:gd name="T82" fmla="*/ 215 w 302"/>
                <a:gd name="T83" fmla="*/ 300 h 301"/>
                <a:gd name="T84" fmla="*/ 223 w 302"/>
                <a:gd name="T85" fmla="*/ 286 h 301"/>
                <a:gd name="T86" fmla="*/ 223 w 302"/>
                <a:gd name="T87" fmla="*/ 198 h 301"/>
                <a:gd name="T88" fmla="*/ 295 w 302"/>
                <a:gd name="T89" fmla="*/ 148 h 301"/>
                <a:gd name="T90" fmla="*/ 301 w 302"/>
                <a:gd name="T91" fmla="*/ 134 h 301"/>
                <a:gd name="T92" fmla="*/ 291 w 302"/>
                <a:gd name="T93" fmla="*/ 122 h 301"/>
                <a:gd name="T94" fmla="*/ 207 w 302"/>
                <a:gd name="T95" fmla="*/ 95 h 301"/>
                <a:gd name="T96" fmla="*/ 182 w 302"/>
                <a:gd name="T97" fmla="*/ 11 h 301"/>
                <a:gd name="T98" fmla="*/ 178 w 302"/>
                <a:gd name="T99" fmla="*/ 5 h 301"/>
                <a:gd name="T100" fmla="*/ 170 w 302"/>
                <a:gd name="T101" fmla="*/ 1 h 301"/>
                <a:gd name="T102" fmla="*/ 168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168" y="12"/>
                  </a:moveTo>
                  <a:cubicBezTo>
                    <a:pt x="168" y="12"/>
                    <a:pt x="168" y="12"/>
                    <a:pt x="168" y="12"/>
                  </a:cubicBezTo>
                  <a:cubicBezTo>
                    <a:pt x="169" y="12"/>
                    <a:pt x="169" y="13"/>
                    <a:pt x="170" y="13"/>
                  </a:cubicBezTo>
                  <a:cubicBezTo>
                    <a:pt x="170" y="14"/>
                    <a:pt x="170" y="14"/>
                    <a:pt x="171" y="14"/>
                  </a:cubicBezTo>
                  <a:cubicBezTo>
                    <a:pt x="198" y="105"/>
                    <a:pt x="198" y="105"/>
                    <a:pt x="198" y="105"/>
                  </a:cubicBezTo>
                  <a:cubicBezTo>
                    <a:pt x="287" y="133"/>
                    <a:pt x="287" y="133"/>
                    <a:pt x="287" y="133"/>
                  </a:cubicBezTo>
                  <a:cubicBezTo>
                    <a:pt x="288" y="134"/>
                    <a:pt x="289" y="135"/>
                    <a:pt x="289" y="136"/>
                  </a:cubicBezTo>
                  <a:cubicBezTo>
                    <a:pt x="289" y="137"/>
                    <a:pt x="289" y="138"/>
                    <a:pt x="288" y="139"/>
                  </a:cubicBezTo>
                  <a:cubicBezTo>
                    <a:pt x="211" y="192"/>
                    <a:pt x="211" y="192"/>
                    <a:pt x="211" y="192"/>
                  </a:cubicBezTo>
                  <a:cubicBezTo>
                    <a:pt x="211" y="286"/>
                    <a:pt x="211" y="286"/>
                    <a:pt x="211" y="286"/>
                  </a:cubicBezTo>
                  <a:cubicBezTo>
                    <a:pt x="211" y="287"/>
                    <a:pt x="210" y="288"/>
                    <a:pt x="209" y="289"/>
                  </a:cubicBezTo>
                  <a:cubicBezTo>
                    <a:pt x="209" y="289"/>
                    <a:pt x="208" y="289"/>
                    <a:pt x="208" y="289"/>
                  </a:cubicBezTo>
                  <a:cubicBezTo>
                    <a:pt x="207" y="289"/>
                    <a:pt x="207" y="289"/>
                    <a:pt x="206" y="289"/>
                  </a:cubicBezTo>
                  <a:cubicBezTo>
                    <a:pt x="131" y="232"/>
                    <a:pt x="131" y="232"/>
                    <a:pt x="131" y="232"/>
                  </a:cubicBezTo>
                  <a:cubicBezTo>
                    <a:pt x="42" y="261"/>
                    <a:pt x="42" y="261"/>
                    <a:pt x="42" y="261"/>
                  </a:cubicBezTo>
                  <a:cubicBezTo>
                    <a:pt x="42" y="261"/>
                    <a:pt x="41" y="261"/>
                    <a:pt x="41" y="261"/>
                  </a:cubicBezTo>
                  <a:cubicBezTo>
                    <a:pt x="40" y="261"/>
                    <a:pt x="39" y="261"/>
                    <a:pt x="39" y="260"/>
                  </a:cubicBezTo>
                  <a:cubicBezTo>
                    <a:pt x="38" y="259"/>
                    <a:pt x="38" y="258"/>
                    <a:pt x="38" y="257"/>
                  </a:cubicBezTo>
                  <a:cubicBezTo>
                    <a:pt x="69" y="168"/>
                    <a:pt x="69" y="168"/>
                    <a:pt x="69" y="168"/>
                  </a:cubicBezTo>
                  <a:cubicBezTo>
                    <a:pt x="14" y="92"/>
                    <a:pt x="14" y="92"/>
                    <a:pt x="14" y="92"/>
                  </a:cubicBezTo>
                  <a:cubicBezTo>
                    <a:pt x="13" y="91"/>
                    <a:pt x="13" y="90"/>
                    <a:pt x="14" y="89"/>
                  </a:cubicBezTo>
                  <a:cubicBezTo>
                    <a:pt x="14" y="88"/>
                    <a:pt x="15" y="88"/>
                    <a:pt x="16" y="88"/>
                  </a:cubicBezTo>
                  <a:cubicBezTo>
                    <a:pt x="16" y="88"/>
                    <a:pt x="16" y="88"/>
                    <a:pt x="16" y="88"/>
                  </a:cubicBezTo>
                  <a:cubicBezTo>
                    <a:pt x="110" y="90"/>
                    <a:pt x="110" y="90"/>
                    <a:pt x="110" y="90"/>
                  </a:cubicBezTo>
                  <a:cubicBezTo>
                    <a:pt x="165" y="14"/>
                    <a:pt x="165" y="14"/>
                    <a:pt x="165" y="14"/>
                  </a:cubicBezTo>
                  <a:cubicBezTo>
                    <a:pt x="166" y="13"/>
                    <a:pt x="167" y="12"/>
                    <a:pt x="168" y="12"/>
                  </a:cubicBezTo>
                  <a:moveTo>
                    <a:pt x="168" y="0"/>
                  </a:moveTo>
                  <a:cubicBezTo>
                    <a:pt x="163" y="0"/>
                    <a:pt x="158" y="3"/>
                    <a:pt x="156" y="7"/>
                  </a:cubicBezTo>
                  <a:cubicBezTo>
                    <a:pt x="104" y="78"/>
                    <a:pt x="104" y="78"/>
                    <a:pt x="104" y="78"/>
                  </a:cubicBezTo>
                  <a:cubicBezTo>
                    <a:pt x="17" y="76"/>
                    <a:pt x="17" y="76"/>
                    <a:pt x="17" y="76"/>
                  </a:cubicBezTo>
                  <a:cubicBezTo>
                    <a:pt x="16" y="76"/>
                    <a:pt x="16" y="76"/>
                    <a:pt x="16" y="76"/>
                  </a:cubicBezTo>
                  <a:cubicBezTo>
                    <a:pt x="11" y="76"/>
                    <a:pt x="6" y="79"/>
                    <a:pt x="3" y="84"/>
                  </a:cubicBezTo>
                  <a:cubicBezTo>
                    <a:pt x="0" y="89"/>
                    <a:pt x="1" y="95"/>
                    <a:pt x="4" y="99"/>
                  </a:cubicBezTo>
                  <a:cubicBezTo>
                    <a:pt x="56" y="170"/>
                    <a:pt x="56" y="170"/>
                    <a:pt x="56" y="170"/>
                  </a:cubicBezTo>
                  <a:cubicBezTo>
                    <a:pt x="27" y="253"/>
                    <a:pt x="27" y="253"/>
                    <a:pt x="27" y="253"/>
                  </a:cubicBezTo>
                  <a:cubicBezTo>
                    <a:pt x="25" y="258"/>
                    <a:pt x="26" y="264"/>
                    <a:pt x="30" y="268"/>
                  </a:cubicBezTo>
                  <a:cubicBezTo>
                    <a:pt x="33" y="271"/>
                    <a:pt x="37" y="273"/>
                    <a:pt x="41" y="273"/>
                  </a:cubicBezTo>
                  <a:cubicBezTo>
                    <a:pt x="43" y="273"/>
                    <a:pt x="44" y="273"/>
                    <a:pt x="46" y="272"/>
                  </a:cubicBezTo>
                  <a:cubicBezTo>
                    <a:pt x="129" y="245"/>
                    <a:pt x="129" y="245"/>
                    <a:pt x="129" y="245"/>
                  </a:cubicBezTo>
                  <a:cubicBezTo>
                    <a:pt x="199" y="298"/>
                    <a:pt x="199" y="298"/>
                    <a:pt x="199" y="298"/>
                  </a:cubicBezTo>
                  <a:cubicBezTo>
                    <a:pt x="201" y="300"/>
                    <a:pt x="205" y="301"/>
                    <a:pt x="208" y="301"/>
                  </a:cubicBezTo>
                  <a:cubicBezTo>
                    <a:pt x="210" y="301"/>
                    <a:pt x="212" y="301"/>
                    <a:pt x="215" y="300"/>
                  </a:cubicBezTo>
                  <a:cubicBezTo>
                    <a:pt x="220" y="297"/>
                    <a:pt x="223" y="292"/>
                    <a:pt x="223" y="286"/>
                  </a:cubicBezTo>
                  <a:cubicBezTo>
                    <a:pt x="223" y="198"/>
                    <a:pt x="223" y="198"/>
                    <a:pt x="223" y="198"/>
                  </a:cubicBezTo>
                  <a:cubicBezTo>
                    <a:pt x="295" y="148"/>
                    <a:pt x="295" y="148"/>
                    <a:pt x="295" y="148"/>
                  </a:cubicBezTo>
                  <a:cubicBezTo>
                    <a:pt x="299" y="145"/>
                    <a:pt x="302" y="140"/>
                    <a:pt x="301" y="134"/>
                  </a:cubicBezTo>
                  <a:cubicBezTo>
                    <a:pt x="300" y="128"/>
                    <a:pt x="296" y="124"/>
                    <a:pt x="291" y="122"/>
                  </a:cubicBezTo>
                  <a:cubicBezTo>
                    <a:pt x="207" y="95"/>
                    <a:pt x="207" y="95"/>
                    <a:pt x="207" y="95"/>
                  </a:cubicBezTo>
                  <a:cubicBezTo>
                    <a:pt x="182" y="11"/>
                    <a:pt x="182" y="11"/>
                    <a:pt x="182" y="11"/>
                  </a:cubicBezTo>
                  <a:cubicBezTo>
                    <a:pt x="181" y="9"/>
                    <a:pt x="180" y="6"/>
                    <a:pt x="178" y="5"/>
                  </a:cubicBezTo>
                  <a:cubicBezTo>
                    <a:pt x="176" y="3"/>
                    <a:pt x="173" y="1"/>
                    <a:pt x="170" y="1"/>
                  </a:cubicBezTo>
                  <a:cubicBezTo>
                    <a:pt x="169" y="0"/>
                    <a:pt x="169"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2" name="purple star"/>
          <p:cNvGrpSpPr/>
          <p:nvPr/>
        </p:nvGrpSpPr>
        <p:grpSpPr>
          <a:xfrm>
            <a:off x="5432425" y="49214"/>
            <a:ext cx="628650" cy="612775"/>
            <a:chOff x="3908425" y="49213"/>
            <a:chExt cx="628650" cy="612775"/>
          </a:xfrm>
        </p:grpSpPr>
        <p:sp>
          <p:nvSpPr>
            <p:cNvPr id="193"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4"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3" name="pink star"/>
          <p:cNvGrpSpPr/>
          <p:nvPr/>
        </p:nvGrpSpPr>
        <p:grpSpPr>
          <a:xfrm>
            <a:off x="6029326" y="17464"/>
            <a:ext cx="752475" cy="758825"/>
            <a:chOff x="4505325" y="17463"/>
            <a:chExt cx="752475" cy="758825"/>
          </a:xfrm>
        </p:grpSpPr>
        <p:sp>
          <p:nvSpPr>
            <p:cNvPr id="195" name="pink star"/>
            <p:cNvSpPr>
              <a:spLocks/>
            </p:cNvSpPr>
            <p:nvPr/>
          </p:nvSpPr>
          <p:spPr bwMode="auto">
            <a:xfrm>
              <a:off x="4527550" y="36513"/>
              <a:ext cx="711200" cy="720725"/>
            </a:xfrm>
            <a:custGeom>
              <a:avLst/>
              <a:gdLst>
                <a:gd name="T0" fmla="*/ 96 w 225"/>
                <a:gd name="T1" fmla="*/ 228 h 228"/>
                <a:gd name="T2" fmla="*/ 94 w 225"/>
                <a:gd name="T3" fmla="*/ 228 h 228"/>
                <a:gd name="T4" fmla="*/ 88 w 225"/>
                <a:gd name="T5" fmla="*/ 222 h 228"/>
                <a:gd name="T6" fmla="*/ 71 w 225"/>
                <a:gd name="T7" fmla="*/ 154 h 228"/>
                <a:gd name="T8" fmla="*/ 5 w 225"/>
                <a:gd name="T9" fmla="*/ 130 h 228"/>
                <a:gd name="T10" fmla="*/ 2 w 225"/>
                <a:gd name="T11" fmla="*/ 128 h 228"/>
                <a:gd name="T12" fmla="*/ 0 w 225"/>
                <a:gd name="T13" fmla="*/ 123 h 228"/>
                <a:gd name="T14" fmla="*/ 4 w 225"/>
                <a:gd name="T15" fmla="*/ 115 h 228"/>
                <a:gd name="T16" fmla="*/ 63 w 225"/>
                <a:gd name="T17" fmla="*/ 78 h 228"/>
                <a:gd name="T18" fmla="*/ 66 w 225"/>
                <a:gd name="T19" fmla="*/ 8 h 228"/>
                <a:gd name="T20" fmla="*/ 71 w 225"/>
                <a:gd name="T21" fmla="*/ 1 h 228"/>
                <a:gd name="T22" fmla="*/ 74 w 225"/>
                <a:gd name="T23" fmla="*/ 0 h 228"/>
                <a:gd name="T24" fmla="*/ 79 w 225"/>
                <a:gd name="T25" fmla="*/ 2 h 228"/>
                <a:gd name="T26" fmla="*/ 133 w 225"/>
                <a:gd name="T27" fmla="*/ 47 h 228"/>
                <a:gd name="T28" fmla="*/ 200 w 225"/>
                <a:gd name="T29" fmla="*/ 28 h 228"/>
                <a:gd name="T30" fmla="*/ 203 w 225"/>
                <a:gd name="T31" fmla="*/ 28 h 228"/>
                <a:gd name="T32" fmla="*/ 209 w 225"/>
                <a:gd name="T33" fmla="*/ 30 h 228"/>
                <a:gd name="T34" fmla="*/ 210 w 225"/>
                <a:gd name="T35" fmla="*/ 39 h 228"/>
                <a:gd name="T36" fmla="*/ 184 w 225"/>
                <a:gd name="T37" fmla="*/ 104 h 228"/>
                <a:gd name="T38" fmla="*/ 223 w 225"/>
                <a:gd name="T39" fmla="*/ 162 h 228"/>
                <a:gd name="T40" fmla="*/ 223 w 225"/>
                <a:gd name="T41" fmla="*/ 171 h 228"/>
                <a:gd name="T42" fmla="*/ 216 w 225"/>
                <a:gd name="T43" fmla="*/ 175 h 228"/>
                <a:gd name="T44" fmla="*/ 216 w 225"/>
                <a:gd name="T45" fmla="*/ 175 h 228"/>
                <a:gd name="T46" fmla="*/ 146 w 225"/>
                <a:gd name="T47" fmla="*/ 170 h 228"/>
                <a:gd name="T48" fmla="*/ 103 w 225"/>
                <a:gd name="T49" fmla="*/ 225 h 228"/>
                <a:gd name="T50" fmla="*/ 96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96" y="228"/>
                  </a:moveTo>
                  <a:cubicBezTo>
                    <a:pt x="96" y="228"/>
                    <a:pt x="95" y="228"/>
                    <a:pt x="94" y="228"/>
                  </a:cubicBezTo>
                  <a:cubicBezTo>
                    <a:pt x="91" y="228"/>
                    <a:pt x="89" y="225"/>
                    <a:pt x="88" y="222"/>
                  </a:cubicBezTo>
                  <a:cubicBezTo>
                    <a:pt x="71" y="154"/>
                    <a:pt x="71" y="154"/>
                    <a:pt x="71" y="154"/>
                  </a:cubicBezTo>
                  <a:cubicBezTo>
                    <a:pt x="5" y="130"/>
                    <a:pt x="5" y="130"/>
                    <a:pt x="5" y="130"/>
                  </a:cubicBezTo>
                  <a:cubicBezTo>
                    <a:pt x="4" y="130"/>
                    <a:pt x="3" y="129"/>
                    <a:pt x="2" y="128"/>
                  </a:cubicBezTo>
                  <a:cubicBezTo>
                    <a:pt x="1" y="127"/>
                    <a:pt x="0" y="125"/>
                    <a:pt x="0" y="123"/>
                  </a:cubicBezTo>
                  <a:cubicBezTo>
                    <a:pt x="0" y="120"/>
                    <a:pt x="1" y="117"/>
                    <a:pt x="4" y="115"/>
                  </a:cubicBezTo>
                  <a:cubicBezTo>
                    <a:pt x="63" y="78"/>
                    <a:pt x="63" y="78"/>
                    <a:pt x="63" y="78"/>
                  </a:cubicBezTo>
                  <a:cubicBezTo>
                    <a:pt x="66" y="8"/>
                    <a:pt x="66" y="8"/>
                    <a:pt x="66" y="8"/>
                  </a:cubicBezTo>
                  <a:cubicBezTo>
                    <a:pt x="66" y="5"/>
                    <a:pt x="68" y="2"/>
                    <a:pt x="71" y="1"/>
                  </a:cubicBezTo>
                  <a:cubicBezTo>
                    <a:pt x="72" y="1"/>
                    <a:pt x="73" y="0"/>
                    <a:pt x="74" y="0"/>
                  </a:cubicBezTo>
                  <a:cubicBezTo>
                    <a:pt x="76" y="0"/>
                    <a:pt x="78" y="1"/>
                    <a:pt x="79" y="2"/>
                  </a:cubicBezTo>
                  <a:cubicBezTo>
                    <a:pt x="133" y="47"/>
                    <a:pt x="133" y="47"/>
                    <a:pt x="133" y="47"/>
                  </a:cubicBezTo>
                  <a:cubicBezTo>
                    <a:pt x="200" y="28"/>
                    <a:pt x="200" y="28"/>
                    <a:pt x="200" y="28"/>
                  </a:cubicBezTo>
                  <a:cubicBezTo>
                    <a:pt x="201" y="28"/>
                    <a:pt x="202" y="28"/>
                    <a:pt x="203" y="28"/>
                  </a:cubicBezTo>
                  <a:cubicBezTo>
                    <a:pt x="205" y="28"/>
                    <a:pt x="207" y="29"/>
                    <a:pt x="209" y="30"/>
                  </a:cubicBezTo>
                  <a:cubicBezTo>
                    <a:pt x="211" y="33"/>
                    <a:pt x="212" y="36"/>
                    <a:pt x="210" y="39"/>
                  </a:cubicBezTo>
                  <a:cubicBezTo>
                    <a:pt x="184" y="104"/>
                    <a:pt x="184" y="104"/>
                    <a:pt x="184" y="104"/>
                  </a:cubicBezTo>
                  <a:cubicBezTo>
                    <a:pt x="223" y="162"/>
                    <a:pt x="223" y="162"/>
                    <a:pt x="223" y="162"/>
                  </a:cubicBezTo>
                  <a:cubicBezTo>
                    <a:pt x="225" y="165"/>
                    <a:pt x="225" y="168"/>
                    <a:pt x="223" y="171"/>
                  </a:cubicBezTo>
                  <a:cubicBezTo>
                    <a:pt x="222" y="173"/>
                    <a:pt x="219" y="175"/>
                    <a:pt x="216" y="175"/>
                  </a:cubicBezTo>
                  <a:cubicBezTo>
                    <a:pt x="216" y="175"/>
                    <a:pt x="216" y="175"/>
                    <a:pt x="216" y="175"/>
                  </a:cubicBezTo>
                  <a:cubicBezTo>
                    <a:pt x="146" y="170"/>
                    <a:pt x="146" y="170"/>
                    <a:pt x="146" y="170"/>
                  </a:cubicBezTo>
                  <a:cubicBezTo>
                    <a:pt x="103" y="225"/>
                    <a:pt x="103" y="225"/>
                    <a:pt x="103" y="225"/>
                  </a:cubicBezTo>
                  <a:cubicBezTo>
                    <a:pt x="101" y="227"/>
                    <a:pt x="99" y="228"/>
                    <a:pt x="96" y="22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6" name="star outline"/>
            <p:cNvSpPr>
              <a:spLocks noEditPoints="1"/>
            </p:cNvSpPr>
            <p:nvPr/>
          </p:nvSpPr>
          <p:spPr bwMode="auto">
            <a:xfrm>
              <a:off x="4505325" y="17463"/>
              <a:ext cx="752475" cy="758825"/>
            </a:xfrm>
            <a:custGeom>
              <a:avLst/>
              <a:gdLst>
                <a:gd name="T0" fmla="*/ 81 w 238"/>
                <a:gd name="T1" fmla="*/ 12 h 240"/>
                <a:gd name="T2" fmla="*/ 83 w 238"/>
                <a:gd name="T3" fmla="*/ 13 h 240"/>
                <a:gd name="T4" fmla="*/ 139 w 238"/>
                <a:gd name="T5" fmla="*/ 60 h 240"/>
                <a:gd name="T6" fmla="*/ 209 w 238"/>
                <a:gd name="T7" fmla="*/ 40 h 240"/>
                <a:gd name="T8" fmla="*/ 210 w 238"/>
                <a:gd name="T9" fmla="*/ 40 h 240"/>
                <a:gd name="T10" fmla="*/ 211 w 238"/>
                <a:gd name="T11" fmla="*/ 41 h 240"/>
                <a:gd name="T12" fmla="*/ 212 w 238"/>
                <a:gd name="T13" fmla="*/ 43 h 240"/>
                <a:gd name="T14" fmla="*/ 185 w 238"/>
                <a:gd name="T15" fmla="*/ 111 h 240"/>
                <a:gd name="T16" fmla="*/ 225 w 238"/>
                <a:gd name="T17" fmla="*/ 172 h 240"/>
                <a:gd name="T18" fmla="*/ 225 w 238"/>
                <a:gd name="T19" fmla="*/ 174 h 240"/>
                <a:gd name="T20" fmla="*/ 223 w 238"/>
                <a:gd name="T21" fmla="*/ 175 h 240"/>
                <a:gd name="T22" fmla="*/ 223 w 238"/>
                <a:gd name="T23" fmla="*/ 175 h 240"/>
                <a:gd name="T24" fmla="*/ 150 w 238"/>
                <a:gd name="T25" fmla="*/ 170 h 240"/>
                <a:gd name="T26" fmla="*/ 105 w 238"/>
                <a:gd name="T27" fmla="*/ 228 h 240"/>
                <a:gd name="T28" fmla="*/ 103 w 238"/>
                <a:gd name="T29" fmla="*/ 228 h 240"/>
                <a:gd name="T30" fmla="*/ 103 w 238"/>
                <a:gd name="T31" fmla="*/ 228 h 240"/>
                <a:gd name="T32" fmla="*/ 101 w 238"/>
                <a:gd name="T33" fmla="*/ 227 h 240"/>
                <a:gd name="T34" fmla="*/ 83 w 238"/>
                <a:gd name="T35" fmla="*/ 156 h 240"/>
                <a:gd name="T36" fmla="*/ 15 w 238"/>
                <a:gd name="T37" fmla="*/ 131 h 240"/>
                <a:gd name="T38" fmla="*/ 14 w 238"/>
                <a:gd name="T39" fmla="*/ 130 h 240"/>
                <a:gd name="T40" fmla="*/ 13 w 238"/>
                <a:gd name="T41" fmla="*/ 129 h 240"/>
                <a:gd name="T42" fmla="*/ 14 w 238"/>
                <a:gd name="T43" fmla="*/ 126 h 240"/>
                <a:gd name="T44" fmla="*/ 76 w 238"/>
                <a:gd name="T45" fmla="*/ 88 h 240"/>
                <a:gd name="T46" fmla="*/ 79 w 238"/>
                <a:gd name="T47" fmla="*/ 15 h 240"/>
                <a:gd name="T48" fmla="*/ 80 w 238"/>
                <a:gd name="T49" fmla="*/ 13 h 240"/>
                <a:gd name="T50" fmla="*/ 81 w 238"/>
                <a:gd name="T51" fmla="*/ 12 h 240"/>
                <a:gd name="T52" fmla="*/ 81 w 238"/>
                <a:gd name="T53" fmla="*/ 0 h 240"/>
                <a:gd name="T54" fmla="*/ 81 w 238"/>
                <a:gd name="T55" fmla="*/ 0 h 240"/>
                <a:gd name="T56" fmla="*/ 75 w 238"/>
                <a:gd name="T57" fmla="*/ 2 h 240"/>
                <a:gd name="T58" fmla="*/ 67 w 238"/>
                <a:gd name="T59" fmla="*/ 14 h 240"/>
                <a:gd name="T60" fmla="*/ 64 w 238"/>
                <a:gd name="T61" fmla="*/ 81 h 240"/>
                <a:gd name="T62" fmla="*/ 8 w 238"/>
                <a:gd name="T63" fmla="*/ 116 h 240"/>
                <a:gd name="T64" fmla="*/ 1 w 238"/>
                <a:gd name="T65" fmla="*/ 130 h 240"/>
                <a:gd name="T66" fmla="*/ 5 w 238"/>
                <a:gd name="T67" fmla="*/ 138 h 240"/>
                <a:gd name="T68" fmla="*/ 10 w 238"/>
                <a:gd name="T69" fmla="*/ 142 h 240"/>
                <a:gd name="T70" fmla="*/ 73 w 238"/>
                <a:gd name="T71" fmla="*/ 165 h 240"/>
                <a:gd name="T72" fmla="*/ 89 w 238"/>
                <a:gd name="T73" fmla="*/ 230 h 240"/>
                <a:gd name="T74" fmla="*/ 100 w 238"/>
                <a:gd name="T75" fmla="*/ 240 h 240"/>
                <a:gd name="T76" fmla="*/ 103 w 238"/>
                <a:gd name="T77" fmla="*/ 240 h 240"/>
                <a:gd name="T78" fmla="*/ 114 w 238"/>
                <a:gd name="T79" fmla="*/ 235 h 240"/>
                <a:gd name="T80" fmla="*/ 156 w 238"/>
                <a:gd name="T81" fmla="*/ 183 h 240"/>
                <a:gd name="T82" fmla="*/ 222 w 238"/>
                <a:gd name="T83" fmla="*/ 187 h 240"/>
                <a:gd name="T84" fmla="*/ 223 w 238"/>
                <a:gd name="T85" fmla="*/ 187 h 240"/>
                <a:gd name="T86" fmla="*/ 236 w 238"/>
                <a:gd name="T87" fmla="*/ 180 h 240"/>
                <a:gd name="T88" fmla="*/ 235 w 238"/>
                <a:gd name="T89" fmla="*/ 165 h 240"/>
                <a:gd name="T90" fmla="*/ 198 w 238"/>
                <a:gd name="T91" fmla="*/ 109 h 240"/>
                <a:gd name="T92" fmla="*/ 223 w 238"/>
                <a:gd name="T93" fmla="*/ 47 h 240"/>
                <a:gd name="T94" fmla="*/ 220 w 238"/>
                <a:gd name="T95" fmla="*/ 32 h 240"/>
                <a:gd name="T96" fmla="*/ 210 w 238"/>
                <a:gd name="T97" fmla="*/ 28 h 240"/>
                <a:gd name="T98" fmla="*/ 206 w 238"/>
                <a:gd name="T99" fmla="*/ 28 h 240"/>
                <a:gd name="T100" fmla="*/ 142 w 238"/>
                <a:gd name="T101" fmla="*/ 46 h 240"/>
                <a:gd name="T102" fmla="*/ 90 w 238"/>
                <a:gd name="T103" fmla="*/ 4 h 240"/>
                <a:gd name="T104" fmla="*/ 81 w 238"/>
                <a:gd name="T10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40">
                  <a:moveTo>
                    <a:pt x="81" y="12"/>
                  </a:moveTo>
                  <a:cubicBezTo>
                    <a:pt x="82" y="12"/>
                    <a:pt x="82" y="13"/>
                    <a:pt x="83" y="13"/>
                  </a:cubicBezTo>
                  <a:cubicBezTo>
                    <a:pt x="139" y="60"/>
                    <a:pt x="139" y="60"/>
                    <a:pt x="139" y="60"/>
                  </a:cubicBezTo>
                  <a:cubicBezTo>
                    <a:pt x="209" y="40"/>
                    <a:pt x="209" y="40"/>
                    <a:pt x="209" y="40"/>
                  </a:cubicBezTo>
                  <a:cubicBezTo>
                    <a:pt x="209" y="40"/>
                    <a:pt x="209" y="40"/>
                    <a:pt x="210" y="40"/>
                  </a:cubicBezTo>
                  <a:cubicBezTo>
                    <a:pt x="210" y="40"/>
                    <a:pt x="211" y="40"/>
                    <a:pt x="211" y="41"/>
                  </a:cubicBezTo>
                  <a:cubicBezTo>
                    <a:pt x="212" y="41"/>
                    <a:pt x="212" y="42"/>
                    <a:pt x="212" y="43"/>
                  </a:cubicBezTo>
                  <a:cubicBezTo>
                    <a:pt x="185" y="111"/>
                    <a:pt x="185" y="111"/>
                    <a:pt x="185" y="111"/>
                  </a:cubicBezTo>
                  <a:cubicBezTo>
                    <a:pt x="225" y="172"/>
                    <a:pt x="225" y="172"/>
                    <a:pt x="225" y="172"/>
                  </a:cubicBezTo>
                  <a:cubicBezTo>
                    <a:pt x="226" y="172"/>
                    <a:pt x="226" y="173"/>
                    <a:pt x="225" y="174"/>
                  </a:cubicBezTo>
                  <a:cubicBezTo>
                    <a:pt x="225" y="175"/>
                    <a:pt x="224" y="175"/>
                    <a:pt x="223" y="175"/>
                  </a:cubicBezTo>
                  <a:cubicBezTo>
                    <a:pt x="223" y="175"/>
                    <a:pt x="223" y="175"/>
                    <a:pt x="223" y="175"/>
                  </a:cubicBezTo>
                  <a:cubicBezTo>
                    <a:pt x="150" y="170"/>
                    <a:pt x="150" y="170"/>
                    <a:pt x="150" y="170"/>
                  </a:cubicBezTo>
                  <a:cubicBezTo>
                    <a:pt x="105" y="228"/>
                    <a:pt x="105" y="228"/>
                    <a:pt x="105" y="228"/>
                  </a:cubicBezTo>
                  <a:cubicBezTo>
                    <a:pt x="105" y="228"/>
                    <a:pt x="104" y="228"/>
                    <a:pt x="103" y="228"/>
                  </a:cubicBezTo>
                  <a:cubicBezTo>
                    <a:pt x="103" y="228"/>
                    <a:pt x="103" y="228"/>
                    <a:pt x="103" y="228"/>
                  </a:cubicBezTo>
                  <a:cubicBezTo>
                    <a:pt x="102" y="228"/>
                    <a:pt x="101" y="228"/>
                    <a:pt x="101" y="227"/>
                  </a:cubicBezTo>
                  <a:cubicBezTo>
                    <a:pt x="83" y="156"/>
                    <a:pt x="83" y="156"/>
                    <a:pt x="83" y="156"/>
                  </a:cubicBezTo>
                  <a:cubicBezTo>
                    <a:pt x="15" y="131"/>
                    <a:pt x="15" y="131"/>
                    <a:pt x="15" y="131"/>
                  </a:cubicBezTo>
                  <a:cubicBezTo>
                    <a:pt x="14" y="130"/>
                    <a:pt x="14" y="130"/>
                    <a:pt x="14" y="130"/>
                  </a:cubicBezTo>
                  <a:cubicBezTo>
                    <a:pt x="13" y="130"/>
                    <a:pt x="13" y="129"/>
                    <a:pt x="13" y="129"/>
                  </a:cubicBezTo>
                  <a:cubicBezTo>
                    <a:pt x="13" y="128"/>
                    <a:pt x="13" y="127"/>
                    <a:pt x="14" y="126"/>
                  </a:cubicBezTo>
                  <a:cubicBezTo>
                    <a:pt x="76" y="88"/>
                    <a:pt x="76" y="88"/>
                    <a:pt x="76" y="88"/>
                  </a:cubicBezTo>
                  <a:cubicBezTo>
                    <a:pt x="79" y="15"/>
                    <a:pt x="79" y="15"/>
                    <a:pt x="79" y="15"/>
                  </a:cubicBezTo>
                  <a:cubicBezTo>
                    <a:pt x="79" y="14"/>
                    <a:pt x="79" y="13"/>
                    <a:pt x="80" y="13"/>
                  </a:cubicBezTo>
                  <a:cubicBezTo>
                    <a:pt x="80" y="12"/>
                    <a:pt x="81" y="12"/>
                    <a:pt x="81" y="12"/>
                  </a:cubicBezTo>
                  <a:moveTo>
                    <a:pt x="81" y="0"/>
                  </a:moveTo>
                  <a:cubicBezTo>
                    <a:pt x="81" y="0"/>
                    <a:pt x="81" y="0"/>
                    <a:pt x="81" y="0"/>
                  </a:cubicBezTo>
                  <a:cubicBezTo>
                    <a:pt x="79" y="0"/>
                    <a:pt x="77" y="1"/>
                    <a:pt x="75" y="2"/>
                  </a:cubicBezTo>
                  <a:cubicBezTo>
                    <a:pt x="70" y="4"/>
                    <a:pt x="67" y="9"/>
                    <a:pt x="67" y="14"/>
                  </a:cubicBezTo>
                  <a:cubicBezTo>
                    <a:pt x="64" y="81"/>
                    <a:pt x="64" y="81"/>
                    <a:pt x="64" y="81"/>
                  </a:cubicBezTo>
                  <a:cubicBezTo>
                    <a:pt x="8" y="116"/>
                    <a:pt x="8" y="116"/>
                    <a:pt x="8" y="116"/>
                  </a:cubicBezTo>
                  <a:cubicBezTo>
                    <a:pt x="3" y="119"/>
                    <a:pt x="0" y="125"/>
                    <a:pt x="1" y="130"/>
                  </a:cubicBezTo>
                  <a:cubicBezTo>
                    <a:pt x="1" y="133"/>
                    <a:pt x="3" y="136"/>
                    <a:pt x="5" y="138"/>
                  </a:cubicBezTo>
                  <a:cubicBezTo>
                    <a:pt x="6" y="140"/>
                    <a:pt x="8" y="141"/>
                    <a:pt x="10" y="142"/>
                  </a:cubicBezTo>
                  <a:cubicBezTo>
                    <a:pt x="73" y="165"/>
                    <a:pt x="73" y="165"/>
                    <a:pt x="73" y="165"/>
                  </a:cubicBezTo>
                  <a:cubicBezTo>
                    <a:pt x="89" y="230"/>
                    <a:pt x="89" y="230"/>
                    <a:pt x="89" y="230"/>
                  </a:cubicBezTo>
                  <a:cubicBezTo>
                    <a:pt x="91" y="235"/>
                    <a:pt x="95" y="239"/>
                    <a:pt x="100" y="240"/>
                  </a:cubicBezTo>
                  <a:cubicBezTo>
                    <a:pt x="101" y="240"/>
                    <a:pt x="102" y="240"/>
                    <a:pt x="103" y="240"/>
                  </a:cubicBezTo>
                  <a:cubicBezTo>
                    <a:pt x="108" y="240"/>
                    <a:pt x="112" y="238"/>
                    <a:pt x="114" y="235"/>
                  </a:cubicBezTo>
                  <a:cubicBezTo>
                    <a:pt x="156" y="183"/>
                    <a:pt x="156" y="183"/>
                    <a:pt x="156" y="183"/>
                  </a:cubicBezTo>
                  <a:cubicBezTo>
                    <a:pt x="222" y="187"/>
                    <a:pt x="222" y="187"/>
                    <a:pt x="222" y="187"/>
                  </a:cubicBezTo>
                  <a:cubicBezTo>
                    <a:pt x="223" y="187"/>
                    <a:pt x="223" y="187"/>
                    <a:pt x="223" y="187"/>
                  </a:cubicBezTo>
                  <a:cubicBezTo>
                    <a:pt x="228" y="187"/>
                    <a:pt x="233" y="184"/>
                    <a:pt x="236" y="180"/>
                  </a:cubicBezTo>
                  <a:cubicBezTo>
                    <a:pt x="238" y="175"/>
                    <a:pt x="238" y="169"/>
                    <a:pt x="235" y="165"/>
                  </a:cubicBezTo>
                  <a:cubicBezTo>
                    <a:pt x="198" y="109"/>
                    <a:pt x="198" y="109"/>
                    <a:pt x="198" y="109"/>
                  </a:cubicBezTo>
                  <a:cubicBezTo>
                    <a:pt x="223" y="47"/>
                    <a:pt x="223" y="47"/>
                    <a:pt x="223" y="47"/>
                  </a:cubicBezTo>
                  <a:cubicBezTo>
                    <a:pt x="225" y="42"/>
                    <a:pt x="224" y="36"/>
                    <a:pt x="220" y="32"/>
                  </a:cubicBezTo>
                  <a:cubicBezTo>
                    <a:pt x="218" y="29"/>
                    <a:pt x="214" y="28"/>
                    <a:pt x="210" y="28"/>
                  </a:cubicBezTo>
                  <a:cubicBezTo>
                    <a:pt x="208" y="28"/>
                    <a:pt x="207" y="28"/>
                    <a:pt x="206" y="28"/>
                  </a:cubicBezTo>
                  <a:cubicBezTo>
                    <a:pt x="142" y="46"/>
                    <a:pt x="142" y="46"/>
                    <a:pt x="142" y="46"/>
                  </a:cubicBezTo>
                  <a:cubicBezTo>
                    <a:pt x="90" y="4"/>
                    <a:pt x="90" y="4"/>
                    <a:pt x="90" y="4"/>
                  </a:cubicBezTo>
                  <a:cubicBezTo>
                    <a:pt x="88" y="2"/>
                    <a:pt x="84" y="0"/>
                    <a:pt x="8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6" name="red star"/>
          <p:cNvGrpSpPr/>
          <p:nvPr/>
        </p:nvGrpSpPr>
        <p:grpSpPr>
          <a:xfrm>
            <a:off x="5827714" y="600077"/>
            <a:ext cx="436563" cy="411163"/>
            <a:chOff x="4303713" y="600076"/>
            <a:chExt cx="436563" cy="411163"/>
          </a:xfrm>
        </p:grpSpPr>
        <p:sp>
          <p:nvSpPr>
            <p:cNvPr id="197" name="red star"/>
            <p:cNvSpPr>
              <a:spLocks/>
            </p:cNvSpPr>
            <p:nvPr/>
          </p:nvSpPr>
          <p:spPr bwMode="auto">
            <a:xfrm>
              <a:off x="4325938" y="619126"/>
              <a:ext cx="392113" cy="373063"/>
            </a:xfrm>
            <a:custGeom>
              <a:avLst/>
              <a:gdLst>
                <a:gd name="T0" fmla="*/ 95 w 124"/>
                <a:gd name="T1" fmla="*/ 118 h 118"/>
                <a:gd name="T2" fmla="*/ 92 w 124"/>
                <a:gd name="T3" fmla="*/ 118 h 118"/>
                <a:gd name="T4" fmla="*/ 61 w 124"/>
                <a:gd name="T5" fmla="*/ 101 h 118"/>
                <a:gd name="T6" fmla="*/ 31 w 124"/>
                <a:gd name="T7" fmla="*/ 117 h 118"/>
                <a:gd name="T8" fmla="*/ 28 w 124"/>
                <a:gd name="T9" fmla="*/ 118 h 118"/>
                <a:gd name="T10" fmla="*/ 23 w 124"/>
                <a:gd name="T11" fmla="*/ 116 h 118"/>
                <a:gd name="T12" fmla="*/ 21 w 124"/>
                <a:gd name="T13" fmla="*/ 113 h 118"/>
                <a:gd name="T14" fmla="*/ 21 w 124"/>
                <a:gd name="T15" fmla="*/ 109 h 118"/>
                <a:gd name="T16" fmla="*/ 27 w 124"/>
                <a:gd name="T17" fmla="*/ 76 h 118"/>
                <a:gd name="T18" fmla="*/ 2 w 124"/>
                <a:gd name="T19" fmla="*/ 51 h 118"/>
                <a:gd name="T20" fmla="*/ 1 w 124"/>
                <a:gd name="T21" fmla="*/ 44 h 118"/>
                <a:gd name="T22" fmla="*/ 7 w 124"/>
                <a:gd name="T23" fmla="*/ 39 h 118"/>
                <a:gd name="T24" fmla="*/ 41 w 124"/>
                <a:gd name="T25" fmla="*/ 35 h 118"/>
                <a:gd name="T26" fmla="*/ 56 w 124"/>
                <a:gd name="T27" fmla="*/ 4 h 118"/>
                <a:gd name="T28" fmla="*/ 62 w 124"/>
                <a:gd name="T29" fmla="*/ 0 h 118"/>
                <a:gd name="T30" fmla="*/ 69 w 124"/>
                <a:gd name="T31" fmla="*/ 4 h 118"/>
                <a:gd name="T32" fmla="*/ 84 w 124"/>
                <a:gd name="T33" fmla="*/ 35 h 118"/>
                <a:gd name="T34" fmla="*/ 118 w 124"/>
                <a:gd name="T35" fmla="*/ 40 h 118"/>
                <a:gd name="T36" fmla="*/ 123 w 124"/>
                <a:gd name="T37" fmla="*/ 45 h 118"/>
                <a:gd name="T38" fmla="*/ 121 w 124"/>
                <a:gd name="T39" fmla="*/ 53 h 118"/>
                <a:gd name="T40" fmla="*/ 97 w 124"/>
                <a:gd name="T41" fmla="*/ 76 h 118"/>
                <a:gd name="T42" fmla="*/ 102 w 124"/>
                <a:gd name="T43" fmla="*/ 110 h 118"/>
                <a:gd name="T44" fmla="*/ 99 w 124"/>
                <a:gd name="T45" fmla="*/ 117 h 118"/>
                <a:gd name="T46" fmla="*/ 95 w 124"/>
                <a:gd name="T4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18">
                  <a:moveTo>
                    <a:pt x="95" y="118"/>
                  </a:moveTo>
                  <a:cubicBezTo>
                    <a:pt x="94" y="118"/>
                    <a:pt x="93" y="118"/>
                    <a:pt x="92" y="118"/>
                  </a:cubicBezTo>
                  <a:cubicBezTo>
                    <a:pt x="61" y="101"/>
                    <a:pt x="61" y="101"/>
                    <a:pt x="61" y="101"/>
                  </a:cubicBezTo>
                  <a:cubicBezTo>
                    <a:pt x="31" y="117"/>
                    <a:pt x="31" y="117"/>
                    <a:pt x="31" y="117"/>
                  </a:cubicBezTo>
                  <a:cubicBezTo>
                    <a:pt x="30" y="117"/>
                    <a:pt x="29" y="118"/>
                    <a:pt x="28" y="118"/>
                  </a:cubicBezTo>
                  <a:cubicBezTo>
                    <a:pt x="26" y="118"/>
                    <a:pt x="25" y="117"/>
                    <a:pt x="23" y="116"/>
                  </a:cubicBezTo>
                  <a:cubicBezTo>
                    <a:pt x="22" y="115"/>
                    <a:pt x="21" y="114"/>
                    <a:pt x="21" y="113"/>
                  </a:cubicBezTo>
                  <a:cubicBezTo>
                    <a:pt x="20" y="112"/>
                    <a:pt x="20" y="110"/>
                    <a:pt x="21" y="109"/>
                  </a:cubicBezTo>
                  <a:cubicBezTo>
                    <a:pt x="27" y="76"/>
                    <a:pt x="27" y="76"/>
                    <a:pt x="27" y="76"/>
                  </a:cubicBezTo>
                  <a:cubicBezTo>
                    <a:pt x="2" y="51"/>
                    <a:pt x="2" y="51"/>
                    <a:pt x="2" y="51"/>
                  </a:cubicBezTo>
                  <a:cubicBezTo>
                    <a:pt x="1" y="49"/>
                    <a:pt x="0" y="47"/>
                    <a:pt x="1" y="44"/>
                  </a:cubicBezTo>
                  <a:cubicBezTo>
                    <a:pt x="2" y="41"/>
                    <a:pt x="4" y="40"/>
                    <a:pt x="7" y="39"/>
                  </a:cubicBezTo>
                  <a:cubicBezTo>
                    <a:pt x="41" y="35"/>
                    <a:pt x="41" y="35"/>
                    <a:pt x="41" y="35"/>
                  </a:cubicBezTo>
                  <a:cubicBezTo>
                    <a:pt x="56" y="4"/>
                    <a:pt x="56" y="4"/>
                    <a:pt x="56" y="4"/>
                  </a:cubicBezTo>
                  <a:cubicBezTo>
                    <a:pt x="57" y="2"/>
                    <a:pt x="60" y="0"/>
                    <a:pt x="62" y="0"/>
                  </a:cubicBezTo>
                  <a:cubicBezTo>
                    <a:pt x="65" y="0"/>
                    <a:pt x="68" y="2"/>
                    <a:pt x="69" y="4"/>
                  </a:cubicBezTo>
                  <a:cubicBezTo>
                    <a:pt x="84" y="35"/>
                    <a:pt x="84" y="35"/>
                    <a:pt x="84" y="35"/>
                  </a:cubicBezTo>
                  <a:cubicBezTo>
                    <a:pt x="118" y="40"/>
                    <a:pt x="118" y="40"/>
                    <a:pt x="118" y="40"/>
                  </a:cubicBezTo>
                  <a:cubicBezTo>
                    <a:pt x="120" y="41"/>
                    <a:pt x="123" y="43"/>
                    <a:pt x="123" y="45"/>
                  </a:cubicBezTo>
                  <a:cubicBezTo>
                    <a:pt x="124" y="48"/>
                    <a:pt x="123" y="51"/>
                    <a:pt x="121" y="53"/>
                  </a:cubicBezTo>
                  <a:cubicBezTo>
                    <a:pt x="97" y="76"/>
                    <a:pt x="97" y="76"/>
                    <a:pt x="97" y="76"/>
                  </a:cubicBezTo>
                  <a:cubicBezTo>
                    <a:pt x="102" y="110"/>
                    <a:pt x="102" y="110"/>
                    <a:pt x="102" y="110"/>
                  </a:cubicBezTo>
                  <a:cubicBezTo>
                    <a:pt x="102" y="113"/>
                    <a:pt x="101" y="116"/>
                    <a:pt x="99" y="117"/>
                  </a:cubicBezTo>
                  <a:cubicBezTo>
                    <a:pt x="98" y="118"/>
                    <a:pt x="96" y="118"/>
                    <a:pt x="95" y="11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8" name="star outline"/>
            <p:cNvSpPr>
              <a:spLocks noEditPoints="1"/>
            </p:cNvSpPr>
            <p:nvPr/>
          </p:nvSpPr>
          <p:spPr bwMode="auto">
            <a:xfrm>
              <a:off x="4303713" y="600076"/>
              <a:ext cx="436563" cy="411163"/>
            </a:xfrm>
            <a:custGeom>
              <a:avLst/>
              <a:gdLst>
                <a:gd name="T0" fmla="*/ 69 w 138"/>
                <a:gd name="T1" fmla="*/ 12 h 130"/>
                <a:gd name="T2" fmla="*/ 69 w 138"/>
                <a:gd name="T3" fmla="*/ 12 h 130"/>
                <a:gd name="T4" fmla="*/ 70 w 138"/>
                <a:gd name="T5" fmla="*/ 13 h 130"/>
                <a:gd name="T6" fmla="*/ 87 w 138"/>
                <a:gd name="T7" fmla="*/ 47 h 130"/>
                <a:gd name="T8" fmla="*/ 124 w 138"/>
                <a:gd name="T9" fmla="*/ 52 h 130"/>
                <a:gd name="T10" fmla="*/ 125 w 138"/>
                <a:gd name="T11" fmla="*/ 53 h 130"/>
                <a:gd name="T12" fmla="*/ 124 w 138"/>
                <a:gd name="T13" fmla="*/ 54 h 130"/>
                <a:gd name="T14" fmla="*/ 97 w 138"/>
                <a:gd name="T15" fmla="*/ 80 h 130"/>
                <a:gd name="T16" fmla="*/ 103 w 138"/>
                <a:gd name="T17" fmla="*/ 117 h 130"/>
                <a:gd name="T18" fmla="*/ 103 w 138"/>
                <a:gd name="T19" fmla="*/ 118 h 130"/>
                <a:gd name="T20" fmla="*/ 102 w 138"/>
                <a:gd name="T21" fmla="*/ 118 h 130"/>
                <a:gd name="T22" fmla="*/ 101 w 138"/>
                <a:gd name="T23" fmla="*/ 118 h 130"/>
                <a:gd name="T24" fmla="*/ 68 w 138"/>
                <a:gd name="T25" fmla="*/ 101 h 130"/>
                <a:gd name="T26" fmla="*/ 35 w 138"/>
                <a:gd name="T27" fmla="*/ 118 h 130"/>
                <a:gd name="T28" fmla="*/ 35 w 138"/>
                <a:gd name="T29" fmla="*/ 118 h 130"/>
                <a:gd name="T30" fmla="*/ 34 w 138"/>
                <a:gd name="T31" fmla="*/ 117 h 130"/>
                <a:gd name="T32" fmla="*/ 34 w 138"/>
                <a:gd name="T33" fmla="*/ 117 h 130"/>
                <a:gd name="T34" fmla="*/ 33 w 138"/>
                <a:gd name="T35" fmla="*/ 116 h 130"/>
                <a:gd name="T36" fmla="*/ 40 w 138"/>
                <a:gd name="T37" fmla="*/ 80 h 130"/>
                <a:gd name="T38" fmla="*/ 14 w 138"/>
                <a:gd name="T39" fmla="*/ 53 h 130"/>
                <a:gd name="T40" fmla="*/ 13 w 138"/>
                <a:gd name="T41" fmla="*/ 52 h 130"/>
                <a:gd name="T42" fmla="*/ 14 w 138"/>
                <a:gd name="T43" fmla="*/ 51 h 130"/>
                <a:gd name="T44" fmla="*/ 51 w 138"/>
                <a:gd name="T45" fmla="*/ 46 h 130"/>
                <a:gd name="T46" fmla="*/ 68 w 138"/>
                <a:gd name="T47" fmla="*/ 13 h 130"/>
                <a:gd name="T48" fmla="*/ 69 w 138"/>
                <a:gd name="T49" fmla="*/ 12 h 130"/>
                <a:gd name="T50" fmla="*/ 69 w 138"/>
                <a:gd name="T51" fmla="*/ 0 h 130"/>
                <a:gd name="T52" fmla="*/ 69 w 138"/>
                <a:gd name="T53" fmla="*/ 0 h 130"/>
                <a:gd name="T54" fmla="*/ 69 w 138"/>
                <a:gd name="T55" fmla="*/ 0 h 130"/>
                <a:gd name="T56" fmla="*/ 58 w 138"/>
                <a:gd name="T57" fmla="*/ 7 h 130"/>
                <a:gd name="T58" fmla="*/ 44 w 138"/>
                <a:gd name="T59" fmla="*/ 35 h 130"/>
                <a:gd name="T60" fmla="*/ 13 w 138"/>
                <a:gd name="T61" fmla="*/ 39 h 130"/>
                <a:gd name="T62" fmla="*/ 2 w 138"/>
                <a:gd name="T63" fmla="*/ 48 h 130"/>
                <a:gd name="T64" fmla="*/ 5 w 138"/>
                <a:gd name="T65" fmla="*/ 62 h 130"/>
                <a:gd name="T66" fmla="*/ 27 w 138"/>
                <a:gd name="T67" fmla="*/ 84 h 130"/>
                <a:gd name="T68" fmla="*/ 22 w 138"/>
                <a:gd name="T69" fmla="*/ 114 h 130"/>
                <a:gd name="T70" fmla="*/ 22 w 138"/>
                <a:gd name="T71" fmla="*/ 120 h 130"/>
                <a:gd name="T72" fmla="*/ 27 w 138"/>
                <a:gd name="T73" fmla="*/ 127 h 130"/>
                <a:gd name="T74" fmla="*/ 35 w 138"/>
                <a:gd name="T75" fmla="*/ 130 h 130"/>
                <a:gd name="T76" fmla="*/ 41 w 138"/>
                <a:gd name="T77" fmla="*/ 128 h 130"/>
                <a:gd name="T78" fmla="*/ 68 w 138"/>
                <a:gd name="T79" fmla="*/ 114 h 130"/>
                <a:gd name="T80" fmla="*/ 96 w 138"/>
                <a:gd name="T81" fmla="*/ 129 h 130"/>
                <a:gd name="T82" fmla="*/ 102 w 138"/>
                <a:gd name="T83" fmla="*/ 130 h 130"/>
                <a:gd name="T84" fmla="*/ 110 w 138"/>
                <a:gd name="T85" fmla="*/ 128 h 130"/>
                <a:gd name="T86" fmla="*/ 115 w 138"/>
                <a:gd name="T87" fmla="*/ 115 h 130"/>
                <a:gd name="T88" fmla="*/ 110 w 138"/>
                <a:gd name="T89" fmla="*/ 84 h 130"/>
                <a:gd name="T90" fmla="*/ 133 w 138"/>
                <a:gd name="T91" fmla="*/ 63 h 130"/>
                <a:gd name="T92" fmla="*/ 136 w 138"/>
                <a:gd name="T93" fmla="*/ 50 h 130"/>
                <a:gd name="T94" fmla="*/ 125 w 138"/>
                <a:gd name="T95" fmla="*/ 40 h 130"/>
                <a:gd name="T96" fmla="*/ 95 w 138"/>
                <a:gd name="T97" fmla="*/ 36 h 130"/>
                <a:gd name="T98" fmla="*/ 81 w 138"/>
                <a:gd name="T99" fmla="*/ 8 h 130"/>
                <a:gd name="T100" fmla="*/ 70 w 138"/>
                <a:gd name="T101" fmla="*/ 0 h 130"/>
                <a:gd name="T102" fmla="*/ 69 w 138"/>
                <a:gd name="T103" fmla="*/ 0 h 130"/>
                <a:gd name="T104" fmla="*/ 69 w 138"/>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30">
                  <a:moveTo>
                    <a:pt x="69" y="12"/>
                  </a:moveTo>
                  <a:cubicBezTo>
                    <a:pt x="69" y="12"/>
                    <a:pt x="69" y="12"/>
                    <a:pt x="69" y="12"/>
                  </a:cubicBezTo>
                  <a:cubicBezTo>
                    <a:pt x="70" y="12"/>
                    <a:pt x="70" y="12"/>
                    <a:pt x="70" y="13"/>
                  </a:cubicBezTo>
                  <a:cubicBezTo>
                    <a:pt x="87" y="47"/>
                    <a:pt x="87" y="47"/>
                    <a:pt x="87" y="47"/>
                  </a:cubicBezTo>
                  <a:cubicBezTo>
                    <a:pt x="124" y="52"/>
                    <a:pt x="124" y="52"/>
                    <a:pt x="124" y="52"/>
                  </a:cubicBezTo>
                  <a:cubicBezTo>
                    <a:pt x="124" y="52"/>
                    <a:pt x="124" y="53"/>
                    <a:pt x="125" y="53"/>
                  </a:cubicBezTo>
                  <a:cubicBezTo>
                    <a:pt x="125" y="54"/>
                    <a:pt x="125" y="54"/>
                    <a:pt x="124" y="54"/>
                  </a:cubicBezTo>
                  <a:cubicBezTo>
                    <a:pt x="97" y="80"/>
                    <a:pt x="97" y="80"/>
                    <a:pt x="97" y="80"/>
                  </a:cubicBezTo>
                  <a:cubicBezTo>
                    <a:pt x="103" y="117"/>
                    <a:pt x="103" y="117"/>
                    <a:pt x="103" y="117"/>
                  </a:cubicBezTo>
                  <a:cubicBezTo>
                    <a:pt x="103" y="118"/>
                    <a:pt x="103" y="118"/>
                    <a:pt x="103" y="118"/>
                  </a:cubicBezTo>
                  <a:cubicBezTo>
                    <a:pt x="102" y="118"/>
                    <a:pt x="102" y="118"/>
                    <a:pt x="102" y="118"/>
                  </a:cubicBezTo>
                  <a:cubicBezTo>
                    <a:pt x="102" y="118"/>
                    <a:pt x="102" y="118"/>
                    <a:pt x="101" y="118"/>
                  </a:cubicBezTo>
                  <a:cubicBezTo>
                    <a:pt x="68" y="101"/>
                    <a:pt x="68" y="101"/>
                    <a:pt x="68" y="101"/>
                  </a:cubicBezTo>
                  <a:cubicBezTo>
                    <a:pt x="35" y="118"/>
                    <a:pt x="35" y="118"/>
                    <a:pt x="35" y="118"/>
                  </a:cubicBezTo>
                  <a:cubicBezTo>
                    <a:pt x="35" y="118"/>
                    <a:pt x="35" y="118"/>
                    <a:pt x="35" y="118"/>
                  </a:cubicBezTo>
                  <a:cubicBezTo>
                    <a:pt x="34" y="118"/>
                    <a:pt x="34" y="118"/>
                    <a:pt x="34" y="117"/>
                  </a:cubicBezTo>
                  <a:cubicBezTo>
                    <a:pt x="34" y="117"/>
                    <a:pt x="34" y="117"/>
                    <a:pt x="34" y="117"/>
                  </a:cubicBezTo>
                  <a:cubicBezTo>
                    <a:pt x="33" y="117"/>
                    <a:pt x="33" y="117"/>
                    <a:pt x="33" y="116"/>
                  </a:cubicBezTo>
                  <a:cubicBezTo>
                    <a:pt x="40" y="80"/>
                    <a:pt x="40" y="80"/>
                    <a:pt x="40" y="80"/>
                  </a:cubicBezTo>
                  <a:cubicBezTo>
                    <a:pt x="14" y="53"/>
                    <a:pt x="14" y="53"/>
                    <a:pt x="14" y="53"/>
                  </a:cubicBezTo>
                  <a:cubicBezTo>
                    <a:pt x="13" y="53"/>
                    <a:pt x="13" y="52"/>
                    <a:pt x="13" y="52"/>
                  </a:cubicBezTo>
                  <a:cubicBezTo>
                    <a:pt x="14" y="51"/>
                    <a:pt x="14" y="51"/>
                    <a:pt x="14" y="51"/>
                  </a:cubicBezTo>
                  <a:cubicBezTo>
                    <a:pt x="51" y="46"/>
                    <a:pt x="51" y="46"/>
                    <a:pt x="51" y="46"/>
                  </a:cubicBezTo>
                  <a:cubicBezTo>
                    <a:pt x="68" y="13"/>
                    <a:pt x="68" y="13"/>
                    <a:pt x="68" y="13"/>
                  </a:cubicBezTo>
                  <a:cubicBezTo>
                    <a:pt x="69" y="12"/>
                    <a:pt x="69" y="12"/>
                    <a:pt x="69" y="12"/>
                  </a:cubicBezTo>
                  <a:moveTo>
                    <a:pt x="69" y="0"/>
                  </a:moveTo>
                  <a:cubicBezTo>
                    <a:pt x="69" y="0"/>
                    <a:pt x="69" y="0"/>
                    <a:pt x="69" y="0"/>
                  </a:cubicBezTo>
                  <a:cubicBezTo>
                    <a:pt x="69" y="0"/>
                    <a:pt x="69" y="0"/>
                    <a:pt x="69" y="0"/>
                  </a:cubicBezTo>
                  <a:cubicBezTo>
                    <a:pt x="64" y="0"/>
                    <a:pt x="60" y="3"/>
                    <a:pt x="58" y="7"/>
                  </a:cubicBezTo>
                  <a:cubicBezTo>
                    <a:pt x="44" y="35"/>
                    <a:pt x="44" y="35"/>
                    <a:pt x="44" y="35"/>
                  </a:cubicBezTo>
                  <a:cubicBezTo>
                    <a:pt x="13" y="39"/>
                    <a:pt x="13" y="39"/>
                    <a:pt x="13" y="39"/>
                  </a:cubicBezTo>
                  <a:cubicBezTo>
                    <a:pt x="8" y="40"/>
                    <a:pt x="4" y="43"/>
                    <a:pt x="2" y="48"/>
                  </a:cubicBezTo>
                  <a:cubicBezTo>
                    <a:pt x="0" y="53"/>
                    <a:pt x="2" y="58"/>
                    <a:pt x="5" y="62"/>
                  </a:cubicBezTo>
                  <a:cubicBezTo>
                    <a:pt x="27" y="84"/>
                    <a:pt x="27" y="84"/>
                    <a:pt x="27" y="84"/>
                  </a:cubicBezTo>
                  <a:cubicBezTo>
                    <a:pt x="22" y="114"/>
                    <a:pt x="22" y="114"/>
                    <a:pt x="22" y="114"/>
                  </a:cubicBezTo>
                  <a:cubicBezTo>
                    <a:pt x="21" y="116"/>
                    <a:pt x="21" y="118"/>
                    <a:pt x="22" y="120"/>
                  </a:cubicBezTo>
                  <a:cubicBezTo>
                    <a:pt x="23" y="123"/>
                    <a:pt x="25" y="125"/>
                    <a:pt x="27" y="127"/>
                  </a:cubicBezTo>
                  <a:cubicBezTo>
                    <a:pt x="29" y="129"/>
                    <a:pt x="32" y="130"/>
                    <a:pt x="35" y="130"/>
                  </a:cubicBezTo>
                  <a:cubicBezTo>
                    <a:pt x="37" y="130"/>
                    <a:pt x="39" y="129"/>
                    <a:pt x="41" y="128"/>
                  </a:cubicBezTo>
                  <a:cubicBezTo>
                    <a:pt x="68" y="114"/>
                    <a:pt x="68" y="114"/>
                    <a:pt x="68" y="114"/>
                  </a:cubicBezTo>
                  <a:cubicBezTo>
                    <a:pt x="96" y="129"/>
                    <a:pt x="96" y="129"/>
                    <a:pt x="96" y="129"/>
                  </a:cubicBezTo>
                  <a:cubicBezTo>
                    <a:pt x="98" y="130"/>
                    <a:pt x="100" y="130"/>
                    <a:pt x="102" y="130"/>
                  </a:cubicBezTo>
                  <a:cubicBezTo>
                    <a:pt x="105" y="130"/>
                    <a:pt x="107" y="130"/>
                    <a:pt x="110" y="128"/>
                  </a:cubicBezTo>
                  <a:cubicBezTo>
                    <a:pt x="114" y="125"/>
                    <a:pt x="116" y="120"/>
                    <a:pt x="115" y="115"/>
                  </a:cubicBezTo>
                  <a:cubicBezTo>
                    <a:pt x="110" y="84"/>
                    <a:pt x="110" y="84"/>
                    <a:pt x="110" y="84"/>
                  </a:cubicBezTo>
                  <a:cubicBezTo>
                    <a:pt x="133" y="63"/>
                    <a:pt x="133" y="63"/>
                    <a:pt x="133" y="63"/>
                  </a:cubicBezTo>
                  <a:cubicBezTo>
                    <a:pt x="136" y="60"/>
                    <a:pt x="138" y="54"/>
                    <a:pt x="136" y="50"/>
                  </a:cubicBezTo>
                  <a:cubicBezTo>
                    <a:pt x="135" y="45"/>
                    <a:pt x="130" y="41"/>
                    <a:pt x="125" y="40"/>
                  </a:cubicBezTo>
                  <a:cubicBezTo>
                    <a:pt x="95" y="36"/>
                    <a:pt x="95" y="36"/>
                    <a:pt x="95" y="36"/>
                  </a:cubicBezTo>
                  <a:cubicBezTo>
                    <a:pt x="81" y="8"/>
                    <a:pt x="81" y="8"/>
                    <a:pt x="81" y="8"/>
                  </a:cubicBezTo>
                  <a:cubicBezTo>
                    <a:pt x="79" y="3"/>
                    <a:pt x="75" y="0"/>
                    <a:pt x="70" y="0"/>
                  </a:cubicBezTo>
                  <a:cubicBezTo>
                    <a:pt x="70" y="0"/>
                    <a:pt x="69" y="0"/>
                    <a:pt x="69" y="0"/>
                  </a:cubicBezTo>
                  <a:cubicBezTo>
                    <a:pt x="69" y="0"/>
                    <a:pt x="69" y="0"/>
                    <a:pt x="6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4" name="blue star"/>
          <p:cNvGrpSpPr/>
          <p:nvPr/>
        </p:nvGrpSpPr>
        <p:grpSpPr>
          <a:xfrm>
            <a:off x="6646864" y="185738"/>
            <a:ext cx="963613" cy="928688"/>
            <a:chOff x="5122863" y="185738"/>
            <a:chExt cx="963613" cy="928688"/>
          </a:xfrm>
        </p:grpSpPr>
        <p:sp>
          <p:nvSpPr>
            <p:cNvPr id="199" name="blue star"/>
            <p:cNvSpPr>
              <a:spLocks/>
            </p:cNvSpPr>
            <p:nvPr/>
          </p:nvSpPr>
          <p:spPr bwMode="auto">
            <a:xfrm>
              <a:off x="5141913" y="204788"/>
              <a:ext cx="925513" cy="890588"/>
            </a:xfrm>
            <a:custGeom>
              <a:avLst/>
              <a:gdLst>
                <a:gd name="T0" fmla="*/ 152 w 293"/>
                <a:gd name="T1" fmla="*/ 282 h 282"/>
                <a:gd name="T2" fmla="*/ 147 w 293"/>
                <a:gd name="T3" fmla="*/ 281 h 282"/>
                <a:gd name="T4" fmla="*/ 144 w 293"/>
                <a:gd name="T5" fmla="*/ 278 h 282"/>
                <a:gd name="T6" fmla="*/ 100 w 293"/>
                <a:gd name="T7" fmla="*/ 199 h 282"/>
                <a:gd name="T8" fmla="*/ 9 w 293"/>
                <a:gd name="T9" fmla="*/ 191 h 282"/>
                <a:gd name="T10" fmla="*/ 2 w 293"/>
                <a:gd name="T11" fmla="*/ 185 h 282"/>
                <a:gd name="T12" fmla="*/ 3 w 293"/>
                <a:gd name="T13" fmla="*/ 176 h 282"/>
                <a:gd name="T14" fmla="*/ 65 w 293"/>
                <a:gd name="T15" fmla="*/ 109 h 282"/>
                <a:gd name="T16" fmla="*/ 45 w 293"/>
                <a:gd name="T17" fmla="*/ 20 h 282"/>
                <a:gd name="T18" fmla="*/ 48 w 293"/>
                <a:gd name="T19" fmla="*/ 11 h 282"/>
                <a:gd name="T20" fmla="*/ 53 w 293"/>
                <a:gd name="T21" fmla="*/ 9 h 282"/>
                <a:gd name="T22" fmla="*/ 57 w 293"/>
                <a:gd name="T23" fmla="*/ 10 h 282"/>
                <a:gd name="T24" fmla="*/ 140 w 293"/>
                <a:gd name="T25" fmla="*/ 48 h 282"/>
                <a:gd name="T26" fmla="*/ 218 w 293"/>
                <a:gd name="T27" fmla="*/ 1 h 282"/>
                <a:gd name="T28" fmla="*/ 222 w 293"/>
                <a:gd name="T29" fmla="*/ 0 h 282"/>
                <a:gd name="T30" fmla="*/ 227 w 293"/>
                <a:gd name="T31" fmla="*/ 1 h 282"/>
                <a:gd name="T32" fmla="*/ 231 w 293"/>
                <a:gd name="T33" fmla="*/ 10 h 282"/>
                <a:gd name="T34" fmla="*/ 221 w 293"/>
                <a:gd name="T35" fmla="*/ 100 h 282"/>
                <a:gd name="T36" fmla="*/ 289 w 293"/>
                <a:gd name="T37" fmla="*/ 160 h 282"/>
                <a:gd name="T38" fmla="*/ 292 w 293"/>
                <a:gd name="T39" fmla="*/ 169 h 282"/>
                <a:gd name="T40" fmla="*/ 285 w 293"/>
                <a:gd name="T41" fmla="*/ 175 h 282"/>
                <a:gd name="T42" fmla="*/ 196 w 293"/>
                <a:gd name="T43" fmla="*/ 193 h 282"/>
                <a:gd name="T44" fmla="*/ 160 w 293"/>
                <a:gd name="T45" fmla="*/ 277 h 282"/>
                <a:gd name="T46" fmla="*/ 153 w 293"/>
                <a:gd name="T47" fmla="*/ 282 h 282"/>
                <a:gd name="T48" fmla="*/ 152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152" y="282"/>
                  </a:moveTo>
                  <a:cubicBezTo>
                    <a:pt x="150" y="282"/>
                    <a:pt x="149" y="282"/>
                    <a:pt x="147" y="281"/>
                  </a:cubicBezTo>
                  <a:cubicBezTo>
                    <a:pt x="146" y="280"/>
                    <a:pt x="145" y="279"/>
                    <a:pt x="144" y="278"/>
                  </a:cubicBezTo>
                  <a:cubicBezTo>
                    <a:pt x="100" y="199"/>
                    <a:pt x="100" y="199"/>
                    <a:pt x="100" y="199"/>
                  </a:cubicBezTo>
                  <a:cubicBezTo>
                    <a:pt x="9" y="191"/>
                    <a:pt x="9" y="191"/>
                    <a:pt x="9" y="191"/>
                  </a:cubicBezTo>
                  <a:cubicBezTo>
                    <a:pt x="6" y="190"/>
                    <a:pt x="3" y="188"/>
                    <a:pt x="2" y="185"/>
                  </a:cubicBezTo>
                  <a:cubicBezTo>
                    <a:pt x="0" y="182"/>
                    <a:pt x="1" y="178"/>
                    <a:pt x="3" y="176"/>
                  </a:cubicBezTo>
                  <a:cubicBezTo>
                    <a:pt x="65" y="109"/>
                    <a:pt x="65" y="109"/>
                    <a:pt x="65" y="109"/>
                  </a:cubicBezTo>
                  <a:cubicBezTo>
                    <a:pt x="45" y="20"/>
                    <a:pt x="45" y="20"/>
                    <a:pt x="45" y="20"/>
                  </a:cubicBezTo>
                  <a:cubicBezTo>
                    <a:pt x="44" y="17"/>
                    <a:pt x="45" y="13"/>
                    <a:pt x="48" y="11"/>
                  </a:cubicBezTo>
                  <a:cubicBezTo>
                    <a:pt x="49" y="10"/>
                    <a:pt x="51" y="9"/>
                    <a:pt x="53" y="9"/>
                  </a:cubicBezTo>
                  <a:cubicBezTo>
                    <a:pt x="55" y="9"/>
                    <a:pt x="56" y="9"/>
                    <a:pt x="57" y="10"/>
                  </a:cubicBezTo>
                  <a:cubicBezTo>
                    <a:pt x="140" y="48"/>
                    <a:pt x="140" y="48"/>
                    <a:pt x="140" y="48"/>
                  </a:cubicBezTo>
                  <a:cubicBezTo>
                    <a:pt x="218" y="1"/>
                    <a:pt x="218" y="1"/>
                    <a:pt x="218" y="1"/>
                  </a:cubicBezTo>
                  <a:cubicBezTo>
                    <a:pt x="219" y="0"/>
                    <a:pt x="221" y="0"/>
                    <a:pt x="222" y="0"/>
                  </a:cubicBezTo>
                  <a:cubicBezTo>
                    <a:pt x="224" y="0"/>
                    <a:pt x="226" y="0"/>
                    <a:pt x="227" y="1"/>
                  </a:cubicBezTo>
                  <a:cubicBezTo>
                    <a:pt x="230" y="3"/>
                    <a:pt x="232" y="6"/>
                    <a:pt x="231" y="10"/>
                  </a:cubicBezTo>
                  <a:cubicBezTo>
                    <a:pt x="221" y="100"/>
                    <a:pt x="221" y="100"/>
                    <a:pt x="221" y="100"/>
                  </a:cubicBezTo>
                  <a:cubicBezTo>
                    <a:pt x="289" y="160"/>
                    <a:pt x="289" y="160"/>
                    <a:pt x="289" y="160"/>
                  </a:cubicBezTo>
                  <a:cubicBezTo>
                    <a:pt x="292" y="162"/>
                    <a:pt x="293" y="166"/>
                    <a:pt x="292" y="169"/>
                  </a:cubicBezTo>
                  <a:cubicBezTo>
                    <a:pt x="291" y="172"/>
                    <a:pt x="289" y="175"/>
                    <a:pt x="285" y="175"/>
                  </a:cubicBezTo>
                  <a:cubicBezTo>
                    <a:pt x="196" y="193"/>
                    <a:pt x="196" y="193"/>
                    <a:pt x="196" y="193"/>
                  </a:cubicBezTo>
                  <a:cubicBezTo>
                    <a:pt x="160" y="277"/>
                    <a:pt x="160" y="277"/>
                    <a:pt x="160" y="277"/>
                  </a:cubicBezTo>
                  <a:cubicBezTo>
                    <a:pt x="159" y="280"/>
                    <a:pt x="156" y="282"/>
                    <a:pt x="153" y="282"/>
                  </a:cubicBezTo>
                  <a:cubicBezTo>
                    <a:pt x="153" y="282"/>
                    <a:pt x="152" y="282"/>
                    <a:pt x="152"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0" name="star outline"/>
            <p:cNvSpPr>
              <a:spLocks noEditPoints="1"/>
            </p:cNvSpPr>
            <p:nvPr/>
          </p:nvSpPr>
          <p:spPr bwMode="auto">
            <a:xfrm>
              <a:off x="5122863" y="185738"/>
              <a:ext cx="963613" cy="928688"/>
            </a:xfrm>
            <a:custGeom>
              <a:avLst/>
              <a:gdLst>
                <a:gd name="T0" fmla="*/ 228 w 305"/>
                <a:gd name="T1" fmla="*/ 12 h 294"/>
                <a:gd name="T2" fmla="*/ 230 w 305"/>
                <a:gd name="T3" fmla="*/ 12 h 294"/>
                <a:gd name="T4" fmla="*/ 231 w 305"/>
                <a:gd name="T5" fmla="*/ 15 h 294"/>
                <a:gd name="T6" fmla="*/ 221 w 305"/>
                <a:gd name="T7" fmla="*/ 109 h 294"/>
                <a:gd name="T8" fmla="*/ 291 w 305"/>
                <a:gd name="T9" fmla="*/ 170 h 294"/>
                <a:gd name="T10" fmla="*/ 292 w 305"/>
                <a:gd name="T11" fmla="*/ 173 h 294"/>
                <a:gd name="T12" fmla="*/ 290 w 305"/>
                <a:gd name="T13" fmla="*/ 176 h 294"/>
                <a:gd name="T14" fmla="*/ 198 w 305"/>
                <a:gd name="T15" fmla="*/ 194 h 294"/>
                <a:gd name="T16" fmla="*/ 161 w 305"/>
                <a:gd name="T17" fmla="*/ 281 h 294"/>
                <a:gd name="T18" fmla="*/ 158 w 305"/>
                <a:gd name="T19" fmla="*/ 282 h 294"/>
                <a:gd name="T20" fmla="*/ 158 w 305"/>
                <a:gd name="T21" fmla="*/ 282 h 294"/>
                <a:gd name="T22" fmla="*/ 157 w 305"/>
                <a:gd name="T23" fmla="*/ 282 h 294"/>
                <a:gd name="T24" fmla="*/ 156 w 305"/>
                <a:gd name="T25" fmla="*/ 281 h 294"/>
                <a:gd name="T26" fmla="*/ 109 w 305"/>
                <a:gd name="T27" fmla="*/ 199 h 294"/>
                <a:gd name="T28" fmla="*/ 16 w 305"/>
                <a:gd name="T29" fmla="*/ 191 h 294"/>
                <a:gd name="T30" fmla="*/ 13 w 305"/>
                <a:gd name="T31" fmla="*/ 189 h 294"/>
                <a:gd name="T32" fmla="*/ 14 w 305"/>
                <a:gd name="T33" fmla="*/ 186 h 294"/>
                <a:gd name="T34" fmla="*/ 77 w 305"/>
                <a:gd name="T35" fmla="*/ 116 h 294"/>
                <a:gd name="T36" fmla="*/ 56 w 305"/>
                <a:gd name="T37" fmla="*/ 25 h 294"/>
                <a:gd name="T38" fmla="*/ 58 w 305"/>
                <a:gd name="T39" fmla="*/ 22 h 294"/>
                <a:gd name="T40" fmla="*/ 59 w 305"/>
                <a:gd name="T41" fmla="*/ 21 h 294"/>
                <a:gd name="T42" fmla="*/ 61 w 305"/>
                <a:gd name="T43" fmla="*/ 21 h 294"/>
                <a:gd name="T44" fmla="*/ 146 w 305"/>
                <a:gd name="T45" fmla="*/ 61 h 294"/>
                <a:gd name="T46" fmla="*/ 227 w 305"/>
                <a:gd name="T47" fmla="*/ 12 h 294"/>
                <a:gd name="T48" fmla="*/ 228 w 305"/>
                <a:gd name="T49" fmla="*/ 12 h 294"/>
                <a:gd name="T50" fmla="*/ 228 w 305"/>
                <a:gd name="T51" fmla="*/ 0 h 294"/>
                <a:gd name="T52" fmla="*/ 221 w 305"/>
                <a:gd name="T53" fmla="*/ 2 h 294"/>
                <a:gd name="T54" fmla="*/ 145 w 305"/>
                <a:gd name="T55" fmla="*/ 47 h 294"/>
                <a:gd name="T56" fmla="*/ 66 w 305"/>
                <a:gd name="T57" fmla="*/ 10 h 294"/>
                <a:gd name="T58" fmla="*/ 59 w 305"/>
                <a:gd name="T59" fmla="*/ 9 h 294"/>
                <a:gd name="T60" fmla="*/ 50 w 305"/>
                <a:gd name="T61" fmla="*/ 12 h 294"/>
                <a:gd name="T62" fmla="*/ 45 w 305"/>
                <a:gd name="T63" fmla="*/ 27 h 294"/>
                <a:gd name="T64" fmla="*/ 64 w 305"/>
                <a:gd name="T65" fmla="*/ 113 h 294"/>
                <a:gd name="T66" fmla="*/ 5 w 305"/>
                <a:gd name="T67" fmla="*/ 178 h 294"/>
                <a:gd name="T68" fmla="*/ 2 w 305"/>
                <a:gd name="T69" fmla="*/ 193 h 294"/>
                <a:gd name="T70" fmla="*/ 15 w 305"/>
                <a:gd name="T71" fmla="*/ 203 h 294"/>
                <a:gd name="T72" fmla="*/ 102 w 305"/>
                <a:gd name="T73" fmla="*/ 210 h 294"/>
                <a:gd name="T74" fmla="*/ 145 w 305"/>
                <a:gd name="T75" fmla="*/ 287 h 294"/>
                <a:gd name="T76" fmla="*/ 150 w 305"/>
                <a:gd name="T77" fmla="*/ 292 h 294"/>
                <a:gd name="T78" fmla="*/ 158 w 305"/>
                <a:gd name="T79" fmla="*/ 294 h 294"/>
                <a:gd name="T80" fmla="*/ 159 w 305"/>
                <a:gd name="T81" fmla="*/ 294 h 294"/>
                <a:gd name="T82" fmla="*/ 172 w 305"/>
                <a:gd name="T83" fmla="*/ 285 h 294"/>
                <a:gd name="T84" fmla="*/ 206 w 305"/>
                <a:gd name="T85" fmla="*/ 205 h 294"/>
                <a:gd name="T86" fmla="*/ 292 w 305"/>
                <a:gd name="T87" fmla="*/ 187 h 294"/>
                <a:gd name="T88" fmla="*/ 304 w 305"/>
                <a:gd name="T89" fmla="*/ 177 h 294"/>
                <a:gd name="T90" fmla="*/ 299 w 305"/>
                <a:gd name="T91" fmla="*/ 161 h 294"/>
                <a:gd name="T92" fmla="*/ 233 w 305"/>
                <a:gd name="T93" fmla="*/ 104 h 294"/>
                <a:gd name="T94" fmla="*/ 243 w 305"/>
                <a:gd name="T95" fmla="*/ 17 h 294"/>
                <a:gd name="T96" fmla="*/ 237 w 305"/>
                <a:gd name="T97" fmla="*/ 2 h 294"/>
                <a:gd name="T98" fmla="*/ 228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228" y="12"/>
                  </a:moveTo>
                  <a:cubicBezTo>
                    <a:pt x="229" y="12"/>
                    <a:pt x="230" y="12"/>
                    <a:pt x="230" y="12"/>
                  </a:cubicBezTo>
                  <a:cubicBezTo>
                    <a:pt x="231" y="13"/>
                    <a:pt x="231" y="14"/>
                    <a:pt x="231" y="15"/>
                  </a:cubicBezTo>
                  <a:cubicBezTo>
                    <a:pt x="221" y="109"/>
                    <a:pt x="221" y="109"/>
                    <a:pt x="221" y="109"/>
                  </a:cubicBezTo>
                  <a:cubicBezTo>
                    <a:pt x="291" y="170"/>
                    <a:pt x="291" y="170"/>
                    <a:pt x="291" y="170"/>
                  </a:cubicBezTo>
                  <a:cubicBezTo>
                    <a:pt x="292" y="171"/>
                    <a:pt x="293" y="172"/>
                    <a:pt x="292" y="173"/>
                  </a:cubicBezTo>
                  <a:cubicBezTo>
                    <a:pt x="292" y="175"/>
                    <a:pt x="291" y="175"/>
                    <a:pt x="290" y="176"/>
                  </a:cubicBezTo>
                  <a:cubicBezTo>
                    <a:pt x="198" y="194"/>
                    <a:pt x="198" y="194"/>
                    <a:pt x="198" y="194"/>
                  </a:cubicBezTo>
                  <a:cubicBezTo>
                    <a:pt x="161" y="281"/>
                    <a:pt x="161" y="281"/>
                    <a:pt x="161" y="281"/>
                  </a:cubicBezTo>
                  <a:cubicBezTo>
                    <a:pt x="160" y="282"/>
                    <a:pt x="159" y="282"/>
                    <a:pt x="158" y="282"/>
                  </a:cubicBezTo>
                  <a:cubicBezTo>
                    <a:pt x="158" y="282"/>
                    <a:pt x="158" y="282"/>
                    <a:pt x="158" y="282"/>
                  </a:cubicBezTo>
                  <a:cubicBezTo>
                    <a:pt x="158" y="282"/>
                    <a:pt x="157" y="282"/>
                    <a:pt x="157" y="282"/>
                  </a:cubicBezTo>
                  <a:cubicBezTo>
                    <a:pt x="156" y="282"/>
                    <a:pt x="156" y="281"/>
                    <a:pt x="156" y="281"/>
                  </a:cubicBezTo>
                  <a:cubicBezTo>
                    <a:pt x="109" y="199"/>
                    <a:pt x="109" y="199"/>
                    <a:pt x="109" y="199"/>
                  </a:cubicBezTo>
                  <a:cubicBezTo>
                    <a:pt x="16" y="191"/>
                    <a:pt x="16" y="191"/>
                    <a:pt x="16" y="191"/>
                  </a:cubicBezTo>
                  <a:cubicBezTo>
                    <a:pt x="15" y="191"/>
                    <a:pt x="14" y="190"/>
                    <a:pt x="13" y="189"/>
                  </a:cubicBezTo>
                  <a:cubicBezTo>
                    <a:pt x="13" y="188"/>
                    <a:pt x="13" y="186"/>
                    <a:pt x="14" y="186"/>
                  </a:cubicBezTo>
                  <a:cubicBezTo>
                    <a:pt x="77" y="116"/>
                    <a:pt x="77" y="116"/>
                    <a:pt x="77" y="116"/>
                  </a:cubicBezTo>
                  <a:cubicBezTo>
                    <a:pt x="56" y="25"/>
                    <a:pt x="56" y="25"/>
                    <a:pt x="56" y="25"/>
                  </a:cubicBezTo>
                  <a:cubicBezTo>
                    <a:pt x="56" y="24"/>
                    <a:pt x="57" y="22"/>
                    <a:pt x="58" y="22"/>
                  </a:cubicBezTo>
                  <a:cubicBezTo>
                    <a:pt x="58" y="21"/>
                    <a:pt x="59" y="21"/>
                    <a:pt x="59" y="21"/>
                  </a:cubicBezTo>
                  <a:cubicBezTo>
                    <a:pt x="60" y="21"/>
                    <a:pt x="60" y="21"/>
                    <a:pt x="61" y="21"/>
                  </a:cubicBezTo>
                  <a:cubicBezTo>
                    <a:pt x="146" y="61"/>
                    <a:pt x="146" y="61"/>
                    <a:pt x="146" y="61"/>
                  </a:cubicBezTo>
                  <a:cubicBezTo>
                    <a:pt x="227" y="12"/>
                    <a:pt x="227" y="12"/>
                    <a:pt x="227" y="12"/>
                  </a:cubicBezTo>
                  <a:cubicBezTo>
                    <a:pt x="227" y="12"/>
                    <a:pt x="228" y="12"/>
                    <a:pt x="228" y="12"/>
                  </a:cubicBezTo>
                  <a:moveTo>
                    <a:pt x="228" y="0"/>
                  </a:moveTo>
                  <a:cubicBezTo>
                    <a:pt x="226" y="0"/>
                    <a:pt x="223" y="1"/>
                    <a:pt x="221" y="2"/>
                  </a:cubicBezTo>
                  <a:cubicBezTo>
                    <a:pt x="145" y="47"/>
                    <a:pt x="145" y="47"/>
                    <a:pt x="145" y="47"/>
                  </a:cubicBezTo>
                  <a:cubicBezTo>
                    <a:pt x="66" y="10"/>
                    <a:pt x="66" y="10"/>
                    <a:pt x="66" y="10"/>
                  </a:cubicBezTo>
                  <a:cubicBezTo>
                    <a:pt x="64" y="10"/>
                    <a:pt x="62" y="9"/>
                    <a:pt x="59" y="9"/>
                  </a:cubicBezTo>
                  <a:cubicBezTo>
                    <a:pt x="56" y="9"/>
                    <a:pt x="53" y="10"/>
                    <a:pt x="50" y="12"/>
                  </a:cubicBezTo>
                  <a:cubicBezTo>
                    <a:pt x="45" y="16"/>
                    <a:pt x="44" y="22"/>
                    <a:pt x="45" y="27"/>
                  </a:cubicBezTo>
                  <a:cubicBezTo>
                    <a:pt x="64" y="113"/>
                    <a:pt x="64" y="113"/>
                    <a:pt x="64" y="113"/>
                  </a:cubicBezTo>
                  <a:cubicBezTo>
                    <a:pt x="5" y="178"/>
                    <a:pt x="5" y="178"/>
                    <a:pt x="5" y="178"/>
                  </a:cubicBezTo>
                  <a:cubicBezTo>
                    <a:pt x="1" y="182"/>
                    <a:pt x="0" y="188"/>
                    <a:pt x="2" y="193"/>
                  </a:cubicBezTo>
                  <a:cubicBezTo>
                    <a:pt x="4" y="198"/>
                    <a:pt x="9" y="202"/>
                    <a:pt x="15" y="203"/>
                  </a:cubicBezTo>
                  <a:cubicBezTo>
                    <a:pt x="102" y="210"/>
                    <a:pt x="102" y="210"/>
                    <a:pt x="102" y="210"/>
                  </a:cubicBezTo>
                  <a:cubicBezTo>
                    <a:pt x="145" y="287"/>
                    <a:pt x="145" y="287"/>
                    <a:pt x="145" y="287"/>
                  </a:cubicBezTo>
                  <a:cubicBezTo>
                    <a:pt x="146" y="289"/>
                    <a:pt x="148" y="291"/>
                    <a:pt x="150" y="292"/>
                  </a:cubicBezTo>
                  <a:cubicBezTo>
                    <a:pt x="152" y="294"/>
                    <a:pt x="155" y="294"/>
                    <a:pt x="158" y="294"/>
                  </a:cubicBezTo>
                  <a:cubicBezTo>
                    <a:pt x="158" y="294"/>
                    <a:pt x="159" y="294"/>
                    <a:pt x="159" y="294"/>
                  </a:cubicBezTo>
                  <a:cubicBezTo>
                    <a:pt x="165" y="294"/>
                    <a:pt x="170" y="291"/>
                    <a:pt x="172" y="285"/>
                  </a:cubicBezTo>
                  <a:cubicBezTo>
                    <a:pt x="206" y="205"/>
                    <a:pt x="206" y="205"/>
                    <a:pt x="206" y="205"/>
                  </a:cubicBezTo>
                  <a:cubicBezTo>
                    <a:pt x="292" y="187"/>
                    <a:pt x="292" y="187"/>
                    <a:pt x="292" y="187"/>
                  </a:cubicBezTo>
                  <a:cubicBezTo>
                    <a:pt x="298" y="186"/>
                    <a:pt x="302" y="182"/>
                    <a:pt x="304" y="177"/>
                  </a:cubicBezTo>
                  <a:cubicBezTo>
                    <a:pt x="305" y="171"/>
                    <a:pt x="304" y="165"/>
                    <a:pt x="299" y="161"/>
                  </a:cubicBezTo>
                  <a:cubicBezTo>
                    <a:pt x="233" y="104"/>
                    <a:pt x="233" y="104"/>
                    <a:pt x="233" y="104"/>
                  </a:cubicBezTo>
                  <a:cubicBezTo>
                    <a:pt x="243" y="17"/>
                    <a:pt x="243" y="17"/>
                    <a:pt x="243" y="17"/>
                  </a:cubicBezTo>
                  <a:cubicBezTo>
                    <a:pt x="244" y="11"/>
                    <a:pt x="241" y="5"/>
                    <a:pt x="237" y="2"/>
                  </a:cubicBezTo>
                  <a:cubicBezTo>
                    <a:pt x="234" y="1"/>
                    <a:pt x="231" y="0"/>
                    <a:pt x="22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5" name="yellow star"/>
          <p:cNvGrpSpPr/>
          <p:nvPr/>
        </p:nvGrpSpPr>
        <p:grpSpPr>
          <a:xfrm>
            <a:off x="7480300" y="77788"/>
            <a:ext cx="420688" cy="427038"/>
            <a:chOff x="5956300" y="77788"/>
            <a:chExt cx="420688" cy="427038"/>
          </a:xfrm>
        </p:grpSpPr>
        <p:sp>
          <p:nvSpPr>
            <p:cNvPr id="201" name="yellow star"/>
            <p:cNvSpPr>
              <a:spLocks/>
            </p:cNvSpPr>
            <p:nvPr/>
          </p:nvSpPr>
          <p:spPr bwMode="auto">
            <a:xfrm>
              <a:off x="5975350" y="96838"/>
              <a:ext cx="382588" cy="388938"/>
            </a:xfrm>
            <a:custGeom>
              <a:avLst/>
              <a:gdLst>
                <a:gd name="T0" fmla="*/ 79 w 121"/>
                <a:gd name="T1" fmla="*/ 123 h 123"/>
                <a:gd name="T2" fmla="*/ 75 w 121"/>
                <a:gd name="T3" fmla="*/ 121 h 123"/>
                <a:gd name="T4" fmla="*/ 49 w 121"/>
                <a:gd name="T5" fmla="*/ 99 h 123"/>
                <a:gd name="T6" fmla="*/ 16 w 121"/>
                <a:gd name="T7" fmla="*/ 108 h 123"/>
                <a:gd name="T8" fmla="*/ 14 w 121"/>
                <a:gd name="T9" fmla="*/ 108 h 123"/>
                <a:gd name="T10" fmla="*/ 8 w 121"/>
                <a:gd name="T11" fmla="*/ 106 h 123"/>
                <a:gd name="T12" fmla="*/ 7 w 121"/>
                <a:gd name="T13" fmla="*/ 102 h 123"/>
                <a:gd name="T14" fmla="*/ 7 w 121"/>
                <a:gd name="T15" fmla="*/ 98 h 123"/>
                <a:gd name="T16" fmla="*/ 20 w 121"/>
                <a:gd name="T17" fmla="*/ 67 h 123"/>
                <a:gd name="T18" fmla="*/ 2 w 121"/>
                <a:gd name="T19" fmla="*/ 38 h 123"/>
                <a:gd name="T20" fmla="*/ 1 w 121"/>
                <a:gd name="T21" fmla="*/ 30 h 123"/>
                <a:gd name="T22" fmla="*/ 8 w 121"/>
                <a:gd name="T23" fmla="*/ 27 h 123"/>
                <a:gd name="T24" fmla="*/ 8 w 121"/>
                <a:gd name="T25" fmla="*/ 27 h 123"/>
                <a:gd name="T26" fmla="*/ 42 w 121"/>
                <a:gd name="T27" fmla="*/ 30 h 123"/>
                <a:gd name="T28" fmla="*/ 64 w 121"/>
                <a:gd name="T29" fmla="*/ 3 h 123"/>
                <a:gd name="T30" fmla="*/ 69 w 121"/>
                <a:gd name="T31" fmla="*/ 0 h 123"/>
                <a:gd name="T32" fmla="*/ 71 w 121"/>
                <a:gd name="T33" fmla="*/ 0 h 123"/>
                <a:gd name="T34" fmla="*/ 76 w 121"/>
                <a:gd name="T35" fmla="*/ 6 h 123"/>
                <a:gd name="T36" fmla="*/ 84 w 121"/>
                <a:gd name="T37" fmla="*/ 39 h 123"/>
                <a:gd name="T38" fmla="*/ 116 w 121"/>
                <a:gd name="T39" fmla="*/ 51 h 123"/>
                <a:gd name="T40" fmla="*/ 121 w 121"/>
                <a:gd name="T41" fmla="*/ 57 h 123"/>
                <a:gd name="T42" fmla="*/ 118 w 121"/>
                <a:gd name="T43" fmla="*/ 64 h 123"/>
                <a:gd name="T44" fmla="*/ 88 w 121"/>
                <a:gd name="T45" fmla="*/ 82 h 123"/>
                <a:gd name="T46" fmla="*/ 87 w 121"/>
                <a:gd name="T47" fmla="*/ 116 h 123"/>
                <a:gd name="T48" fmla="*/ 82 w 121"/>
                <a:gd name="T49" fmla="*/ 122 h 123"/>
                <a:gd name="T50" fmla="*/ 79 w 121"/>
                <a:gd name="T51" fmla="*/ 123 h 123"/>
                <a:gd name="T52" fmla="*/ 79 w 121"/>
                <a:gd name="T5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3">
                  <a:moveTo>
                    <a:pt x="79" y="123"/>
                  </a:moveTo>
                  <a:cubicBezTo>
                    <a:pt x="78" y="123"/>
                    <a:pt x="76" y="122"/>
                    <a:pt x="75" y="121"/>
                  </a:cubicBezTo>
                  <a:cubicBezTo>
                    <a:pt x="49" y="99"/>
                    <a:pt x="49" y="99"/>
                    <a:pt x="49" y="99"/>
                  </a:cubicBezTo>
                  <a:cubicBezTo>
                    <a:pt x="16" y="108"/>
                    <a:pt x="16" y="108"/>
                    <a:pt x="16" y="108"/>
                  </a:cubicBezTo>
                  <a:cubicBezTo>
                    <a:pt x="15" y="108"/>
                    <a:pt x="14" y="108"/>
                    <a:pt x="14" y="108"/>
                  </a:cubicBezTo>
                  <a:cubicBezTo>
                    <a:pt x="12" y="108"/>
                    <a:pt x="10" y="107"/>
                    <a:pt x="8" y="106"/>
                  </a:cubicBezTo>
                  <a:cubicBezTo>
                    <a:pt x="7" y="105"/>
                    <a:pt x="7" y="103"/>
                    <a:pt x="7" y="102"/>
                  </a:cubicBezTo>
                  <a:cubicBezTo>
                    <a:pt x="7" y="101"/>
                    <a:pt x="7" y="99"/>
                    <a:pt x="7" y="98"/>
                  </a:cubicBezTo>
                  <a:cubicBezTo>
                    <a:pt x="20" y="67"/>
                    <a:pt x="20" y="67"/>
                    <a:pt x="20" y="67"/>
                  </a:cubicBezTo>
                  <a:cubicBezTo>
                    <a:pt x="2" y="38"/>
                    <a:pt x="2" y="38"/>
                    <a:pt x="2" y="38"/>
                  </a:cubicBezTo>
                  <a:cubicBezTo>
                    <a:pt x="0" y="36"/>
                    <a:pt x="0" y="33"/>
                    <a:pt x="1" y="30"/>
                  </a:cubicBezTo>
                  <a:cubicBezTo>
                    <a:pt x="3" y="28"/>
                    <a:pt x="5" y="27"/>
                    <a:pt x="8" y="27"/>
                  </a:cubicBezTo>
                  <a:cubicBezTo>
                    <a:pt x="8" y="27"/>
                    <a:pt x="8" y="27"/>
                    <a:pt x="8" y="27"/>
                  </a:cubicBezTo>
                  <a:cubicBezTo>
                    <a:pt x="42" y="30"/>
                    <a:pt x="42" y="30"/>
                    <a:pt x="42" y="30"/>
                  </a:cubicBezTo>
                  <a:cubicBezTo>
                    <a:pt x="64" y="3"/>
                    <a:pt x="64" y="3"/>
                    <a:pt x="64" y="3"/>
                  </a:cubicBezTo>
                  <a:cubicBezTo>
                    <a:pt x="65" y="1"/>
                    <a:pt x="67" y="0"/>
                    <a:pt x="69" y="0"/>
                  </a:cubicBezTo>
                  <a:cubicBezTo>
                    <a:pt x="70" y="0"/>
                    <a:pt x="71" y="0"/>
                    <a:pt x="71" y="0"/>
                  </a:cubicBezTo>
                  <a:cubicBezTo>
                    <a:pt x="74" y="1"/>
                    <a:pt x="76" y="3"/>
                    <a:pt x="76" y="6"/>
                  </a:cubicBezTo>
                  <a:cubicBezTo>
                    <a:pt x="84" y="39"/>
                    <a:pt x="84" y="39"/>
                    <a:pt x="84" y="39"/>
                  </a:cubicBezTo>
                  <a:cubicBezTo>
                    <a:pt x="116" y="51"/>
                    <a:pt x="116" y="51"/>
                    <a:pt x="116" y="51"/>
                  </a:cubicBezTo>
                  <a:cubicBezTo>
                    <a:pt x="119" y="52"/>
                    <a:pt x="121" y="55"/>
                    <a:pt x="121" y="57"/>
                  </a:cubicBezTo>
                  <a:cubicBezTo>
                    <a:pt x="121" y="60"/>
                    <a:pt x="120" y="63"/>
                    <a:pt x="118" y="64"/>
                  </a:cubicBezTo>
                  <a:cubicBezTo>
                    <a:pt x="88" y="82"/>
                    <a:pt x="88" y="82"/>
                    <a:pt x="88" y="82"/>
                  </a:cubicBezTo>
                  <a:cubicBezTo>
                    <a:pt x="87" y="116"/>
                    <a:pt x="87" y="116"/>
                    <a:pt x="87" y="116"/>
                  </a:cubicBezTo>
                  <a:cubicBezTo>
                    <a:pt x="86" y="119"/>
                    <a:pt x="85" y="121"/>
                    <a:pt x="82" y="122"/>
                  </a:cubicBezTo>
                  <a:cubicBezTo>
                    <a:pt x="81" y="123"/>
                    <a:pt x="80" y="123"/>
                    <a:pt x="79" y="123"/>
                  </a:cubicBezTo>
                  <a:cubicBezTo>
                    <a:pt x="79" y="123"/>
                    <a:pt x="79" y="123"/>
                    <a:pt x="79"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2" name="star outline"/>
            <p:cNvSpPr>
              <a:spLocks noEditPoints="1"/>
            </p:cNvSpPr>
            <p:nvPr/>
          </p:nvSpPr>
          <p:spPr bwMode="auto">
            <a:xfrm>
              <a:off x="5956300" y="77788"/>
              <a:ext cx="420688" cy="427038"/>
            </a:xfrm>
            <a:custGeom>
              <a:avLst/>
              <a:gdLst>
                <a:gd name="T0" fmla="*/ 75 w 133"/>
                <a:gd name="T1" fmla="*/ 12 h 135"/>
                <a:gd name="T2" fmla="*/ 76 w 133"/>
                <a:gd name="T3" fmla="*/ 12 h 135"/>
                <a:gd name="T4" fmla="*/ 77 w 133"/>
                <a:gd name="T5" fmla="*/ 13 h 135"/>
                <a:gd name="T6" fmla="*/ 85 w 133"/>
                <a:gd name="T7" fmla="*/ 50 h 135"/>
                <a:gd name="T8" fmla="*/ 120 w 133"/>
                <a:gd name="T9" fmla="*/ 63 h 135"/>
                <a:gd name="T10" fmla="*/ 121 w 133"/>
                <a:gd name="T11" fmla="*/ 64 h 135"/>
                <a:gd name="T12" fmla="*/ 120 w 133"/>
                <a:gd name="T13" fmla="*/ 65 h 135"/>
                <a:gd name="T14" fmla="*/ 89 w 133"/>
                <a:gd name="T15" fmla="*/ 85 h 135"/>
                <a:gd name="T16" fmla="*/ 87 w 133"/>
                <a:gd name="T17" fmla="*/ 122 h 135"/>
                <a:gd name="T18" fmla="*/ 86 w 133"/>
                <a:gd name="T19" fmla="*/ 123 h 135"/>
                <a:gd name="T20" fmla="*/ 85 w 133"/>
                <a:gd name="T21" fmla="*/ 123 h 135"/>
                <a:gd name="T22" fmla="*/ 85 w 133"/>
                <a:gd name="T23" fmla="*/ 123 h 135"/>
                <a:gd name="T24" fmla="*/ 56 w 133"/>
                <a:gd name="T25" fmla="*/ 99 h 135"/>
                <a:gd name="T26" fmla="*/ 20 w 133"/>
                <a:gd name="T27" fmla="*/ 108 h 135"/>
                <a:gd name="T28" fmla="*/ 20 w 133"/>
                <a:gd name="T29" fmla="*/ 108 h 135"/>
                <a:gd name="T30" fmla="*/ 19 w 133"/>
                <a:gd name="T31" fmla="*/ 108 h 135"/>
                <a:gd name="T32" fmla="*/ 19 w 133"/>
                <a:gd name="T33" fmla="*/ 107 h 135"/>
                <a:gd name="T34" fmla="*/ 19 w 133"/>
                <a:gd name="T35" fmla="*/ 107 h 135"/>
                <a:gd name="T36" fmla="*/ 33 w 133"/>
                <a:gd name="T37" fmla="*/ 72 h 135"/>
                <a:gd name="T38" fmla="*/ 13 w 133"/>
                <a:gd name="T39" fmla="*/ 41 h 135"/>
                <a:gd name="T40" fmla="*/ 13 w 133"/>
                <a:gd name="T41" fmla="*/ 39 h 135"/>
                <a:gd name="T42" fmla="*/ 14 w 133"/>
                <a:gd name="T43" fmla="*/ 39 h 135"/>
                <a:gd name="T44" fmla="*/ 14 w 133"/>
                <a:gd name="T45" fmla="*/ 39 h 135"/>
                <a:gd name="T46" fmla="*/ 51 w 133"/>
                <a:gd name="T47" fmla="*/ 42 h 135"/>
                <a:gd name="T48" fmla="*/ 74 w 133"/>
                <a:gd name="T49" fmla="*/ 13 h 135"/>
                <a:gd name="T50" fmla="*/ 75 w 133"/>
                <a:gd name="T51" fmla="*/ 12 h 135"/>
                <a:gd name="T52" fmla="*/ 75 w 133"/>
                <a:gd name="T53" fmla="*/ 0 h 135"/>
                <a:gd name="T54" fmla="*/ 65 w 133"/>
                <a:gd name="T55" fmla="*/ 5 h 135"/>
                <a:gd name="T56" fmla="*/ 46 w 133"/>
                <a:gd name="T57" fmla="*/ 29 h 135"/>
                <a:gd name="T58" fmla="*/ 15 w 133"/>
                <a:gd name="T59" fmla="*/ 27 h 135"/>
                <a:gd name="T60" fmla="*/ 14 w 133"/>
                <a:gd name="T61" fmla="*/ 27 h 135"/>
                <a:gd name="T62" fmla="*/ 2 w 133"/>
                <a:gd name="T63" fmla="*/ 33 h 135"/>
                <a:gd name="T64" fmla="*/ 2 w 133"/>
                <a:gd name="T65" fmla="*/ 47 h 135"/>
                <a:gd name="T66" fmla="*/ 19 w 133"/>
                <a:gd name="T67" fmla="*/ 73 h 135"/>
                <a:gd name="T68" fmla="*/ 8 w 133"/>
                <a:gd name="T69" fmla="*/ 102 h 135"/>
                <a:gd name="T70" fmla="*/ 7 w 133"/>
                <a:gd name="T71" fmla="*/ 108 h 135"/>
                <a:gd name="T72" fmla="*/ 10 w 133"/>
                <a:gd name="T73" fmla="*/ 116 h 135"/>
                <a:gd name="T74" fmla="*/ 20 w 133"/>
                <a:gd name="T75" fmla="*/ 120 h 135"/>
                <a:gd name="T76" fmla="*/ 23 w 133"/>
                <a:gd name="T77" fmla="*/ 120 h 135"/>
                <a:gd name="T78" fmla="*/ 53 w 133"/>
                <a:gd name="T79" fmla="*/ 112 h 135"/>
                <a:gd name="T80" fmla="*/ 77 w 133"/>
                <a:gd name="T81" fmla="*/ 132 h 135"/>
                <a:gd name="T82" fmla="*/ 85 w 133"/>
                <a:gd name="T83" fmla="*/ 135 h 135"/>
                <a:gd name="T84" fmla="*/ 91 w 133"/>
                <a:gd name="T85" fmla="*/ 134 h 135"/>
                <a:gd name="T86" fmla="*/ 99 w 133"/>
                <a:gd name="T87" fmla="*/ 122 h 135"/>
                <a:gd name="T88" fmla="*/ 100 w 133"/>
                <a:gd name="T89" fmla="*/ 92 h 135"/>
                <a:gd name="T90" fmla="*/ 127 w 133"/>
                <a:gd name="T91" fmla="*/ 75 h 135"/>
                <a:gd name="T92" fmla="*/ 133 w 133"/>
                <a:gd name="T93" fmla="*/ 63 h 135"/>
                <a:gd name="T94" fmla="*/ 125 w 133"/>
                <a:gd name="T95" fmla="*/ 52 h 135"/>
                <a:gd name="T96" fmla="*/ 95 w 133"/>
                <a:gd name="T97" fmla="*/ 41 h 135"/>
                <a:gd name="T98" fmla="*/ 88 w 133"/>
                <a:gd name="T99" fmla="*/ 10 h 135"/>
                <a:gd name="T100" fmla="*/ 78 w 133"/>
                <a:gd name="T101" fmla="*/ 1 h 135"/>
                <a:gd name="T102" fmla="*/ 75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75" y="12"/>
                  </a:moveTo>
                  <a:cubicBezTo>
                    <a:pt x="75" y="12"/>
                    <a:pt x="76" y="12"/>
                    <a:pt x="76" y="12"/>
                  </a:cubicBezTo>
                  <a:cubicBezTo>
                    <a:pt x="76" y="12"/>
                    <a:pt x="76" y="13"/>
                    <a:pt x="77" y="13"/>
                  </a:cubicBezTo>
                  <a:cubicBezTo>
                    <a:pt x="85" y="50"/>
                    <a:pt x="85" y="50"/>
                    <a:pt x="85" y="50"/>
                  </a:cubicBezTo>
                  <a:cubicBezTo>
                    <a:pt x="120" y="63"/>
                    <a:pt x="120" y="63"/>
                    <a:pt x="120" y="63"/>
                  </a:cubicBezTo>
                  <a:cubicBezTo>
                    <a:pt x="121" y="63"/>
                    <a:pt x="121" y="63"/>
                    <a:pt x="121" y="64"/>
                  </a:cubicBezTo>
                  <a:cubicBezTo>
                    <a:pt x="121" y="64"/>
                    <a:pt x="121" y="65"/>
                    <a:pt x="120" y="65"/>
                  </a:cubicBezTo>
                  <a:cubicBezTo>
                    <a:pt x="89" y="85"/>
                    <a:pt x="89" y="85"/>
                    <a:pt x="89" y="85"/>
                  </a:cubicBezTo>
                  <a:cubicBezTo>
                    <a:pt x="87" y="122"/>
                    <a:pt x="87" y="122"/>
                    <a:pt x="87" y="122"/>
                  </a:cubicBezTo>
                  <a:cubicBezTo>
                    <a:pt x="87" y="122"/>
                    <a:pt x="86" y="123"/>
                    <a:pt x="86" y="123"/>
                  </a:cubicBezTo>
                  <a:cubicBezTo>
                    <a:pt x="86" y="123"/>
                    <a:pt x="86" y="123"/>
                    <a:pt x="85" y="123"/>
                  </a:cubicBezTo>
                  <a:cubicBezTo>
                    <a:pt x="85" y="123"/>
                    <a:pt x="85" y="123"/>
                    <a:pt x="85" y="123"/>
                  </a:cubicBezTo>
                  <a:cubicBezTo>
                    <a:pt x="56" y="99"/>
                    <a:pt x="56" y="99"/>
                    <a:pt x="56" y="99"/>
                  </a:cubicBezTo>
                  <a:cubicBezTo>
                    <a:pt x="20" y="108"/>
                    <a:pt x="20" y="108"/>
                    <a:pt x="20" y="108"/>
                  </a:cubicBezTo>
                  <a:cubicBezTo>
                    <a:pt x="20" y="108"/>
                    <a:pt x="20" y="108"/>
                    <a:pt x="20" y="108"/>
                  </a:cubicBezTo>
                  <a:cubicBezTo>
                    <a:pt x="19" y="108"/>
                    <a:pt x="19" y="108"/>
                    <a:pt x="19" y="108"/>
                  </a:cubicBezTo>
                  <a:cubicBezTo>
                    <a:pt x="19" y="108"/>
                    <a:pt x="19" y="107"/>
                    <a:pt x="19" y="107"/>
                  </a:cubicBezTo>
                  <a:cubicBezTo>
                    <a:pt x="19" y="107"/>
                    <a:pt x="19" y="107"/>
                    <a:pt x="19" y="107"/>
                  </a:cubicBezTo>
                  <a:cubicBezTo>
                    <a:pt x="33" y="72"/>
                    <a:pt x="33" y="72"/>
                    <a:pt x="33" y="72"/>
                  </a:cubicBezTo>
                  <a:cubicBezTo>
                    <a:pt x="13" y="41"/>
                    <a:pt x="13" y="41"/>
                    <a:pt x="13" y="41"/>
                  </a:cubicBezTo>
                  <a:cubicBezTo>
                    <a:pt x="12" y="40"/>
                    <a:pt x="12" y="40"/>
                    <a:pt x="13" y="39"/>
                  </a:cubicBezTo>
                  <a:cubicBezTo>
                    <a:pt x="13" y="39"/>
                    <a:pt x="13" y="39"/>
                    <a:pt x="14" y="39"/>
                  </a:cubicBezTo>
                  <a:cubicBezTo>
                    <a:pt x="14" y="39"/>
                    <a:pt x="14" y="39"/>
                    <a:pt x="14" y="39"/>
                  </a:cubicBezTo>
                  <a:cubicBezTo>
                    <a:pt x="51" y="42"/>
                    <a:pt x="51" y="42"/>
                    <a:pt x="51" y="42"/>
                  </a:cubicBezTo>
                  <a:cubicBezTo>
                    <a:pt x="74" y="13"/>
                    <a:pt x="74" y="13"/>
                    <a:pt x="74" y="13"/>
                  </a:cubicBezTo>
                  <a:cubicBezTo>
                    <a:pt x="75" y="12"/>
                    <a:pt x="75" y="12"/>
                    <a:pt x="75" y="12"/>
                  </a:cubicBezTo>
                  <a:moveTo>
                    <a:pt x="75" y="0"/>
                  </a:moveTo>
                  <a:cubicBezTo>
                    <a:pt x="71" y="0"/>
                    <a:pt x="68" y="2"/>
                    <a:pt x="65" y="5"/>
                  </a:cubicBezTo>
                  <a:cubicBezTo>
                    <a:pt x="46" y="29"/>
                    <a:pt x="46" y="29"/>
                    <a:pt x="46" y="29"/>
                  </a:cubicBezTo>
                  <a:cubicBezTo>
                    <a:pt x="15" y="27"/>
                    <a:pt x="15" y="27"/>
                    <a:pt x="15" y="27"/>
                  </a:cubicBezTo>
                  <a:cubicBezTo>
                    <a:pt x="14" y="27"/>
                    <a:pt x="14" y="27"/>
                    <a:pt x="14" y="27"/>
                  </a:cubicBezTo>
                  <a:cubicBezTo>
                    <a:pt x="9" y="27"/>
                    <a:pt x="5" y="29"/>
                    <a:pt x="2" y="33"/>
                  </a:cubicBezTo>
                  <a:cubicBezTo>
                    <a:pt x="0" y="38"/>
                    <a:pt x="0" y="43"/>
                    <a:pt x="2" y="47"/>
                  </a:cubicBezTo>
                  <a:cubicBezTo>
                    <a:pt x="19" y="73"/>
                    <a:pt x="19" y="73"/>
                    <a:pt x="19" y="73"/>
                  </a:cubicBezTo>
                  <a:cubicBezTo>
                    <a:pt x="8" y="102"/>
                    <a:pt x="8" y="102"/>
                    <a:pt x="8" y="102"/>
                  </a:cubicBezTo>
                  <a:cubicBezTo>
                    <a:pt x="7" y="104"/>
                    <a:pt x="6" y="106"/>
                    <a:pt x="7" y="108"/>
                  </a:cubicBezTo>
                  <a:cubicBezTo>
                    <a:pt x="7" y="111"/>
                    <a:pt x="8" y="114"/>
                    <a:pt x="10" y="116"/>
                  </a:cubicBezTo>
                  <a:cubicBezTo>
                    <a:pt x="12" y="119"/>
                    <a:pt x="16" y="120"/>
                    <a:pt x="20" y="120"/>
                  </a:cubicBezTo>
                  <a:cubicBezTo>
                    <a:pt x="21" y="120"/>
                    <a:pt x="22" y="120"/>
                    <a:pt x="23" y="120"/>
                  </a:cubicBezTo>
                  <a:cubicBezTo>
                    <a:pt x="53" y="112"/>
                    <a:pt x="53" y="112"/>
                    <a:pt x="53" y="112"/>
                  </a:cubicBezTo>
                  <a:cubicBezTo>
                    <a:pt x="77" y="132"/>
                    <a:pt x="77" y="132"/>
                    <a:pt x="77" y="132"/>
                  </a:cubicBezTo>
                  <a:cubicBezTo>
                    <a:pt x="79" y="134"/>
                    <a:pt x="82" y="135"/>
                    <a:pt x="85" y="135"/>
                  </a:cubicBezTo>
                  <a:cubicBezTo>
                    <a:pt x="87" y="135"/>
                    <a:pt x="89" y="135"/>
                    <a:pt x="91" y="134"/>
                  </a:cubicBezTo>
                  <a:cubicBezTo>
                    <a:pt x="95" y="132"/>
                    <a:pt x="98" y="127"/>
                    <a:pt x="99" y="122"/>
                  </a:cubicBezTo>
                  <a:cubicBezTo>
                    <a:pt x="100" y="92"/>
                    <a:pt x="100" y="92"/>
                    <a:pt x="100" y="92"/>
                  </a:cubicBezTo>
                  <a:cubicBezTo>
                    <a:pt x="127" y="75"/>
                    <a:pt x="127" y="75"/>
                    <a:pt x="127" y="75"/>
                  </a:cubicBezTo>
                  <a:cubicBezTo>
                    <a:pt x="131" y="73"/>
                    <a:pt x="133" y="68"/>
                    <a:pt x="133" y="63"/>
                  </a:cubicBezTo>
                  <a:cubicBezTo>
                    <a:pt x="132" y="58"/>
                    <a:pt x="129" y="53"/>
                    <a:pt x="125" y="52"/>
                  </a:cubicBezTo>
                  <a:cubicBezTo>
                    <a:pt x="95" y="41"/>
                    <a:pt x="95" y="41"/>
                    <a:pt x="95" y="41"/>
                  </a:cubicBezTo>
                  <a:cubicBezTo>
                    <a:pt x="88" y="10"/>
                    <a:pt x="88" y="10"/>
                    <a:pt x="88" y="10"/>
                  </a:cubicBezTo>
                  <a:cubicBezTo>
                    <a:pt x="87" y="5"/>
                    <a:pt x="83" y="2"/>
                    <a:pt x="78" y="1"/>
                  </a:cubicBezTo>
                  <a:cubicBezTo>
                    <a:pt x="77" y="0"/>
                    <a:pt x="76" y="0"/>
                    <a:pt x="7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6" name="orange star"/>
          <p:cNvGrpSpPr/>
          <p:nvPr/>
        </p:nvGrpSpPr>
        <p:grpSpPr>
          <a:xfrm>
            <a:off x="7664451" y="279401"/>
            <a:ext cx="752475" cy="776288"/>
            <a:chOff x="6140450" y="279401"/>
            <a:chExt cx="752475" cy="776288"/>
          </a:xfrm>
        </p:grpSpPr>
        <p:sp>
          <p:nvSpPr>
            <p:cNvPr id="203" name="orange star"/>
            <p:cNvSpPr>
              <a:spLocks/>
            </p:cNvSpPr>
            <p:nvPr/>
          </p:nvSpPr>
          <p:spPr bwMode="auto">
            <a:xfrm>
              <a:off x="6162675" y="298451"/>
              <a:ext cx="711200" cy="738188"/>
            </a:xfrm>
            <a:custGeom>
              <a:avLst/>
              <a:gdLst>
                <a:gd name="T0" fmla="*/ 83 w 225"/>
                <a:gd name="T1" fmla="*/ 233 h 233"/>
                <a:gd name="T2" fmla="*/ 80 w 225"/>
                <a:gd name="T3" fmla="*/ 233 h 233"/>
                <a:gd name="T4" fmla="*/ 75 w 225"/>
                <a:gd name="T5" fmla="*/ 226 h 233"/>
                <a:gd name="T6" fmla="*/ 67 w 225"/>
                <a:gd name="T7" fmla="*/ 155 h 233"/>
                <a:gd name="T8" fmla="*/ 4 w 225"/>
                <a:gd name="T9" fmla="*/ 122 h 233"/>
                <a:gd name="T10" fmla="*/ 0 w 225"/>
                <a:gd name="T11" fmla="*/ 114 h 233"/>
                <a:gd name="T12" fmla="*/ 1 w 225"/>
                <a:gd name="T13" fmla="*/ 109 h 233"/>
                <a:gd name="T14" fmla="*/ 5 w 225"/>
                <a:gd name="T15" fmla="*/ 107 h 233"/>
                <a:gd name="T16" fmla="*/ 69 w 225"/>
                <a:gd name="T17" fmla="*/ 77 h 233"/>
                <a:gd name="T18" fmla="*/ 82 w 225"/>
                <a:gd name="T19" fmla="*/ 7 h 233"/>
                <a:gd name="T20" fmla="*/ 88 w 225"/>
                <a:gd name="T21" fmla="*/ 1 h 233"/>
                <a:gd name="T22" fmla="*/ 90 w 225"/>
                <a:gd name="T23" fmla="*/ 0 h 233"/>
                <a:gd name="T24" fmla="*/ 96 w 225"/>
                <a:gd name="T25" fmla="*/ 3 h 233"/>
                <a:gd name="T26" fmla="*/ 144 w 225"/>
                <a:gd name="T27" fmla="*/ 56 h 233"/>
                <a:gd name="T28" fmla="*/ 215 w 225"/>
                <a:gd name="T29" fmla="*/ 46 h 233"/>
                <a:gd name="T30" fmla="*/ 216 w 225"/>
                <a:gd name="T31" fmla="*/ 46 h 233"/>
                <a:gd name="T32" fmla="*/ 223 w 225"/>
                <a:gd name="T33" fmla="*/ 49 h 233"/>
                <a:gd name="T34" fmla="*/ 223 w 225"/>
                <a:gd name="T35" fmla="*/ 58 h 233"/>
                <a:gd name="T36" fmla="*/ 188 w 225"/>
                <a:gd name="T37" fmla="*/ 120 h 233"/>
                <a:gd name="T38" fmla="*/ 219 w 225"/>
                <a:gd name="T39" fmla="*/ 184 h 233"/>
                <a:gd name="T40" fmla="*/ 218 w 225"/>
                <a:gd name="T41" fmla="*/ 193 h 233"/>
                <a:gd name="T42" fmla="*/ 212 w 225"/>
                <a:gd name="T43" fmla="*/ 196 h 233"/>
                <a:gd name="T44" fmla="*/ 210 w 225"/>
                <a:gd name="T45" fmla="*/ 196 h 233"/>
                <a:gd name="T46" fmla="*/ 140 w 225"/>
                <a:gd name="T47" fmla="*/ 182 h 233"/>
                <a:gd name="T48" fmla="*/ 89 w 225"/>
                <a:gd name="T49" fmla="*/ 231 h 233"/>
                <a:gd name="T50" fmla="*/ 83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3" y="233"/>
                  </a:moveTo>
                  <a:cubicBezTo>
                    <a:pt x="82" y="233"/>
                    <a:pt x="81" y="233"/>
                    <a:pt x="80" y="233"/>
                  </a:cubicBezTo>
                  <a:cubicBezTo>
                    <a:pt x="77" y="232"/>
                    <a:pt x="75" y="229"/>
                    <a:pt x="75" y="226"/>
                  </a:cubicBezTo>
                  <a:cubicBezTo>
                    <a:pt x="67" y="155"/>
                    <a:pt x="67" y="155"/>
                    <a:pt x="67" y="155"/>
                  </a:cubicBezTo>
                  <a:cubicBezTo>
                    <a:pt x="4" y="122"/>
                    <a:pt x="4" y="122"/>
                    <a:pt x="4" y="122"/>
                  </a:cubicBezTo>
                  <a:cubicBezTo>
                    <a:pt x="1" y="120"/>
                    <a:pt x="0" y="117"/>
                    <a:pt x="0" y="114"/>
                  </a:cubicBezTo>
                  <a:cubicBezTo>
                    <a:pt x="0" y="112"/>
                    <a:pt x="0" y="111"/>
                    <a:pt x="1" y="109"/>
                  </a:cubicBezTo>
                  <a:cubicBezTo>
                    <a:pt x="2" y="108"/>
                    <a:pt x="3" y="107"/>
                    <a:pt x="5" y="107"/>
                  </a:cubicBezTo>
                  <a:cubicBezTo>
                    <a:pt x="69" y="77"/>
                    <a:pt x="69" y="77"/>
                    <a:pt x="69" y="77"/>
                  </a:cubicBezTo>
                  <a:cubicBezTo>
                    <a:pt x="82" y="7"/>
                    <a:pt x="82" y="7"/>
                    <a:pt x="82" y="7"/>
                  </a:cubicBezTo>
                  <a:cubicBezTo>
                    <a:pt x="83" y="4"/>
                    <a:pt x="85" y="1"/>
                    <a:pt x="88" y="1"/>
                  </a:cubicBezTo>
                  <a:cubicBezTo>
                    <a:pt x="89" y="0"/>
                    <a:pt x="89" y="0"/>
                    <a:pt x="90" y="0"/>
                  </a:cubicBezTo>
                  <a:cubicBezTo>
                    <a:pt x="93" y="0"/>
                    <a:pt x="95" y="1"/>
                    <a:pt x="96" y="3"/>
                  </a:cubicBezTo>
                  <a:cubicBezTo>
                    <a:pt x="144" y="56"/>
                    <a:pt x="144" y="56"/>
                    <a:pt x="144" y="56"/>
                  </a:cubicBezTo>
                  <a:cubicBezTo>
                    <a:pt x="215" y="46"/>
                    <a:pt x="215" y="46"/>
                    <a:pt x="215" y="46"/>
                  </a:cubicBezTo>
                  <a:cubicBezTo>
                    <a:pt x="215" y="46"/>
                    <a:pt x="216" y="46"/>
                    <a:pt x="216" y="46"/>
                  </a:cubicBezTo>
                  <a:cubicBezTo>
                    <a:pt x="219" y="46"/>
                    <a:pt x="221" y="47"/>
                    <a:pt x="223" y="49"/>
                  </a:cubicBezTo>
                  <a:cubicBezTo>
                    <a:pt x="225" y="52"/>
                    <a:pt x="225" y="55"/>
                    <a:pt x="223" y="58"/>
                  </a:cubicBezTo>
                  <a:cubicBezTo>
                    <a:pt x="188" y="120"/>
                    <a:pt x="188" y="120"/>
                    <a:pt x="188" y="120"/>
                  </a:cubicBezTo>
                  <a:cubicBezTo>
                    <a:pt x="219" y="184"/>
                    <a:pt x="219" y="184"/>
                    <a:pt x="219" y="184"/>
                  </a:cubicBezTo>
                  <a:cubicBezTo>
                    <a:pt x="221" y="187"/>
                    <a:pt x="220" y="190"/>
                    <a:pt x="218" y="193"/>
                  </a:cubicBezTo>
                  <a:cubicBezTo>
                    <a:pt x="217" y="195"/>
                    <a:pt x="214" y="196"/>
                    <a:pt x="212" y="196"/>
                  </a:cubicBezTo>
                  <a:cubicBezTo>
                    <a:pt x="211" y="196"/>
                    <a:pt x="211" y="196"/>
                    <a:pt x="210" y="196"/>
                  </a:cubicBezTo>
                  <a:cubicBezTo>
                    <a:pt x="140" y="182"/>
                    <a:pt x="140" y="182"/>
                    <a:pt x="140" y="182"/>
                  </a:cubicBezTo>
                  <a:cubicBezTo>
                    <a:pt x="89" y="231"/>
                    <a:pt x="89" y="231"/>
                    <a:pt x="89" y="231"/>
                  </a:cubicBezTo>
                  <a:cubicBezTo>
                    <a:pt x="87" y="233"/>
                    <a:pt x="85" y="233"/>
                    <a:pt x="83"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4" name="star outline"/>
            <p:cNvSpPr>
              <a:spLocks noEditPoints="1"/>
            </p:cNvSpPr>
            <p:nvPr/>
          </p:nvSpPr>
          <p:spPr bwMode="auto">
            <a:xfrm>
              <a:off x="6140450" y="279401"/>
              <a:ext cx="752475" cy="776288"/>
            </a:xfrm>
            <a:custGeom>
              <a:avLst/>
              <a:gdLst>
                <a:gd name="T0" fmla="*/ 97 w 238"/>
                <a:gd name="T1" fmla="*/ 12 h 245"/>
                <a:gd name="T2" fmla="*/ 99 w 238"/>
                <a:gd name="T3" fmla="*/ 13 h 245"/>
                <a:gd name="T4" fmla="*/ 149 w 238"/>
                <a:gd name="T5" fmla="*/ 68 h 245"/>
                <a:gd name="T6" fmla="*/ 223 w 238"/>
                <a:gd name="T7" fmla="*/ 58 h 245"/>
                <a:gd name="T8" fmla="*/ 223 w 238"/>
                <a:gd name="T9" fmla="*/ 58 h 245"/>
                <a:gd name="T10" fmla="*/ 225 w 238"/>
                <a:gd name="T11" fmla="*/ 59 h 245"/>
                <a:gd name="T12" fmla="*/ 225 w 238"/>
                <a:gd name="T13" fmla="*/ 61 h 245"/>
                <a:gd name="T14" fmla="*/ 188 w 238"/>
                <a:gd name="T15" fmla="*/ 126 h 245"/>
                <a:gd name="T16" fmla="*/ 221 w 238"/>
                <a:gd name="T17" fmla="*/ 193 h 245"/>
                <a:gd name="T18" fmla="*/ 221 w 238"/>
                <a:gd name="T19" fmla="*/ 195 h 245"/>
                <a:gd name="T20" fmla="*/ 219 w 238"/>
                <a:gd name="T21" fmla="*/ 196 h 245"/>
                <a:gd name="T22" fmla="*/ 218 w 238"/>
                <a:gd name="T23" fmla="*/ 196 h 245"/>
                <a:gd name="T24" fmla="*/ 145 w 238"/>
                <a:gd name="T25" fmla="*/ 181 h 245"/>
                <a:gd name="T26" fmla="*/ 92 w 238"/>
                <a:gd name="T27" fmla="*/ 233 h 245"/>
                <a:gd name="T28" fmla="*/ 90 w 238"/>
                <a:gd name="T29" fmla="*/ 233 h 245"/>
                <a:gd name="T30" fmla="*/ 89 w 238"/>
                <a:gd name="T31" fmla="*/ 233 h 245"/>
                <a:gd name="T32" fmla="*/ 88 w 238"/>
                <a:gd name="T33" fmla="*/ 231 h 245"/>
                <a:gd name="T34" fmla="*/ 80 w 238"/>
                <a:gd name="T35" fmla="*/ 157 h 245"/>
                <a:gd name="T36" fmla="*/ 14 w 238"/>
                <a:gd name="T37" fmla="*/ 122 h 245"/>
                <a:gd name="T38" fmla="*/ 13 w 238"/>
                <a:gd name="T39" fmla="*/ 120 h 245"/>
                <a:gd name="T40" fmla="*/ 13 w 238"/>
                <a:gd name="T41" fmla="*/ 119 h 245"/>
                <a:gd name="T42" fmla="*/ 14 w 238"/>
                <a:gd name="T43" fmla="*/ 118 h 245"/>
                <a:gd name="T44" fmla="*/ 82 w 238"/>
                <a:gd name="T45" fmla="*/ 87 h 245"/>
                <a:gd name="T46" fmla="*/ 95 w 238"/>
                <a:gd name="T47" fmla="*/ 14 h 245"/>
                <a:gd name="T48" fmla="*/ 97 w 238"/>
                <a:gd name="T49" fmla="*/ 12 h 245"/>
                <a:gd name="T50" fmla="*/ 97 w 238"/>
                <a:gd name="T51" fmla="*/ 12 h 245"/>
                <a:gd name="T52" fmla="*/ 97 w 238"/>
                <a:gd name="T53" fmla="*/ 0 h 245"/>
                <a:gd name="T54" fmla="*/ 93 w 238"/>
                <a:gd name="T55" fmla="*/ 1 h 245"/>
                <a:gd name="T56" fmla="*/ 83 w 238"/>
                <a:gd name="T57" fmla="*/ 12 h 245"/>
                <a:gd name="T58" fmla="*/ 71 w 238"/>
                <a:gd name="T59" fmla="*/ 79 h 245"/>
                <a:gd name="T60" fmla="*/ 9 w 238"/>
                <a:gd name="T61" fmla="*/ 107 h 245"/>
                <a:gd name="T62" fmla="*/ 4 w 238"/>
                <a:gd name="T63" fmla="*/ 111 h 245"/>
                <a:gd name="T64" fmla="*/ 1 w 238"/>
                <a:gd name="T65" fmla="*/ 120 h 245"/>
                <a:gd name="T66" fmla="*/ 8 w 238"/>
                <a:gd name="T67" fmla="*/ 133 h 245"/>
                <a:gd name="T68" fmla="*/ 68 w 238"/>
                <a:gd name="T69" fmla="*/ 165 h 245"/>
                <a:gd name="T70" fmla="*/ 76 w 238"/>
                <a:gd name="T71" fmla="*/ 233 h 245"/>
                <a:gd name="T72" fmla="*/ 85 w 238"/>
                <a:gd name="T73" fmla="*/ 245 h 245"/>
                <a:gd name="T74" fmla="*/ 90 w 238"/>
                <a:gd name="T75" fmla="*/ 245 h 245"/>
                <a:gd name="T76" fmla="*/ 100 w 238"/>
                <a:gd name="T77" fmla="*/ 241 h 245"/>
                <a:gd name="T78" fmla="*/ 149 w 238"/>
                <a:gd name="T79" fmla="*/ 194 h 245"/>
                <a:gd name="T80" fmla="*/ 216 w 238"/>
                <a:gd name="T81" fmla="*/ 208 h 245"/>
                <a:gd name="T82" fmla="*/ 219 w 238"/>
                <a:gd name="T83" fmla="*/ 208 h 245"/>
                <a:gd name="T84" fmla="*/ 230 w 238"/>
                <a:gd name="T85" fmla="*/ 203 h 245"/>
                <a:gd name="T86" fmla="*/ 232 w 238"/>
                <a:gd name="T87" fmla="*/ 188 h 245"/>
                <a:gd name="T88" fmla="*/ 202 w 238"/>
                <a:gd name="T89" fmla="*/ 126 h 245"/>
                <a:gd name="T90" fmla="*/ 236 w 238"/>
                <a:gd name="T91" fmla="*/ 67 h 245"/>
                <a:gd name="T92" fmla="*/ 235 w 238"/>
                <a:gd name="T93" fmla="*/ 52 h 245"/>
                <a:gd name="T94" fmla="*/ 223 w 238"/>
                <a:gd name="T95" fmla="*/ 46 h 245"/>
                <a:gd name="T96" fmla="*/ 221 w 238"/>
                <a:gd name="T97" fmla="*/ 46 h 245"/>
                <a:gd name="T98" fmla="*/ 154 w 238"/>
                <a:gd name="T99" fmla="*/ 55 h 245"/>
                <a:gd name="T100" fmla="*/ 108 w 238"/>
                <a:gd name="T101" fmla="*/ 5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8" y="12"/>
                    <a:pt x="98" y="13"/>
                    <a:pt x="99" y="13"/>
                  </a:cubicBezTo>
                  <a:cubicBezTo>
                    <a:pt x="149" y="68"/>
                    <a:pt x="149" y="68"/>
                    <a:pt x="149" y="68"/>
                  </a:cubicBezTo>
                  <a:cubicBezTo>
                    <a:pt x="223" y="58"/>
                    <a:pt x="223" y="58"/>
                    <a:pt x="223" y="58"/>
                  </a:cubicBezTo>
                  <a:cubicBezTo>
                    <a:pt x="223" y="58"/>
                    <a:pt x="223" y="58"/>
                    <a:pt x="223" y="58"/>
                  </a:cubicBezTo>
                  <a:cubicBezTo>
                    <a:pt x="224" y="58"/>
                    <a:pt x="225" y="58"/>
                    <a:pt x="225" y="59"/>
                  </a:cubicBezTo>
                  <a:cubicBezTo>
                    <a:pt x="226" y="60"/>
                    <a:pt x="226" y="60"/>
                    <a:pt x="225" y="61"/>
                  </a:cubicBezTo>
                  <a:cubicBezTo>
                    <a:pt x="188" y="126"/>
                    <a:pt x="188" y="126"/>
                    <a:pt x="188" y="126"/>
                  </a:cubicBezTo>
                  <a:cubicBezTo>
                    <a:pt x="221" y="193"/>
                    <a:pt x="221" y="193"/>
                    <a:pt x="221" y="193"/>
                  </a:cubicBezTo>
                  <a:cubicBezTo>
                    <a:pt x="221" y="194"/>
                    <a:pt x="221" y="195"/>
                    <a:pt x="221" y="195"/>
                  </a:cubicBezTo>
                  <a:cubicBezTo>
                    <a:pt x="220" y="196"/>
                    <a:pt x="219" y="196"/>
                    <a:pt x="219" y="196"/>
                  </a:cubicBezTo>
                  <a:cubicBezTo>
                    <a:pt x="219" y="196"/>
                    <a:pt x="218" y="196"/>
                    <a:pt x="218" y="196"/>
                  </a:cubicBezTo>
                  <a:cubicBezTo>
                    <a:pt x="145" y="181"/>
                    <a:pt x="145" y="181"/>
                    <a:pt x="145" y="181"/>
                  </a:cubicBezTo>
                  <a:cubicBezTo>
                    <a:pt x="92" y="233"/>
                    <a:pt x="92" y="233"/>
                    <a:pt x="92" y="233"/>
                  </a:cubicBezTo>
                  <a:cubicBezTo>
                    <a:pt x="91" y="233"/>
                    <a:pt x="91" y="233"/>
                    <a:pt x="90" y="233"/>
                  </a:cubicBezTo>
                  <a:cubicBezTo>
                    <a:pt x="90" y="233"/>
                    <a:pt x="90" y="233"/>
                    <a:pt x="89" y="233"/>
                  </a:cubicBezTo>
                  <a:cubicBezTo>
                    <a:pt x="88" y="233"/>
                    <a:pt x="88" y="232"/>
                    <a:pt x="88" y="231"/>
                  </a:cubicBezTo>
                  <a:cubicBezTo>
                    <a:pt x="80" y="157"/>
                    <a:pt x="80" y="157"/>
                    <a:pt x="80" y="157"/>
                  </a:cubicBezTo>
                  <a:cubicBezTo>
                    <a:pt x="14" y="122"/>
                    <a:pt x="14" y="122"/>
                    <a:pt x="14" y="122"/>
                  </a:cubicBezTo>
                  <a:cubicBezTo>
                    <a:pt x="13" y="122"/>
                    <a:pt x="13" y="121"/>
                    <a:pt x="13" y="120"/>
                  </a:cubicBezTo>
                  <a:cubicBezTo>
                    <a:pt x="13" y="120"/>
                    <a:pt x="13" y="119"/>
                    <a:pt x="13" y="119"/>
                  </a:cubicBezTo>
                  <a:cubicBezTo>
                    <a:pt x="13" y="119"/>
                    <a:pt x="14" y="118"/>
                    <a:pt x="14" y="118"/>
                  </a:cubicBezTo>
                  <a:cubicBezTo>
                    <a:pt x="82" y="87"/>
                    <a:pt x="82" y="87"/>
                    <a:pt x="82" y="87"/>
                  </a:cubicBezTo>
                  <a:cubicBezTo>
                    <a:pt x="95" y="14"/>
                    <a:pt x="95" y="14"/>
                    <a:pt x="95" y="14"/>
                  </a:cubicBezTo>
                  <a:cubicBezTo>
                    <a:pt x="95" y="13"/>
                    <a:pt x="96" y="13"/>
                    <a:pt x="97" y="12"/>
                  </a:cubicBezTo>
                  <a:cubicBezTo>
                    <a:pt x="97" y="12"/>
                    <a:pt x="97" y="12"/>
                    <a:pt x="97" y="12"/>
                  </a:cubicBezTo>
                  <a:moveTo>
                    <a:pt x="97" y="0"/>
                  </a:moveTo>
                  <a:cubicBezTo>
                    <a:pt x="96" y="0"/>
                    <a:pt x="95" y="0"/>
                    <a:pt x="93" y="1"/>
                  </a:cubicBezTo>
                  <a:cubicBezTo>
                    <a:pt x="88" y="2"/>
                    <a:pt x="84" y="7"/>
                    <a:pt x="83" y="12"/>
                  </a:cubicBezTo>
                  <a:cubicBezTo>
                    <a:pt x="71" y="79"/>
                    <a:pt x="71" y="79"/>
                    <a:pt x="71" y="79"/>
                  </a:cubicBezTo>
                  <a:cubicBezTo>
                    <a:pt x="9" y="107"/>
                    <a:pt x="9" y="107"/>
                    <a:pt x="9" y="107"/>
                  </a:cubicBezTo>
                  <a:cubicBezTo>
                    <a:pt x="7" y="108"/>
                    <a:pt x="5" y="110"/>
                    <a:pt x="4" y="111"/>
                  </a:cubicBezTo>
                  <a:cubicBezTo>
                    <a:pt x="2" y="114"/>
                    <a:pt x="1" y="117"/>
                    <a:pt x="1" y="120"/>
                  </a:cubicBezTo>
                  <a:cubicBezTo>
                    <a:pt x="0" y="125"/>
                    <a:pt x="3" y="130"/>
                    <a:pt x="8" y="133"/>
                  </a:cubicBezTo>
                  <a:cubicBezTo>
                    <a:pt x="68" y="165"/>
                    <a:pt x="68" y="165"/>
                    <a:pt x="68" y="165"/>
                  </a:cubicBezTo>
                  <a:cubicBezTo>
                    <a:pt x="76" y="233"/>
                    <a:pt x="76" y="233"/>
                    <a:pt x="76" y="233"/>
                  </a:cubicBezTo>
                  <a:cubicBezTo>
                    <a:pt x="76" y="238"/>
                    <a:pt x="80" y="243"/>
                    <a:pt x="85" y="245"/>
                  </a:cubicBezTo>
                  <a:cubicBezTo>
                    <a:pt x="87" y="245"/>
                    <a:pt x="88" y="245"/>
                    <a:pt x="90" y="245"/>
                  </a:cubicBezTo>
                  <a:cubicBezTo>
                    <a:pt x="94" y="245"/>
                    <a:pt x="97" y="244"/>
                    <a:pt x="100" y="241"/>
                  </a:cubicBezTo>
                  <a:cubicBezTo>
                    <a:pt x="149" y="194"/>
                    <a:pt x="149" y="194"/>
                    <a:pt x="149" y="194"/>
                  </a:cubicBezTo>
                  <a:cubicBezTo>
                    <a:pt x="216" y="208"/>
                    <a:pt x="216" y="208"/>
                    <a:pt x="216" y="208"/>
                  </a:cubicBezTo>
                  <a:cubicBezTo>
                    <a:pt x="217" y="208"/>
                    <a:pt x="218" y="208"/>
                    <a:pt x="219" y="208"/>
                  </a:cubicBezTo>
                  <a:cubicBezTo>
                    <a:pt x="223" y="208"/>
                    <a:pt x="227" y="206"/>
                    <a:pt x="230" y="203"/>
                  </a:cubicBezTo>
                  <a:cubicBezTo>
                    <a:pt x="233" y="198"/>
                    <a:pt x="234" y="193"/>
                    <a:pt x="232" y="188"/>
                  </a:cubicBezTo>
                  <a:cubicBezTo>
                    <a:pt x="202" y="126"/>
                    <a:pt x="202" y="126"/>
                    <a:pt x="202" y="126"/>
                  </a:cubicBezTo>
                  <a:cubicBezTo>
                    <a:pt x="236" y="67"/>
                    <a:pt x="236" y="67"/>
                    <a:pt x="236" y="67"/>
                  </a:cubicBezTo>
                  <a:cubicBezTo>
                    <a:pt x="238" y="62"/>
                    <a:pt x="238" y="57"/>
                    <a:pt x="235" y="52"/>
                  </a:cubicBezTo>
                  <a:cubicBezTo>
                    <a:pt x="232" y="48"/>
                    <a:pt x="228" y="46"/>
                    <a:pt x="223" y="46"/>
                  </a:cubicBezTo>
                  <a:cubicBezTo>
                    <a:pt x="222" y="46"/>
                    <a:pt x="222" y="46"/>
                    <a:pt x="221" y="46"/>
                  </a:cubicBezTo>
                  <a:cubicBezTo>
                    <a:pt x="154" y="55"/>
                    <a:pt x="154" y="55"/>
                    <a:pt x="154" y="55"/>
                  </a:cubicBezTo>
                  <a:cubicBezTo>
                    <a:pt x="108" y="5"/>
                    <a:pt x="108" y="5"/>
                    <a:pt x="108" y="5"/>
                  </a:cubicBezTo>
                  <a:cubicBezTo>
                    <a:pt x="105" y="2"/>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4" name="red star"/>
          <p:cNvGrpSpPr/>
          <p:nvPr/>
        </p:nvGrpSpPr>
        <p:grpSpPr>
          <a:xfrm>
            <a:off x="2419500" y="40647"/>
            <a:ext cx="430213" cy="420688"/>
            <a:chOff x="863600" y="61913"/>
            <a:chExt cx="430213" cy="420688"/>
          </a:xfrm>
        </p:grpSpPr>
        <p:sp>
          <p:nvSpPr>
            <p:cNvPr id="205" name="star"/>
            <p:cNvSpPr>
              <a:spLocks/>
            </p:cNvSpPr>
            <p:nvPr/>
          </p:nvSpPr>
          <p:spPr bwMode="auto">
            <a:xfrm>
              <a:off x="885825" y="80963"/>
              <a:ext cx="388938" cy="382588"/>
            </a:xfrm>
            <a:custGeom>
              <a:avLst/>
              <a:gdLst>
                <a:gd name="T0" fmla="*/ 35 w 123"/>
                <a:gd name="T1" fmla="*/ 121 h 121"/>
                <a:gd name="T2" fmla="*/ 32 w 123"/>
                <a:gd name="T3" fmla="*/ 120 h 121"/>
                <a:gd name="T4" fmla="*/ 29 w 123"/>
                <a:gd name="T5" fmla="*/ 117 h 121"/>
                <a:gd name="T6" fmla="*/ 28 w 123"/>
                <a:gd name="T7" fmla="*/ 114 h 121"/>
                <a:gd name="T8" fmla="*/ 30 w 123"/>
                <a:gd name="T9" fmla="*/ 80 h 121"/>
                <a:gd name="T10" fmla="*/ 3 w 123"/>
                <a:gd name="T11" fmla="*/ 59 h 121"/>
                <a:gd name="T12" fmla="*/ 0 w 123"/>
                <a:gd name="T13" fmla="*/ 52 h 121"/>
                <a:gd name="T14" fmla="*/ 5 w 123"/>
                <a:gd name="T15" fmla="*/ 46 h 121"/>
                <a:gd name="T16" fmla="*/ 38 w 123"/>
                <a:gd name="T17" fmla="*/ 37 h 121"/>
                <a:gd name="T18" fmla="*/ 50 w 123"/>
                <a:gd name="T19" fmla="*/ 5 h 121"/>
                <a:gd name="T20" fmla="*/ 56 w 123"/>
                <a:gd name="T21" fmla="*/ 0 h 121"/>
                <a:gd name="T22" fmla="*/ 57 w 123"/>
                <a:gd name="T23" fmla="*/ 0 h 121"/>
                <a:gd name="T24" fmla="*/ 63 w 123"/>
                <a:gd name="T25" fmla="*/ 4 h 121"/>
                <a:gd name="T26" fmla="*/ 81 w 123"/>
                <a:gd name="T27" fmla="*/ 32 h 121"/>
                <a:gd name="T28" fmla="*/ 116 w 123"/>
                <a:gd name="T29" fmla="*/ 33 h 121"/>
                <a:gd name="T30" fmla="*/ 122 w 123"/>
                <a:gd name="T31" fmla="*/ 37 h 121"/>
                <a:gd name="T32" fmla="*/ 121 w 123"/>
                <a:gd name="T33" fmla="*/ 45 h 121"/>
                <a:gd name="T34" fmla="*/ 99 w 123"/>
                <a:gd name="T35" fmla="*/ 71 h 121"/>
                <a:gd name="T36" fmla="*/ 109 w 123"/>
                <a:gd name="T37" fmla="*/ 104 h 121"/>
                <a:gd name="T38" fmla="*/ 107 w 123"/>
                <a:gd name="T39" fmla="*/ 112 h 121"/>
                <a:gd name="T40" fmla="*/ 102 w 123"/>
                <a:gd name="T41" fmla="*/ 114 h 121"/>
                <a:gd name="T42" fmla="*/ 102 w 123"/>
                <a:gd name="T43" fmla="*/ 114 h 121"/>
                <a:gd name="T44" fmla="*/ 100 w 123"/>
                <a:gd name="T45" fmla="*/ 113 h 121"/>
                <a:gd name="T46" fmla="*/ 68 w 123"/>
                <a:gd name="T47" fmla="*/ 101 h 121"/>
                <a:gd name="T48" fmla="*/ 39 w 123"/>
                <a:gd name="T49" fmla="*/ 120 h 121"/>
                <a:gd name="T50" fmla="*/ 35 w 123"/>
                <a:gd name="T5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1">
                  <a:moveTo>
                    <a:pt x="35" y="121"/>
                  </a:moveTo>
                  <a:cubicBezTo>
                    <a:pt x="34" y="121"/>
                    <a:pt x="33" y="121"/>
                    <a:pt x="32" y="120"/>
                  </a:cubicBezTo>
                  <a:cubicBezTo>
                    <a:pt x="31" y="120"/>
                    <a:pt x="30" y="119"/>
                    <a:pt x="29" y="117"/>
                  </a:cubicBezTo>
                  <a:cubicBezTo>
                    <a:pt x="28" y="116"/>
                    <a:pt x="28" y="115"/>
                    <a:pt x="28" y="114"/>
                  </a:cubicBezTo>
                  <a:cubicBezTo>
                    <a:pt x="30" y="80"/>
                    <a:pt x="30" y="80"/>
                    <a:pt x="30" y="80"/>
                  </a:cubicBezTo>
                  <a:cubicBezTo>
                    <a:pt x="3" y="59"/>
                    <a:pt x="3" y="59"/>
                    <a:pt x="3" y="59"/>
                  </a:cubicBezTo>
                  <a:cubicBezTo>
                    <a:pt x="1" y="57"/>
                    <a:pt x="0" y="54"/>
                    <a:pt x="0" y="52"/>
                  </a:cubicBezTo>
                  <a:cubicBezTo>
                    <a:pt x="1" y="49"/>
                    <a:pt x="3" y="47"/>
                    <a:pt x="5" y="46"/>
                  </a:cubicBezTo>
                  <a:cubicBezTo>
                    <a:pt x="38" y="37"/>
                    <a:pt x="38" y="37"/>
                    <a:pt x="38" y="37"/>
                  </a:cubicBezTo>
                  <a:cubicBezTo>
                    <a:pt x="50" y="5"/>
                    <a:pt x="50" y="5"/>
                    <a:pt x="50" y="5"/>
                  </a:cubicBezTo>
                  <a:cubicBezTo>
                    <a:pt x="51" y="2"/>
                    <a:pt x="53" y="1"/>
                    <a:pt x="56" y="0"/>
                  </a:cubicBezTo>
                  <a:cubicBezTo>
                    <a:pt x="56" y="0"/>
                    <a:pt x="56" y="0"/>
                    <a:pt x="57" y="0"/>
                  </a:cubicBezTo>
                  <a:cubicBezTo>
                    <a:pt x="59" y="0"/>
                    <a:pt x="61" y="1"/>
                    <a:pt x="63" y="4"/>
                  </a:cubicBezTo>
                  <a:cubicBezTo>
                    <a:pt x="81" y="32"/>
                    <a:pt x="81" y="32"/>
                    <a:pt x="81" y="32"/>
                  </a:cubicBezTo>
                  <a:cubicBezTo>
                    <a:pt x="116" y="33"/>
                    <a:pt x="116" y="33"/>
                    <a:pt x="116" y="33"/>
                  </a:cubicBezTo>
                  <a:cubicBezTo>
                    <a:pt x="118" y="33"/>
                    <a:pt x="121" y="35"/>
                    <a:pt x="122" y="37"/>
                  </a:cubicBezTo>
                  <a:cubicBezTo>
                    <a:pt x="123" y="40"/>
                    <a:pt x="123" y="43"/>
                    <a:pt x="121" y="45"/>
                  </a:cubicBezTo>
                  <a:cubicBezTo>
                    <a:pt x="99" y="71"/>
                    <a:pt x="99" y="71"/>
                    <a:pt x="99" y="71"/>
                  </a:cubicBezTo>
                  <a:cubicBezTo>
                    <a:pt x="109" y="104"/>
                    <a:pt x="109" y="104"/>
                    <a:pt x="109" y="104"/>
                  </a:cubicBezTo>
                  <a:cubicBezTo>
                    <a:pt x="110" y="107"/>
                    <a:pt x="109" y="110"/>
                    <a:pt x="107" y="112"/>
                  </a:cubicBezTo>
                  <a:cubicBezTo>
                    <a:pt x="106" y="113"/>
                    <a:pt x="104" y="114"/>
                    <a:pt x="102" y="114"/>
                  </a:cubicBezTo>
                  <a:cubicBezTo>
                    <a:pt x="102" y="114"/>
                    <a:pt x="102" y="114"/>
                    <a:pt x="102" y="114"/>
                  </a:cubicBezTo>
                  <a:cubicBezTo>
                    <a:pt x="101" y="114"/>
                    <a:pt x="100" y="113"/>
                    <a:pt x="100" y="113"/>
                  </a:cubicBezTo>
                  <a:cubicBezTo>
                    <a:pt x="68" y="101"/>
                    <a:pt x="68" y="101"/>
                    <a:pt x="68" y="101"/>
                  </a:cubicBezTo>
                  <a:cubicBezTo>
                    <a:pt x="39" y="120"/>
                    <a:pt x="39" y="120"/>
                    <a:pt x="39" y="120"/>
                  </a:cubicBezTo>
                  <a:cubicBezTo>
                    <a:pt x="38" y="121"/>
                    <a:pt x="37" y="121"/>
                    <a:pt x="35" y="121"/>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6" name="star outline"/>
            <p:cNvSpPr>
              <a:spLocks noEditPoints="1"/>
            </p:cNvSpPr>
            <p:nvPr/>
          </p:nvSpPr>
          <p:spPr bwMode="auto">
            <a:xfrm>
              <a:off x="863600" y="61913"/>
              <a:ext cx="430213" cy="420688"/>
            </a:xfrm>
            <a:custGeom>
              <a:avLst/>
              <a:gdLst>
                <a:gd name="T0" fmla="*/ 64 w 136"/>
                <a:gd name="T1" fmla="*/ 12 h 133"/>
                <a:gd name="T2" fmla="*/ 65 w 136"/>
                <a:gd name="T3" fmla="*/ 13 h 133"/>
                <a:gd name="T4" fmla="*/ 85 w 136"/>
                <a:gd name="T5" fmla="*/ 44 h 133"/>
                <a:gd name="T6" fmla="*/ 122 w 136"/>
                <a:gd name="T7" fmla="*/ 45 h 133"/>
                <a:gd name="T8" fmla="*/ 123 w 136"/>
                <a:gd name="T9" fmla="*/ 46 h 133"/>
                <a:gd name="T10" fmla="*/ 123 w 136"/>
                <a:gd name="T11" fmla="*/ 47 h 133"/>
                <a:gd name="T12" fmla="*/ 100 w 136"/>
                <a:gd name="T13" fmla="*/ 76 h 133"/>
                <a:gd name="T14" fmla="*/ 110 w 136"/>
                <a:gd name="T15" fmla="*/ 112 h 133"/>
                <a:gd name="T16" fmla="*/ 110 w 136"/>
                <a:gd name="T17" fmla="*/ 113 h 133"/>
                <a:gd name="T18" fmla="*/ 109 w 136"/>
                <a:gd name="T19" fmla="*/ 114 h 133"/>
                <a:gd name="T20" fmla="*/ 109 w 136"/>
                <a:gd name="T21" fmla="*/ 113 h 133"/>
                <a:gd name="T22" fmla="*/ 74 w 136"/>
                <a:gd name="T23" fmla="*/ 100 h 133"/>
                <a:gd name="T24" fmla="*/ 43 w 136"/>
                <a:gd name="T25" fmla="*/ 121 h 133"/>
                <a:gd name="T26" fmla="*/ 42 w 136"/>
                <a:gd name="T27" fmla="*/ 121 h 133"/>
                <a:gd name="T28" fmla="*/ 42 w 136"/>
                <a:gd name="T29" fmla="*/ 121 h 133"/>
                <a:gd name="T30" fmla="*/ 41 w 136"/>
                <a:gd name="T31" fmla="*/ 121 h 133"/>
                <a:gd name="T32" fmla="*/ 41 w 136"/>
                <a:gd name="T33" fmla="*/ 120 h 133"/>
                <a:gd name="T34" fmla="*/ 43 w 136"/>
                <a:gd name="T35" fmla="*/ 83 h 133"/>
                <a:gd name="T36" fmla="*/ 14 w 136"/>
                <a:gd name="T37" fmla="*/ 60 h 133"/>
                <a:gd name="T38" fmla="*/ 13 w 136"/>
                <a:gd name="T39" fmla="*/ 59 h 133"/>
                <a:gd name="T40" fmla="*/ 14 w 136"/>
                <a:gd name="T41" fmla="*/ 58 h 133"/>
                <a:gd name="T42" fmla="*/ 50 w 136"/>
                <a:gd name="T43" fmla="*/ 48 h 133"/>
                <a:gd name="T44" fmla="*/ 63 w 136"/>
                <a:gd name="T45" fmla="*/ 13 h 133"/>
                <a:gd name="T46" fmla="*/ 64 w 136"/>
                <a:gd name="T47" fmla="*/ 12 h 133"/>
                <a:gd name="T48" fmla="*/ 64 w 136"/>
                <a:gd name="T49" fmla="*/ 12 h 133"/>
                <a:gd name="T50" fmla="*/ 64 w 136"/>
                <a:gd name="T51" fmla="*/ 0 h 133"/>
                <a:gd name="T52" fmla="*/ 62 w 136"/>
                <a:gd name="T53" fmla="*/ 0 h 133"/>
                <a:gd name="T54" fmla="*/ 51 w 136"/>
                <a:gd name="T55" fmla="*/ 9 h 133"/>
                <a:gd name="T56" fmla="*/ 41 w 136"/>
                <a:gd name="T57" fmla="*/ 38 h 133"/>
                <a:gd name="T58" fmla="*/ 11 w 136"/>
                <a:gd name="T59" fmla="*/ 46 h 133"/>
                <a:gd name="T60" fmla="*/ 1 w 136"/>
                <a:gd name="T61" fmla="*/ 57 h 133"/>
                <a:gd name="T62" fmla="*/ 6 w 136"/>
                <a:gd name="T63" fmla="*/ 70 h 133"/>
                <a:gd name="T64" fmla="*/ 31 w 136"/>
                <a:gd name="T65" fmla="*/ 88 h 133"/>
                <a:gd name="T66" fmla="*/ 29 w 136"/>
                <a:gd name="T67" fmla="*/ 120 h 133"/>
                <a:gd name="T68" fmla="*/ 30 w 136"/>
                <a:gd name="T69" fmla="*/ 126 h 133"/>
                <a:gd name="T70" fmla="*/ 36 w 136"/>
                <a:gd name="T71" fmla="*/ 132 h 133"/>
                <a:gd name="T72" fmla="*/ 42 w 136"/>
                <a:gd name="T73" fmla="*/ 133 h 133"/>
                <a:gd name="T74" fmla="*/ 50 w 136"/>
                <a:gd name="T75" fmla="*/ 131 h 133"/>
                <a:gd name="T76" fmla="*/ 75 w 136"/>
                <a:gd name="T77" fmla="*/ 114 h 133"/>
                <a:gd name="T78" fmla="*/ 105 w 136"/>
                <a:gd name="T79" fmla="*/ 125 h 133"/>
                <a:gd name="T80" fmla="*/ 109 w 136"/>
                <a:gd name="T81" fmla="*/ 126 h 133"/>
                <a:gd name="T82" fmla="*/ 118 w 136"/>
                <a:gd name="T83" fmla="*/ 122 h 133"/>
                <a:gd name="T84" fmla="*/ 122 w 136"/>
                <a:gd name="T85" fmla="*/ 108 h 133"/>
                <a:gd name="T86" fmla="*/ 113 w 136"/>
                <a:gd name="T87" fmla="*/ 79 h 133"/>
                <a:gd name="T88" fmla="*/ 133 w 136"/>
                <a:gd name="T89" fmla="*/ 55 h 133"/>
                <a:gd name="T90" fmla="*/ 134 w 136"/>
                <a:gd name="T91" fmla="*/ 41 h 133"/>
                <a:gd name="T92" fmla="*/ 123 w 136"/>
                <a:gd name="T93" fmla="*/ 33 h 133"/>
                <a:gd name="T94" fmla="*/ 92 w 136"/>
                <a:gd name="T95" fmla="*/ 32 h 133"/>
                <a:gd name="T96" fmla="*/ 75 w 136"/>
                <a:gd name="T97" fmla="*/ 6 h 133"/>
                <a:gd name="T98" fmla="*/ 6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64" y="12"/>
                  </a:moveTo>
                  <a:cubicBezTo>
                    <a:pt x="64" y="12"/>
                    <a:pt x="64" y="12"/>
                    <a:pt x="65" y="13"/>
                  </a:cubicBezTo>
                  <a:cubicBezTo>
                    <a:pt x="85" y="44"/>
                    <a:pt x="85" y="44"/>
                    <a:pt x="85" y="44"/>
                  </a:cubicBezTo>
                  <a:cubicBezTo>
                    <a:pt x="122" y="45"/>
                    <a:pt x="122" y="45"/>
                    <a:pt x="122" y="45"/>
                  </a:cubicBezTo>
                  <a:cubicBezTo>
                    <a:pt x="123" y="45"/>
                    <a:pt x="123" y="45"/>
                    <a:pt x="123" y="46"/>
                  </a:cubicBezTo>
                  <a:cubicBezTo>
                    <a:pt x="124" y="46"/>
                    <a:pt x="124" y="47"/>
                    <a:pt x="123" y="47"/>
                  </a:cubicBezTo>
                  <a:cubicBezTo>
                    <a:pt x="100" y="76"/>
                    <a:pt x="100" y="76"/>
                    <a:pt x="100" y="76"/>
                  </a:cubicBezTo>
                  <a:cubicBezTo>
                    <a:pt x="110" y="112"/>
                    <a:pt x="110" y="112"/>
                    <a:pt x="110" y="112"/>
                  </a:cubicBezTo>
                  <a:cubicBezTo>
                    <a:pt x="111" y="112"/>
                    <a:pt x="110" y="113"/>
                    <a:pt x="110" y="113"/>
                  </a:cubicBezTo>
                  <a:cubicBezTo>
                    <a:pt x="110" y="113"/>
                    <a:pt x="110" y="114"/>
                    <a:pt x="109" y="114"/>
                  </a:cubicBezTo>
                  <a:cubicBezTo>
                    <a:pt x="109" y="114"/>
                    <a:pt x="109" y="114"/>
                    <a:pt x="109" y="113"/>
                  </a:cubicBezTo>
                  <a:cubicBezTo>
                    <a:pt x="74" y="100"/>
                    <a:pt x="74" y="100"/>
                    <a:pt x="74" y="100"/>
                  </a:cubicBezTo>
                  <a:cubicBezTo>
                    <a:pt x="43" y="121"/>
                    <a:pt x="43" y="121"/>
                    <a:pt x="43" y="121"/>
                  </a:cubicBezTo>
                  <a:cubicBezTo>
                    <a:pt x="43" y="121"/>
                    <a:pt x="43" y="121"/>
                    <a:pt x="42" y="121"/>
                  </a:cubicBezTo>
                  <a:cubicBezTo>
                    <a:pt x="42" y="121"/>
                    <a:pt x="42" y="121"/>
                    <a:pt x="42" y="121"/>
                  </a:cubicBezTo>
                  <a:cubicBezTo>
                    <a:pt x="42" y="121"/>
                    <a:pt x="41" y="121"/>
                    <a:pt x="41" y="121"/>
                  </a:cubicBezTo>
                  <a:cubicBezTo>
                    <a:pt x="41" y="121"/>
                    <a:pt x="41" y="120"/>
                    <a:pt x="41" y="120"/>
                  </a:cubicBezTo>
                  <a:cubicBezTo>
                    <a:pt x="43" y="83"/>
                    <a:pt x="43" y="83"/>
                    <a:pt x="43" y="83"/>
                  </a:cubicBezTo>
                  <a:cubicBezTo>
                    <a:pt x="14" y="60"/>
                    <a:pt x="14" y="60"/>
                    <a:pt x="14" y="60"/>
                  </a:cubicBezTo>
                  <a:cubicBezTo>
                    <a:pt x="13" y="60"/>
                    <a:pt x="13" y="59"/>
                    <a:pt x="13" y="59"/>
                  </a:cubicBezTo>
                  <a:cubicBezTo>
                    <a:pt x="13" y="58"/>
                    <a:pt x="14" y="58"/>
                    <a:pt x="14" y="58"/>
                  </a:cubicBezTo>
                  <a:cubicBezTo>
                    <a:pt x="50" y="48"/>
                    <a:pt x="50" y="48"/>
                    <a:pt x="50" y="48"/>
                  </a:cubicBezTo>
                  <a:cubicBezTo>
                    <a:pt x="63" y="13"/>
                    <a:pt x="63" y="13"/>
                    <a:pt x="63" y="13"/>
                  </a:cubicBezTo>
                  <a:cubicBezTo>
                    <a:pt x="63" y="13"/>
                    <a:pt x="63" y="12"/>
                    <a:pt x="64" y="12"/>
                  </a:cubicBezTo>
                  <a:cubicBezTo>
                    <a:pt x="64" y="12"/>
                    <a:pt x="64" y="12"/>
                    <a:pt x="64" y="12"/>
                  </a:cubicBezTo>
                  <a:moveTo>
                    <a:pt x="64" y="0"/>
                  </a:moveTo>
                  <a:cubicBezTo>
                    <a:pt x="63" y="0"/>
                    <a:pt x="63" y="0"/>
                    <a:pt x="62" y="0"/>
                  </a:cubicBezTo>
                  <a:cubicBezTo>
                    <a:pt x="57" y="1"/>
                    <a:pt x="53" y="4"/>
                    <a:pt x="51" y="9"/>
                  </a:cubicBezTo>
                  <a:cubicBezTo>
                    <a:pt x="41" y="38"/>
                    <a:pt x="41" y="38"/>
                    <a:pt x="41" y="38"/>
                  </a:cubicBezTo>
                  <a:cubicBezTo>
                    <a:pt x="11" y="46"/>
                    <a:pt x="11" y="46"/>
                    <a:pt x="11" y="46"/>
                  </a:cubicBezTo>
                  <a:cubicBezTo>
                    <a:pt x="6" y="48"/>
                    <a:pt x="2" y="52"/>
                    <a:pt x="1" y="57"/>
                  </a:cubicBezTo>
                  <a:cubicBezTo>
                    <a:pt x="0" y="61"/>
                    <a:pt x="2" y="66"/>
                    <a:pt x="6" y="70"/>
                  </a:cubicBezTo>
                  <a:cubicBezTo>
                    <a:pt x="31" y="88"/>
                    <a:pt x="31" y="88"/>
                    <a:pt x="31" y="88"/>
                  </a:cubicBezTo>
                  <a:cubicBezTo>
                    <a:pt x="29" y="120"/>
                    <a:pt x="29" y="120"/>
                    <a:pt x="29" y="120"/>
                  </a:cubicBezTo>
                  <a:cubicBezTo>
                    <a:pt x="29" y="122"/>
                    <a:pt x="30" y="124"/>
                    <a:pt x="30" y="126"/>
                  </a:cubicBezTo>
                  <a:cubicBezTo>
                    <a:pt x="32" y="128"/>
                    <a:pt x="34" y="130"/>
                    <a:pt x="36" y="132"/>
                  </a:cubicBezTo>
                  <a:cubicBezTo>
                    <a:pt x="38" y="133"/>
                    <a:pt x="40" y="133"/>
                    <a:pt x="42" y="133"/>
                  </a:cubicBezTo>
                  <a:cubicBezTo>
                    <a:pt x="45" y="133"/>
                    <a:pt x="48" y="133"/>
                    <a:pt x="50" y="131"/>
                  </a:cubicBezTo>
                  <a:cubicBezTo>
                    <a:pt x="75" y="114"/>
                    <a:pt x="75" y="114"/>
                    <a:pt x="75" y="114"/>
                  </a:cubicBezTo>
                  <a:cubicBezTo>
                    <a:pt x="105" y="125"/>
                    <a:pt x="105" y="125"/>
                    <a:pt x="105" y="125"/>
                  </a:cubicBezTo>
                  <a:cubicBezTo>
                    <a:pt x="106" y="125"/>
                    <a:pt x="108" y="126"/>
                    <a:pt x="109" y="126"/>
                  </a:cubicBezTo>
                  <a:cubicBezTo>
                    <a:pt x="113" y="126"/>
                    <a:pt x="116" y="124"/>
                    <a:pt x="118" y="122"/>
                  </a:cubicBezTo>
                  <a:cubicBezTo>
                    <a:pt x="122" y="119"/>
                    <a:pt x="123" y="113"/>
                    <a:pt x="122" y="108"/>
                  </a:cubicBezTo>
                  <a:cubicBezTo>
                    <a:pt x="113" y="79"/>
                    <a:pt x="113" y="79"/>
                    <a:pt x="113" y="79"/>
                  </a:cubicBezTo>
                  <a:cubicBezTo>
                    <a:pt x="133" y="55"/>
                    <a:pt x="133" y="55"/>
                    <a:pt x="133" y="55"/>
                  </a:cubicBezTo>
                  <a:cubicBezTo>
                    <a:pt x="136" y="51"/>
                    <a:pt x="136" y="45"/>
                    <a:pt x="134" y="41"/>
                  </a:cubicBezTo>
                  <a:cubicBezTo>
                    <a:pt x="132" y="36"/>
                    <a:pt x="128" y="33"/>
                    <a:pt x="123" y="33"/>
                  </a:cubicBezTo>
                  <a:cubicBezTo>
                    <a:pt x="92" y="32"/>
                    <a:pt x="92" y="32"/>
                    <a:pt x="92" y="32"/>
                  </a:cubicBezTo>
                  <a:cubicBezTo>
                    <a:pt x="75" y="6"/>
                    <a:pt x="75" y="6"/>
                    <a:pt x="75" y="6"/>
                  </a:cubicBezTo>
                  <a:cubicBezTo>
                    <a:pt x="72" y="3"/>
                    <a:pt x="68" y="0"/>
                    <a:pt x="6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8" name="green star"/>
          <p:cNvGrpSpPr/>
          <p:nvPr/>
        </p:nvGrpSpPr>
        <p:grpSpPr>
          <a:xfrm>
            <a:off x="8420101" y="58738"/>
            <a:ext cx="950913" cy="952500"/>
            <a:chOff x="6896100" y="58738"/>
            <a:chExt cx="950913" cy="952500"/>
          </a:xfrm>
        </p:grpSpPr>
        <p:sp>
          <p:nvSpPr>
            <p:cNvPr id="207"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8"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0" name="blue star"/>
          <p:cNvGrpSpPr/>
          <p:nvPr/>
        </p:nvGrpSpPr>
        <p:grpSpPr>
          <a:xfrm>
            <a:off x="10873809" y="80964"/>
            <a:ext cx="411163" cy="430213"/>
            <a:chOff x="7827963" y="80963"/>
            <a:chExt cx="411163" cy="430213"/>
          </a:xfrm>
        </p:grpSpPr>
        <p:sp>
          <p:nvSpPr>
            <p:cNvPr id="209" name="blue star"/>
            <p:cNvSpPr>
              <a:spLocks/>
            </p:cNvSpPr>
            <p:nvPr/>
          </p:nvSpPr>
          <p:spPr bwMode="auto">
            <a:xfrm>
              <a:off x="7847013" y="100013"/>
              <a:ext cx="373063" cy="392113"/>
            </a:xfrm>
            <a:custGeom>
              <a:avLst/>
              <a:gdLst>
                <a:gd name="T0" fmla="*/ 71 w 118"/>
                <a:gd name="T1" fmla="*/ 124 h 124"/>
                <a:gd name="T2" fmla="*/ 66 w 118"/>
                <a:gd name="T3" fmla="*/ 121 h 124"/>
                <a:gd name="T4" fmla="*/ 42 w 118"/>
                <a:gd name="T5" fmla="*/ 97 h 124"/>
                <a:gd name="T6" fmla="*/ 8 w 118"/>
                <a:gd name="T7" fmla="*/ 102 h 124"/>
                <a:gd name="T8" fmla="*/ 7 w 118"/>
                <a:gd name="T9" fmla="*/ 102 h 124"/>
                <a:gd name="T10" fmla="*/ 1 w 118"/>
                <a:gd name="T11" fmla="*/ 99 h 124"/>
                <a:gd name="T12" fmla="*/ 0 w 118"/>
                <a:gd name="T13" fmla="*/ 95 h 124"/>
                <a:gd name="T14" fmla="*/ 1 w 118"/>
                <a:gd name="T15" fmla="*/ 92 h 124"/>
                <a:gd name="T16" fmla="*/ 17 w 118"/>
                <a:gd name="T17" fmla="*/ 62 h 124"/>
                <a:gd name="T18" fmla="*/ 1 w 118"/>
                <a:gd name="T19" fmla="*/ 31 h 124"/>
                <a:gd name="T20" fmla="*/ 2 w 118"/>
                <a:gd name="T21" fmla="*/ 24 h 124"/>
                <a:gd name="T22" fmla="*/ 8 w 118"/>
                <a:gd name="T23" fmla="*/ 21 h 124"/>
                <a:gd name="T24" fmla="*/ 9 w 118"/>
                <a:gd name="T25" fmla="*/ 21 h 124"/>
                <a:gd name="T26" fmla="*/ 43 w 118"/>
                <a:gd name="T27" fmla="*/ 27 h 124"/>
                <a:gd name="T28" fmla="*/ 67 w 118"/>
                <a:gd name="T29" fmla="*/ 2 h 124"/>
                <a:gd name="T30" fmla="*/ 72 w 118"/>
                <a:gd name="T31" fmla="*/ 0 h 124"/>
                <a:gd name="T32" fmla="*/ 74 w 118"/>
                <a:gd name="T33" fmla="*/ 1 h 124"/>
                <a:gd name="T34" fmla="*/ 79 w 118"/>
                <a:gd name="T35" fmla="*/ 6 h 124"/>
                <a:gd name="T36" fmla="*/ 84 w 118"/>
                <a:gd name="T37" fmla="*/ 40 h 124"/>
                <a:gd name="T38" fmla="*/ 114 w 118"/>
                <a:gd name="T39" fmla="*/ 56 h 124"/>
                <a:gd name="T40" fmla="*/ 118 w 118"/>
                <a:gd name="T41" fmla="*/ 62 h 124"/>
                <a:gd name="T42" fmla="*/ 114 w 118"/>
                <a:gd name="T43" fmla="*/ 69 h 124"/>
                <a:gd name="T44" fmla="*/ 83 w 118"/>
                <a:gd name="T45" fmla="*/ 84 h 124"/>
                <a:gd name="T46" fmla="*/ 78 w 118"/>
                <a:gd name="T47" fmla="*/ 117 h 124"/>
                <a:gd name="T48" fmla="*/ 73 w 118"/>
                <a:gd name="T49" fmla="*/ 123 h 124"/>
                <a:gd name="T50" fmla="*/ 71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71" y="124"/>
                  </a:moveTo>
                  <a:cubicBezTo>
                    <a:pt x="69" y="124"/>
                    <a:pt x="67" y="123"/>
                    <a:pt x="66" y="121"/>
                  </a:cubicBezTo>
                  <a:cubicBezTo>
                    <a:pt x="42" y="97"/>
                    <a:pt x="42" y="97"/>
                    <a:pt x="42" y="97"/>
                  </a:cubicBezTo>
                  <a:cubicBezTo>
                    <a:pt x="8" y="102"/>
                    <a:pt x="8" y="102"/>
                    <a:pt x="8" y="102"/>
                  </a:cubicBezTo>
                  <a:cubicBezTo>
                    <a:pt x="8" y="102"/>
                    <a:pt x="8" y="102"/>
                    <a:pt x="7" y="102"/>
                  </a:cubicBezTo>
                  <a:cubicBezTo>
                    <a:pt x="5" y="102"/>
                    <a:pt x="3" y="101"/>
                    <a:pt x="1" y="99"/>
                  </a:cubicBezTo>
                  <a:cubicBezTo>
                    <a:pt x="1" y="98"/>
                    <a:pt x="0" y="97"/>
                    <a:pt x="0" y="95"/>
                  </a:cubicBezTo>
                  <a:cubicBezTo>
                    <a:pt x="0" y="94"/>
                    <a:pt x="0" y="93"/>
                    <a:pt x="1" y="92"/>
                  </a:cubicBezTo>
                  <a:cubicBezTo>
                    <a:pt x="17" y="62"/>
                    <a:pt x="17" y="62"/>
                    <a:pt x="17" y="62"/>
                  </a:cubicBezTo>
                  <a:cubicBezTo>
                    <a:pt x="1" y="31"/>
                    <a:pt x="1" y="31"/>
                    <a:pt x="1" y="31"/>
                  </a:cubicBezTo>
                  <a:cubicBezTo>
                    <a:pt x="0" y="29"/>
                    <a:pt x="0" y="26"/>
                    <a:pt x="2" y="24"/>
                  </a:cubicBezTo>
                  <a:cubicBezTo>
                    <a:pt x="3" y="22"/>
                    <a:pt x="5" y="21"/>
                    <a:pt x="8" y="21"/>
                  </a:cubicBezTo>
                  <a:cubicBezTo>
                    <a:pt x="8" y="21"/>
                    <a:pt x="9" y="21"/>
                    <a:pt x="9" y="21"/>
                  </a:cubicBezTo>
                  <a:cubicBezTo>
                    <a:pt x="43" y="27"/>
                    <a:pt x="43" y="27"/>
                    <a:pt x="43" y="27"/>
                  </a:cubicBezTo>
                  <a:cubicBezTo>
                    <a:pt x="67" y="2"/>
                    <a:pt x="67" y="2"/>
                    <a:pt x="67" y="2"/>
                  </a:cubicBezTo>
                  <a:cubicBezTo>
                    <a:pt x="68" y="1"/>
                    <a:pt x="70" y="0"/>
                    <a:pt x="72" y="0"/>
                  </a:cubicBezTo>
                  <a:cubicBezTo>
                    <a:pt x="72" y="0"/>
                    <a:pt x="73" y="0"/>
                    <a:pt x="74" y="1"/>
                  </a:cubicBezTo>
                  <a:cubicBezTo>
                    <a:pt x="77" y="1"/>
                    <a:pt x="78" y="4"/>
                    <a:pt x="79" y="6"/>
                  </a:cubicBezTo>
                  <a:cubicBezTo>
                    <a:pt x="84" y="40"/>
                    <a:pt x="84" y="40"/>
                    <a:pt x="84" y="40"/>
                  </a:cubicBezTo>
                  <a:cubicBezTo>
                    <a:pt x="114" y="56"/>
                    <a:pt x="114" y="56"/>
                    <a:pt x="114" y="56"/>
                  </a:cubicBezTo>
                  <a:cubicBezTo>
                    <a:pt x="117" y="57"/>
                    <a:pt x="118" y="59"/>
                    <a:pt x="118" y="62"/>
                  </a:cubicBezTo>
                  <a:cubicBezTo>
                    <a:pt x="118" y="65"/>
                    <a:pt x="117" y="67"/>
                    <a:pt x="114" y="69"/>
                  </a:cubicBezTo>
                  <a:cubicBezTo>
                    <a:pt x="83" y="84"/>
                    <a:pt x="83" y="84"/>
                    <a:pt x="83" y="84"/>
                  </a:cubicBezTo>
                  <a:cubicBezTo>
                    <a:pt x="78" y="117"/>
                    <a:pt x="78" y="117"/>
                    <a:pt x="78" y="117"/>
                  </a:cubicBezTo>
                  <a:cubicBezTo>
                    <a:pt x="78" y="120"/>
                    <a:pt x="76" y="122"/>
                    <a:pt x="73" y="123"/>
                  </a:cubicBezTo>
                  <a:cubicBezTo>
                    <a:pt x="73" y="123"/>
                    <a:pt x="72" y="124"/>
                    <a:pt x="71"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0" name="star outline"/>
            <p:cNvSpPr>
              <a:spLocks noEditPoints="1"/>
            </p:cNvSpPr>
            <p:nvPr/>
          </p:nvSpPr>
          <p:spPr bwMode="auto">
            <a:xfrm>
              <a:off x="7827963" y="80963"/>
              <a:ext cx="411163" cy="430213"/>
            </a:xfrm>
            <a:custGeom>
              <a:avLst/>
              <a:gdLst>
                <a:gd name="T0" fmla="*/ 78 w 130"/>
                <a:gd name="T1" fmla="*/ 12 h 136"/>
                <a:gd name="T2" fmla="*/ 78 w 130"/>
                <a:gd name="T3" fmla="*/ 12 h 136"/>
                <a:gd name="T4" fmla="*/ 79 w 130"/>
                <a:gd name="T5" fmla="*/ 13 h 136"/>
                <a:gd name="T6" fmla="*/ 84 w 130"/>
                <a:gd name="T7" fmla="*/ 50 h 136"/>
                <a:gd name="T8" fmla="*/ 118 w 130"/>
                <a:gd name="T9" fmla="*/ 67 h 136"/>
                <a:gd name="T10" fmla="*/ 118 w 130"/>
                <a:gd name="T11" fmla="*/ 68 h 136"/>
                <a:gd name="T12" fmla="*/ 118 w 130"/>
                <a:gd name="T13" fmla="*/ 69 h 136"/>
                <a:gd name="T14" fmla="*/ 84 w 130"/>
                <a:gd name="T15" fmla="*/ 86 h 136"/>
                <a:gd name="T16" fmla="*/ 78 w 130"/>
                <a:gd name="T17" fmla="*/ 123 h 136"/>
                <a:gd name="T18" fmla="*/ 78 w 130"/>
                <a:gd name="T19" fmla="*/ 123 h 136"/>
                <a:gd name="T20" fmla="*/ 77 w 130"/>
                <a:gd name="T21" fmla="*/ 124 h 136"/>
                <a:gd name="T22" fmla="*/ 76 w 130"/>
                <a:gd name="T23" fmla="*/ 123 h 136"/>
                <a:gd name="T24" fmla="*/ 50 w 130"/>
                <a:gd name="T25" fmla="*/ 96 h 136"/>
                <a:gd name="T26" fmla="*/ 13 w 130"/>
                <a:gd name="T27" fmla="*/ 102 h 136"/>
                <a:gd name="T28" fmla="*/ 13 w 130"/>
                <a:gd name="T29" fmla="*/ 102 h 136"/>
                <a:gd name="T30" fmla="*/ 12 w 130"/>
                <a:gd name="T31" fmla="*/ 102 h 136"/>
                <a:gd name="T32" fmla="*/ 12 w 130"/>
                <a:gd name="T33" fmla="*/ 101 h 136"/>
                <a:gd name="T34" fmla="*/ 12 w 130"/>
                <a:gd name="T35" fmla="*/ 101 h 136"/>
                <a:gd name="T36" fmla="*/ 30 w 130"/>
                <a:gd name="T37" fmla="*/ 68 h 136"/>
                <a:gd name="T38" fmla="*/ 13 w 130"/>
                <a:gd name="T39" fmla="*/ 34 h 136"/>
                <a:gd name="T40" fmla="*/ 13 w 130"/>
                <a:gd name="T41" fmla="*/ 33 h 136"/>
                <a:gd name="T42" fmla="*/ 14 w 130"/>
                <a:gd name="T43" fmla="*/ 33 h 136"/>
                <a:gd name="T44" fmla="*/ 14 w 130"/>
                <a:gd name="T45" fmla="*/ 33 h 136"/>
                <a:gd name="T46" fmla="*/ 51 w 130"/>
                <a:gd name="T47" fmla="*/ 39 h 136"/>
                <a:gd name="T48" fmla="*/ 77 w 130"/>
                <a:gd name="T49" fmla="*/ 13 h 136"/>
                <a:gd name="T50" fmla="*/ 78 w 130"/>
                <a:gd name="T51" fmla="*/ 12 h 136"/>
                <a:gd name="T52" fmla="*/ 78 w 130"/>
                <a:gd name="T53" fmla="*/ 0 h 136"/>
                <a:gd name="T54" fmla="*/ 68 w 130"/>
                <a:gd name="T55" fmla="*/ 4 h 136"/>
                <a:gd name="T56" fmla="*/ 47 w 130"/>
                <a:gd name="T57" fmla="*/ 26 h 136"/>
                <a:gd name="T58" fmla="*/ 16 w 130"/>
                <a:gd name="T59" fmla="*/ 21 h 136"/>
                <a:gd name="T60" fmla="*/ 14 w 130"/>
                <a:gd name="T61" fmla="*/ 21 h 136"/>
                <a:gd name="T62" fmla="*/ 3 w 130"/>
                <a:gd name="T63" fmla="*/ 26 h 136"/>
                <a:gd name="T64" fmla="*/ 2 w 130"/>
                <a:gd name="T65" fmla="*/ 40 h 136"/>
                <a:gd name="T66" fmla="*/ 16 w 130"/>
                <a:gd name="T67" fmla="*/ 68 h 136"/>
                <a:gd name="T68" fmla="*/ 2 w 130"/>
                <a:gd name="T69" fmla="*/ 95 h 136"/>
                <a:gd name="T70" fmla="*/ 0 w 130"/>
                <a:gd name="T71" fmla="*/ 101 h 136"/>
                <a:gd name="T72" fmla="*/ 0 w 130"/>
                <a:gd name="T73" fmla="*/ 101 h 136"/>
                <a:gd name="T74" fmla="*/ 3 w 130"/>
                <a:gd name="T75" fmla="*/ 109 h 136"/>
                <a:gd name="T76" fmla="*/ 13 w 130"/>
                <a:gd name="T77" fmla="*/ 114 h 136"/>
                <a:gd name="T78" fmla="*/ 16 w 130"/>
                <a:gd name="T79" fmla="*/ 114 h 136"/>
                <a:gd name="T80" fmla="*/ 46 w 130"/>
                <a:gd name="T81" fmla="*/ 109 h 136"/>
                <a:gd name="T82" fmla="*/ 68 w 130"/>
                <a:gd name="T83" fmla="*/ 131 h 136"/>
                <a:gd name="T84" fmla="*/ 77 w 130"/>
                <a:gd name="T85" fmla="*/ 136 h 136"/>
                <a:gd name="T86" fmla="*/ 81 w 130"/>
                <a:gd name="T87" fmla="*/ 135 h 136"/>
                <a:gd name="T88" fmla="*/ 90 w 130"/>
                <a:gd name="T89" fmla="*/ 124 h 136"/>
                <a:gd name="T90" fmla="*/ 95 w 130"/>
                <a:gd name="T91" fmla="*/ 94 h 136"/>
                <a:gd name="T92" fmla="*/ 123 w 130"/>
                <a:gd name="T93" fmla="*/ 80 h 136"/>
                <a:gd name="T94" fmla="*/ 130 w 130"/>
                <a:gd name="T95" fmla="*/ 68 h 136"/>
                <a:gd name="T96" fmla="*/ 123 w 130"/>
                <a:gd name="T97" fmla="*/ 56 h 136"/>
                <a:gd name="T98" fmla="*/ 95 w 130"/>
                <a:gd name="T99" fmla="*/ 42 h 136"/>
                <a:gd name="T100" fmla="*/ 91 w 130"/>
                <a:gd name="T101" fmla="*/ 12 h 136"/>
                <a:gd name="T102" fmla="*/ 82 w 130"/>
                <a:gd name="T103" fmla="*/ 1 h 136"/>
                <a:gd name="T104" fmla="*/ 78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78" y="12"/>
                  </a:moveTo>
                  <a:cubicBezTo>
                    <a:pt x="78" y="12"/>
                    <a:pt x="78" y="12"/>
                    <a:pt x="78" y="12"/>
                  </a:cubicBezTo>
                  <a:cubicBezTo>
                    <a:pt x="79" y="12"/>
                    <a:pt x="79" y="13"/>
                    <a:pt x="79" y="13"/>
                  </a:cubicBezTo>
                  <a:cubicBezTo>
                    <a:pt x="84" y="50"/>
                    <a:pt x="84" y="50"/>
                    <a:pt x="84" y="50"/>
                  </a:cubicBezTo>
                  <a:cubicBezTo>
                    <a:pt x="118" y="67"/>
                    <a:pt x="118" y="67"/>
                    <a:pt x="118" y="67"/>
                  </a:cubicBezTo>
                  <a:cubicBezTo>
                    <a:pt x="118" y="67"/>
                    <a:pt x="118" y="68"/>
                    <a:pt x="118" y="68"/>
                  </a:cubicBezTo>
                  <a:cubicBezTo>
                    <a:pt x="118" y="69"/>
                    <a:pt x="118" y="69"/>
                    <a:pt x="118" y="69"/>
                  </a:cubicBezTo>
                  <a:cubicBezTo>
                    <a:pt x="84" y="86"/>
                    <a:pt x="84" y="86"/>
                    <a:pt x="84" y="86"/>
                  </a:cubicBezTo>
                  <a:cubicBezTo>
                    <a:pt x="78" y="123"/>
                    <a:pt x="78" y="123"/>
                    <a:pt x="78" y="123"/>
                  </a:cubicBezTo>
                  <a:cubicBezTo>
                    <a:pt x="78" y="123"/>
                    <a:pt x="78" y="123"/>
                    <a:pt x="78" y="123"/>
                  </a:cubicBezTo>
                  <a:cubicBezTo>
                    <a:pt x="77" y="124"/>
                    <a:pt x="77" y="124"/>
                    <a:pt x="77" y="124"/>
                  </a:cubicBezTo>
                  <a:cubicBezTo>
                    <a:pt x="77" y="124"/>
                    <a:pt x="77" y="123"/>
                    <a:pt x="76" y="123"/>
                  </a:cubicBezTo>
                  <a:cubicBezTo>
                    <a:pt x="50" y="96"/>
                    <a:pt x="50" y="96"/>
                    <a:pt x="50" y="96"/>
                  </a:cubicBezTo>
                  <a:cubicBezTo>
                    <a:pt x="13" y="102"/>
                    <a:pt x="13" y="102"/>
                    <a:pt x="13" y="102"/>
                  </a:cubicBezTo>
                  <a:cubicBezTo>
                    <a:pt x="13" y="102"/>
                    <a:pt x="13" y="102"/>
                    <a:pt x="13" y="102"/>
                  </a:cubicBezTo>
                  <a:cubicBezTo>
                    <a:pt x="13" y="102"/>
                    <a:pt x="13" y="102"/>
                    <a:pt x="12" y="102"/>
                  </a:cubicBezTo>
                  <a:cubicBezTo>
                    <a:pt x="12" y="102"/>
                    <a:pt x="12" y="101"/>
                    <a:pt x="12" y="101"/>
                  </a:cubicBezTo>
                  <a:cubicBezTo>
                    <a:pt x="12" y="101"/>
                    <a:pt x="12" y="101"/>
                    <a:pt x="12" y="101"/>
                  </a:cubicBezTo>
                  <a:cubicBezTo>
                    <a:pt x="30" y="68"/>
                    <a:pt x="30" y="68"/>
                    <a:pt x="30" y="68"/>
                  </a:cubicBezTo>
                  <a:cubicBezTo>
                    <a:pt x="13" y="34"/>
                    <a:pt x="13" y="34"/>
                    <a:pt x="13" y="34"/>
                  </a:cubicBezTo>
                  <a:cubicBezTo>
                    <a:pt x="12" y="34"/>
                    <a:pt x="12" y="34"/>
                    <a:pt x="13" y="33"/>
                  </a:cubicBezTo>
                  <a:cubicBezTo>
                    <a:pt x="13" y="33"/>
                    <a:pt x="13" y="33"/>
                    <a:pt x="14" y="33"/>
                  </a:cubicBezTo>
                  <a:cubicBezTo>
                    <a:pt x="14" y="33"/>
                    <a:pt x="14" y="33"/>
                    <a:pt x="14" y="33"/>
                  </a:cubicBezTo>
                  <a:cubicBezTo>
                    <a:pt x="51" y="39"/>
                    <a:pt x="51" y="39"/>
                    <a:pt x="51" y="39"/>
                  </a:cubicBezTo>
                  <a:cubicBezTo>
                    <a:pt x="77" y="13"/>
                    <a:pt x="77" y="13"/>
                    <a:pt x="77" y="13"/>
                  </a:cubicBezTo>
                  <a:cubicBezTo>
                    <a:pt x="77" y="12"/>
                    <a:pt x="77" y="12"/>
                    <a:pt x="78" y="12"/>
                  </a:cubicBezTo>
                  <a:moveTo>
                    <a:pt x="78" y="0"/>
                  </a:moveTo>
                  <a:cubicBezTo>
                    <a:pt x="74" y="0"/>
                    <a:pt x="71" y="2"/>
                    <a:pt x="68" y="4"/>
                  </a:cubicBezTo>
                  <a:cubicBezTo>
                    <a:pt x="47" y="26"/>
                    <a:pt x="47" y="26"/>
                    <a:pt x="47" y="26"/>
                  </a:cubicBezTo>
                  <a:cubicBezTo>
                    <a:pt x="16" y="21"/>
                    <a:pt x="16" y="21"/>
                    <a:pt x="16" y="21"/>
                  </a:cubicBezTo>
                  <a:cubicBezTo>
                    <a:pt x="15" y="21"/>
                    <a:pt x="14" y="21"/>
                    <a:pt x="14" y="21"/>
                  </a:cubicBezTo>
                  <a:cubicBezTo>
                    <a:pt x="9" y="21"/>
                    <a:pt x="5" y="23"/>
                    <a:pt x="3" y="26"/>
                  </a:cubicBezTo>
                  <a:cubicBezTo>
                    <a:pt x="0" y="30"/>
                    <a:pt x="0" y="36"/>
                    <a:pt x="2" y="40"/>
                  </a:cubicBezTo>
                  <a:cubicBezTo>
                    <a:pt x="16" y="68"/>
                    <a:pt x="16" y="68"/>
                    <a:pt x="16" y="68"/>
                  </a:cubicBezTo>
                  <a:cubicBezTo>
                    <a:pt x="2" y="95"/>
                    <a:pt x="2" y="95"/>
                    <a:pt x="2" y="95"/>
                  </a:cubicBezTo>
                  <a:cubicBezTo>
                    <a:pt x="1" y="97"/>
                    <a:pt x="0" y="99"/>
                    <a:pt x="0" y="101"/>
                  </a:cubicBezTo>
                  <a:cubicBezTo>
                    <a:pt x="0" y="101"/>
                    <a:pt x="0" y="101"/>
                    <a:pt x="0" y="101"/>
                  </a:cubicBezTo>
                  <a:cubicBezTo>
                    <a:pt x="0" y="104"/>
                    <a:pt x="1" y="107"/>
                    <a:pt x="3" y="109"/>
                  </a:cubicBezTo>
                  <a:cubicBezTo>
                    <a:pt x="5" y="112"/>
                    <a:pt x="9" y="114"/>
                    <a:pt x="13" y="114"/>
                  </a:cubicBezTo>
                  <a:cubicBezTo>
                    <a:pt x="14" y="114"/>
                    <a:pt x="15" y="114"/>
                    <a:pt x="16" y="114"/>
                  </a:cubicBezTo>
                  <a:cubicBezTo>
                    <a:pt x="46" y="109"/>
                    <a:pt x="46" y="109"/>
                    <a:pt x="46" y="109"/>
                  </a:cubicBezTo>
                  <a:cubicBezTo>
                    <a:pt x="68" y="131"/>
                    <a:pt x="68" y="131"/>
                    <a:pt x="68" y="131"/>
                  </a:cubicBezTo>
                  <a:cubicBezTo>
                    <a:pt x="70" y="134"/>
                    <a:pt x="74" y="136"/>
                    <a:pt x="77" y="136"/>
                  </a:cubicBezTo>
                  <a:cubicBezTo>
                    <a:pt x="79" y="136"/>
                    <a:pt x="80" y="135"/>
                    <a:pt x="81" y="135"/>
                  </a:cubicBezTo>
                  <a:cubicBezTo>
                    <a:pt x="86" y="133"/>
                    <a:pt x="90" y="129"/>
                    <a:pt x="90" y="124"/>
                  </a:cubicBezTo>
                  <a:cubicBezTo>
                    <a:pt x="95" y="94"/>
                    <a:pt x="95" y="94"/>
                    <a:pt x="95" y="94"/>
                  </a:cubicBezTo>
                  <a:cubicBezTo>
                    <a:pt x="123" y="80"/>
                    <a:pt x="123" y="80"/>
                    <a:pt x="123" y="80"/>
                  </a:cubicBezTo>
                  <a:cubicBezTo>
                    <a:pt x="127" y="78"/>
                    <a:pt x="130" y="73"/>
                    <a:pt x="130" y="68"/>
                  </a:cubicBezTo>
                  <a:cubicBezTo>
                    <a:pt x="130" y="63"/>
                    <a:pt x="127" y="58"/>
                    <a:pt x="123" y="56"/>
                  </a:cubicBezTo>
                  <a:cubicBezTo>
                    <a:pt x="95" y="42"/>
                    <a:pt x="95" y="42"/>
                    <a:pt x="95" y="42"/>
                  </a:cubicBezTo>
                  <a:cubicBezTo>
                    <a:pt x="91" y="12"/>
                    <a:pt x="91" y="12"/>
                    <a:pt x="91" y="12"/>
                  </a:cubicBezTo>
                  <a:cubicBezTo>
                    <a:pt x="90" y="7"/>
                    <a:pt x="87" y="3"/>
                    <a:pt x="82" y="1"/>
                  </a:cubicBezTo>
                  <a:cubicBezTo>
                    <a:pt x="81" y="0"/>
                    <a:pt x="79" y="0"/>
                    <a:pt x="7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1" name="red star"/>
          <p:cNvGrpSpPr/>
          <p:nvPr/>
        </p:nvGrpSpPr>
        <p:grpSpPr>
          <a:xfrm>
            <a:off x="11102409" y="244476"/>
            <a:ext cx="752475" cy="776288"/>
            <a:chOff x="8056563" y="244476"/>
            <a:chExt cx="752475" cy="776288"/>
          </a:xfrm>
        </p:grpSpPr>
        <p:sp>
          <p:nvSpPr>
            <p:cNvPr id="211" name="red star"/>
            <p:cNvSpPr>
              <a:spLocks/>
            </p:cNvSpPr>
            <p:nvPr/>
          </p:nvSpPr>
          <p:spPr bwMode="auto">
            <a:xfrm>
              <a:off x="8075613" y="263526"/>
              <a:ext cx="711200" cy="738188"/>
            </a:xfrm>
            <a:custGeom>
              <a:avLst/>
              <a:gdLst>
                <a:gd name="T0" fmla="*/ 84 w 225"/>
                <a:gd name="T1" fmla="*/ 233 h 233"/>
                <a:gd name="T2" fmla="*/ 81 w 225"/>
                <a:gd name="T3" fmla="*/ 232 h 233"/>
                <a:gd name="T4" fmla="*/ 75 w 225"/>
                <a:gd name="T5" fmla="*/ 225 h 233"/>
                <a:gd name="T6" fmla="*/ 67 w 225"/>
                <a:gd name="T7" fmla="*/ 155 h 233"/>
                <a:gd name="T8" fmla="*/ 5 w 225"/>
                <a:gd name="T9" fmla="*/ 121 h 233"/>
                <a:gd name="T10" fmla="*/ 0 w 225"/>
                <a:gd name="T11" fmla="*/ 113 h 233"/>
                <a:gd name="T12" fmla="*/ 2 w 225"/>
                <a:gd name="T13" fmla="*/ 108 h 233"/>
                <a:gd name="T14" fmla="*/ 5 w 225"/>
                <a:gd name="T15" fmla="*/ 106 h 233"/>
                <a:gd name="T16" fmla="*/ 70 w 225"/>
                <a:gd name="T17" fmla="*/ 77 h 233"/>
                <a:gd name="T18" fmla="*/ 83 w 225"/>
                <a:gd name="T19" fmla="*/ 6 h 233"/>
                <a:gd name="T20" fmla="*/ 88 w 225"/>
                <a:gd name="T21" fmla="*/ 0 h 233"/>
                <a:gd name="T22" fmla="*/ 91 w 225"/>
                <a:gd name="T23" fmla="*/ 0 h 233"/>
                <a:gd name="T24" fmla="*/ 97 w 225"/>
                <a:gd name="T25" fmla="*/ 2 h 233"/>
                <a:gd name="T26" fmla="*/ 145 w 225"/>
                <a:gd name="T27" fmla="*/ 55 h 233"/>
                <a:gd name="T28" fmla="*/ 215 w 225"/>
                <a:gd name="T29" fmla="*/ 45 h 233"/>
                <a:gd name="T30" fmla="*/ 217 w 225"/>
                <a:gd name="T31" fmla="*/ 45 h 233"/>
                <a:gd name="T32" fmla="*/ 224 w 225"/>
                <a:gd name="T33" fmla="*/ 49 h 233"/>
                <a:gd name="T34" fmla="*/ 224 w 225"/>
                <a:gd name="T35" fmla="*/ 58 h 233"/>
                <a:gd name="T36" fmla="*/ 189 w 225"/>
                <a:gd name="T37" fmla="*/ 119 h 233"/>
                <a:gd name="T38" fmla="*/ 220 w 225"/>
                <a:gd name="T39" fmla="*/ 184 h 233"/>
                <a:gd name="T40" fmla="*/ 219 w 225"/>
                <a:gd name="T41" fmla="*/ 192 h 233"/>
                <a:gd name="T42" fmla="*/ 212 w 225"/>
                <a:gd name="T43" fmla="*/ 196 h 233"/>
                <a:gd name="T44" fmla="*/ 211 w 225"/>
                <a:gd name="T45" fmla="*/ 195 h 233"/>
                <a:gd name="T46" fmla="*/ 141 w 225"/>
                <a:gd name="T47" fmla="*/ 181 h 233"/>
                <a:gd name="T48" fmla="*/ 89 w 225"/>
                <a:gd name="T49" fmla="*/ 230 h 233"/>
                <a:gd name="T50" fmla="*/ 8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84" y="233"/>
                  </a:moveTo>
                  <a:cubicBezTo>
                    <a:pt x="83" y="233"/>
                    <a:pt x="82" y="233"/>
                    <a:pt x="81" y="232"/>
                  </a:cubicBezTo>
                  <a:cubicBezTo>
                    <a:pt x="78" y="231"/>
                    <a:pt x="76" y="228"/>
                    <a:pt x="75" y="225"/>
                  </a:cubicBezTo>
                  <a:cubicBezTo>
                    <a:pt x="67" y="155"/>
                    <a:pt x="67" y="155"/>
                    <a:pt x="67" y="155"/>
                  </a:cubicBezTo>
                  <a:cubicBezTo>
                    <a:pt x="5" y="121"/>
                    <a:pt x="5" y="121"/>
                    <a:pt x="5" y="121"/>
                  </a:cubicBezTo>
                  <a:cubicBezTo>
                    <a:pt x="2" y="119"/>
                    <a:pt x="0" y="116"/>
                    <a:pt x="0" y="113"/>
                  </a:cubicBezTo>
                  <a:cubicBezTo>
                    <a:pt x="0" y="112"/>
                    <a:pt x="1" y="110"/>
                    <a:pt x="2" y="108"/>
                  </a:cubicBezTo>
                  <a:cubicBezTo>
                    <a:pt x="3" y="107"/>
                    <a:pt x="4" y="107"/>
                    <a:pt x="5" y="106"/>
                  </a:cubicBezTo>
                  <a:cubicBezTo>
                    <a:pt x="70" y="77"/>
                    <a:pt x="70" y="77"/>
                    <a:pt x="70" y="77"/>
                  </a:cubicBezTo>
                  <a:cubicBezTo>
                    <a:pt x="83" y="6"/>
                    <a:pt x="83" y="6"/>
                    <a:pt x="83" y="6"/>
                  </a:cubicBezTo>
                  <a:cubicBezTo>
                    <a:pt x="83" y="3"/>
                    <a:pt x="85" y="1"/>
                    <a:pt x="88" y="0"/>
                  </a:cubicBezTo>
                  <a:cubicBezTo>
                    <a:pt x="89" y="0"/>
                    <a:pt x="90" y="0"/>
                    <a:pt x="91" y="0"/>
                  </a:cubicBezTo>
                  <a:cubicBezTo>
                    <a:pt x="93" y="0"/>
                    <a:pt x="95" y="1"/>
                    <a:pt x="97" y="2"/>
                  </a:cubicBezTo>
                  <a:cubicBezTo>
                    <a:pt x="145" y="55"/>
                    <a:pt x="145" y="55"/>
                    <a:pt x="145" y="55"/>
                  </a:cubicBezTo>
                  <a:cubicBezTo>
                    <a:pt x="215" y="45"/>
                    <a:pt x="215" y="45"/>
                    <a:pt x="215" y="45"/>
                  </a:cubicBezTo>
                  <a:cubicBezTo>
                    <a:pt x="216" y="45"/>
                    <a:pt x="216" y="45"/>
                    <a:pt x="217" y="45"/>
                  </a:cubicBezTo>
                  <a:cubicBezTo>
                    <a:pt x="219" y="45"/>
                    <a:pt x="222" y="46"/>
                    <a:pt x="224" y="49"/>
                  </a:cubicBezTo>
                  <a:cubicBezTo>
                    <a:pt x="225" y="51"/>
                    <a:pt x="225" y="55"/>
                    <a:pt x="224" y="58"/>
                  </a:cubicBezTo>
                  <a:cubicBezTo>
                    <a:pt x="189" y="119"/>
                    <a:pt x="189" y="119"/>
                    <a:pt x="189" y="119"/>
                  </a:cubicBezTo>
                  <a:cubicBezTo>
                    <a:pt x="220" y="184"/>
                    <a:pt x="220" y="184"/>
                    <a:pt x="220" y="184"/>
                  </a:cubicBezTo>
                  <a:cubicBezTo>
                    <a:pt x="221" y="187"/>
                    <a:pt x="221" y="190"/>
                    <a:pt x="219" y="192"/>
                  </a:cubicBezTo>
                  <a:cubicBezTo>
                    <a:pt x="217" y="194"/>
                    <a:pt x="215" y="196"/>
                    <a:pt x="212" y="196"/>
                  </a:cubicBezTo>
                  <a:cubicBezTo>
                    <a:pt x="212" y="196"/>
                    <a:pt x="211" y="196"/>
                    <a:pt x="211" y="195"/>
                  </a:cubicBezTo>
                  <a:cubicBezTo>
                    <a:pt x="141" y="181"/>
                    <a:pt x="141" y="181"/>
                    <a:pt x="141" y="181"/>
                  </a:cubicBezTo>
                  <a:cubicBezTo>
                    <a:pt x="89" y="230"/>
                    <a:pt x="89" y="230"/>
                    <a:pt x="89" y="230"/>
                  </a:cubicBezTo>
                  <a:cubicBezTo>
                    <a:pt x="88" y="232"/>
                    <a:pt x="86" y="233"/>
                    <a:pt x="84" y="23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2" name="star outline"/>
            <p:cNvSpPr>
              <a:spLocks noEditPoints="1"/>
            </p:cNvSpPr>
            <p:nvPr/>
          </p:nvSpPr>
          <p:spPr bwMode="auto">
            <a:xfrm>
              <a:off x="8056563" y="244476"/>
              <a:ext cx="752475" cy="776288"/>
            </a:xfrm>
            <a:custGeom>
              <a:avLst/>
              <a:gdLst>
                <a:gd name="T0" fmla="*/ 97 w 238"/>
                <a:gd name="T1" fmla="*/ 12 h 245"/>
                <a:gd name="T2" fmla="*/ 98 w 238"/>
                <a:gd name="T3" fmla="*/ 12 h 245"/>
                <a:gd name="T4" fmla="*/ 149 w 238"/>
                <a:gd name="T5" fmla="*/ 67 h 245"/>
                <a:gd name="T6" fmla="*/ 222 w 238"/>
                <a:gd name="T7" fmla="*/ 57 h 245"/>
                <a:gd name="T8" fmla="*/ 223 w 238"/>
                <a:gd name="T9" fmla="*/ 57 h 245"/>
                <a:gd name="T10" fmla="*/ 225 w 238"/>
                <a:gd name="T11" fmla="*/ 58 h 245"/>
                <a:gd name="T12" fmla="*/ 225 w 238"/>
                <a:gd name="T13" fmla="*/ 61 h 245"/>
                <a:gd name="T14" fmla="*/ 188 w 238"/>
                <a:gd name="T15" fmla="*/ 125 h 245"/>
                <a:gd name="T16" fmla="*/ 220 w 238"/>
                <a:gd name="T17" fmla="*/ 192 h 245"/>
                <a:gd name="T18" fmla="*/ 220 w 238"/>
                <a:gd name="T19" fmla="*/ 195 h 245"/>
                <a:gd name="T20" fmla="*/ 218 w 238"/>
                <a:gd name="T21" fmla="*/ 196 h 245"/>
                <a:gd name="T22" fmla="*/ 218 w 238"/>
                <a:gd name="T23" fmla="*/ 196 h 245"/>
                <a:gd name="T24" fmla="*/ 145 w 238"/>
                <a:gd name="T25" fmla="*/ 181 h 245"/>
                <a:gd name="T26" fmla="*/ 91 w 238"/>
                <a:gd name="T27" fmla="*/ 232 h 245"/>
                <a:gd name="T28" fmla="*/ 90 w 238"/>
                <a:gd name="T29" fmla="*/ 233 h 245"/>
                <a:gd name="T30" fmla="*/ 89 w 238"/>
                <a:gd name="T31" fmla="*/ 233 h 245"/>
                <a:gd name="T32" fmla="*/ 87 w 238"/>
                <a:gd name="T33" fmla="*/ 231 h 245"/>
                <a:gd name="T34" fmla="*/ 79 w 238"/>
                <a:gd name="T35" fmla="*/ 157 h 245"/>
                <a:gd name="T36" fmla="*/ 13 w 238"/>
                <a:gd name="T37" fmla="*/ 122 h 245"/>
                <a:gd name="T38" fmla="*/ 12 w 238"/>
                <a:gd name="T39" fmla="*/ 120 h 245"/>
                <a:gd name="T40" fmla="*/ 13 w 238"/>
                <a:gd name="T41" fmla="*/ 118 h 245"/>
                <a:gd name="T42" fmla="*/ 14 w 238"/>
                <a:gd name="T43" fmla="*/ 117 h 245"/>
                <a:gd name="T44" fmla="*/ 81 w 238"/>
                <a:gd name="T45" fmla="*/ 87 h 245"/>
                <a:gd name="T46" fmla="*/ 94 w 238"/>
                <a:gd name="T47" fmla="*/ 14 h 245"/>
                <a:gd name="T48" fmla="*/ 96 w 238"/>
                <a:gd name="T49" fmla="*/ 12 h 245"/>
                <a:gd name="T50" fmla="*/ 97 w 238"/>
                <a:gd name="T51" fmla="*/ 12 h 245"/>
                <a:gd name="T52" fmla="*/ 97 w 238"/>
                <a:gd name="T53" fmla="*/ 0 h 245"/>
                <a:gd name="T54" fmla="*/ 93 w 238"/>
                <a:gd name="T55" fmla="*/ 0 h 245"/>
                <a:gd name="T56" fmla="*/ 83 w 238"/>
                <a:gd name="T57" fmla="*/ 11 h 245"/>
                <a:gd name="T58" fmla="*/ 71 w 238"/>
                <a:gd name="T59" fmla="*/ 78 h 245"/>
                <a:gd name="T60" fmla="*/ 9 w 238"/>
                <a:gd name="T61" fmla="*/ 107 h 245"/>
                <a:gd name="T62" fmla="*/ 3 w 238"/>
                <a:gd name="T63" fmla="*/ 111 h 245"/>
                <a:gd name="T64" fmla="*/ 0 w 238"/>
                <a:gd name="T65" fmla="*/ 119 h 245"/>
                <a:gd name="T66" fmla="*/ 8 w 238"/>
                <a:gd name="T67" fmla="*/ 132 h 245"/>
                <a:gd name="T68" fmla="*/ 68 w 238"/>
                <a:gd name="T69" fmla="*/ 164 h 245"/>
                <a:gd name="T70" fmla="*/ 75 w 238"/>
                <a:gd name="T71" fmla="*/ 232 h 245"/>
                <a:gd name="T72" fmla="*/ 85 w 238"/>
                <a:gd name="T73" fmla="*/ 244 h 245"/>
                <a:gd name="T74" fmla="*/ 90 w 238"/>
                <a:gd name="T75" fmla="*/ 245 h 245"/>
                <a:gd name="T76" fmla="*/ 100 w 238"/>
                <a:gd name="T77" fmla="*/ 241 h 245"/>
                <a:gd name="T78" fmla="*/ 149 w 238"/>
                <a:gd name="T79" fmla="*/ 194 h 245"/>
                <a:gd name="T80" fmla="*/ 215 w 238"/>
                <a:gd name="T81" fmla="*/ 207 h 245"/>
                <a:gd name="T82" fmla="*/ 218 w 238"/>
                <a:gd name="T83" fmla="*/ 208 h 245"/>
                <a:gd name="T84" fmla="*/ 230 w 238"/>
                <a:gd name="T85" fmla="*/ 202 h 245"/>
                <a:gd name="T86" fmla="*/ 231 w 238"/>
                <a:gd name="T87" fmla="*/ 187 h 245"/>
                <a:gd name="T88" fmla="*/ 201 w 238"/>
                <a:gd name="T89" fmla="*/ 126 h 245"/>
                <a:gd name="T90" fmla="*/ 235 w 238"/>
                <a:gd name="T91" fmla="*/ 67 h 245"/>
                <a:gd name="T92" fmla="*/ 235 w 238"/>
                <a:gd name="T93" fmla="*/ 51 h 245"/>
                <a:gd name="T94" fmla="*/ 223 w 238"/>
                <a:gd name="T95" fmla="*/ 45 h 245"/>
                <a:gd name="T96" fmla="*/ 221 w 238"/>
                <a:gd name="T97" fmla="*/ 45 h 245"/>
                <a:gd name="T98" fmla="*/ 153 w 238"/>
                <a:gd name="T99" fmla="*/ 55 h 245"/>
                <a:gd name="T100" fmla="*/ 107 w 238"/>
                <a:gd name="T101" fmla="*/ 4 h 245"/>
                <a:gd name="T102" fmla="*/ 97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97" y="12"/>
                  </a:moveTo>
                  <a:cubicBezTo>
                    <a:pt x="97" y="12"/>
                    <a:pt x="98" y="12"/>
                    <a:pt x="98" y="12"/>
                  </a:cubicBezTo>
                  <a:cubicBezTo>
                    <a:pt x="149" y="67"/>
                    <a:pt x="149" y="67"/>
                    <a:pt x="149" y="67"/>
                  </a:cubicBezTo>
                  <a:cubicBezTo>
                    <a:pt x="222" y="57"/>
                    <a:pt x="222" y="57"/>
                    <a:pt x="222" y="57"/>
                  </a:cubicBezTo>
                  <a:cubicBezTo>
                    <a:pt x="222" y="57"/>
                    <a:pt x="223" y="57"/>
                    <a:pt x="223" y="57"/>
                  </a:cubicBezTo>
                  <a:cubicBezTo>
                    <a:pt x="223" y="57"/>
                    <a:pt x="224" y="57"/>
                    <a:pt x="225" y="58"/>
                  </a:cubicBezTo>
                  <a:cubicBezTo>
                    <a:pt x="225" y="59"/>
                    <a:pt x="225" y="60"/>
                    <a:pt x="225" y="61"/>
                  </a:cubicBezTo>
                  <a:cubicBezTo>
                    <a:pt x="188" y="125"/>
                    <a:pt x="188" y="125"/>
                    <a:pt x="188" y="125"/>
                  </a:cubicBezTo>
                  <a:cubicBezTo>
                    <a:pt x="220" y="192"/>
                    <a:pt x="220" y="192"/>
                    <a:pt x="220" y="192"/>
                  </a:cubicBezTo>
                  <a:cubicBezTo>
                    <a:pt x="221" y="193"/>
                    <a:pt x="221" y="194"/>
                    <a:pt x="220" y="195"/>
                  </a:cubicBezTo>
                  <a:cubicBezTo>
                    <a:pt x="220" y="195"/>
                    <a:pt x="219" y="196"/>
                    <a:pt x="218" y="196"/>
                  </a:cubicBezTo>
                  <a:cubicBezTo>
                    <a:pt x="218" y="196"/>
                    <a:pt x="218" y="196"/>
                    <a:pt x="218" y="196"/>
                  </a:cubicBezTo>
                  <a:cubicBezTo>
                    <a:pt x="145" y="181"/>
                    <a:pt x="145" y="181"/>
                    <a:pt x="145" y="181"/>
                  </a:cubicBezTo>
                  <a:cubicBezTo>
                    <a:pt x="91" y="232"/>
                    <a:pt x="91" y="232"/>
                    <a:pt x="91" y="232"/>
                  </a:cubicBezTo>
                  <a:cubicBezTo>
                    <a:pt x="91" y="233"/>
                    <a:pt x="90" y="233"/>
                    <a:pt x="90" y="233"/>
                  </a:cubicBezTo>
                  <a:cubicBezTo>
                    <a:pt x="89" y="233"/>
                    <a:pt x="89" y="233"/>
                    <a:pt x="89" y="233"/>
                  </a:cubicBezTo>
                  <a:cubicBezTo>
                    <a:pt x="88" y="232"/>
                    <a:pt x="87" y="232"/>
                    <a:pt x="87" y="231"/>
                  </a:cubicBezTo>
                  <a:cubicBezTo>
                    <a:pt x="79" y="157"/>
                    <a:pt x="79" y="157"/>
                    <a:pt x="79" y="157"/>
                  </a:cubicBezTo>
                  <a:cubicBezTo>
                    <a:pt x="13" y="122"/>
                    <a:pt x="13" y="122"/>
                    <a:pt x="13" y="122"/>
                  </a:cubicBezTo>
                  <a:cubicBezTo>
                    <a:pt x="13" y="121"/>
                    <a:pt x="12" y="120"/>
                    <a:pt x="12" y="120"/>
                  </a:cubicBezTo>
                  <a:cubicBezTo>
                    <a:pt x="12" y="119"/>
                    <a:pt x="12" y="119"/>
                    <a:pt x="13" y="118"/>
                  </a:cubicBezTo>
                  <a:cubicBezTo>
                    <a:pt x="13" y="118"/>
                    <a:pt x="13" y="118"/>
                    <a:pt x="14" y="117"/>
                  </a:cubicBezTo>
                  <a:cubicBezTo>
                    <a:pt x="81" y="87"/>
                    <a:pt x="81" y="87"/>
                    <a:pt x="81" y="87"/>
                  </a:cubicBezTo>
                  <a:cubicBezTo>
                    <a:pt x="94" y="14"/>
                    <a:pt x="94" y="14"/>
                    <a:pt x="94" y="14"/>
                  </a:cubicBezTo>
                  <a:cubicBezTo>
                    <a:pt x="95" y="13"/>
                    <a:pt x="95" y="12"/>
                    <a:pt x="96" y="12"/>
                  </a:cubicBezTo>
                  <a:cubicBezTo>
                    <a:pt x="96" y="12"/>
                    <a:pt x="97" y="12"/>
                    <a:pt x="97" y="12"/>
                  </a:cubicBezTo>
                  <a:moveTo>
                    <a:pt x="97" y="0"/>
                  </a:moveTo>
                  <a:cubicBezTo>
                    <a:pt x="95" y="0"/>
                    <a:pt x="94" y="0"/>
                    <a:pt x="93" y="0"/>
                  </a:cubicBezTo>
                  <a:cubicBezTo>
                    <a:pt x="88" y="2"/>
                    <a:pt x="84" y="6"/>
                    <a:pt x="83" y="11"/>
                  </a:cubicBezTo>
                  <a:cubicBezTo>
                    <a:pt x="71" y="78"/>
                    <a:pt x="71" y="78"/>
                    <a:pt x="71" y="78"/>
                  </a:cubicBezTo>
                  <a:cubicBezTo>
                    <a:pt x="9" y="107"/>
                    <a:pt x="9" y="107"/>
                    <a:pt x="9" y="107"/>
                  </a:cubicBezTo>
                  <a:cubicBezTo>
                    <a:pt x="7" y="108"/>
                    <a:pt x="5" y="109"/>
                    <a:pt x="3" y="111"/>
                  </a:cubicBezTo>
                  <a:cubicBezTo>
                    <a:pt x="1" y="113"/>
                    <a:pt x="0" y="116"/>
                    <a:pt x="0" y="119"/>
                  </a:cubicBezTo>
                  <a:cubicBezTo>
                    <a:pt x="0" y="125"/>
                    <a:pt x="3" y="130"/>
                    <a:pt x="8" y="132"/>
                  </a:cubicBezTo>
                  <a:cubicBezTo>
                    <a:pt x="68" y="164"/>
                    <a:pt x="68" y="164"/>
                    <a:pt x="68" y="164"/>
                  </a:cubicBezTo>
                  <a:cubicBezTo>
                    <a:pt x="75" y="232"/>
                    <a:pt x="75" y="232"/>
                    <a:pt x="75" y="232"/>
                  </a:cubicBezTo>
                  <a:cubicBezTo>
                    <a:pt x="76" y="237"/>
                    <a:pt x="80" y="242"/>
                    <a:pt x="85" y="244"/>
                  </a:cubicBezTo>
                  <a:cubicBezTo>
                    <a:pt x="86" y="244"/>
                    <a:pt x="88" y="245"/>
                    <a:pt x="90" y="245"/>
                  </a:cubicBezTo>
                  <a:cubicBezTo>
                    <a:pt x="93" y="245"/>
                    <a:pt x="97" y="243"/>
                    <a:pt x="100" y="241"/>
                  </a:cubicBezTo>
                  <a:cubicBezTo>
                    <a:pt x="149" y="194"/>
                    <a:pt x="149" y="194"/>
                    <a:pt x="149" y="194"/>
                  </a:cubicBezTo>
                  <a:cubicBezTo>
                    <a:pt x="215" y="207"/>
                    <a:pt x="215" y="207"/>
                    <a:pt x="215" y="207"/>
                  </a:cubicBezTo>
                  <a:cubicBezTo>
                    <a:pt x="216" y="207"/>
                    <a:pt x="217" y="208"/>
                    <a:pt x="218" y="208"/>
                  </a:cubicBezTo>
                  <a:cubicBezTo>
                    <a:pt x="223" y="208"/>
                    <a:pt x="227" y="206"/>
                    <a:pt x="230" y="202"/>
                  </a:cubicBezTo>
                  <a:cubicBezTo>
                    <a:pt x="233" y="198"/>
                    <a:pt x="234" y="192"/>
                    <a:pt x="231" y="187"/>
                  </a:cubicBezTo>
                  <a:cubicBezTo>
                    <a:pt x="201" y="126"/>
                    <a:pt x="201" y="126"/>
                    <a:pt x="201" y="126"/>
                  </a:cubicBezTo>
                  <a:cubicBezTo>
                    <a:pt x="235" y="67"/>
                    <a:pt x="235" y="67"/>
                    <a:pt x="235" y="67"/>
                  </a:cubicBezTo>
                  <a:cubicBezTo>
                    <a:pt x="238" y="62"/>
                    <a:pt x="238" y="56"/>
                    <a:pt x="235" y="51"/>
                  </a:cubicBezTo>
                  <a:cubicBezTo>
                    <a:pt x="232" y="47"/>
                    <a:pt x="227" y="45"/>
                    <a:pt x="223" y="45"/>
                  </a:cubicBezTo>
                  <a:cubicBezTo>
                    <a:pt x="222" y="45"/>
                    <a:pt x="221" y="45"/>
                    <a:pt x="221" y="45"/>
                  </a:cubicBezTo>
                  <a:cubicBezTo>
                    <a:pt x="153" y="55"/>
                    <a:pt x="153" y="55"/>
                    <a:pt x="153" y="55"/>
                  </a:cubicBezTo>
                  <a:cubicBezTo>
                    <a:pt x="107" y="4"/>
                    <a:pt x="107" y="4"/>
                    <a:pt x="107" y="4"/>
                  </a:cubicBezTo>
                  <a:cubicBezTo>
                    <a:pt x="105" y="1"/>
                    <a:pt x="101" y="0"/>
                    <a:pt x="9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2" name="orange star"/>
          <p:cNvGrpSpPr/>
          <p:nvPr/>
        </p:nvGrpSpPr>
        <p:grpSpPr>
          <a:xfrm>
            <a:off x="11759633" y="36513"/>
            <a:ext cx="331788" cy="325438"/>
            <a:chOff x="8713788" y="36513"/>
            <a:chExt cx="331788" cy="325438"/>
          </a:xfrm>
        </p:grpSpPr>
        <p:sp>
          <p:nvSpPr>
            <p:cNvPr id="213" name="orange star"/>
            <p:cNvSpPr>
              <a:spLocks/>
            </p:cNvSpPr>
            <p:nvPr/>
          </p:nvSpPr>
          <p:spPr bwMode="auto">
            <a:xfrm>
              <a:off x="8732838" y="55563"/>
              <a:ext cx="293688" cy="287338"/>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4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4"/>
                    <a:pt x="76" y="54"/>
                    <a:pt x="76" y="54"/>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1"/>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4" name="star outline"/>
            <p:cNvSpPr>
              <a:spLocks noEditPoints="1"/>
            </p:cNvSpPr>
            <p:nvPr/>
          </p:nvSpPr>
          <p:spPr bwMode="auto">
            <a:xfrm>
              <a:off x="8713788" y="36513"/>
              <a:ext cx="331788" cy="325438"/>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6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7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9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7"/>
                    <a:pt x="93" y="37"/>
                    <a:pt x="92" y="37"/>
                  </a:cubicBezTo>
                  <a:cubicBezTo>
                    <a:pt x="75" y="58"/>
                    <a:pt x="75" y="58"/>
                    <a:pt x="75" y="58"/>
                  </a:cubicBezTo>
                  <a:cubicBezTo>
                    <a:pt x="83" y="84"/>
                    <a:pt x="83" y="84"/>
                    <a:pt x="83" y="84"/>
                  </a:cubicBezTo>
                  <a:cubicBezTo>
                    <a:pt x="83" y="85"/>
                    <a:pt x="83" y="85"/>
                    <a:pt x="83" y="85"/>
                  </a:cubicBezTo>
                  <a:cubicBezTo>
                    <a:pt x="83" y="85"/>
                    <a:pt x="82" y="85"/>
                    <a:pt x="82" y="85"/>
                  </a:cubicBezTo>
                  <a:cubicBezTo>
                    <a:pt x="82" y="85"/>
                    <a:pt x="82" y="85"/>
                    <a:pt x="82" y="85"/>
                  </a:cubicBezTo>
                  <a:cubicBezTo>
                    <a:pt x="56" y="76"/>
                    <a:pt x="56" y="76"/>
                    <a:pt x="56" y="76"/>
                  </a:cubicBezTo>
                  <a:cubicBezTo>
                    <a:pt x="34" y="91"/>
                    <a:pt x="34" y="91"/>
                    <a:pt x="34" y="91"/>
                  </a:cubicBezTo>
                  <a:cubicBezTo>
                    <a:pt x="34" y="91"/>
                    <a:pt x="34" y="91"/>
                    <a:pt x="34" y="91"/>
                  </a:cubicBezTo>
                  <a:cubicBezTo>
                    <a:pt x="34" y="91"/>
                    <a:pt x="33" y="91"/>
                    <a:pt x="33" y="91"/>
                  </a:cubicBezTo>
                  <a:cubicBezTo>
                    <a:pt x="33" y="91"/>
                    <a:pt x="33" y="91"/>
                    <a:pt x="33" y="90"/>
                  </a:cubicBezTo>
                  <a:cubicBezTo>
                    <a:pt x="33" y="90"/>
                    <a:pt x="33" y="90"/>
                    <a:pt x="33" y="90"/>
                  </a:cubicBezTo>
                  <a:cubicBezTo>
                    <a:pt x="34" y="63"/>
                    <a:pt x="34" y="63"/>
                    <a:pt x="34" y="63"/>
                  </a:cubicBezTo>
                  <a:cubicBezTo>
                    <a:pt x="13" y="47"/>
                    <a:pt x="13" y="47"/>
                    <a:pt x="13" y="47"/>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1"/>
                    <a:pt x="39" y="4"/>
                    <a:pt x="37" y="9"/>
                  </a:cubicBezTo>
                  <a:cubicBezTo>
                    <a:pt x="30" y="28"/>
                    <a:pt x="30" y="28"/>
                    <a:pt x="30" y="28"/>
                  </a:cubicBezTo>
                  <a:cubicBezTo>
                    <a:pt x="10" y="33"/>
                    <a:pt x="10" y="33"/>
                    <a:pt x="10" y="33"/>
                  </a:cubicBezTo>
                  <a:cubicBezTo>
                    <a:pt x="5" y="35"/>
                    <a:pt x="2" y="39"/>
                    <a:pt x="1" y="43"/>
                  </a:cubicBezTo>
                  <a:cubicBezTo>
                    <a:pt x="0" y="48"/>
                    <a:pt x="2" y="53"/>
                    <a:pt x="5" y="56"/>
                  </a:cubicBezTo>
                  <a:cubicBezTo>
                    <a:pt x="22" y="69"/>
                    <a:pt x="22" y="69"/>
                    <a:pt x="22" y="69"/>
                  </a:cubicBezTo>
                  <a:cubicBezTo>
                    <a:pt x="21" y="89"/>
                    <a:pt x="21" y="89"/>
                    <a:pt x="21" y="89"/>
                  </a:cubicBezTo>
                  <a:cubicBezTo>
                    <a:pt x="21" y="91"/>
                    <a:pt x="21" y="94"/>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1"/>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7" name="purple star"/>
          <p:cNvGrpSpPr/>
          <p:nvPr/>
        </p:nvGrpSpPr>
        <p:grpSpPr>
          <a:xfrm>
            <a:off x="2735264" y="182564"/>
            <a:ext cx="847725" cy="854075"/>
            <a:chOff x="1211263" y="182563"/>
            <a:chExt cx="847725" cy="854075"/>
          </a:xfrm>
        </p:grpSpPr>
        <p:sp>
          <p:nvSpPr>
            <p:cNvPr id="215" name="purple star"/>
            <p:cNvSpPr>
              <a:spLocks/>
            </p:cNvSpPr>
            <p:nvPr/>
          </p:nvSpPr>
          <p:spPr bwMode="auto">
            <a:xfrm>
              <a:off x="1233488" y="201613"/>
              <a:ext cx="806450" cy="815975"/>
            </a:xfrm>
            <a:custGeom>
              <a:avLst/>
              <a:gdLst>
                <a:gd name="T0" fmla="*/ 144 w 255"/>
                <a:gd name="T1" fmla="*/ 258 h 258"/>
                <a:gd name="T2" fmla="*/ 138 w 255"/>
                <a:gd name="T3" fmla="*/ 254 h 258"/>
                <a:gd name="T4" fmla="*/ 89 w 255"/>
                <a:gd name="T5" fmla="*/ 191 h 258"/>
                <a:gd name="T6" fmla="*/ 8 w 255"/>
                <a:gd name="T7" fmla="*/ 195 h 258"/>
                <a:gd name="T8" fmla="*/ 1 w 255"/>
                <a:gd name="T9" fmla="*/ 191 h 258"/>
                <a:gd name="T10" fmla="*/ 0 w 255"/>
                <a:gd name="T11" fmla="*/ 186 h 258"/>
                <a:gd name="T12" fmla="*/ 1 w 255"/>
                <a:gd name="T13" fmla="*/ 182 h 258"/>
                <a:gd name="T14" fmla="*/ 46 w 255"/>
                <a:gd name="T15" fmla="*/ 116 h 258"/>
                <a:gd name="T16" fmla="*/ 18 w 255"/>
                <a:gd name="T17" fmla="*/ 41 h 258"/>
                <a:gd name="T18" fmla="*/ 19 w 255"/>
                <a:gd name="T19" fmla="*/ 32 h 258"/>
                <a:gd name="T20" fmla="*/ 26 w 255"/>
                <a:gd name="T21" fmla="*/ 29 h 258"/>
                <a:gd name="T22" fmla="*/ 28 w 255"/>
                <a:gd name="T23" fmla="*/ 30 h 258"/>
                <a:gd name="T24" fmla="*/ 105 w 255"/>
                <a:gd name="T25" fmla="*/ 52 h 258"/>
                <a:gd name="T26" fmla="*/ 167 w 255"/>
                <a:gd name="T27" fmla="*/ 2 h 258"/>
                <a:gd name="T28" fmla="*/ 172 w 255"/>
                <a:gd name="T29" fmla="*/ 0 h 258"/>
                <a:gd name="T30" fmla="*/ 176 w 255"/>
                <a:gd name="T31" fmla="*/ 0 h 258"/>
                <a:gd name="T32" fmla="*/ 181 w 255"/>
                <a:gd name="T33" fmla="*/ 8 h 258"/>
                <a:gd name="T34" fmla="*/ 183 w 255"/>
                <a:gd name="T35" fmla="*/ 88 h 258"/>
                <a:gd name="T36" fmla="*/ 251 w 255"/>
                <a:gd name="T37" fmla="*/ 132 h 258"/>
                <a:gd name="T38" fmla="*/ 255 w 255"/>
                <a:gd name="T39" fmla="*/ 140 h 258"/>
                <a:gd name="T40" fmla="*/ 249 w 255"/>
                <a:gd name="T41" fmla="*/ 147 h 258"/>
                <a:gd name="T42" fmla="*/ 173 w 255"/>
                <a:gd name="T43" fmla="*/ 174 h 258"/>
                <a:gd name="T44" fmla="*/ 153 w 255"/>
                <a:gd name="T45" fmla="*/ 251 h 258"/>
                <a:gd name="T46" fmla="*/ 146 w 255"/>
                <a:gd name="T47" fmla="*/ 258 h 258"/>
                <a:gd name="T48" fmla="*/ 144 w 255"/>
                <a:gd name="T4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58">
                  <a:moveTo>
                    <a:pt x="144" y="258"/>
                  </a:moveTo>
                  <a:cubicBezTo>
                    <a:pt x="142" y="258"/>
                    <a:pt x="139" y="256"/>
                    <a:pt x="138" y="254"/>
                  </a:cubicBezTo>
                  <a:cubicBezTo>
                    <a:pt x="89" y="191"/>
                    <a:pt x="89" y="191"/>
                    <a:pt x="89" y="191"/>
                  </a:cubicBezTo>
                  <a:cubicBezTo>
                    <a:pt x="89" y="191"/>
                    <a:pt x="8" y="195"/>
                    <a:pt x="8" y="195"/>
                  </a:cubicBezTo>
                  <a:cubicBezTo>
                    <a:pt x="5" y="195"/>
                    <a:pt x="2" y="194"/>
                    <a:pt x="1" y="191"/>
                  </a:cubicBezTo>
                  <a:cubicBezTo>
                    <a:pt x="0" y="189"/>
                    <a:pt x="0" y="187"/>
                    <a:pt x="0" y="186"/>
                  </a:cubicBezTo>
                  <a:cubicBezTo>
                    <a:pt x="0" y="184"/>
                    <a:pt x="0" y="183"/>
                    <a:pt x="1" y="182"/>
                  </a:cubicBezTo>
                  <a:cubicBezTo>
                    <a:pt x="46" y="116"/>
                    <a:pt x="46" y="116"/>
                    <a:pt x="46" y="116"/>
                  </a:cubicBezTo>
                  <a:cubicBezTo>
                    <a:pt x="18" y="41"/>
                    <a:pt x="18" y="41"/>
                    <a:pt x="18" y="41"/>
                  </a:cubicBezTo>
                  <a:cubicBezTo>
                    <a:pt x="16" y="38"/>
                    <a:pt x="17" y="34"/>
                    <a:pt x="19" y="32"/>
                  </a:cubicBezTo>
                  <a:cubicBezTo>
                    <a:pt x="21" y="30"/>
                    <a:pt x="23" y="29"/>
                    <a:pt x="26" y="29"/>
                  </a:cubicBezTo>
                  <a:cubicBezTo>
                    <a:pt x="26" y="29"/>
                    <a:pt x="27" y="29"/>
                    <a:pt x="28" y="30"/>
                  </a:cubicBezTo>
                  <a:cubicBezTo>
                    <a:pt x="105" y="52"/>
                    <a:pt x="105" y="52"/>
                    <a:pt x="105" y="52"/>
                  </a:cubicBezTo>
                  <a:cubicBezTo>
                    <a:pt x="167" y="2"/>
                    <a:pt x="167" y="2"/>
                    <a:pt x="167" y="2"/>
                  </a:cubicBezTo>
                  <a:cubicBezTo>
                    <a:pt x="169" y="0"/>
                    <a:pt x="170" y="0"/>
                    <a:pt x="172" y="0"/>
                  </a:cubicBezTo>
                  <a:cubicBezTo>
                    <a:pt x="174" y="0"/>
                    <a:pt x="175" y="0"/>
                    <a:pt x="176" y="0"/>
                  </a:cubicBezTo>
                  <a:cubicBezTo>
                    <a:pt x="179" y="2"/>
                    <a:pt x="181" y="5"/>
                    <a:pt x="181" y="8"/>
                  </a:cubicBezTo>
                  <a:cubicBezTo>
                    <a:pt x="183" y="88"/>
                    <a:pt x="183" y="88"/>
                    <a:pt x="183" y="88"/>
                  </a:cubicBezTo>
                  <a:cubicBezTo>
                    <a:pt x="251" y="132"/>
                    <a:pt x="251" y="132"/>
                    <a:pt x="251" y="132"/>
                  </a:cubicBezTo>
                  <a:cubicBezTo>
                    <a:pt x="253" y="133"/>
                    <a:pt x="255" y="137"/>
                    <a:pt x="255" y="140"/>
                  </a:cubicBezTo>
                  <a:cubicBezTo>
                    <a:pt x="254" y="143"/>
                    <a:pt x="252" y="146"/>
                    <a:pt x="249" y="147"/>
                  </a:cubicBezTo>
                  <a:cubicBezTo>
                    <a:pt x="173" y="174"/>
                    <a:pt x="173" y="174"/>
                    <a:pt x="173" y="174"/>
                  </a:cubicBezTo>
                  <a:cubicBezTo>
                    <a:pt x="153" y="251"/>
                    <a:pt x="153" y="251"/>
                    <a:pt x="153" y="251"/>
                  </a:cubicBezTo>
                  <a:cubicBezTo>
                    <a:pt x="152" y="254"/>
                    <a:pt x="149" y="257"/>
                    <a:pt x="146" y="258"/>
                  </a:cubicBezTo>
                  <a:cubicBezTo>
                    <a:pt x="146" y="258"/>
                    <a:pt x="145" y="258"/>
                    <a:pt x="144"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6" name="star outline"/>
            <p:cNvSpPr>
              <a:spLocks noEditPoints="1"/>
            </p:cNvSpPr>
            <p:nvPr/>
          </p:nvSpPr>
          <p:spPr bwMode="auto">
            <a:xfrm>
              <a:off x="1211263" y="182563"/>
              <a:ext cx="847725" cy="854075"/>
            </a:xfrm>
            <a:custGeom>
              <a:avLst/>
              <a:gdLst>
                <a:gd name="T0" fmla="*/ 179 w 268"/>
                <a:gd name="T1" fmla="*/ 12 h 270"/>
                <a:gd name="T2" fmla="*/ 181 w 268"/>
                <a:gd name="T3" fmla="*/ 12 h 270"/>
                <a:gd name="T4" fmla="*/ 182 w 268"/>
                <a:gd name="T5" fmla="*/ 14 h 270"/>
                <a:gd name="T6" fmla="*/ 184 w 268"/>
                <a:gd name="T7" fmla="*/ 97 h 270"/>
                <a:gd name="T8" fmla="*/ 254 w 268"/>
                <a:gd name="T9" fmla="*/ 143 h 270"/>
                <a:gd name="T10" fmla="*/ 256 w 268"/>
                <a:gd name="T11" fmla="*/ 145 h 270"/>
                <a:gd name="T12" fmla="*/ 254 w 268"/>
                <a:gd name="T13" fmla="*/ 147 h 270"/>
                <a:gd name="T14" fmla="*/ 175 w 268"/>
                <a:gd name="T15" fmla="*/ 175 h 270"/>
                <a:gd name="T16" fmla="*/ 154 w 268"/>
                <a:gd name="T17" fmla="*/ 256 h 270"/>
                <a:gd name="T18" fmla="*/ 152 w 268"/>
                <a:gd name="T19" fmla="*/ 258 h 270"/>
                <a:gd name="T20" fmla="*/ 151 w 268"/>
                <a:gd name="T21" fmla="*/ 258 h 270"/>
                <a:gd name="T22" fmla="*/ 149 w 268"/>
                <a:gd name="T23" fmla="*/ 257 h 270"/>
                <a:gd name="T24" fmla="*/ 99 w 268"/>
                <a:gd name="T25" fmla="*/ 191 h 270"/>
                <a:gd name="T26" fmla="*/ 15 w 268"/>
                <a:gd name="T27" fmla="*/ 195 h 270"/>
                <a:gd name="T28" fmla="*/ 15 w 268"/>
                <a:gd name="T29" fmla="*/ 195 h 270"/>
                <a:gd name="T30" fmla="*/ 13 w 268"/>
                <a:gd name="T31" fmla="*/ 194 h 270"/>
                <a:gd name="T32" fmla="*/ 13 w 268"/>
                <a:gd name="T33" fmla="*/ 192 h 270"/>
                <a:gd name="T34" fmla="*/ 13 w 268"/>
                <a:gd name="T35" fmla="*/ 191 h 270"/>
                <a:gd name="T36" fmla="*/ 60 w 268"/>
                <a:gd name="T37" fmla="*/ 122 h 270"/>
                <a:gd name="T38" fmla="*/ 30 w 268"/>
                <a:gd name="T39" fmla="*/ 45 h 270"/>
                <a:gd name="T40" fmla="*/ 31 w 268"/>
                <a:gd name="T41" fmla="*/ 42 h 270"/>
                <a:gd name="T42" fmla="*/ 33 w 268"/>
                <a:gd name="T43" fmla="*/ 41 h 270"/>
                <a:gd name="T44" fmla="*/ 33 w 268"/>
                <a:gd name="T45" fmla="*/ 41 h 270"/>
                <a:gd name="T46" fmla="*/ 113 w 268"/>
                <a:gd name="T47" fmla="*/ 65 h 270"/>
                <a:gd name="T48" fmla="*/ 178 w 268"/>
                <a:gd name="T49" fmla="*/ 12 h 270"/>
                <a:gd name="T50" fmla="*/ 179 w 268"/>
                <a:gd name="T51" fmla="*/ 12 h 270"/>
                <a:gd name="T52" fmla="*/ 179 w 268"/>
                <a:gd name="T53" fmla="*/ 0 h 270"/>
                <a:gd name="T54" fmla="*/ 170 w 268"/>
                <a:gd name="T55" fmla="*/ 3 h 270"/>
                <a:gd name="T56" fmla="*/ 111 w 268"/>
                <a:gd name="T57" fmla="*/ 52 h 270"/>
                <a:gd name="T58" fmla="*/ 37 w 268"/>
                <a:gd name="T59" fmla="*/ 30 h 270"/>
                <a:gd name="T60" fmla="*/ 33 w 268"/>
                <a:gd name="T61" fmla="*/ 29 h 270"/>
                <a:gd name="T62" fmla="*/ 22 w 268"/>
                <a:gd name="T63" fmla="*/ 34 h 270"/>
                <a:gd name="T64" fmla="*/ 19 w 268"/>
                <a:gd name="T65" fmla="*/ 49 h 270"/>
                <a:gd name="T66" fmla="*/ 47 w 268"/>
                <a:gd name="T67" fmla="*/ 121 h 270"/>
                <a:gd name="T68" fmla="*/ 3 w 268"/>
                <a:gd name="T69" fmla="*/ 184 h 270"/>
                <a:gd name="T70" fmla="*/ 1 w 268"/>
                <a:gd name="T71" fmla="*/ 191 h 270"/>
                <a:gd name="T72" fmla="*/ 3 w 268"/>
                <a:gd name="T73" fmla="*/ 200 h 270"/>
                <a:gd name="T74" fmla="*/ 15 w 268"/>
                <a:gd name="T75" fmla="*/ 207 h 270"/>
                <a:gd name="T76" fmla="*/ 16 w 268"/>
                <a:gd name="T77" fmla="*/ 207 h 270"/>
                <a:gd name="T78" fmla="*/ 93 w 268"/>
                <a:gd name="T79" fmla="*/ 203 h 270"/>
                <a:gd name="T80" fmla="*/ 140 w 268"/>
                <a:gd name="T81" fmla="*/ 264 h 270"/>
                <a:gd name="T82" fmla="*/ 151 w 268"/>
                <a:gd name="T83" fmla="*/ 270 h 270"/>
                <a:gd name="T84" fmla="*/ 154 w 268"/>
                <a:gd name="T85" fmla="*/ 269 h 270"/>
                <a:gd name="T86" fmla="*/ 166 w 268"/>
                <a:gd name="T87" fmla="*/ 259 h 270"/>
                <a:gd name="T88" fmla="*/ 185 w 268"/>
                <a:gd name="T89" fmla="*/ 184 h 270"/>
                <a:gd name="T90" fmla="*/ 258 w 268"/>
                <a:gd name="T91" fmla="*/ 159 h 270"/>
                <a:gd name="T92" fmla="*/ 267 w 268"/>
                <a:gd name="T93" fmla="*/ 147 h 270"/>
                <a:gd name="T94" fmla="*/ 261 w 268"/>
                <a:gd name="T95" fmla="*/ 133 h 270"/>
                <a:gd name="T96" fmla="*/ 196 w 268"/>
                <a:gd name="T97" fmla="*/ 91 h 270"/>
                <a:gd name="T98" fmla="*/ 194 w 268"/>
                <a:gd name="T99" fmla="*/ 14 h 270"/>
                <a:gd name="T100" fmla="*/ 186 w 268"/>
                <a:gd name="T101" fmla="*/ 1 h 270"/>
                <a:gd name="T102" fmla="*/ 179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79" y="12"/>
                  </a:moveTo>
                  <a:cubicBezTo>
                    <a:pt x="180" y="12"/>
                    <a:pt x="180" y="12"/>
                    <a:pt x="181" y="12"/>
                  </a:cubicBezTo>
                  <a:cubicBezTo>
                    <a:pt x="181" y="12"/>
                    <a:pt x="182" y="13"/>
                    <a:pt x="182" y="14"/>
                  </a:cubicBezTo>
                  <a:cubicBezTo>
                    <a:pt x="184" y="97"/>
                    <a:pt x="184" y="97"/>
                    <a:pt x="184" y="97"/>
                  </a:cubicBezTo>
                  <a:cubicBezTo>
                    <a:pt x="254" y="143"/>
                    <a:pt x="254" y="143"/>
                    <a:pt x="254" y="143"/>
                  </a:cubicBezTo>
                  <a:cubicBezTo>
                    <a:pt x="255" y="143"/>
                    <a:pt x="256" y="144"/>
                    <a:pt x="256" y="145"/>
                  </a:cubicBezTo>
                  <a:cubicBezTo>
                    <a:pt x="255" y="146"/>
                    <a:pt x="255" y="147"/>
                    <a:pt x="254" y="147"/>
                  </a:cubicBezTo>
                  <a:cubicBezTo>
                    <a:pt x="175" y="175"/>
                    <a:pt x="175" y="175"/>
                    <a:pt x="175" y="175"/>
                  </a:cubicBezTo>
                  <a:cubicBezTo>
                    <a:pt x="154" y="256"/>
                    <a:pt x="154" y="256"/>
                    <a:pt x="154" y="256"/>
                  </a:cubicBezTo>
                  <a:cubicBezTo>
                    <a:pt x="154" y="257"/>
                    <a:pt x="153" y="257"/>
                    <a:pt x="152" y="258"/>
                  </a:cubicBezTo>
                  <a:cubicBezTo>
                    <a:pt x="152" y="258"/>
                    <a:pt x="152" y="258"/>
                    <a:pt x="151" y="258"/>
                  </a:cubicBezTo>
                  <a:cubicBezTo>
                    <a:pt x="151" y="258"/>
                    <a:pt x="150" y="257"/>
                    <a:pt x="149" y="257"/>
                  </a:cubicBezTo>
                  <a:cubicBezTo>
                    <a:pt x="99" y="191"/>
                    <a:pt x="99" y="191"/>
                    <a:pt x="99" y="191"/>
                  </a:cubicBezTo>
                  <a:cubicBezTo>
                    <a:pt x="15" y="195"/>
                    <a:pt x="15" y="195"/>
                    <a:pt x="15" y="195"/>
                  </a:cubicBezTo>
                  <a:cubicBezTo>
                    <a:pt x="15" y="195"/>
                    <a:pt x="15" y="195"/>
                    <a:pt x="15" y="195"/>
                  </a:cubicBezTo>
                  <a:cubicBezTo>
                    <a:pt x="14" y="195"/>
                    <a:pt x="13" y="195"/>
                    <a:pt x="13" y="194"/>
                  </a:cubicBezTo>
                  <a:cubicBezTo>
                    <a:pt x="13" y="193"/>
                    <a:pt x="13" y="193"/>
                    <a:pt x="13" y="192"/>
                  </a:cubicBezTo>
                  <a:cubicBezTo>
                    <a:pt x="13" y="192"/>
                    <a:pt x="13" y="192"/>
                    <a:pt x="13" y="191"/>
                  </a:cubicBezTo>
                  <a:cubicBezTo>
                    <a:pt x="60" y="122"/>
                    <a:pt x="60" y="122"/>
                    <a:pt x="60" y="122"/>
                  </a:cubicBezTo>
                  <a:cubicBezTo>
                    <a:pt x="30" y="45"/>
                    <a:pt x="30" y="45"/>
                    <a:pt x="30" y="45"/>
                  </a:cubicBezTo>
                  <a:cubicBezTo>
                    <a:pt x="30" y="44"/>
                    <a:pt x="30" y="43"/>
                    <a:pt x="31" y="42"/>
                  </a:cubicBezTo>
                  <a:cubicBezTo>
                    <a:pt x="31" y="42"/>
                    <a:pt x="32" y="41"/>
                    <a:pt x="33" y="41"/>
                  </a:cubicBezTo>
                  <a:cubicBezTo>
                    <a:pt x="33" y="41"/>
                    <a:pt x="33" y="41"/>
                    <a:pt x="33" y="41"/>
                  </a:cubicBezTo>
                  <a:cubicBezTo>
                    <a:pt x="113" y="65"/>
                    <a:pt x="113" y="65"/>
                    <a:pt x="113" y="65"/>
                  </a:cubicBezTo>
                  <a:cubicBezTo>
                    <a:pt x="178" y="12"/>
                    <a:pt x="178" y="12"/>
                    <a:pt x="178" y="12"/>
                  </a:cubicBezTo>
                  <a:cubicBezTo>
                    <a:pt x="178" y="12"/>
                    <a:pt x="179" y="12"/>
                    <a:pt x="179" y="12"/>
                  </a:cubicBezTo>
                  <a:moveTo>
                    <a:pt x="179" y="0"/>
                  </a:moveTo>
                  <a:cubicBezTo>
                    <a:pt x="176" y="0"/>
                    <a:pt x="173" y="1"/>
                    <a:pt x="170" y="3"/>
                  </a:cubicBezTo>
                  <a:cubicBezTo>
                    <a:pt x="111" y="52"/>
                    <a:pt x="111" y="52"/>
                    <a:pt x="111" y="52"/>
                  </a:cubicBezTo>
                  <a:cubicBezTo>
                    <a:pt x="37" y="30"/>
                    <a:pt x="37" y="30"/>
                    <a:pt x="37" y="30"/>
                  </a:cubicBezTo>
                  <a:cubicBezTo>
                    <a:pt x="35" y="29"/>
                    <a:pt x="34" y="29"/>
                    <a:pt x="33" y="29"/>
                  </a:cubicBezTo>
                  <a:cubicBezTo>
                    <a:pt x="29" y="29"/>
                    <a:pt x="25" y="31"/>
                    <a:pt x="22" y="34"/>
                  </a:cubicBezTo>
                  <a:cubicBezTo>
                    <a:pt x="18" y="38"/>
                    <a:pt x="17" y="44"/>
                    <a:pt x="19" y="49"/>
                  </a:cubicBezTo>
                  <a:cubicBezTo>
                    <a:pt x="47" y="121"/>
                    <a:pt x="47" y="121"/>
                    <a:pt x="47" y="121"/>
                  </a:cubicBezTo>
                  <a:cubicBezTo>
                    <a:pt x="3" y="184"/>
                    <a:pt x="3" y="184"/>
                    <a:pt x="3" y="184"/>
                  </a:cubicBezTo>
                  <a:cubicBezTo>
                    <a:pt x="2" y="186"/>
                    <a:pt x="1" y="189"/>
                    <a:pt x="1" y="191"/>
                  </a:cubicBezTo>
                  <a:cubicBezTo>
                    <a:pt x="0" y="194"/>
                    <a:pt x="1" y="197"/>
                    <a:pt x="3" y="200"/>
                  </a:cubicBezTo>
                  <a:cubicBezTo>
                    <a:pt x="5" y="204"/>
                    <a:pt x="10" y="207"/>
                    <a:pt x="15" y="207"/>
                  </a:cubicBezTo>
                  <a:cubicBezTo>
                    <a:pt x="16" y="207"/>
                    <a:pt x="16" y="207"/>
                    <a:pt x="16" y="207"/>
                  </a:cubicBezTo>
                  <a:cubicBezTo>
                    <a:pt x="93" y="203"/>
                    <a:pt x="93" y="203"/>
                    <a:pt x="93" y="203"/>
                  </a:cubicBezTo>
                  <a:cubicBezTo>
                    <a:pt x="140" y="264"/>
                    <a:pt x="140" y="264"/>
                    <a:pt x="140" y="264"/>
                  </a:cubicBezTo>
                  <a:cubicBezTo>
                    <a:pt x="143" y="268"/>
                    <a:pt x="147" y="270"/>
                    <a:pt x="151" y="270"/>
                  </a:cubicBezTo>
                  <a:cubicBezTo>
                    <a:pt x="152" y="270"/>
                    <a:pt x="153" y="270"/>
                    <a:pt x="154" y="269"/>
                  </a:cubicBezTo>
                  <a:cubicBezTo>
                    <a:pt x="160" y="268"/>
                    <a:pt x="164" y="264"/>
                    <a:pt x="166" y="259"/>
                  </a:cubicBezTo>
                  <a:cubicBezTo>
                    <a:pt x="185" y="184"/>
                    <a:pt x="185" y="184"/>
                    <a:pt x="185" y="184"/>
                  </a:cubicBezTo>
                  <a:cubicBezTo>
                    <a:pt x="258" y="159"/>
                    <a:pt x="258" y="159"/>
                    <a:pt x="258" y="159"/>
                  </a:cubicBezTo>
                  <a:cubicBezTo>
                    <a:pt x="263" y="157"/>
                    <a:pt x="267" y="152"/>
                    <a:pt x="267" y="147"/>
                  </a:cubicBezTo>
                  <a:cubicBezTo>
                    <a:pt x="268" y="141"/>
                    <a:pt x="266" y="136"/>
                    <a:pt x="261" y="133"/>
                  </a:cubicBezTo>
                  <a:cubicBezTo>
                    <a:pt x="196" y="91"/>
                    <a:pt x="196" y="91"/>
                    <a:pt x="196" y="91"/>
                  </a:cubicBezTo>
                  <a:cubicBezTo>
                    <a:pt x="194" y="14"/>
                    <a:pt x="194" y="14"/>
                    <a:pt x="194" y="14"/>
                  </a:cubicBezTo>
                  <a:cubicBezTo>
                    <a:pt x="194" y="8"/>
                    <a:pt x="191" y="3"/>
                    <a:pt x="186" y="1"/>
                  </a:cubicBezTo>
                  <a:cubicBezTo>
                    <a:pt x="184" y="0"/>
                    <a:pt x="182" y="0"/>
                    <a:pt x="1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1" name="orange star"/>
          <p:cNvGrpSpPr/>
          <p:nvPr/>
        </p:nvGrpSpPr>
        <p:grpSpPr>
          <a:xfrm>
            <a:off x="5372100" y="687388"/>
            <a:ext cx="300038" cy="298450"/>
            <a:chOff x="3848100" y="687388"/>
            <a:chExt cx="300038" cy="298450"/>
          </a:xfrm>
        </p:grpSpPr>
        <p:sp>
          <p:nvSpPr>
            <p:cNvPr id="217" name="orange star"/>
            <p:cNvSpPr>
              <a:spLocks/>
            </p:cNvSpPr>
            <p:nvPr/>
          </p:nvSpPr>
          <p:spPr bwMode="auto">
            <a:xfrm>
              <a:off x="3867150" y="706438"/>
              <a:ext cx="261938" cy="260350"/>
            </a:xfrm>
            <a:custGeom>
              <a:avLst/>
              <a:gdLst>
                <a:gd name="T0" fmla="*/ 37 w 83"/>
                <a:gd name="T1" fmla="*/ 82 h 82"/>
                <a:gd name="T2" fmla="*/ 36 w 83"/>
                <a:gd name="T3" fmla="*/ 82 h 82"/>
                <a:gd name="T4" fmla="*/ 31 w 83"/>
                <a:gd name="T5" fmla="*/ 77 h 82"/>
                <a:gd name="T6" fmla="*/ 25 w 83"/>
                <a:gd name="T7" fmla="*/ 57 h 82"/>
                <a:gd name="T8" fmla="*/ 5 w 83"/>
                <a:gd name="T9" fmla="*/ 51 h 82"/>
                <a:gd name="T10" fmla="*/ 0 w 83"/>
                <a:gd name="T11" fmla="*/ 46 h 82"/>
                <a:gd name="T12" fmla="*/ 1 w 83"/>
                <a:gd name="T13" fmla="*/ 42 h 82"/>
                <a:gd name="T14" fmla="*/ 3 w 83"/>
                <a:gd name="T15" fmla="*/ 39 h 82"/>
                <a:gd name="T16" fmla="*/ 20 w 83"/>
                <a:gd name="T17" fmla="*/ 27 h 82"/>
                <a:gd name="T18" fmla="*/ 20 w 83"/>
                <a:gd name="T19" fmla="*/ 7 h 82"/>
                <a:gd name="T20" fmla="*/ 24 w 83"/>
                <a:gd name="T21" fmla="*/ 1 h 82"/>
                <a:gd name="T22" fmla="*/ 27 w 83"/>
                <a:gd name="T23" fmla="*/ 0 h 82"/>
                <a:gd name="T24" fmla="*/ 31 w 83"/>
                <a:gd name="T25" fmla="*/ 1 h 82"/>
                <a:gd name="T26" fmla="*/ 47 w 83"/>
                <a:gd name="T27" fmla="*/ 14 h 82"/>
                <a:gd name="T28" fmla="*/ 67 w 83"/>
                <a:gd name="T29" fmla="*/ 7 h 82"/>
                <a:gd name="T30" fmla="*/ 69 w 83"/>
                <a:gd name="T31" fmla="*/ 7 h 82"/>
                <a:gd name="T32" fmla="*/ 74 w 83"/>
                <a:gd name="T33" fmla="*/ 9 h 82"/>
                <a:gd name="T34" fmla="*/ 75 w 83"/>
                <a:gd name="T35" fmla="*/ 16 h 82"/>
                <a:gd name="T36" fmla="*/ 69 w 83"/>
                <a:gd name="T37" fmla="*/ 35 h 82"/>
                <a:gd name="T38" fmla="*/ 81 w 83"/>
                <a:gd name="T39" fmla="*/ 52 h 82"/>
                <a:gd name="T40" fmla="*/ 81 w 83"/>
                <a:gd name="T41" fmla="*/ 59 h 82"/>
                <a:gd name="T42" fmla="*/ 75 w 83"/>
                <a:gd name="T43" fmla="*/ 63 h 82"/>
                <a:gd name="T44" fmla="*/ 55 w 83"/>
                <a:gd name="T45" fmla="*/ 62 h 82"/>
                <a:gd name="T46" fmla="*/ 43 w 83"/>
                <a:gd name="T47" fmla="*/ 79 h 82"/>
                <a:gd name="T48" fmla="*/ 37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37" y="82"/>
                  </a:moveTo>
                  <a:cubicBezTo>
                    <a:pt x="37" y="82"/>
                    <a:pt x="36" y="82"/>
                    <a:pt x="36" y="82"/>
                  </a:cubicBezTo>
                  <a:cubicBezTo>
                    <a:pt x="33" y="82"/>
                    <a:pt x="31" y="80"/>
                    <a:pt x="31" y="77"/>
                  </a:cubicBezTo>
                  <a:cubicBezTo>
                    <a:pt x="25" y="57"/>
                    <a:pt x="25" y="57"/>
                    <a:pt x="25" y="57"/>
                  </a:cubicBezTo>
                  <a:cubicBezTo>
                    <a:pt x="5" y="51"/>
                    <a:pt x="5" y="51"/>
                    <a:pt x="5" y="51"/>
                  </a:cubicBezTo>
                  <a:cubicBezTo>
                    <a:pt x="2" y="50"/>
                    <a:pt x="1" y="48"/>
                    <a:pt x="0" y="46"/>
                  </a:cubicBezTo>
                  <a:cubicBezTo>
                    <a:pt x="0" y="44"/>
                    <a:pt x="0" y="43"/>
                    <a:pt x="1" y="42"/>
                  </a:cubicBezTo>
                  <a:cubicBezTo>
                    <a:pt x="1" y="41"/>
                    <a:pt x="2" y="40"/>
                    <a:pt x="3" y="39"/>
                  </a:cubicBezTo>
                  <a:cubicBezTo>
                    <a:pt x="20" y="27"/>
                    <a:pt x="20" y="27"/>
                    <a:pt x="20" y="27"/>
                  </a:cubicBezTo>
                  <a:cubicBezTo>
                    <a:pt x="20" y="7"/>
                    <a:pt x="20" y="7"/>
                    <a:pt x="20" y="7"/>
                  </a:cubicBezTo>
                  <a:cubicBezTo>
                    <a:pt x="20" y="4"/>
                    <a:pt x="21" y="2"/>
                    <a:pt x="24" y="1"/>
                  </a:cubicBezTo>
                  <a:cubicBezTo>
                    <a:pt x="24" y="0"/>
                    <a:pt x="26" y="0"/>
                    <a:pt x="27" y="0"/>
                  </a:cubicBezTo>
                  <a:cubicBezTo>
                    <a:pt x="28" y="0"/>
                    <a:pt x="29" y="0"/>
                    <a:pt x="31" y="1"/>
                  </a:cubicBezTo>
                  <a:cubicBezTo>
                    <a:pt x="47" y="14"/>
                    <a:pt x="47" y="14"/>
                    <a:pt x="47" y="14"/>
                  </a:cubicBezTo>
                  <a:cubicBezTo>
                    <a:pt x="67" y="7"/>
                    <a:pt x="67" y="7"/>
                    <a:pt x="67" y="7"/>
                  </a:cubicBezTo>
                  <a:cubicBezTo>
                    <a:pt x="67" y="7"/>
                    <a:pt x="68" y="7"/>
                    <a:pt x="69" y="7"/>
                  </a:cubicBezTo>
                  <a:cubicBezTo>
                    <a:pt x="71" y="7"/>
                    <a:pt x="72" y="8"/>
                    <a:pt x="74" y="9"/>
                  </a:cubicBezTo>
                  <a:cubicBezTo>
                    <a:pt x="76" y="11"/>
                    <a:pt x="76" y="13"/>
                    <a:pt x="75" y="16"/>
                  </a:cubicBezTo>
                  <a:cubicBezTo>
                    <a:pt x="69" y="35"/>
                    <a:pt x="69" y="35"/>
                    <a:pt x="69" y="35"/>
                  </a:cubicBezTo>
                  <a:cubicBezTo>
                    <a:pt x="81" y="52"/>
                    <a:pt x="81" y="52"/>
                    <a:pt x="81" y="52"/>
                  </a:cubicBezTo>
                  <a:cubicBezTo>
                    <a:pt x="82" y="54"/>
                    <a:pt x="83" y="57"/>
                    <a:pt x="81" y="59"/>
                  </a:cubicBezTo>
                  <a:cubicBezTo>
                    <a:pt x="80" y="61"/>
                    <a:pt x="78" y="63"/>
                    <a:pt x="75" y="63"/>
                  </a:cubicBezTo>
                  <a:cubicBezTo>
                    <a:pt x="55" y="62"/>
                    <a:pt x="55" y="62"/>
                    <a:pt x="55" y="62"/>
                  </a:cubicBezTo>
                  <a:cubicBezTo>
                    <a:pt x="43" y="79"/>
                    <a:pt x="43" y="79"/>
                    <a:pt x="43" y="79"/>
                  </a:cubicBezTo>
                  <a:cubicBezTo>
                    <a:pt x="41" y="81"/>
                    <a:pt x="39" y="82"/>
                    <a:pt x="37"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8" name="star outline"/>
            <p:cNvSpPr>
              <a:spLocks noEditPoints="1"/>
            </p:cNvSpPr>
            <p:nvPr/>
          </p:nvSpPr>
          <p:spPr bwMode="auto">
            <a:xfrm>
              <a:off x="3848100" y="687388"/>
              <a:ext cx="300038" cy="298450"/>
            </a:xfrm>
            <a:custGeom>
              <a:avLst/>
              <a:gdLst>
                <a:gd name="T0" fmla="*/ 33 w 95"/>
                <a:gd name="T1" fmla="*/ 12 h 94"/>
                <a:gd name="T2" fmla="*/ 33 w 95"/>
                <a:gd name="T3" fmla="*/ 12 h 94"/>
                <a:gd name="T4" fmla="*/ 52 w 95"/>
                <a:gd name="T5" fmla="*/ 26 h 94"/>
                <a:gd name="T6" fmla="*/ 75 w 95"/>
                <a:gd name="T7" fmla="*/ 19 h 94"/>
                <a:gd name="T8" fmla="*/ 75 w 95"/>
                <a:gd name="T9" fmla="*/ 19 h 94"/>
                <a:gd name="T10" fmla="*/ 75 w 95"/>
                <a:gd name="T11" fmla="*/ 19 h 94"/>
                <a:gd name="T12" fmla="*/ 76 w 95"/>
                <a:gd name="T13" fmla="*/ 20 h 94"/>
                <a:gd name="T14" fmla="*/ 68 w 95"/>
                <a:gd name="T15" fmla="*/ 42 h 94"/>
                <a:gd name="T16" fmla="*/ 82 w 95"/>
                <a:gd name="T17" fmla="*/ 62 h 94"/>
                <a:gd name="T18" fmla="*/ 82 w 95"/>
                <a:gd name="T19" fmla="*/ 62 h 94"/>
                <a:gd name="T20" fmla="*/ 81 w 95"/>
                <a:gd name="T21" fmla="*/ 63 h 94"/>
                <a:gd name="T22" fmla="*/ 81 w 95"/>
                <a:gd name="T23" fmla="*/ 63 h 94"/>
                <a:gd name="T24" fmla="*/ 58 w 95"/>
                <a:gd name="T25" fmla="*/ 62 h 94"/>
                <a:gd name="T26" fmla="*/ 44 w 95"/>
                <a:gd name="T27" fmla="*/ 82 h 94"/>
                <a:gd name="T28" fmla="*/ 43 w 95"/>
                <a:gd name="T29" fmla="*/ 82 h 94"/>
                <a:gd name="T30" fmla="*/ 43 w 95"/>
                <a:gd name="T31" fmla="*/ 82 h 94"/>
                <a:gd name="T32" fmla="*/ 42 w 95"/>
                <a:gd name="T33" fmla="*/ 81 h 94"/>
                <a:gd name="T34" fmla="*/ 35 w 95"/>
                <a:gd name="T35" fmla="*/ 59 h 94"/>
                <a:gd name="T36" fmla="*/ 13 w 95"/>
                <a:gd name="T37" fmla="*/ 51 h 94"/>
                <a:gd name="T38" fmla="*/ 12 w 95"/>
                <a:gd name="T39" fmla="*/ 51 h 94"/>
                <a:gd name="T40" fmla="*/ 12 w 95"/>
                <a:gd name="T41" fmla="*/ 50 h 94"/>
                <a:gd name="T42" fmla="*/ 12 w 95"/>
                <a:gd name="T43" fmla="*/ 50 h 94"/>
                <a:gd name="T44" fmla="*/ 32 w 95"/>
                <a:gd name="T45" fmla="*/ 37 h 94"/>
                <a:gd name="T46" fmla="*/ 32 w 95"/>
                <a:gd name="T47" fmla="*/ 13 h 94"/>
                <a:gd name="T48" fmla="*/ 32 w 95"/>
                <a:gd name="T49" fmla="*/ 12 h 94"/>
                <a:gd name="T50" fmla="*/ 33 w 95"/>
                <a:gd name="T51" fmla="*/ 12 h 94"/>
                <a:gd name="T52" fmla="*/ 33 w 95"/>
                <a:gd name="T53" fmla="*/ 0 h 94"/>
                <a:gd name="T54" fmla="*/ 27 w 95"/>
                <a:gd name="T55" fmla="*/ 1 h 94"/>
                <a:gd name="T56" fmla="*/ 20 w 95"/>
                <a:gd name="T57" fmla="*/ 13 h 94"/>
                <a:gd name="T58" fmla="*/ 20 w 95"/>
                <a:gd name="T59" fmla="*/ 30 h 94"/>
                <a:gd name="T60" fmla="*/ 6 w 95"/>
                <a:gd name="T61" fmla="*/ 40 h 94"/>
                <a:gd name="T62" fmla="*/ 2 w 95"/>
                <a:gd name="T63" fmla="*/ 45 h 94"/>
                <a:gd name="T64" fmla="*/ 1 w 95"/>
                <a:gd name="T65" fmla="*/ 45 h 94"/>
                <a:gd name="T66" fmla="*/ 0 w 95"/>
                <a:gd name="T67" fmla="*/ 53 h 94"/>
                <a:gd name="T68" fmla="*/ 9 w 95"/>
                <a:gd name="T69" fmla="*/ 63 h 94"/>
                <a:gd name="T70" fmla="*/ 26 w 95"/>
                <a:gd name="T71" fmla="*/ 68 h 94"/>
                <a:gd name="T72" fmla="*/ 31 w 95"/>
                <a:gd name="T73" fmla="*/ 85 h 94"/>
                <a:gd name="T74" fmla="*/ 41 w 95"/>
                <a:gd name="T75" fmla="*/ 94 h 94"/>
                <a:gd name="T76" fmla="*/ 43 w 95"/>
                <a:gd name="T77" fmla="*/ 94 h 94"/>
                <a:gd name="T78" fmla="*/ 53 w 95"/>
                <a:gd name="T79" fmla="*/ 89 h 94"/>
                <a:gd name="T80" fmla="*/ 64 w 95"/>
                <a:gd name="T81" fmla="*/ 74 h 94"/>
                <a:gd name="T82" fmla="*/ 81 w 95"/>
                <a:gd name="T83" fmla="*/ 75 h 94"/>
                <a:gd name="T84" fmla="*/ 81 w 95"/>
                <a:gd name="T85" fmla="*/ 75 h 94"/>
                <a:gd name="T86" fmla="*/ 93 w 95"/>
                <a:gd name="T87" fmla="*/ 68 h 94"/>
                <a:gd name="T88" fmla="*/ 92 w 95"/>
                <a:gd name="T89" fmla="*/ 54 h 94"/>
                <a:gd name="T90" fmla="*/ 81 w 95"/>
                <a:gd name="T91" fmla="*/ 40 h 94"/>
                <a:gd name="T92" fmla="*/ 87 w 95"/>
                <a:gd name="T93" fmla="*/ 24 h 94"/>
                <a:gd name="T94" fmla="*/ 84 w 95"/>
                <a:gd name="T95" fmla="*/ 11 h 94"/>
                <a:gd name="T96" fmla="*/ 75 w 95"/>
                <a:gd name="T97" fmla="*/ 7 h 94"/>
                <a:gd name="T98" fmla="*/ 71 w 95"/>
                <a:gd name="T99" fmla="*/ 8 h 94"/>
                <a:gd name="T100" fmla="*/ 54 w 95"/>
                <a:gd name="T101" fmla="*/ 13 h 94"/>
                <a:gd name="T102" fmla="*/ 40 w 95"/>
                <a:gd name="T103" fmla="*/ 3 h 94"/>
                <a:gd name="T104" fmla="*/ 33 w 95"/>
                <a:gd name="T10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94">
                  <a:moveTo>
                    <a:pt x="33" y="12"/>
                  </a:moveTo>
                  <a:cubicBezTo>
                    <a:pt x="33" y="12"/>
                    <a:pt x="33" y="12"/>
                    <a:pt x="33" y="12"/>
                  </a:cubicBezTo>
                  <a:cubicBezTo>
                    <a:pt x="52" y="26"/>
                    <a:pt x="52" y="26"/>
                    <a:pt x="52" y="26"/>
                  </a:cubicBezTo>
                  <a:cubicBezTo>
                    <a:pt x="75" y="19"/>
                    <a:pt x="75" y="19"/>
                    <a:pt x="75" y="19"/>
                  </a:cubicBezTo>
                  <a:cubicBezTo>
                    <a:pt x="75" y="19"/>
                    <a:pt x="75" y="19"/>
                    <a:pt x="75" y="19"/>
                  </a:cubicBezTo>
                  <a:cubicBezTo>
                    <a:pt x="75" y="19"/>
                    <a:pt x="75" y="19"/>
                    <a:pt x="75" y="19"/>
                  </a:cubicBezTo>
                  <a:cubicBezTo>
                    <a:pt x="76" y="19"/>
                    <a:pt x="76" y="20"/>
                    <a:pt x="76" y="20"/>
                  </a:cubicBezTo>
                  <a:cubicBezTo>
                    <a:pt x="68" y="42"/>
                    <a:pt x="68" y="42"/>
                    <a:pt x="68" y="42"/>
                  </a:cubicBezTo>
                  <a:cubicBezTo>
                    <a:pt x="82" y="62"/>
                    <a:pt x="82" y="62"/>
                    <a:pt x="82" y="62"/>
                  </a:cubicBezTo>
                  <a:cubicBezTo>
                    <a:pt x="82" y="62"/>
                    <a:pt x="82" y="62"/>
                    <a:pt x="82" y="62"/>
                  </a:cubicBezTo>
                  <a:cubicBezTo>
                    <a:pt x="82" y="63"/>
                    <a:pt x="82" y="63"/>
                    <a:pt x="81" y="63"/>
                  </a:cubicBezTo>
                  <a:cubicBezTo>
                    <a:pt x="81" y="63"/>
                    <a:pt x="81" y="63"/>
                    <a:pt x="81" y="63"/>
                  </a:cubicBezTo>
                  <a:cubicBezTo>
                    <a:pt x="58" y="62"/>
                    <a:pt x="58" y="62"/>
                    <a:pt x="58" y="62"/>
                  </a:cubicBezTo>
                  <a:cubicBezTo>
                    <a:pt x="44" y="82"/>
                    <a:pt x="44" y="82"/>
                    <a:pt x="44" y="82"/>
                  </a:cubicBezTo>
                  <a:cubicBezTo>
                    <a:pt x="43" y="82"/>
                    <a:pt x="43" y="82"/>
                    <a:pt x="43" y="82"/>
                  </a:cubicBezTo>
                  <a:cubicBezTo>
                    <a:pt x="43" y="82"/>
                    <a:pt x="43" y="82"/>
                    <a:pt x="43" y="82"/>
                  </a:cubicBezTo>
                  <a:cubicBezTo>
                    <a:pt x="43" y="82"/>
                    <a:pt x="42" y="82"/>
                    <a:pt x="42" y="81"/>
                  </a:cubicBezTo>
                  <a:cubicBezTo>
                    <a:pt x="35" y="59"/>
                    <a:pt x="35" y="59"/>
                    <a:pt x="35" y="59"/>
                  </a:cubicBezTo>
                  <a:cubicBezTo>
                    <a:pt x="13" y="51"/>
                    <a:pt x="13" y="51"/>
                    <a:pt x="13" y="51"/>
                  </a:cubicBezTo>
                  <a:cubicBezTo>
                    <a:pt x="12" y="51"/>
                    <a:pt x="12" y="51"/>
                    <a:pt x="12" y="51"/>
                  </a:cubicBezTo>
                  <a:cubicBezTo>
                    <a:pt x="12" y="51"/>
                    <a:pt x="12" y="51"/>
                    <a:pt x="12" y="50"/>
                  </a:cubicBezTo>
                  <a:cubicBezTo>
                    <a:pt x="12" y="50"/>
                    <a:pt x="12" y="50"/>
                    <a:pt x="12" y="50"/>
                  </a:cubicBezTo>
                  <a:cubicBezTo>
                    <a:pt x="32" y="37"/>
                    <a:pt x="32" y="37"/>
                    <a:pt x="32" y="37"/>
                  </a:cubicBezTo>
                  <a:cubicBezTo>
                    <a:pt x="32" y="13"/>
                    <a:pt x="32" y="13"/>
                    <a:pt x="32" y="13"/>
                  </a:cubicBezTo>
                  <a:cubicBezTo>
                    <a:pt x="32" y="12"/>
                    <a:pt x="32" y="12"/>
                    <a:pt x="32" y="12"/>
                  </a:cubicBezTo>
                  <a:cubicBezTo>
                    <a:pt x="32" y="12"/>
                    <a:pt x="32" y="12"/>
                    <a:pt x="33" y="12"/>
                  </a:cubicBezTo>
                  <a:moveTo>
                    <a:pt x="33" y="0"/>
                  </a:moveTo>
                  <a:cubicBezTo>
                    <a:pt x="31" y="0"/>
                    <a:pt x="29" y="0"/>
                    <a:pt x="27" y="1"/>
                  </a:cubicBezTo>
                  <a:cubicBezTo>
                    <a:pt x="23" y="3"/>
                    <a:pt x="20" y="8"/>
                    <a:pt x="20" y="13"/>
                  </a:cubicBezTo>
                  <a:cubicBezTo>
                    <a:pt x="20" y="30"/>
                    <a:pt x="20" y="30"/>
                    <a:pt x="20" y="30"/>
                  </a:cubicBezTo>
                  <a:cubicBezTo>
                    <a:pt x="6" y="40"/>
                    <a:pt x="6" y="40"/>
                    <a:pt x="6" y="40"/>
                  </a:cubicBezTo>
                  <a:cubicBezTo>
                    <a:pt x="4" y="41"/>
                    <a:pt x="3" y="43"/>
                    <a:pt x="2" y="45"/>
                  </a:cubicBezTo>
                  <a:cubicBezTo>
                    <a:pt x="2" y="45"/>
                    <a:pt x="1" y="45"/>
                    <a:pt x="1" y="45"/>
                  </a:cubicBezTo>
                  <a:cubicBezTo>
                    <a:pt x="0" y="47"/>
                    <a:pt x="0" y="50"/>
                    <a:pt x="0" y="53"/>
                  </a:cubicBezTo>
                  <a:cubicBezTo>
                    <a:pt x="1" y="57"/>
                    <a:pt x="4" y="61"/>
                    <a:pt x="9" y="63"/>
                  </a:cubicBezTo>
                  <a:cubicBezTo>
                    <a:pt x="26" y="68"/>
                    <a:pt x="26" y="68"/>
                    <a:pt x="26" y="68"/>
                  </a:cubicBezTo>
                  <a:cubicBezTo>
                    <a:pt x="31" y="85"/>
                    <a:pt x="31" y="85"/>
                    <a:pt x="31" y="85"/>
                  </a:cubicBezTo>
                  <a:cubicBezTo>
                    <a:pt x="32" y="90"/>
                    <a:pt x="36" y="93"/>
                    <a:pt x="41" y="94"/>
                  </a:cubicBezTo>
                  <a:cubicBezTo>
                    <a:pt x="42" y="94"/>
                    <a:pt x="42" y="94"/>
                    <a:pt x="43" y="94"/>
                  </a:cubicBezTo>
                  <a:cubicBezTo>
                    <a:pt x="47" y="94"/>
                    <a:pt x="51" y="92"/>
                    <a:pt x="53" y="89"/>
                  </a:cubicBezTo>
                  <a:cubicBezTo>
                    <a:pt x="64" y="74"/>
                    <a:pt x="64" y="74"/>
                    <a:pt x="64" y="74"/>
                  </a:cubicBezTo>
                  <a:cubicBezTo>
                    <a:pt x="81" y="75"/>
                    <a:pt x="81" y="75"/>
                    <a:pt x="81" y="75"/>
                  </a:cubicBezTo>
                  <a:cubicBezTo>
                    <a:pt x="81" y="75"/>
                    <a:pt x="81" y="75"/>
                    <a:pt x="81" y="75"/>
                  </a:cubicBezTo>
                  <a:cubicBezTo>
                    <a:pt x="86" y="75"/>
                    <a:pt x="90" y="72"/>
                    <a:pt x="93" y="68"/>
                  </a:cubicBezTo>
                  <a:cubicBezTo>
                    <a:pt x="95" y="64"/>
                    <a:pt x="94" y="58"/>
                    <a:pt x="92" y="54"/>
                  </a:cubicBezTo>
                  <a:cubicBezTo>
                    <a:pt x="81" y="40"/>
                    <a:pt x="81" y="40"/>
                    <a:pt x="81" y="40"/>
                  </a:cubicBezTo>
                  <a:cubicBezTo>
                    <a:pt x="87" y="24"/>
                    <a:pt x="87" y="24"/>
                    <a:pt x="87" y="24"/>
                  </a:cubicBezTo>
                  <a:cubicBezTo>
                    <a:pt x="89" y="19"/>
                    <a:pt x="87" y="14"/>
                    <a:pt x="84" y="11"/>
                  </a:cubicBezTo>
                  <a:cubicBezTo>
                    <a:pt x="82" y="8"/>
                    <a:pt x="78" y="7"/>
                    <a:pt x="75" y="7"/>
                  </a:cubicBezTo>
                  <a:cubicBezTo>
                    <a:pt x="74" y="7"/>
                    <a:pt x="72" y="7"/>
                    <a:pt x="71" y="8"/>
                  </a:cubicBezTo>
                  <a:cubicBezTo>
                    <a:pt x="54" y="13"/>
                    <a:pt x="54" y="13"/>
                    <a:pt x="54" y="13"/>
                  </a:cubicBezTo>
                  <a:cubicBezTo>
                    <a:pt x="40" y="3"/>
                    <a:pt x="40" y="3"/>
                    <a:pt x="40" y="3"/>
                  </a:cubicBezTo>
                  <a:cubicBezTo>
                    <a:pt x="38" y="1"/>
                    <a:pt x="35"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7" name="purple star"/>
          <p:cNvGrpSpPr/>
          <p:nvPr/>
        </p:nvGrpSpPr>
        <p:grpSpPr>
          <a:xfrm>
            <a:off x="8174038" y="74614"/>
            <a:ext cx="300038" cy="296863"/>
            <a:chOff x="6650038" y="74613"/>
            <a:chExt cx="300038" cy="296863"/>
          </a:xfrm>
        </p:grpSpPr>
        <p:sp>
          <p:nvSpPr>
            <p:cNvPr id="219"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0"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3" name="purple star"/>
          <p:cNvGrpSpPr/>
          <p:nvPr/>
        </p:nvGrpSpPr>
        <p:grpSpPr>
          <a:xfrm>
            <a:off x="11813608" y="523876"/>
            <a:ext cx="331788" cy="319088"/>
            <a:chOff x="8767763" y="523876"/>
            <a:chExt cx="331788" cy="319088"/>
          </a:xfrm>
        </p:grpSpPr>
        <p:sp>
          <p:nvSpPr>
            <p:cNvPr id="221" name="purple star"/>
            <p:cNvSpPr>
              <a:spLocks/>
            </p:cNvSpPr>
            <p:nvPr/>
          </p:nvSpPr>
          <p:spPr bwMode="auto">
            <a:xfrm>
              <a:off x="8786813" y="542926"/>
              <a:ext cx="293688" cy="280988"/>
            </a:xfrm>
            <a:custGeom>
              <a:avLst/>
              <a:gdLst>
                <a:gd name="T0" fmla="*/ 47 w 93"/>
                <a:gd name="T1" fmla="*/ 89 h 89"/>
                <a:gd name="T2" fmla="*/ 41 w 93"/>
                <a:gd name="T3" fmla="*/ 85 h 89"/>
                <a:gd name="T4" fmla="*/ 30 w 93"/>
                <a:gd name="T5" fmla="*/ 64 h 89"/>
                <a:gd name="T6" fmla="*/ 6 w 93"/>
                <a:gd name="T7" fmla="*/ 61 h 89"/>
                <a:gd name="T8" fmla="*/ 0 w 93"/>
                <a:gd name="T9" fmla="*/ 56 h 89"/>
                <a:gd name="T10" fmla="*/ 0 w 93"/>
                <a:gd name="T11" fmla="*/ 52 h 89"/>
                <a:gd name="T12" fmla="*/ 2 w 93"/>
                <a:gd name="T13" fmla="*/ 49 h 89"/>
                <a:gd name="T14" fmla="*/ 19 w 93"/>
                <a:gd name="T15" fmla="*/ 32 h 89"/>
                <a:gd name="T16" fmla="*/ 14 w 93"/>
                <a:gd name="T17" fmla="*/ 9 h 89"/>
                <a:gd name="T18" fmla="*/ 17 w 93"/>
                <a:gd name="T19" fmla="*/ 2 h 89"/>
                <a:gd name="T20" fmla="*/ 21 w 93"/>
                <a:gd name="T21" fmla="*/ 1 h 89"/>
                <a:gd name="T22" fmla="*/ 24 w 93"/>
                <a:gd name="T23" fmla="*/ 1 h 89"/>
                <a:gd name="T24" fmla="*/ 46 w 93"/>
                <a:gd name="T25" fmla="*/ 12 h 89"/>
                <a:gd name="T26" fmla="*/ 67 w 93"/>
                <a:gd name="T27" fmla="*/ 1 h 89"/>
                <a:gd name="T28" fmla="*/ 70 w 93"/>
                <a:gd name="T29" fmla="*/ 0 h 89"/>
                <a:gd name="T30" fmla="*/ 74 w 93"/>
                <a:gd name="T31" fmla="*/ 1 h 89"/>
                <a:gd name="T32" fmla="*/ 77 w 93"/>
                <a:gd name="T33" fmla="*/ 8 h 89"/>
                <a:gd name="T34" fmla="*/ 73 w 93"/>
                <a:gd name="T35" fmla="*/ 31 h 89"/>
                <a:gd name="T36" fmla="*/ 90 w 93"/>
                <a:gd name="T37" fmla="*/ 48 h 89"/>
                <a:gd name="T38" fmla="*/ 92 w 93"/>
                <a:gd name="T39" fmla="*/ 55 h 89"/>
                <a:gd name="T40" fmla="*/ 87 w 93"/>
                <a:gd name="T41" fmla="*/ 59 h 89"/>
                <a:gd name="T42" fmla="*/ 63 w 93"/>
                <a:gd name="T43" fmla="*/ 63 h 89"/>
                <a:gd name="T44" fmla="*/ 53 w 93"/>
                <a:gd name="T45" fmla="*/ 85 h 89"/>
                <a:gd name="T46" fmla="*/ 47 w 93"/>
                <a:gd name="T47" fmla="*/ 89 h 89"/>
                <a:gd name="T48" fmla="*/ 47 w 9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89">
                  <a:moveTo>
                    <a:pt x="47" y="89"/>
                  </a:moveTo>
                  <a:cubicBezTo>
                    <a:pt x="44" y="89"/>
                    <a:pt x="42" y="87"/>
                    <a:pt x="41" y="85"/>
                  </a:cubicBezTo>
                  <a:cubicBezTo>
                    <a:pt x="30" y="64"/>
                    <a:pt x="30" y="64"/>
                    <a:pt x="30" y="64"/>
                  </a:cubicBezTo>
                  <a:cubicBezTo>
                    <a:pt x="6" y="61"/>
                    <a:pt x="6" y="61"/>
                    <a:pt x="6" y="61"/>
                  </a:cubicBezTo>
                  <a:cubicBezTo>
                    <a:pt x="3" y="61"/>
                    <a:pt x="1" y="59"/>
                    <a:pt x="0" y="56"/>
                  </a:cubicBezTo>
                  <a:cubicBezTo>
                    <a:pt x="0" y="55"/>
                    <a:pt x="0" y="53"/>
                    <a:pt x="0" y="52"/>
                  </a:cubicBezTo>
                  <a:cubicBezTo>
                    <a:pt x="1" y="51"/>
                    <a:pt x="1" y="50"/>
                    <a:pt x="2" y="49"/>
                  </a:cubicBezTo>
                  <a:cubicBezTo>
                    <a:pt x="19" y="32"/>
                    <a:pt x="19" y="32"/>
                    <a:pt x="19" y="32"/>
                  </a:cubicBezTo>
                  <a:cubicBezTo>
                    <a:pt x="14" y="9"/>
                    <a:pt x="14" y="9"/>
                    <a:pt x="14" y="9"/>
                  </a:cubicBezTo>
                  <a:cubicBezTo>
                    <a:pt x="14" y="6"/>
                    <a:pt x="15" y="3"/>
                    <a:pt x="17" y="2"/>
                  </a:cubicBezTo>
                  <a:cubicBezTo>
                    <a:pt x="18" y="1"/>
                    <a:pt x="20" y="1"/>
                    <a:pt x="21" y="1"/>
                  </a:cubicBezTo>
                  <a:cubicBezTo>
                    <a:pt x="22" y="1"/>
                    <a:pt x="23" y="1"/>
                    <a:pt x="24" y="1"/>
                  </a:cubicBezTo>
                  <a:cubicBezTo>
                    <a:pt x="46" y="12"/>
                    <a:pt x="46" y="12"/>
                    <a:pt x="46" y="12"/>
                  </a:cubicBezTo>
                  <a:cubicBezTo>
                    <a:pt x="67" y="1"/>
                    <a:pt x="67" y="1"/>
                    <a:pt x="67" y="1"/>
                  </a:cubicBezTo>
                  <a:cubicBezTo>
                    <a:pt x="68" y="0"/>
                    <a:pt x="69" y="0"/>
                    <a:pt x="70" y="0"/>
                  </a:cubicBezTo>
                  <a:cubicBezTo>
                    <a:pt x="71" y="0"/>
                    <a:pt x="73" y="0"/>
                    <a:pt x="74" y="1"/>
                  </a:cubicBezTo>
                  <a:cubicBezTo>
                    <a:pt x="76" y="3"/>
                    <a:pt x="77" y="5"/>
                    <a:pt x="77" y="8"/>
                  </a:cubicBezTo>
                  <a:cubicBezTo>
                    <a:pt x="73" y="31"/>
                    <a:pt x="73" y="31"/>
                    <a:pt x="73" y="31"/>
                  </a:cubicBezTo>
                  <a:cubicBezTo>
                    <a:pt x="90" y="48"/>
                    <a:pt x="90" y="48"/>
                    <a:pt x="90" y="48"/>
                  </a:cubicBezTo>
                  <a:cubicBezTo>
                    <a:pt x="92" y="49"/>
                    <a:pt x="93" y="52"/>
                    <a:pt x="92" y="55"/>
                  </a:cubicBezTo>
                  <a:cubicBezTo>
                    <a:pt x="92" y="57"/>
                    <a:pt x="89" y="59"/>
                    <a:pt x="87" y="59"/>
                  </a:cubicBezTo>
                  <a:cubicBezTo>
                    <a:pt x="63" y="63"/>
                    <a:pt x="63" y="63"/>
                    <a:pt x="63" y="63"/>
                  </a:cubicBezTo>
                  <a:cubicBezTo>
                    <a:pt x="53" y="85"/>
                    <a:pt x="53" y="85"/>
                    <a:pt x="53" y="85"/>
                  </a:cubicBezTo>
                  <a:cubicBezTo>
                    <a:pt x="52" y="87"/>
                    <a:pt x="50" y="89"/>
                    <a:pt x="47" y="89"/>
                  </a:cubicBezTo>
                  <a:cubicBezTo>
                    <a:pt x="47" y="89"/>
                    <a:pt x="47" y="89"/>
                    <a:pt x="47" y="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2" name="star outline"/>
            <p:cNvSpPr>
              <a:spLocks noEditPoints="1"/>
            </p:cNvSpPr>
            <p:nvPr/>
          </p:nvSpPr>
          <p:spPr bwMode="auto">
            <a:xfrm>
              <a:off x="8767763" y="523876"/>
              <a:ext cx="331788" cy="319088"/>
            </a:xfrm>
            <a:custGeom>
              <a:avLst/>
              <a:gdLst>
                <a:gd name="T0" fmla="*/ 76 w 105"/>
                <a:gd name="T1" fmla="*/ 12 h 101"/>
                <a:gd name="T2" fmla="*/ 76 w 105"/>
                <a:gd name="T3" fmla="*/ 12 h 101"/>
                <a:gd name="T4" fmla="*/ 77 w 105"/>
                <a:gd name="T5" fmla="*/ 13 h 101"/>
                <a:gd name="T6" fmla="*/ 73 w 105"/>
                <a:gd name="T7" fmla="*/ 39 h 101"/>
                <a:gd name="T8" fmla="*/ 92 w 105"/>
                <a:gd name="T9" fmla="*/ 58 h 101"/>
                <a:gd name="T10" fmla="*/ 93 w 105"/>
                <a:gd name="T11" fmla="*/ 59 h 101"/>
                <a:gd name="T12" fmla="*/ 92 w 105"/>
                <a:gd name="T13" fmla="*/ 60 h 101"/>
                <a:gd name="T14" fmla="*/ 65 w 105"/>
                <a:gd name="T15" fmla="*/ 64 h 101"/>
                <a:gd name="T16" fmla="*/ 54 w 105"/>
                <a:gd name="T17" fmla="*/ 88 h 101"/>
                <a:gd name="T18" fmla="*/ 53 w 105"/>
                <a:gd name="T19" fmla="*/ 89 h 101"/>
                <a:gd name="T20" fmla="*/ 53 w 105"/>
                <a:gd name="T21" fmla="*/ 89 h 101"/>
                <a:gd name="T22" fmla="*/ 52 w 105"/>
                <a:gd name="T23" fmla="*/ 88 h 101"/>
                <a:gd name="T24" fmla="*/ 40 w 105"/>
                <a:gd name="T25" fmla="*/ 64 h 101"/>
                <a:gd name="T26" fmla="*/ 13 w 105"/>
                <a:gd name="T27" fmla="*/ 61 h 101"/>
                <a:gd name="T28" fmla="*/ 12 w 105"/>
                <a:gd name="T29" fmla="*/ 60 h 101"/>
                <a:gd name="T30" fmla="*/ 12 w 105"/>
                <a:gd name="T31" fmla="*/ 60 h 101"/>
                <a:gd name="T32" fmla="*/ 12 w 105"/>
                <a:gd name="T33" fmla="*/ 59 h 101"/>
                <a:gd name="T34" fmla="*/ 31 w 105"/>
                <a:gd name="T35" fmla="*/ 40 h 101"/>
                <a:gd name="T36" fmla="*/ 26 w 105"/>
                <a:gd name="T37" fmla="*/ 14 h 101"/>
                <a:gd name="T38" fmla="*/ 27 w 105"/>
                <a:gd name="T39" fmla="*/ 13 h 101"/>
                <a:gd name="T40" fmla="*/ 27 w 105"/>
                <a:gd name="T41" fmla="*/ 13 h 101"/>
                <a:gd name="T42" fmla="*/ 27 w 105"/>
                <a:gd name="T43" fmla="*/ 13 h 101"/>
                <a:gd name="T44" fmla="*/ 52 w 105"/>
                <a:gd name="T45" fmla="*/ 25 h 101"/>
                <a:gd name="T46" fmla="*/ 75 w 105"/>
                <a:gd name="T47" fmla="*/ 12 h 101"/>
                <a:gd name="T48" fmla="*/ 76 w 105"/>
                <a:gd name="T49" fmla="*/ 12 h 101"/>
                <a:gd name="T50" fmla="*/ 76 w 105"/>
                <a:gd name="T51" fmla="*/ 0 h 101"/>
                <a:gd name="T52" fmla="*/ 70 w 105"/>
                <a:gd name="T53" fmla="*/ 1 h 101"/>
                <a:gd name="T54" fmla="*/ 51 w 105"/>
                <a:gd name="T55" fmla="*/ 11 h 101"/>
                <a:gd name="T56" fmla="*/ 33 w 105"/>
                <a:gd name="T57" fmla="*/ 2 h 101"/>
                <a:gd name="T58" fmla="*/ 27 w 105"/>
                <a:gd name="T59" fmla="*/ 1 h 101"/>
                <a:gd name="T60" fmla="*/ 19 w 105"/>
                <a:gd name="T61" fmla="*/ 3 h 101"/>
                <a:gd name="T62" fmla="*/ 14 w 105"/>
                <a:gd name="T63" fmla="*/ 16 h 101"/>
                <a:gd name="T64" fmla="*/ 18 w 105"/>
                <a:gd name="T65" fmla="*/ 36 h 101"/>
                <a:gd name="T66" fmla="*/ 4 w 105"/>
                <a:gd name="T67" fmla="*/ 51 h 101"/>
                <a:gd name="T68" fmla="*/ 1 w 105"/>
                <a:gd name="T69" fmla="*/ 56 h 101"/>
                <a:gd name="T70" fmla="*/ 1 w 105"/>
                <a:gd name="T71" fmla="*/ 64 h 101"/>
                <a:gd name="T72" fmla="*/ 11 w 105"/>
                <a:gd name="T73" fmla="*/ 73 h 101"/>
                <a:gd name="T74" fmla="*/ 32 w 105"/>
                <a:gd name="T75" fmla="*/ 75 h 101"/>
                <a:gd name="T76" fmla="*/ 41 w 105"/>
                <a:gd name="T77" fmla="*/ 94 h 101"/>
                <a:gd name="T78" fmla="*/ 53 w 105"/>
                <a:gd name="T79" fmla="*/ 101 h 101"/>
                <a:gd name="T80" fmla="*/ 53 w 105"/>
                <a:gd name="T81" fmla="*/ 101 h 101"/>
                <a:gd name="T82" fmla="*/ 64 w 105"/>
                <a:gd name="T83" fmla="*/ 93 h 101"/>
                <a:gd name="T84" fmla="*/ 73 w 105"/>
                <a:gd name="T85" fmla="*/ 75 h 101"/>
                <a:gd name="T86" fmla="*/ 94 w 105"/>
                <a:gd name="T87" fmla="*/ 71 h 101"/>
                <a:gd name="T88" fmla="*/ 104 w 105"/>
                <a:gd name="T89" fmla="*/ 63 h 101"/>
                <a:gd name="T90" fmla="*/ 101 w 105"/>
                <a:gd name="T91" fmla="*/ 49 h 101"/>
                <a:gd name="T92" fmla="*/ 85 w 105"/>
                <a:gd name="T93" fmla="*/ 35 h 101"/>
                <a:gd name="T94" fmla="*/ 89 w 105"/>
                <a:gd name="T95" fmla="*/ 15 h 101"/>
                <a:gd name="T96" fmla="*/ 83 w 105"/>
                <a:gd name="T97" fmla="*/ 2 h 101"/>
                <a:gd name="T98" fmla="*/ 83 w 105"/>
                <a:gd name="T99" fmla="*/ 2 h 101"/>
                <a:gd name="T100" fmla="*/ 76 w 105"/>
                <a:gd name="T101" fmla="*/ 0 h 101"/>
                <a:gd name="T102" fmla="*/ 76 w 105"/>
                <a:gd name="T103" fmla="*/ 0 h 101"/>
                <a:gd name="T104" fmla="*/ 76 w 105"/>
                <a:gd name="T10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01">
                  <a:moveTo>
                    <a:pt x="76" y="12"/>
                  </a:moveTo>
                  <a:cubicBezTo>
                    <a:pt x="76" y="12"/>
                    <a:pt x="76" y="12"/>
                    <a:pt x="76" y="12"/>
                  </a:cubicBezTo>
                  <a:cubicBezTo>
                    <a:pt x="77" y="12"/>
                    <a:pt x="77" y="12"/>
                    <a:pt x="77" y="13"/>
                  </a:cubicBezTo>
                  <a:cubicBezTo>
                    <a:pt x="73" y="39"/>
                    <a:pt x="73" y="39"/>
                    <a:pt x="73" y="39"/>
                  </a:cubicBezTo>
                  <a:cubicBezTo>
                    <a:pt x="92" y="58"/>
                    <a:pt x="92" y="58"/>
                    <a:pt x="92" y="58"/>
                  </a:cubicBezTo>
                  <a:cubicBezTo>
                    <a:pt x="93" y="58"/>
                    <a:pt x="93" y="59"/>
                    <a:pt x="93" y="59"/>
                  </a:cubicBezTo>
                  <a:cubicBezTo>
                    <a:pt x="92" y="59"/>
                    <a:pt x="92" y="59"/>
                    <a:pt x="92" y="60"/>
                  </a:cubicBezTo>
                  <a:cubicBezTo>
                    <a:pt x="65" y="64"/>
                    <a:pt x="65" y="64"/>
                    <a:pt x="65" y="64"/>
                  </a:cubicBezTo>
                  <a:cubicBezTo>
                    <a:pt x="54" y="88"/>
                    <a:pt x="54" y="88"/>
                    <a:pt x="54" y="88"/>
                  </a:cubicBezTo>
                  <a:cubicBezTo>
                    <a:pt x="53" y="89"/>
                    <a:pt x="53" y="89"/>
                    <a:pt x="53" y="89"/>
                  </a:cubicBezTo>
                  <a:cubicBezTo>
                    <a:pt x="53" y="89"/>
                    <a:pt x="53" y="89"/>
                    <a:pt x="53" y="89"/>
                  </a:cubicBezTo>
                  <a:cubicBezTo>
                    <a:pt x="52" y="89"/>
                    <a:pt x="52" y="89"/>
                    <a:pt x="52" y="88"/>
                  </a:cubicBezTo>
                  <a:cubicBezTo>
                    <a:pt x="40" y="64"/>
                    <a:pt x="40" y="64"/>
                    <a:pt x="40" y="64"/>
                  </a:cubicBezTo>
                  <a:cubicBezTo>
                    <a:pt x="13" y="61"/>
                    <a:pt x="13" y="61"/>
                    <a:pt x="13" y="61"/>
                  </a:cubicBezTo>
                  <a:cubicBezTo>
                    <a:pt x="12" y="61"/>
                    <a:pt x="12" y="61"/>
                    <a:pt x="12" y="60"/>
                  </a:cubicBezTo>
                  <a:cubicBezTo>
                    <a:pt x="12" y="60"/>
                    <a:pt x="12" y="60"/>
                    <a:pt x="12" y="60"/>
                  </a:cubicBezTo>
                  <a:cubicBezTo>
                    <a:pt x="12" y="60"/>
                    <a:pt x="12" y="60"/>
                    <a:pt x="12" y="59"/>
                  </a:cubicBezTo>
                  <a:cubicBezTo>
                    <a:pt x="31" y="40"/>
                    <a:pt x="31" y="40"/>
                    <a:pt x="31" y="40"/>
                  </a:cubicBezTo>
                  <a:cubicBezTo>
                    <a:pt x="26" y="14"/>
                    <a:pt x="26" y="14"/>
                    <a:pt x="26" y="14"/>
                  </a:cubicBezTo>
                  <a:cubicBezTo>
                    <a:pt x="26" y="13"/>
                    <a:pt x="26" y="13"/>
                    <a:pt x="27" y="13"/>
                  </a:cubicBezTo>
                  <a:cubicBezTo>
                    <a:pt x="27" y="13"/>
                    <a:pt x="27" y="13"/>
                    <a:pt x="27" y="13"/>
                  </a:cubicBezTo>
                  <a:cubicBezTo>
                    <a:pt x="27" y="13"/>
                    <a:pt x="27" y="13"/>
                    <a:pt x="27" y="13"/>
                  </a:cubicBezTo>
                  <a:cubicBezTo>
                    <a:pt x="52" y="25"/>
                    <a:pt x="52" y="25"/>
                    <a:pt x="52" y="25"/>
                  </a:cubicBezTo>
                  <a:cubicBezTo>
                    <a:pt x="75" y="12"/>
                    <a:pt x="75" y="12"/>
                    <a:pt x="75" y="12"/>
                  </a:cubicBezTo>
                  <a:cubicBezTo>
                    <a:pt x="76" y="12"/>
                    <a:pt x="76" y="12"/>
                    <a:pt x="76" y="12"/>
                  </a:cubicBezTo>
                  <a:moveTo>
                    <a:pt x="76" y="0"/>
                  </a:moveTo>
                  <a:cubicBezTo>
                    <a:pt x="74" y="0"/>
                    <a:pt x="72" y="0"/>
                    <a:pt x="70" y="1"/>
                  </a:cubicBezTo>
                  <a:cubicBezTo>
                    <a:pt x="51" y="11"/>
                    <a:pt x="51" y="11"/>
                    <a:pt x="51" y="11"/>
                  </a:cubicBezTo>
                  <a:cubicBezTo>
                    <a:pt x="33" y="2"/>
                    <a:pt x="33" y="2"/>
                    <a:pt x="33" y="2"/>
                  </a:cubicBezTo>
                  <a:cubicBezTo>
                    <a:pt x="31" y="1"/>
                    <a:pt x="29" y="1"/>
                    <a:pt x="27" y="1"/>
                  </a:cubicBezTo>
                  <a:cubicBezTo>
                    <a:pt x="24" y="1"/>
                    <a:pt x="22" y="1"/>
                    <a:pt x="19" y="3"/>
                  </a:cubicBezTo>
                  <a:cubicBezTo>
                    <a:pt x="15" y="6"/>
                    <a:pt x="14" y="11"/>
                    <a:pt x="14" y="16"/>
                  </a:cubicBezTo>
                  <a:cubicBezTo>
                    <a:pt x="18" y="36"/>
                    <a:pt x="18" y="36"/>
                    <a:pt x="18" y="36"/>
                  </a:cubicBezTo>
                  <a:cubicBezTo>
                    <a:pt x="4" y="51"/>
                    <a:pt x="4" y="51"/>
                    <a:pt x="4" y="51"/>
                  </a:cubicBezTo>
                  <a:cubicBezTo>
                    <a:pt x="2" y="53"/>
                    <a:pt x="1" y="54"/>
                    <a:pt x="1" y="56"/>
                  </a:cubicBezTo>
                  <a:cubicBezTo>
                    <a:pt x="0" y="59"/>
                    <a:pt x="0" y="62"/>
                    <a:pt x="1" y="64"/>
                  </a:cubicBezTo>
                  <a:cubicBezTo>
                    <a:pt x="2" y="69"/>
                    <a:pt x="6" y="72"/>
                    <a:pt x="11" y="73"/>
                  </a:cubicBezTo>
                  <a:cubicBezTo>
                    <a:pt x="32" y="75"/>
                    <a:pt x="32" y="75"/>
                    <a:pt x="32" y="75"/>
                  </a:cubicBezTo>
                  <a:cubicBezTo>
                    <a:pt x="41" y="94"/>
                    <a:pt x="41" y="94"/>
                    <a:pt x="41" y="94"/>
                  </a:cubicBezTo>
                  <a:cubicBezTo>
                    <a:pt x="44" y="98"/>
                    <a:pt x="48" y="101"/>
                    <a:pt x="53" y="101"/>
                  </a:cubicBezTo>
                  <a:cubicBezTo>
                    <a:pt x="53" y="101"/>
                    <a:pt x="53" y="101"/>
                    <a:pt x="53" y="101"/>
                  </a:cubicBezTo>
                  <a:cubicBezTo>
                    <a:pt x="58" y="101"/>
                    <a:pt x="62" y="98"/>
                    <a:pt x="64" y="93"/>
                  </a:cubicBezTo>
                  <a:cubicBezTo>
                    <a:pt x="73" y="75"/>
                    <a:pt x="73" y="75"/>
                    <a:pt x="73" y="75"/>
                  </a:cubicBezTo>
                  <a:cubicBezTo>
                    <a:pt x="94" y="71"/>
                    <a:pt x="94" y="71"/>
                    <a:pt x="94" y="71"/>
                  </a:cubicBezTo>
                  <a:cubicBezTo>
                    <a:pt x="99" y="71"/>
                    <a:pt x="103" y="67"/>
                    <a:pt x="104" y="63"/>
                  </a:cubicBezTo>
                  <a:cubicBezTo>
                    <a:pt x="105" y="58"/>
                    <a:pt x="104" y="53"/>
                    <a:pt x="101" y="49"/>
                  </a:cubicBezTo>
                  <a:cubicBezTo>
                    <a:pt x="85" y="35"/>
                    <a:pt x="85" y="35"/>
                    <a:pt x="85" y="35"/>
                  </a:cubicBezTo>
                  <a:cubicBezTo>
                    <a:pt x="89" y="15"/>
                    <a:pt x="89" y="15"/>
                    <a:pt x="89" y="15"/>
                  </a:cubicBezTo>
                  <a:cubicBezTo>
                    <a:pt x="89" y="10"/>
                    <a:pt x="87" y="5"/>
                    <a:pt x="83" y="2"/>
                  </a:cubicBezTo>
                  <a:cubicBezTo>
                    <a:pt x="83" y="2"/>
                    <a:pt x="83" y="2"/>
                    <a:pt x="83" y="2"/>
                  </a:cubicBezTo>
                  <a:cubicBezTo>
                    <a:pt x="81" y="1"/>
                    <a:pt x="79" y="0"/>
                    <a:pt x="76" y="0"/>
                  </a:cubicBezTo>
                  <a:cubicBezTo>
                    <a:pt x="76" y="0"/>
                    <a:pt x="76" y="0"/>
                    <a:pt x="76" y="0"/>
                  </a:cubicBezTo>
                  <a:cubicBezTo>
                    <a:pt x="76" y="0"/>
                    <a:pt x="76" y="0"/>
                    <a:pt x="7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6" name="pink star"/>
          <p:cNvGrpSpPr/>
          <p:nvPr/>
        </p:nvGrpSpPr>
        <p:grpSpPr>
          <a:xfrm>
            <a:off x="3509963" y="671514"/>
            <a:ext cx="300038" cy="301625"/>
            <a:chOff x="1985963" y="671513"/>
            <a:chExt cx="300038" cy="301625"/>
          </a:xfrm>
        </p:grpSpPr>
        <p:sp>
          <p:nvSpPr>
            <p:cNvPr id="223" name="pink star"/>
            <p:cNvSpPr>
              <a:spLocks/>
            </p:cNvSpPr>
            <p:nvPr/>
          </p:nvSpPr>
          <p:spPr bwMode="auto">
            <a:xfrm>
              <a:off x="2008188" y="690563"/>
              <a:ext cx="258763"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1 w 82"/>
                <a:gd name="T17" fmla="*/ 29 h 83"/>
                <a:gd name="T18" fmla="*/ 1 w 82"/>
                <a:gd name="T19" fmla="*/ 22 h 83"/>
                <a:gd name="T20" fmla="*/ 4 w 82"/>
                <a:gd name="T21" fmla="*/ 19 h 83"/>
                <a:gd name="T22" fmla="*/ 7 w 82"/>
                <a:gd name="T23" fmla="*/ 18 h 83"/>
                <a:gd name="T24" fmla="*/ 28 w 82"/>
                <a:gd name="T25" fmla="*/ 19 h 83"/>
                <a:gd name="T26" fmla="*/ 40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1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3" y="74"/>
                    <a:pt x="13" y="74"/>
                    <a:pt x="12" y="74"/>
                  </a:cubicBezTo>
                  <a:cubicBezTo>
                    <a:pt x="10" y="74"/>
                    <a:pt x="8" y="74"/>
                    <a:pt x="7" y="72"/>
                  </a:cubicBezTo>
                  <a:cubicBezTo>
                    <a:pt x="5" y="70"/>
                    <a:pt x="5" y="68"/>
                    <a:pt x="6" y="65"/>
                  </a:cubicBezTo>
                  <a:cubicBezTo>
                    <a:pt x="13" y="46"/>
                    <a:pt x="13" y="46"/>
                    <a:pt x="13" y="46"/>
                  </a:cubicBezTo>
                  <a:cubicBezTo>
                    <a:pt x="1" y="29"/>
                    <a:pt x="1" y="29"/>
                    <a:pt x="1" y="29"/>
                  </a:cubicBezTo>
                  <a:cubicBezTo>
                    <a:pt x="0" y="27"/>
                    <a:pt x="0" y="24"/>
                    <a:pt x="1" y="22"/>
                  </a:cubicBezTo>
                  <a:cubicBezTo>
                    <a:pt x="2" y="21"/>
                    <a:pt x="3" y="20"/>
                    <a:pt x="4" y="19"/>
                  </a:cubicBezTo>
                  <a:cubicBezTo>
                    <a:pt x="5" y="19"/>
                    <a:pt x="6" y="18"/>
                    <a:pt x="7" y="18"/>
                  </a:cubicBezTo>
                  <a:cubicBezTo>
                    <a:pt x="7" y="18"/>
                    <a:pt x="28" y="19"/>
                    <a:pt x="28" y="19"/>
                  </a:cubicBezTo>
                  <a:cubicBezTo>
                    <a:pt x="40" y="3"/>
                    <a:pt x="40" y="3"/>
                    <a:pt x="40" y="3"/>
                  </a:cubicBezTo>
                  <a:cubicBezTo>
                    <a:pt x="41" y="1"/>
                    <a:pt x="43" y="0"/>
                    <a:pt x="46" y="0"/>
                  </a:cubicBezTo>
                  <a:cubicBezTo>
                    <a:pt x="46" y="0"/>
                    <a:pt x="46" y="0"/>
                    <a:pt x="47" y="0"/>
                  </a:cubicBezTo>
                  <a:cubicBezTo>
                    <a:pt x="49" y="1"/>
                    <a:pt x="51" y="3"/>
                    <a:pt x="52" y="5"/>
                  </a:cubicBezTo>
                  <a:cubicBezTo>
                    <a:pt x="58" y="25"/>
                    <a:pt x="58" y="25"/>
                    <a:pt x="58" y="25"/>
                  </a:cubicBezTo>
                  <a:cubicBezTo>
                    <a:pt x="77" y="32"/>
                    <a:pt x="77" y="32"/>
                    <a:pt x="77" y="32"/>
                  </a:cubicBezTo>
                  <a:cubicBezTo>
                    <a:pt x="80" y="33"/>
                    <a:pt x="81" y="35"/>
                    <a:pt x="82" y="37"/>
                  </a:cubicBezTo>
                  <a:cubicBezTo>
                    <a:pt x="82" y="40"/>
                    <a:pt x="81" y="42"/>
                    <a:pt x="79" y="44"/>
                  </a:cubicBezTo>
                  <a:cubicBezTo>
                    <a:pt x="61" y="55"/>
                    <a:pt x="61" y="55"/>
                    <a:pt x="61" y="55"/>
                  </a:cubicBezTo>
                  <a:cubicBezTo>
                    <a:pt x="61" y="76"/>
                    <a:pt x="61" y="76"/>
                    <a:pt x="61" y="76"/>
                  </a:cubicBezTo>
                  <a:cubicBezTo>
                    <a:pt x="61" y="78"/>
                    <a:pt x="59" y="81"/>
                    <a:pt x="57" y="82"/>
                  </a:cubicBezTo>
                  <a:cubicBezTo>
                    <a:pt x="56"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4" name="star outline"/>
            <p:cNvSpPr>
              <a:spLocks noEditPoints="1"/>
            </p:cNvSpPr>
            <p:nvPr/>
          </p:nvSpPr>
          <p:spPr bwMode="auto">
            <a:xfrm>
              <a:off x="1985963" y="671513"/>
              <a:ext cx="300038" cy="301625"/>
            </a:xfrm>
            <a:custGeom>
              <a:avLst/>
              <a:gdLst>
                <a:gd name="T0" fmla="*/ 53 w 95"/>
                <a:gd name="T1" fmla="*/ 12 h 95"/>
                <a:gd name="T2" fmla="*/ 53 w 95"/>
                <a:gd name="T3" fmla="*/ 12 h 95"/>
                <a:gd name="T4" fmla="*/ 53 w 95"/>
                <a:gd name="T5" fmla="*/ 13 h 95"/>
                <a:gd name="T6" fmla="*/ 60 w 95"/>
                <a:gd name="T7" fmla="*/ 36 h 95"/>
                <a:gd name="T8" fmla="*/ 82 w 95"/>
                <a:gd name="T9" fmla="*/ 44 h 95"/>
                <a:gd name="T10" fmla="*/ 83 w 95"/>
                <a:gd name="T11" fmla="*/ 44 h 95"/>
                <a:gd name="T12" fmla="*/ 82 w 95"/>
                <a:gd name="T13" fmla="*/ 45 h 95"/>
                <a:gd name="T14" fmla="*/ 62 w 95"/>
                <a:gd name="T15" fmla="*/ 58 h 95"/>
                <a:gd name="T16" fmla="*/ 62 w 95"/>
                <a:gd name="T17" fmla="*/ 82 h 95"/>
                <a:gd name="T18" fmla="*/ 61 w 95"/>
                <a:gd name="T19" fmla="*/ 82 h 95"/>
                <a:gd name="T20" fmla="*/ 61 w 95"/>
                <a:gd name="T21" fmla="*/ 83 h 95"/>
                <a:gd name="T22" fmla="*/ 61 w 95"/>
                <a:gd name="T23" fmla="*/ 82 h 95"/>
                <a:gd name="T24" fmla="*/ 42 w 95"/>
                <a:gd name="T25" fmla="*/ 67 h 95"/>
                <a:gd name="T26" fmla="*/ 19 w 95"/>
                <a:gd name="T27" fmla="*/ 74 h 95"/>
                <a:gd name="T28" fmla="*/ 19 w 95"/>
                <a:gd name="T29" fmla="*/ 74 h 95"/>
                <a:gd name="T30" fmla="*/ 18 w 95"/>
                <a:gd name="T31" fmla="*/ 74 h 95"/>
                <a:gd name="T32" fmla="*/ 18 w 95"/>
                <a:gd name="T33" fmla="*/ 73 h 95"/>
                <a:gd name="T34" fmla="*/ 27 w 95"/>
                <a:gd name="T35" fmla="*/ 51 h 95"/>
                <a:gd name="T36" fmla="*/ 13 w 95"/>
                <a:gd name="T37" fmla="*/ 32 h 95"/>
                <a:gd name="T38" fmla="*/ 13 w 95"/>
                <a:gd name="T39" fmla="*/ 31 h 95"/>
                <a:gd name="T40" fmla="*/ 13 w 95"/>
                <a:gd name="T41" fmla="*/ 30 h 95"/>
                <a:gd name="T42" fmla="*/ 14 w 95"/>
                <a:gd name="T43" fmla="*/ 30 h 95"/>
                <a:gd name="T44" fmla="*/ 14 w 95"/>
                <a:gd name="T45" fmla="*/ 30 h 95"/>
                <a:gd name="T46" fmla="*/ 38 w 95"/>
                <a:gd name="T47" fmla="*/ 31 h 95"/>
                <a:gd name="T48" fmla="*/ 52 w 95"/>
                <a:gd name="T49" fmla="*/ 12 h 95"/>
                <a:gd name="T50" fmla="*/ 53 w 95"/>
                <a:gd name="T51" fmla="*/ 12 h 95"/>
                <a:gd name="T52" fmla="*/ 53 w 95"/>
                <a:gd name="T53" fmla="*/ 0 h 95"/>
                <a:gd name="T54" fmla="*/ 42 w 95"/>
                <a:gd name="T55" fmla="*/ 5 h 95"/>
                <a:gd name="T56" fmla="*/ 32 w 95"/>
                <a:gd name="T57" fmla="*/ 19 h 95"/>
                <a:gd name="T58" fmla="*/ 14 w 95"/>
                <a:gd name="T59" fmla="*/ 18 h 95"/>
                <a:gd name="T60" fmla="*/ 14 w 95"/>
                <a:gd name="T61" fmla="*/ 18 h 95"/>
                <a:gd name="T62" fmla="*/ 8 w 95"/>
                <a:gd name="T63" fmla="*/ 20 h 95"/>
                <a:gd name="T64" fmla="*/ 3 w 95"/>
                <a:gd name="T65" fmla="*/ 25 h 95"/>
                <a:gd name="T66" fmla="*/ 3 w 95"/>
                <a:gd name="T67" fmla="*/ 38 h 95"/>
                <a:gd name="T68" fmla="*/ 13 w 95"/>
                <a:gd name="T69" fmla="*/ 53 h 95"/>
                <a:gd name="T70" fmla="*/ 7 w 95"/>
                <a:gd name="T71" fmla="*/ 69 h 95"/>
                <a:gd name="T72" fmla="*/ 10 w 95"/>
                <a:gd name="T73" fmla="*/ 82 h 95"/>
                <a:gd name="T74" fmla="*/ 19 w 95"/>
                <a:gd name="T75" fmla="*/ 86 h 95"/>
                <a:gd name="T76" fmla="*/ 23 w 95"/>
                <a:gd name="T77" fmla="*/ 86 h 95"/>
                <a:gd name="T78" fmla="*/ 40 w 95"/>
                <a:gd name="T79" fmla="*/ 81 h 95"/>
                <a:gd name="T80" fmla="*/ 53 w 95"/>
                <a:gd name="T81" fmla="*/ 92 h 95"/>
                <a:gd name="T82" fmla="*/ 61 w 95"/>
                <a:gd name="T83" fmla="*/ 95 h 95"/>
                <a:gd name="T84" fmla="*/ 66 w 95"/>
                <a:gd name="T85" fmla="*/ 93 h 95"/>
                <a:gd name="T86" fmla="*/ 74 w 95"/>
                <a:gd name="T87" fmla="*/ 82 h 95"/>
                <a:gd name="T88" fmla="*/ 74 w 95"/>
                <a:gd name="T89" fmla="*/ 65 h 95"/>
                <a:gd name="T90" fmla="*/ 89 w 95"/>
                <a:gd name="T91" fmla="*/ 55 h 95"/>
                <a:gd name="T92" fmla="*/ 95 w 95"/>
                <a:gd name="T93" fmla="*/ 43 h 95"/>
                <a:gd name="T94" fmla="*/ 86 w 95"/>
                <a:gd name="T95" fmla="*/ 32 h 95"/>
                <a:gd name="T96" fmla="*/ 70 w 95"/>
                <a:gd name="T97" fmla="*/ 26 h 95"/>
                <a:gd name="T98" fmla="*/ 65 w 95"/>
                <a:gd name="T99" fmla="*/ 10 h 95"/>
                <a:gd name="T100" fmla="*/ 55 w 95"/>
                <a:gd name="T101" fmla="*/ 0 h 95"/>
                <a:gd name="T102" fmla="*/ 53 w 95"/>
                <a:gd name="T103" fmla="*/ 0 h 95"/>
                <a:gd name="T104" fmla="*/ 53 w 95"/>
                <a:gd name="T105" fmla="*/ 0 h 95"/>
                <a:gd name="T106" fmla="*/ 53 w 95"/>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5">
                  <a:moveTo>
                    <a:pt x="53" y="12"/>
                  </a:moveTo>
                  <a:cubicBezTo>
                    <a:pt x="53" y="12"/>
                    <a:pt x="53" y="12"/>
                    <a:pt x="53" y="12"/>
                  </a:cubicBezTo>
                  <a:cubicBezTo>
                    <a:pt x="53" y="12"/>
                    <a:pt x="53" y="12"/>
                    <a:pt x="53" y="13"/>
                  </a:cubicBezTo>
                  <a:cubicBezTo>
                    <a:pt x="60" y="36"/>
                    <a:pt x="60" y="36"/>
                    <a:pt x="60" y="36"/>
                  </a:cubicBezTo>
                  <a:cubicBezTo>
                    <a:pt x="82" y="44"/>
                    <a:pt x="82" y="44"/>
                    <a:pt x="82" y="44"/>
                  </a:cubicBezTo>
                  <a:cubicBezTo>
                    <a:pt x="82" y="44"/>
                    <a:pt x="83" y="44"/>
                    <a:pt x="83" y="44"/>
                  </a:cubicBezTo>
                  <a:cubicBezTo>
                    <a:pt x="83" y="44"/>
                    <a:pt x="83" y="45"/>
                    <a:pt x="82" y="45"/>
                  </a:cubicBezTo>
                  <a:cubicBezTo>
                    <a:pt x="62" y="58"/>
                    <a:pt x="62" y="58"/>
                    <a:pt x="62" y="58"/>
                  </a:cubicBezTo>
                  <a:cubicBezTo>
                    <a:pt x="62" y="82"/>
                    <a:pt x="62" y="82"/>
                    <a:pt x="62" y="82"/>
                  </a:cubicBezTo>
                  <a:cubicBezTo>
                    <a:pt x="62" y="82"/>
                    <a:pt x="62" y="82"/>
                    <a:pt x="61" y="82"/>
                  </a:cubicBezTo>
                  <a:cubicBezTo>
                    <a:pt x="61" y="83"/>
                    <a:pt x="61" y="83"/>
                    <a:pt x="61" y="83"/>
                  </a:cubicBezTo>
                  <a:cubicBezTo>
                    <a:pt x="61" y="83"/>
                    <a:pt x="61" y="82"/>
                    <a:pt x="61" y="82"/>
                  </a:cubicBezTo>
                  <a:cubicBezTo>
                    <a:pt x="42" y="67"/>
                    <a:pt x="42" y="67"/>
                    <a:pt x="42" y="67"/>
                  </a:cubicBezTo>
                  <a:cubicBezTo>
                    <a:pt x="19" y="74"/>
                    <a:pt x="19" y="74"/>
                    <a:pt x="19" y="74"/>
                  </a:cubicBezTo>
                  <a:cubicBezTo>
                    <a:pt x="19" y="74"/>
                    <a:pt x="19" y="74"/>
                    <a:pt x="19" y="74"/>
                  </a:cubicBezTo>
                  <a:cubicBezTo>
                    <a:pt x="19" y="74"/>
                    <a:pt x="19" y="74"/>
                    <a:pt x="18" y="74"/>
                  </a:cubicBezTo>
                  <a:cubicBezTo>
                    <a:pt x="18" y="74"/>
                    <a:pt x="18" y="74"/>
                    <a:pt x="18" y="73"/>
                  </a:cubicBezTo>
                  <a:cubicBezTo>
                    <a:pt x="27" y="51"/>
                    <a:pt x="27" y="51"/>
                    <a:pt x="27" y="51"/>
                  </a:cubicBezTo>
                  <a:cubicBezTo>
                    <a:pt x="13" y="32"/>
                    <a:pt x="13" y="32"/>
                    <a:pt x="13" y="32"/>
                  </a:cubicBezTo>
                  <a:cubicBezTo>
                    <a:pt x="13" y="31"/>
                    <a:pt x="13" y="31"/>
                    <a:pt x="13" y="31"/>
                  </a:cubicBezTo>
                  <a:cubicBezTo>
                    <a:pt x="13" y="31"/>
                    <a:pt x="13" y="30"/>
                    <a:pt x="13" y="30"/>
                  </a:cubicBezTo>
                  <a:cubicBezTo>
                    <a:pt x="14" y="30"/>
                    <a:pt x="14" y="30"/>
                    <a:pt x="14" y="30"/>
                  </a:cubicBezTo>
                  <a:cubicBezTo>
                    <a:pt x="14" y="30"/>
                    <a:pt x="14" y="30"/>
                    <a:pt x="14" y="30"/>
                  </a:cubicBezTo>
                  <a:cubicBezTo>
                    <a:pt x="38" y="31"/>
                    <a:pt x="38" y="31"/>
                    <a:pt x="38" y="31"/>
                  </a:cubicBezTo>
                  <a:cubicBezTo>
                    <a:pt x="52" y="12"/>
                    <a:pt x="52" y="12"/>
                    <a:pt x="52" y="12"/>
                  </a:cubicBezTo>
                  <a:cubicBezTo>
                    <a:pt x="52" y="12"/>
                    <a:pt x="52" y="12"/>
                    <a:pt x="53" y="12"/>
                  </a:cubicBezTo>
                  <a:moveTo>
                    <a:pt x="53" y="0"/>
                  </a:moveTo>
                  <a:cubicBezTo>
                    <a:pt x="49" y="0"/>
                    <a:pt x="45" y="2"/>
                    <a:pt x="42" y="5"/>
                  </a:cubicBezTo>
                  <a:cubicBezTo>
                    <a:pt x="32" y="19"/>
                    <a:pt x="32" y="19"/>
                    <a:pt x="32" y="19"/>
                  </a:cubicBezTo>
                  <a:cubicBezTo>
                    <a:pt x="14" y="18"/>
                    <a:pt x="14" y="18"/>
                    <a:pt x="14" y="18"/>
                  </a:cubicBezTo>
                  <a:cubicBezTo>
                    <a:pt x="14" y="18"/>
                    <a:pt x="14" y="18"/>
                    <a:pt x="14" y="18"/>
                  </a:cubicBezTo>
                  <a:cubicBezTo>
                    <a:pt x="12" y="18"/>
                    <a:pt x="10" y="19"/>
                    <a:pt x="8" y="20"/>
                  </a:cubicBezTo>
                  <a:cubicBezTo>
                    <a:pt x="6" y="21"/>
                    <a:pt x="4" y="23"/>
                    <a:pt x="3" y="25"/>
                  </a:cubicBezTo>
                  <a:cubicBezTo>
                    <a:pt x="0" y="29"/>
                    <a:pt x="1" y="34"/>
                    <a:pt x="3" y="38"/>
                  </a:cubicBezTo>
                  <a:cubicBezTo>
                    <a:pt x="13" y="53"/>
                    <a:pt x="13" y="53"/>
                    <a:pt x="13" y="53"/>
                  </a:cubicBezTo>
                  <a:cubicBezTo>
                    <a:pt x="7" y="69"/>
                    <a:pt x="7" y="69"/>
                    <a:pt x="7" y="69"/>
                  </a:cubicBezTo>
                  <a:cubicBezTo>
                    <a:pt x="5" y="74"/>
                    <a:pt x="6" y="79"/>
                    <a:pt x="10" y="82"/>
                  </a:cubicBezTo>
                  <a:cubicBezTo>
                    <a:pt x="12" y="85"/>
                    <a:pt x="16" y="86"/>
                    <a:pt x="19" y="86"/>
                  </a:cubicBezTo>
                  <a:cubicBezTo>
                    <a:pt x="20" y="86"/>
                    <a:pt x="22" y="86"/>
                    <a:pt x="23" y="86"/>
                  </a:cubicBezTo>
                  <a:cubicBezTo>
                    <a:pt x="40" y="81"/>
                    <a:pt x="40" y="81"/>
                    <a:pt x="40" y="81"/>
                  </a:cubicBezTo>
                  <a:cubicBezTo>
                    <a:pt x="53" y="92"/>
                    <a:pt x="53" y="92"/>
                    <a:pt x="53" y="92"/>
                  </a:cubicBezTo>
                  <a:cubicBezTo>
                    <a:pt x="55" y="94"/>
                    <a:pt x="58" y="95"/>
                    <a:pt x="61" y="95"/>
                  </a:cubicBezTo>
                  <a:cubicBezTo>
                    <a:pt x="63" y="95"/>
                    <a:pt x="65" y="94"/>
                    <a:pt x="66" y="93"/>
                  </a:cubicBezTo>
                  <a:cubicBezTo>
                    <a:pt x="71" y="91"/>
                    <a:pt x="74" y="87"/>
                    <a:pt x="74" y="82"/>
                  </a:cubicBezTo>
                  <a:cubicBezTo>
                    <a:pt x="74" y="65"/>
                    <a:pt x="74" y="65"/>
                    <a:pt x="74" y="65"/>
                  </a:cubicBezTo>
                  <a:cubicBezTo>
                    <a:pt x="89" y="55"/>
                    <a:pt x="89" y="55"/>
                    <a:pt x="89" y="55"/>
                  </a:cubicBezTo>
                  <a:cubicBezTo>
                    <a:pt x="93" y="52"/>
                    <a:pt x="95" y="47"/>
                    <a:pt x="95" y="43"/>
                  </a:cubicBezTo>
                  <a:cubicBezTo>
                    <a:pt x="94" y="38"/>
                    <a:pt x="91" y="34"/>
                    <a:pt x="86" y="32"/>
                  </a:cubicBezTo>
                  <a:cubicBezTo>
                    <a:pt x="70" y="26"/>
                    <a:pt x="70" y="26"/>
                    <a:pt x="70" y="26"/>
                  </a:cubicBezTo>
                  <a:cubicBezTo>
                    <a:pt x="65" y="10"/>
                    <a:pt x="65" y="10"/>
                    <a:pt x="65" y="10"/>
                  </a:cubicBezTo>
                  <a:cubicBezTo>
                    <a:pt x="64" y="5"/>
                    <a:pt x="60" y="1"/>
                    <a:pt x="55" y="0"/>
                  </a:cubicBezTo>
                  <a:cubicBezTo>
                    <a:pt x="54" y="0"/>
                    <a:pt x="53" y="0"/>
                    <a:pt x="53" y="0"/>
                  </a:cubicBezTo>
                  <a:cubicBezTo>
                    <a:pt x="53" y="0"/>
                    <a:pt x="53" y="0"/>
                    <a:pt x="53" y="0"/>
                  </a:cubicBezTo>
                  <a:cubicBezTo>
                    <a:pt x="53" y="0"/>
                    <a:pt x="53"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85" name="orange star"/>
          <p:cNvGrpSpPr/>
          <p:nvPr/>
        </p:nvGrpSpPr>
        <p:grpSpPr>
          <a:xfrm>
            <a:off x="846138" y="671514"/>
            <a:ext cx="331788" cy="327025"/>
            <a:chOff x="854075" y="671513"/>
            <a:chExt cx="331788" cy="327025"/>
          </a:xfrm>
        </p:grpSpPr>
        <p:sp>
          <p:nvSpPr>
            <p:cNvPr id="225" name="orange star"/>
            <p:cNvSpPr>
              <a:spLocks/>
            </p:cNvSpPr>
            <p:nvPr/>
          </p:nvSpPr>
          <p:spPr bwMode="auto">
            <a:xfrm>
              <a:off x="873125" y="690563"/>
              <a:ext cx="293688" cy="288925"/>
            </a:xfrm>
            <a:custGeom>
              <a:avLst/>
              <a:gdLst>
                <a:gd name="T0" fmla="*/ 28 w 93"/>
                <a:gd name="T1" fmla="*/ 91 h 91"/>
                <a:gd name="T2" fmla="*/ 24 w 93"/>
                <a:gd name="T3" fmla="*/ 90 h 91"/>
                <a:gd name="T4" fmla="*/ 21 w 93"/>
                <a:gd name="T5" fmla="*/ 87 h 91"/>
                <a:gd name="T6" fmla="*/ 21 w 93"/>
                <a:gd name="T7" fmla="*/ 84 h 91"/>
                <a:gd name="T8" fmla="*/ 22 w 93"/>
                <a:gd name="T9" fmla="*/ 60 h 91"/>
                <a:gd name="T10" fmla="*/ 3 w 93"/>
                <a:gd name="T11" fmla="*/ 45 h 91"/>
                <a:gd name="T12" fmla="*/ 1 w 93"/>
                <a:gd name="T13" fmla="*/ 38 h 91"/>
                <a:gd name="T14" fmla="*/ 5 w 93"/>
                <a:gd name="T15" fmla="*/ 33 h 91"/>
                <a:gd name="T16" fmla="*/ 29 w 93"/>
                <a:gd name="T17" fmla="*/ 27 h 91"/>
                <a:gd name="T18" fmla="*/ 37 w 93"/>
                <a:gd name="T19" fmla="*/ 4 h 91"/>
                <a:gd name="T20" fmla="*/ 42 w 93"/>
                <a:gd name="T21" fmla="*/ 0 h 91"/>
                <a:gd name="T22" fmla="*/ 43 w 93"/>
                <a:gd name="T23" fmla="*/ 0 h 91"/>
                <a:gd name="T24" fmla="*/ 49 w 93"/>
                <a:gd name="T25" fmla="*/ 3 h 91"/>
                <a:gd name="T26" fmla="*/ 62 w 93"/>
                <a:gd name="T27" fmla="*/ 23 h 91"/>
                <a:gd name="T28" fmla="*/ 86 w 93"/>
                <a:gd name="T29" fmla="*/ 24 h 91"/>
                <a:gd name="T30" fmla="*/ 92 w 93"/>
                <a:gd name="T31" fmla="*/ 28 h 91"/>
                <a:gd name="T32" fmla="*/ 91 w 93"/>
                <a:gd name="T33" fmla="*/ 35 h 91"/>
                <a:gd name="T34" fmla="*/ 76 w 93"/>
                <a:gd name="T35" fmla="*/ 53 h 91"/>
                <a:gd name="T36" fmla="*/ 83 w 93"/>
                <a:gd name="T37" fmla="*/ 76 h 91"/>
                <a:gd name="T38" fmla="*/ 81 w 93"/>
                <a:gd name="T39" fmla="*/ 83 h 91"/>
                <a:gd name="T40" fmla="*/ 76 w 93"/>
                <a:gd name="T41" fmla="*/ 85 h 91"/>
                <a:gd name="T42" fmla="*/ 76 w 93"/>
                <a:gd name="T43" fmla="*/ 85 h 91"/>
                <a:gd name="T44" fmla="*/ 74 w 93"/>
                <a:gd name="T45" fmla="*/ 85 h 91"/>
                <a:gd name="T46" fmla="*/ 51 w 93"/>
                <a:gd name="T47" fmla="*/ 76 h 91"/>
                <a:gd name="T48" fmla="*/ 32 w 93"/>
                <a:gd name="T49" fmla="*/ 90 h 91"/>
                <a:gd name="T50" fmla="*/ 28 w 93"/>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1">
                  <a:moveTo>
                    <a:pt x="28" y="91"/>
                  </a:moveTo>
                  <a:cubicBezTo>
                    <a:pt x="26" y="91"/>
                    <a:pt x="25" y="91"/>
                    <a:pt x="24" y="90"/>
                  </a:cubicBezTo>
                  <a:cubicBezTo>
                    <a:pt x="23" y="89"/>
                    <a:pt x="22" y="88"/>
                    <a:pt x="21" y="87"/>
                  </a:cubicBezTo>
                  <a:cubicBezTo>
                    <a:pt x="21" y="86"/>
                    <a:pt x="21" y="85"/>
                    <a:pt x="21" y="84"/>
                  </a:cubicBezTo>
                  <a:cubicBezTo>
                    <a:pt x="22" y="60"/>
                    <a:pt x="22" y="60"/>
                    <a:pt x="22" y="60"/>
                  </a:cubicBezTo>
                  <a:cubicBezTo>
                    <a:pt x="3" y="45"/>
                    <a:pt x="3" y="45"/>
                    <a:pt x="3" y="45"/>
                  </a:cubicBezTo>
                  <a:cubicBezTo>
                    <a:pt x="1" y="44"/>
                    <a:pt x="0" y="41"/>
                    <a:pt x="1" y="38"/>
                  </a:cubicBezTo>
                  <a:cubicBezTo>
                    <a:pt x="1" y="36"/>
                    <a:pt x="3" y="34"/>
                    <a:pt x="5" y="33"/>
                  </a:cubicBezTo>
                  <a:cubicBezTo>
                    <a:pt x="29" y="27"/>
                    <a:pt x="29" y="27"/>
                    <a:pt x="29" y="27"/>
                  </a:cubicBezTo>
                  <a:cubicBezTo>
                    <a:pt x="37" y="4"/>
                    <a:pt x="37" y="4"/>
                    <a:pt x="37" y="4"/>
                  </a:cubicBezTo>
                  <a:cubicBezTo>
                    <a:pt x="37" y="2"/>
                    <a:pt x="40" y="0"/>
                    <a:pt x="42" y="0"/>
                  </a:cubicBezTo>
                  <a:cubicBezTo>
                    <a:pt x="43" y="0"/>
                    <a:pt x="43" y="0"/>
                    <a:pt x="43" y="0"/>
                  </a:cubicBezTo>
                  <a:cubicBezTo>
                    <a:pt x="45" y="0"/>
                    <a:pt x="48" y="1"/>
                    <a:pt x="49" y="3"/>
                  </a:cubicBezTo>
                  <a:cubicBezTo>
                    <a:pt x="62" y="23"/>
                    <a:pt x="62" y="23"/>
                    <a:pt x="62" y="23"/>
                  </a:cubicBezTo>
                  <a:cubicBezTo>
                    <a:pt x="86" y="24"/>
                    <a:pt x="86" y="24"/>
                    <a:pt x="86" y="24"/>
                  </a:cubicBezTo>
                  <a:cubicBezTo>
                    <a:pt x="88" y="24"/>
                    <a:pt x="91" y="25"/>
                    <a:pt x="92" y="28"/>
                  </a:cubicBezTo>
                  <a:cubicBezTo>
                    <a:pt x="93" y="30"/>
                    <a:pt x="93" y="33"/>
                    <a:pt x="91" y="35"/>
                  </a:cubicBezTo>
                  <a:cubicBezTo>
                    <a:pt x="76" y="53"/>
                    <a:pt x="76" y="53"/>
                    <a:pt x="76" y="53"/>
                  </a:cubicBezTo>
                  <a:cubicBezTo>
                    <a:pt x="83" y="76"/>
                    <a:pt x="83" y="76"/>
                    <a:pt x="83" y="76"/>
                  </a:cubicBezTo>
                  <a:cubicBezTo>
                    <a:pt x="83" y="79"/>
                    <a:pt x="83" y="82"/>
                    <a:pt x="81" y="83"/>
                  </a:cubicBezTo>
                  <a:cubicBezTo>
                    <a:pt x="79" y="85"/>
                    <a:pt x="78" y="85"/>
                    <a:pt x="76" y="85"/>
                  </a:cubicBezTo>
                  <a:cubicBezTo>
                    <a:pt x="76" y="85"/>
                    <a:pt x="76" y="85"/>
                    <a:pt x="76" y="85"/>
                  </a:cubicBezTo>
                  <a:cubicBezTo>
                    <a:pt x="75" y="85"/>
                    <a:pt x="74" y="85"/>
                    <a:pt x="74" y="85"/>
                  </a:cubicBezTo>
                  <a:cubicBezTo>
                    <a:pt x="51" y="76"/>
                    <a:pt x="51" y="76"/>
                    <a:pt x="51" y="76"/>
                  </a:cubicBezTo>
                  <a:cubicBezTo>
                    <a:pt x="32" y="90"/>
                    <a:pt x="32" y="90"/>
                    <a:pt x="32" y="90"/>
                  </a:cubicBezTo>
                  <a:cubicBezTo>
                    <a:pt x="30" y="90"/>
                    <a:pt x="29" y="91"/>
                    <a:pt x="28"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6" name="star outline"/>
            <p:cNvSpPr>
              <a:spLocks noEditPoints="1"/>
            </p:cNvSpPr>
            <p:nvPr/>
          </p:nvSpPr>
          <p:spPr bwMode="auto">
            <a:xfrm>
              <a:off x="854075" y="671513"/>
              <a:ext cx="331788" cy="327025"/>
            </a:xfrm>
            <a:custGeom>
              <a:avLst/>
              <a:gdLst>
                <a:gd name="T0" fmla="*/ 49 w 105"/>
                <a:gd name="T1" fmla="*/ 12 h 103"/>
                <a:gd name="T2" fmla="*/ 50 w 105"/>
                <a:gd name="T3" fmla="*/ 12 h 103"/>
                <a:gd name="T4" fmla="*/ 65 w 105"/>
                <a:gd name="T5" fmla="*/ 35 h 103"/>
                <a:gd name="T6" fmla="*/ 92 w 105"/>
                <a:gd name="T7" fmla="*/ 36 h 103"/>
                <a:gd name="T8" fmla="*/ 92 w 105"/>
                <a:gd name="T9" fmla="*/ 36 h 103"/>
                <a:gd name="T10" fmla="*/ 92 w 105"/>
                <a:gd name="T11" fmla="*/ 37 h 103"/>
                <a:gd name="T12" fmla="*/ 75 w 105"/>
                <a:gd name="T13" fmla="*/ 58 h 103"/>
                <a:gd name="T14" fmla="*/ 83 w 105"/>
                <a:gd name="T15" fmla="*/ 84 h 103"/>
                <a:gd name="T16" fmla="*/ 83 w 105"/>
                <a:gd name="T17" fmla="*/ 85 h 103"/>
                <a:gd name="T18" fmla="*/ 82 w 105"/>
                <a:gd name="T19" fmla="*/ 85 h 103"/>
                <a:gd name="T20" fmla="*/ 82 w 105"/>
                <a:gd name="T21" fmla="*/ 85 h 103"/>
                <a:gd name="T22" fmla="*/ 56 w 105"/>
                <a:gd name="T23" fmla="*/ 75 h 103"/>
                <a:gd name="T24" fmla="*/ 34 w 105"/>
                <a:gd name="T25" fmla="*/ 91 h 103"/>
                <a:gd name="T26" fmla="*/ 34 w 105"/>
                <a:gd name="T27" fmla="*/ 91 h 103"/>
                <a:gd name="T28" fmla="*/ 33 w 105"/>
                <a:gd name="T29" fmla="*/ 91 h 103"/>
                <a:gd name="T30" fmla="*/ 33 w 105"/>
                <a:gd name="T31" fmla="*/ 90 h 103"/>
                <a:gd name="T32" fmla="*/ 33 w 105"/>
                <a:gd name="T33" fmla="*/ 90 h 103"/>
                <a:gd name="T34" fmla="*/ 34 w 105"/>
                <a:gd name="T35" fmla="*/ 63 h 103"/>
                <a:gd name="T36" fmla="*/ 13 w 105"/>
                <a:gd name="T37" fmla="*/ 46 h 103"/>
                <a:gd name="T38" fmla="*/ 12 w 105"/>
                <a:gd name="T39" fmla="*/ 46 h 103"/>
                <a:gd name="T40" fmla="*/ 13 w 105"/>
                <a:gd name="T41" fmla="*/ 45 h 103"/>
                <a:gd name="T42" fmla="*/ 39 w 105"/>
                <a:gd name="T43" fmla="*/ 38 h 103"/>
                <a:gd name="T44" fmla="*/ 48 w 105"/>
                <a:gd name="T45" fmla="*/ 12 h 103"/>
                <a:gd name="T46" fmla="*/ 49 w 105"/>
                <a:gd name="T47" fmla="*/ 12 h 103"/>
                <a:gd name="T48" fmla="*/ 49 w 105"/>
                <a:gd name="T49" fmla="*/ 12 h 103"/>
                <a:gd name="T50" fmla="*/ 49 w 105"/>
                <a:gd name="T51" fmla="*/ 0 h 103"/>
                <a:gd name="T52" fmla="*/ 48 w 105"/>
                <a:gd name="T53" fmla="*/ 0 h 103"/>
                <a:gd name="T54" fmla="*/ 37 w 105"/>
                <a:gd name="T55" fmla="*/ 8 h 103"/>
                <a:gd name="T56" fmla="*/ 30 w 105"/>
                <a:gd name="T57" fmla="*/ 28 h 103"/>
                <a:gd name="T58" fmla="*/ 10 w 105"/>
                <a:gd name="T59" fmla="*/ 33 h 103"/>
                <a:gd name="T60" fmla="*/ 1 w 105"/>
                <a:gd name="T61" fmla="*/ 43 h 103"/>
                <a:gd name="T62" fmla="*/ 5 w 105"/>
                <a:gd name="T63" fmla="*/ 56 h 103"/>
                <a:gd name="T64" fmla="*/ 22 w 105"/>
                <a:gd name="T65" fmla="*/ 69 h 103"/>
                <a:gd name="T66" fmla="*/ 21 w 105"/>
                <a:gd name="T67" fmla="*/ 89 h 103"/>
                <a:gd name="T68" fmla="*/ 22 w 105"/>
                <a:gd name="T69" fmla="*/ 95 h 103"/>
                <a:gd name="T70" fmla="*/ 27 w 105"/>
                <a:gd name="T71" fmla="*/ 101 h 103"/>
                <a:gd name="T72" fmla="*/ 34 w 105"/>
                <a:gd name="T73" fmla="*/ 103 h 103"/>
                <a:gd name="T74" fmla="*/ 41 w 105"/>
                <a:gd name="T75" fmla="*/ 101 h 103"/>
                <a:gd name="T76" fmla="*/ 58 w 105"/>
                <a:gd name="T77" fmla="*/ 89 h 103"/>
                <a:gd name="T78" fmla="*/ 77 w 105"/>
                <a:gd name="T79" fmla="*/ 96 h 103"/>
                <a:gd name="T80" fmla="*/ 82 w 105"/>
                <a:gd name="T81" fmla="*/ 97 h 103"/>
                <a:gd name="T82" fmla="*/ 91 w 105"/>
                <a:gd name="T83" fmla="*/ 94 h 103"/>
                <a:gd name="T84" fmla="*/ 94 w 105"/>
                <a:gd name="T85" fmla="*/ 81 h 103"/>
                <a:gd name="T86" fmla="*/ 89 w 105"/>
                <a:gd name="T87" fmla="*/ 61 h 103"/>
                <a:gd name="T88" fmla="*/ 102 w 105"/>
                <a:gd name="T89" fmla="*/ 45 h 103"/>
                <a:gd name="T90" fmla="*/ 103 w 105"/>
                <a:gd name="T91" fmla="*/ 31 h 103"/>
                <a:gd name="T92" fmla="*/ 92 w 105"/>
                <a:gd name="T93" fmla="*/ 24 h 103"/>
                <a:gd name="T94" fmla="*/ 71 w 105"/>
                <a:gd name="T95" fmla="*/ 23 h 103"/>
                <a:gd name="T96" fmla="*/ 60 w 105"/>
                <a:gd name="T97" fmla="*/ 6 h 103"/>
                <a:gd name="T98" fmla="*/ 49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49" y="12"/>
                  </a:moveTo>
                  <a:cubicBezTo>
                    <a:pt x="49" y="12"/>
                    <a:pt x="50" y="12"/>
                    <a:pt x="50" y="12"/>
                  </a:cubicBezTo>
                  <a:cubicBezTo>
                    <a:pt x="65" y="35"/>
                    <a:pt x="65" y="35"/>
                    <a:pt x="65" y="35"/>
                  </a:cubicBezTo>
                  <a:cubicBezTo>
                    <a:pt x="92" y="36"/>
                    <a:pt x="92" y="36"/>
                    <a:pt x="92" y="36"/>
                  </a:cubicBezTo>
                  <a:cubicBezTo>
                    <a:pt x="92" y="36"/>
                    <a:pt x="92" y="36"/>
                    <a:pt x="92" y="36"/>
                  </a:cubicBezTo>
                  <a:cubicBezTo>
                    <a:pt x="93" y="36"/>
                    <a:pt x="92" y="37"/>
                    <a:pt x="92" y="37"/>
                  </a:cubicBezTo>
                  <a:cubicBezTo>
                    <a:pt x="75" y="58"/>
                    <a:pt x="75" y="58"/>
                    <a:pt x="75" y="58"/>
                  </a:cubicBezTo>
                  <a:cubicBezTo>
                    <a:pt x="83" y="84"/>
                    <a:pt x="83" y="84"/>
                    <a:pt x="83" y="84"/>
                  </a:cubicBezTo>
                  <a:cubicBezTo>
                    <a:pt x="83" y="84"/>
                    <a:pt x="83" y="85"/>
                    <a:pt x="83" y="85"/>
                  </a:cubicBezTo>
                  <a:cubicBezTo>
                    <a:pt x="83" y="85"/>
                    <a:pt x="82" y="85"/>
                    <a:pt x="82" y="85"/>
                  </a:cubicBezTo>
                  <a:cubicBezTo>
                    <a:pt x="82" y="85"/>
                    <a:pt x="82" y="85"/>
                    <a:pt x="82" y="85"/>
                  </a:cubicBezTo>
                  <a:cubicBezTo>
                    <a:pt x="56" y="75"/>
                    <a:pt x="56" y="75"/>
                    <a:pt x="56" y="75"/>
                  </a:cubicBezTo>
                  <a:cubicBezTo>
                    <a:pt x="34" y="91"/>
                    <a:pt x="34" y="91"/>
                    <a:pt x="34" y="91"/>
                  </a:cubicBezTo>
                  <a:cubicBezTo>
                    <a:pt x="34" y="91"/>
                    <a:pt x="34" y="91"/>
                    <a:pt x="34" y="91"/>
                  </a:cubicBezTo>
                  <a:cubicBezTo>
                    <a:pt x="33" y="91"/>
                    <a:pt x="33" y="91"/>
                    <a:pt x="33" y="91"/>
                  </a:cubicBezTo>
                  <a:cubicBezTo>
                    <a:pt x="33" y="91"/>
                    <a:pt x="33" y="91"/>
                    <a:pt x="33" y="90"/>
                  </a:cubicBezTo>
                  <a:cubicBezTo>
                    <a:pt x="33" y="90"/>
                    <a:pt x="33" y="90"/>
                    <a:pt x="33" y="90"/>
                  </a:cubicBezTo>
                  <a:cubicBezTo>
                    <a:pt x="34" y="63"/>
                    <a:pt x="34" y="63"/>
                    <a:pt x="34" y="63"/>
                  </a:cubicBezTo>
                  <a:cubicBezTo>
                    <a:pt x="13" y="46"/>
                    <a:pt x="13" y="46"/>
                    <a:pt x="13" y="46"/>
                  </a:cubicBezTo>
                  <a:cubicBezTo>
                    <a:pt x="12" y="46"/>
                    <a:pt x="12" y="46"/>
                    <a:pt x="12" y="46"/>
                  </a:cubicBezTo>
                  <a:cubicBezTo>
                    <a:pt x="12" y="45"/>
                    <a:pt x="13" y="45"/>
                    <a:pt x="13" y="45"/>
                  </a:cubicBezTo>
                  <a:cubicBezTo>
                    <a:pt x="39" y="38"/>
                    <a:pt x="39" y="38"/>
                    <a:pt x="39" y="38"/>
                  </a:cubicBezTo>
                  <a:cubicBezTo>
                    <a:pt x="48" y="12"/>
                    <a:pt x="48" y="12"/>
                    <a:pt x="48" y="12"/>
                  </a:cubicBezTo>
                  <a:cubicBezTo>
                    <a:pt x="48" y="12"/>
                    <a:pt x="49" y="12"/>
                    <a:pt x="49" y="12"/>
                  </a:cubicBezTo>
                  <a:cubicBezTo>
                    <a:pt x="49" y="12"/>
                    <a:pt x="49" y="12"/>
                    <a:pt x="49" y="12"/>
                  </a:cubicBezTo>
                  <a:moveTo>
                    <a:pt x="49" y="0"/>
                  </a:moveTo>
                  <a:cubicBezTo>
                    <a:pt x="49" y="0"/>
                    <a:pt x="48" y="0"/>
                    <a:pt x="48" y="0"/>
                  </a:cubicBezTo>
                  <a:cubicBezTo>
                    <a:pt x="43" y="0"/>
                    <a:pt x="39" y="4"/>
                    <a:pt x="37" y="8"/>
                  </a:cubicBezTo>
                  <a:cubicBezTo>
                    <a:pt x="30" y="28"/>
                    <a:pt x="30" y="28"/>
                    <a:pt x="30" y="28"/>
                  </a:cubicBezTo>
                  <a:cubicBezTo>
                    <a:pt x="10" y="33"/>
                    <a:pt x="10" y="33"/>
                    <a:pt x="10" y="33"/>
                  </a:cubicBezTo>
                  <a:cubicBezTo>
                    <a:pt x="5" y="35"/>
                    <a:pt x="2" y="38"/>
                    <a:pt x="1" y="43"/>
                  </a:cubicBezTo>
                  <a:cubicBezTo>
                    <a:pt x="0" y="48"/>
                    <a:pt x="2" y="53"/>
                    <a:pt x="5" y="56"/>
                  </a:cubicBezTo>
                  <a:cubicBezTo>
                    <a:pt x="22" y="69"/>
                    <a:pt x="22" y="69"/>
                    <a:pt x="22" y="69"/>
                  </a:cubicBezTo>
                  <a:cubicBezTo>
                    <a:pt x="21" y="89"/>
                    <a:pt x="21" y="89"/>
                    <a:pt x="21" y="89"/>
                  </a:cubicBezTo>
                  <a:cubicBezTo>
                    <a:pt x="21" y="91"/>
                    <a:pt x="21" y="93"/>
                    <a:pt x="22" y="95"/>
                  </a:cubicBezTo>
                  <a:cubicBezTo>
                    <a:pt x="23" y="98"/>
                    <a:pt x="25" y="100"/>
                    <a:pt x="27" y="101"/>
                  </a:cubicBezTo>
                  <a:cubicBezTo>
                    <a:pt x="29" y="102"/>
                    <a:pt x="31" y="103"/>
                    <a:pt x="34" y="103"/>
                  </a:cubicBezTo>
                  <a:cubicBezTo>
                    <a:pt x="36" y="103"/>
                    <a:pt x="39" y="102"/>
                    <a:pt x="41" y="101"/>
                  </a:cubicBezTo>
                  <a:cubicBezTo>
                    <a:pt x="58" y="89"/>
                    <a:pt x="58" y="89"/>
                    <a:pt x="58" y="89"/>
                  </a:cubicBezTo>
                  <a:cubicBezTo>
                    <a:pt x="77" y="96"/>
                    <a:pt x="77" y="96"/>
                    <a:pt x="77" y="96"/>
                  </a:cubicBezTo>
                  <a:cubicBezTo>
                    <a:pt x="79" y="97"/>
                    <a:pt x="80" y="97"/>
                    <a:pt x="82" y="97"/>
                  </a:cubicBezTo>
                  <a:cubicBezTo>
                    <a:pt x="85" y="97"/>
                    <a:pt x="88" y="96"/>
                    <a:pt x="91" y="94"/>
                  </a:cubicBezTo>
                  <a:cubicBezTo>
                    <a:pt x="94" y="90"/>
                    <a:pt x="96" y="85"/>
                    <a:pt x="94" y="81"/>
                  </a:cubicBezTo>
                  <a:cubicBezTo>
                    <a:pt x="89" y="61"/>
                    <a:pt x="89" y="61"/>
                    <a:pt x="89" y="61"/>
                  </a:cubicBezTo>
                  <a:cubicBezTo>
                    <a:pt x="102" y="45"/>
                    <a:pt x="102" y="45"/>
                    <a:pt x="102" y="45"/>
                  </a:cubicBezTo>
                  <a:cubicBezTo>
                    <a:pt x="105" y="41"/>
                    <a:pt x="105" y="36"/>
                    <a:pt x="103" y="31"/>
                  </a:cubicBezTo>
                  <a:cubicBezTo>
                    <a:pt x="101" y="27"/>
                    <a:pt x="97" y="24"/>
                    <a:pt x="92" y="24"/>
                  </a:cubicBezTo>
                  <a:cubicBezTo>
                    <a:pt x="71" y="23"/>
                    <a:pt x="71" y="23"/>
                    <a:pt x="71" y="23"/>
                  </a:cubicBezTo>
                  <a:cubicBezTo>
                    <a:pt x="60" y="6"/>
                    <a:pt x="60" y="6"/>
                    <a:pt x="60" y="6"/>
                  </a:cubicBezTo>
                  <a:cubicBezTo>
                    <a:pt x="58" y="2"/>
                    <a:pt x="53" y="0"/>
                    <a:pt x="4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9" name="pink star"/>
          <p:cNvGrpSpPr/>
          <p:nvPr/>
        </p:nvGrpSpPr>
        <p:grpSpPr>
          <a:xfrm>
            <a:off x="10930959" y="696914"/>
            <a:ext cx="296863" cy="301625"/>
            <a:chOff x="7885113" y="696913"/>
            <a:chExt cx="296863" cy="301625"/>
          </a:xfrm>
        </p:grpSpPr>
        <p:sp>
          <p:nvSpPr>
            <p:cNvPr id="227"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8"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5" name="purple star"/>
          <p:cNvGrpSpPr/>
          <p:nvPr/>
        </p:nvGrpSpPr>
        <p:grpSpPr>
          <a:xfrm>
            <a:off x="11146858" y="5856289"/>
            <a:ext cx="966788" cy="930275"/>
            <a:chOff x="8101013" y="5856288"/>
            <a:chExt cx="966788" cy="930275"/>
          </a:xfrm>
        </p:grpSpPr>
        <p:sp>
          <p:nvSpPr>
            <p:cNvPr id="230" name="purple star"/>
            <p:cNvSpPr>
              <a:spLocks/>
            </p:cNvSpPr>
            <p:nvPr/>
          </p:nvSpPr>
          <p:spPr bwMode="auto">
            <a:xfrm>
              <a:off x="8123238" y="5875338"/>
              <a:ext cx="922338" cy="892175"/>
            </a:xfrm>
            <a:custGeom>
              <a:avLst/>
              <a:gdLst>
                <a:gd name="T0" fmla="*/ 70 w 292"/>
                <a:gd name="T1" fmla="*/ 282 h 282"/>
                <a:gd name="T2" fmla="*/ 65 w 292"/>
                <a:gd name="T3" fmla="*/ 281 h 282"/>
                <a:gd name="T4" fmla="*/ 61 w 292"/>
                <a:gd name="T5" fmla="*/ 272 h 282"/>
                <a:gd name="T6" fmla="*/ 72 w 292"/>
                <a:gd name="T7" fmla="*/ 182 h 282"/>
                <a:gd name="T8" fmla="*/ 3 w 292"/>
                <a:gd name="T9" fmla="*/ 122 h 282"/>
                <a:gd name="T10" fmla="*/ 0 w 292"/>
                <a:gd name="T11" fmla="*/ 113 h 282"/>
                <a:gd name="T12" fmla="*/ 7 w 292"/>
                <a:gd name="T13" fmla="*/ 107 h 282"/>
                <a:gd name="T14" fmla="*/ 96 w 292"/>
                <a:gd name="T15" fmla="*/ 89 h 282"/>
                <a:gd name="T16" fmla="*/ 132 w 292"/>
                <a:gd name="T17" fmla="*/ 5 h 282"/>
                <a:gd name="T18" fmla="*/ 140 w 292"/>
                <a:gd name="T19" fmla="*/ 0 h 282"/>
                <a:gd name="T20" fmla="*/ 140 w 292"/>
                <a:gd name="T21" fmla="*/ 0 h 282"/>
                <a:gd name="T22" fmla="*/ 145 w 292"/>
                <a:gd name="T23" fmla="*/ 1 h 282"/>
                <a:gd name="T24" fmla="*/ 148 w 292"/>
                <a:gd name="T25" fmla="*/ 4 h 282"/>
                <a:gd name="T26" fmla="*/ 193 w 292"/>
                <a:gd name="T27" fmla="*/ 83 h 282"/>
                <a:gd name="T28" fmla="*/ 283 w 292"/>
                <a:gd name="T29" fmla="*/ 91 h 282"/>
                <a:gd name="T30" fmla="*/ 291 w 292"/>
                <a:gd name="T31" fmla="*/ 97 h 282"/>
                <a:gd name="T32" fmla="*/ 289 w 292"/>
                <a:gd name="T33" fmla="*/ 106 h 282"/>
                <a:gd name="T34" fmla="*/ 228 w 292"/>
                <a:gd name="T35" fmla="*/ 173 h 282"/>
                <a:gd name="T36" fmla="*/ 248 w 292"/>
                <a:gd name="T37" fmla="*/ 262 h 282"/>
                <a:gd name="T38" fmla="*/ 245 w 292"/>
                <a:gd name="T39" fmla="*/ 271 h 282"/>
                <a:gd name="T40" fmla="*/ 239 w 292"/>
                <a:gd name="T41" fmla="*/ 273 h 282"/>
                <a:gd name="T42" fmla="*/ 235 w 292"/>
                <a:gd name="T43" fmla="*/ 272 h 282"/>
                <a:gd name="T44" fmla="*/ 153 w 292"/>
                <a:gd name="T45" fmla="*/ 234 h 282"/>
                <a:gd name="T46" fmla="*/ 75 w 292"/>
                <a:gd name="T47" fmla="*/ 281 h 282"/>
                <a:gd name="T48" fmla="*/ 70 w 292"/>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282">
                  <a:moveTo>
                    <a:pt x="70" y="282"/>
                  </a:moveTo>
                  <a:cubicBezTo>
                    <a:pt x="68" y="282"/>
                    <a:pt x="67" y="282"/>
                    <a:pt x="65" y="281"/>
                  </a:cubicBezTo>
                  <a:cubicBezTo>
                    <a:pt x="62" y="279"/>
                    <a:pt x="61" y="276"/>
                    <a:pt x="61" y="272"/>
                  </a:cubicBezTo>
                  <a:cubicBezTo>
                    <a:pt x="72" y="182"/>
                    <a:pt x="72" y="182"/>
                    <a:pt x="72" y="182"/>
                  </a:cubicBezTo>
                  <a:cubicBezTo>
                    <a:pt x="3" y="122"/>
                    <a:pt x="3" y="122"/>
                    <a:pt x="3" y="122"/>
                  </a:cubicBezTo>
                  <a:cubicBezTo>
                    <a:pt x="1" y="120"/>
                    <a:pt x="0" y="116"/>
                    <a:pt x="0" y="113"/>
                  </a:cubicBezTo>
                  <a:cubicBezTo>
                    <a:pt x="1" y="110"/>
                    <a:pt x="4" y="107"/>
                    <a:pt x="7" y="107"/>
                  </a:cubicBezTo>
                  <a:cubicBezTo>
                    <a:pt x="96" y="89"/>
                    <a:pt x="96" y="89"/>
                    <a:pt x="96" y="89"/>
                  </a:cubicBezTo>
                  <a:cubicBezTo>
                    <a:pt x="132" y="5"/>
                    <a:pt x="132" y="5"/>
                    <a:pt x="132" y="5"/>
                  </a:cubicBezTo>
                  <a:cubicBezTo>
                    <a:pt x="134" y="2"/>
                    <a:pt x="137" y="0"/>
                    <a:pt x="140" y="0"/>
                  </a:cubicBezTo>
                  <a:cubicBezTo>
                    <a:pt x="140" y="0"/>
                    <a:pt x="140" y="0"/>
                    <a:pt x="140" y="0"/>
                  </a:cubicBezTo>
                  <a:cubicBezTo>
                    <a:pt x="142" y="0"/>
                    <a:pt x="144" y="0"/>
                    <a:pt x="145" y="1"/>
                  </a:cubicBezTo>
                  <a:cubicBezTo>
                    <a:pt x="147" y="2"/>
                    <a:pt x="148" y="3"/>
                    <a:pt x="148" y="4"/>
                  </a:cubicBezTo>
                  <a:cubicBezTo>
                    <a:pt x="193" y="83"/>
                    <a:pt x="193" y="83"/>
                    <a:pt x="193" y="83"/>
                  </a:cubicBezTo>
                  <a:cubicBezTo>
                    <a:pt x="283" y="91"/>
                    <a:pt x="283" y="91"/>
                    <a:pt x="283" y="91"/>
                  </a:cubicBezTo>
                  <a:cubicBezTo>
                    <a:pt x="287" y="92"/>
                    <a:pt x="290" y="94"/>
                    <a:pt x="291" y="97"/>
                  </a:cubicBezTo>
                  <a:cubicBezTo>
                    <a:pt x="292" y="100"/>
                    <a:pt x="292" y="104"/>
                    <a:pt x="289" y="106"/>
                  </a:cubicBezTo>
                  <a:cubicBezTo>
                    <a:pt x="228" y="173"/>
                    <a:pt x="228" y="173"/>
                    <a:pt x="228" y="173"/>
                  </a:cubicBezTo>
                  <a:cubicBezTo>
                    <a:pt x="248" y="262"/>
                    <a:pt x="248" y="262"/>
                    <a:pt x="248" y="262"/>
                  </a:cubicBezTo>
                  <a:cubicBezTo>
                    <a:pt x="249" y="265"/>
                    <a:pt x="247" y="269"/>
                    <a:pt x="245" y="271"/>
                  </a:cubicBezTo>
                  <a:cubicBezTo>
                    <a:pt x="243" y="272"/>
                    <a:pt x="241" y="273"/>
                    <a:pt x="239" y="273"/>
                  </a:cubicBezTo>
                  <a:cubicBezTo>
                    <a:pt x="238" y="273"/>
                    <a:pt x="237" y="273"/>
                    <a:pt x="235" y="272"/>
                  </a:cubicBezTo>
                  <a:cubicBezTo>
                    <a:pt x="153" y="234"/>
                    <a:pt x="153" y="234"/>
                    <a:pt x="153" y="234"/>
                  </a:cubicBezTo>
                  <a:cubicBezTo>
                    <a:pt x="75" y="281"/>
                    <a:pt x="75" y="281"/>
                    <a:pt x="75" y="281"/>
                  </a:cubicBezTo>
                  <a:cubicBezTo>
                    <a:pt x="73" y="282"/>
                    <a:pt x="72" y="282"/>
                    <a:pt x="70" y="2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1" name="star outline"/>
            <p:cNvSpPr>
              <a:spLocks noEditPoints="1"/>
            </p:cNvSpPr>
            <p:nvPr/>
          </p:nvSpPr>
          <p:spPr bwMode="auto">
            <a:xfrm>
              <a:off x="8101013" y="5856288"/>
              <a:ext cx="966788" cy="930275"/>
            </a:xfrm>
            <a:custGeom>
              <a:avLst/>
              <a:gdLst>
                <a:gd name="T0" fmla="*/ 147 w 306"/>
                <a:gd name="T1" fmla="*/ 12 h 294"/>
                <a:gd name="T2" fmla="*/ 149 w 306"/>
                <a:gd name="T3" fmla="*/ 12 h 294"/>
                <a:gd name="T4" fmla="*/ 150 w 306"/>
                <a:gd name="T5" fmla="*/ 13 h 294"/>
                <a:gd name="T6" fmla="*/ 196 w 306"/>
                <a:gd name="T7" fmla="*/ 95 h 294"/>
                <a:gd name="T8" fmla="*/ 290 w 306"/>
                <a:gd name="T9" fmla="*/ 103 h 294"/>
                <a:gd name="T10" fmla="*/ 292 w 306"/>
                <a:gd name="T11" fmla="*/ 105 h 294"/>
                <a:gd name="T12" fmla="*/ 292 w 306"/>
                <a:gd name="T13" fmla="*/ 108 h 294"/>
                <a:gd name="T14" fmla="*/ 228 w 306"/>
                <a:gd name="T15" fmla="*/ 178 h 294"/>
                <a:gd name="T16" fmla="*/ 249 w 306"/>
                <a:gd name="T17" fmla="*/ 269 h 294"/>
                <a:gd name="T18" fmla="*/ 248 w 306"/>
                <a:gd name="T19" fmla="*/ 272 h 294"/>
                <a:gd name="T20" fmla="*/ 246 w 306"/>
                <a:gd name="T21" fmla="*/ 273 h 294"/>
                <a:gd name="T22" fmla="*/ 245 w 306"/>
                <a:gd name="T23" fmla="*/ 273 h 294"/>
                <a:gd name="T24" fmla="*/ 159 w 306"/>
                <a:gd name="T25" fmla="*/ 233 h 294"/>
                <a:gd name="T26" fmla="*/ 79 w 306"/>
                <a:gd name="T27" fmla="*/ 282 h 294"/>
                <a:gd name="T28" fmla="*/ 77 w 306"/>
                <a:gd name="T29" fmla="*/ 282 h 294"/>
                <a:gd name="T30" fmla="*/ 76 w 306"/>
                <a:gd name="T31" fmla="*/ 282 h 294"/>
                <a:gd name="T32" fmla="*/ 74 w 306"/>
                <a:gd name="T33" fmla="*/ 279 h 294"/>
                <a:gd name="T34" fmla="*/ 85 w 306"/>
                <a:gd name="T35" fmla="*/ 185 h 294"/>
                <a:gd name="T36" fmla="*/ 14 w 306"/>
                <a:gd name="T37" fmla="*/ 124 h 294"/>
                <a:gd name="T38" fmla="*/ 13 w 306"/>
                <a:gd name="T39" fmla="*/ 121 h 294"/>
                <a:gd name="T40" fmla="*/ 16 w 306"/>
                <a:gd name="T41" fmla="*/ 118 h 294"/>
                <a:gd name="T42" fmla="*/ 108 w 306"/>
                <a:gd name="T43" fmla="*/ 100 h 294"/>
                <a:gd name="T44" fmla="*/ 145 w 306"/>
                <a:gd name="T45" fmla="*/ 13 h 294"/>
                <a:gd name="T46" fmla="*/ 147 w 306"/>
                <a:gd name="T47" fmla="*/ 12 h 294"/>
                <a:gd name="T48" fmla="*/ 147 w 306"/>
                <a:gd name="T49" fmla="*/ 12 h 294"/>
                <a:gd name="T50" fmla="*/ 147 w 306"/>
                <a:gd name="T51" fmla="*/ 0 h 294"/>
                <a:gd name="T52" fmla="*/ 147 w 306"/>
                <a:gd name="T53" fmla="*/ 0 h 294"/>
                <a:gd name="T54" fmla="*/ 134 w 306"/>
                <a:gd name="T55" fmla="*/ 9 h 294"/>
                <a:gd name="T56" fmla="*/ 99 w 306"/>
                <a:gd name="T57" fmla="*/ 89 h 294"/>
                <a:gd name="T58" fmla="*/ 13 w 306"/>
                <a:gd name="T59" fmla="*/ 107 h 294"/>
                <a:gd name="T60" fmla="*/ 2 w 306"/>
                <a:gd name="T61" fmla="*/ 117 h 294"/>
                <a:gd name="T62" fmla="*/ 6 w 306"/>
                <a:gd name="T63" fmla="*/ 133 h 294"/>
                <a:gd name="T64" fmla="*/ 72 w 306"/>
                <a:gd name="T65" fmla="*/ 190 h 294"/>
                <a:gd name="T66" fmla="*/ 62 w 306"/>
                <a:gd name="T67" fmla="*/ 277 h 294"/>
                <a:gd name="T68" fmla="*/ 69 w 306"/>
                <a:gd name="T69" fmla="*/ 292 h 294"/>
                <a:gd name="T70" fmla="*/ 77 w 306"/>
                <a:gd name="T71" fmla="*/ 294 h 294"/>
                <a:gd name="T72" fmla="*/ 85 w 306"/>
                <a:gd name="T73" fmla="*/ 292 h 294"/>
                <a:gd name="T74" fmla="*/ 160 w 306"/>
                <a:gd name="T75" fmla="*/ 247 h 294"/>
                <a:gd name="T76" fmla="*/ 240 w 306"/>
                <a:gd name="T77" fmla="*/ 284 h 294"/>
                <a:gd name="T78" fmla="*/ 246 w 306"/>
                <a:gd name="T79" fmla="*/ 285 h 294"/>
                <a:gd name="T80" fmla="*/ 256 w 306"/>
                <a:gd name="T81" fmla="*/ 282 h 294"/>
                <a:gd name="T82" fmla="*/ 261 w 306"/>
                <a:gd name="T83" fmla="*/ 267 h 294"/>
                <a:gd name="T84" fmla="*/ 241 w 306"/>
                <a:gd name="T85" fmla="*/ 181 h 294"/>
                <a:gd name="T86" fmla="*/ 301 w 306"/>
                <a:gd name="T87" fmla="*/ 116 h 294"/>
                <a:gd name="T88" fmla="*/ 304 w 306"/>
                <a:gd name="T89" fmla="*/ 101 h 294"/>
                <a:gd name="T90" fmla="*/ 291 w 306"/>
                <a:gd name="T91" fmla="*/ 91 h 294"/>
                <a:gd name="T92" fmla="*/ 204 w 306"/>
                <a:gd name="T93" fmla="*/ 84 h 294"/>
                <a:gd name="T94" fmla="*/ 160 w 306"/>
                <a:gd name="T95" fmla="*/ 7 h 294"/>
                <a:gd name="T96" fmla="*/ 156 w 306"/>
                <a:gd name="T97" fmla="*/ 2 h 294"/>
                <a:gd name="T98" fmla="*/ 147 w 306"/>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294">
                  <a:moveTo>
                    <a:pt x="147" y="12"/>
                  </a:moveTo>
                  <a:cubicBezTo>
                    <a:pt x="148" y="12"/>
                    <a:pt x="149" y="12"/>
                    <a:pt x="149" y="12"/>
                  </a:cubicBezTo>
                  <a:cubicBezTo>
                    <a:pt x="149" y="12"/>
                    <a:pt x="150" y="13"/>
                    <a:pt x="150" y="13"/>
                  </a:cubicBezTo>
                  <a:cubicBezTo>
                    <a:pt x="196" y="95"/>
                    <a:pt x="196" y="95"/>
                    <a:pt x="196" y="95"/>
                  </a:cubicBezTo>
                  <a:cubicBezTo>
                    <a:pt x="290" y="103"/>
                    <a:pt x="290" y="103"/>
                    <a:pt x="290" y="103"/>
                  </a:cubicBezTo>
                  <a:cubicBezTo>
                    <a:pt x="291" y="103"/>
                    <a:pt x="292" y="104"/>
                    <a:pt x="292" y="105"/>
                  </a:cubicBezTo>
                  <a:cubicBezTo>
                    <a:pt x="293" y="106"/>
                    <a:pt x="293" y="108"/>
                    <a:pt x="292" y="108"/>
                  </a:cubicBezTo>
                  <a:cubicBezTo>
                    <a:pt x="228" y="178"/>
                    <a:pt x="228" y="178"/>
                    <a:pt x="228" y="178"/>
                  </a:cubicBezTo>
                  <a:cubicBezTo>
                    <a:pt x="249" y="269"/>
                    <a:pt x="249" y="269"/>
                    <a:pt x="249" y="269"/>
                  </a:cubicBezTo>
                  <a:cubicBezTo>
                    <a:pt x="249" y="270"/>
                    <a:pt x="249" y="272"/>
                    <a:pt x="248" y="272"/>
                  </a:cubicBezTo>
                  <a:cubicBezTo>
                    <a:pt x="248" y="273"/>
                    <a:pt x="247" y="273"/>
                    <a:pt x="246" y="273"/>
                  </a:cubicBezTo>
                  <a:cubicBezTo>
                    <a:pt x="246" y="273"/>
                    <a:pt x="245" y="273"/>
                    <a:pt x="245" y="273"/>
                  </a:cubicBezTo>
                  <a:cubicBezTo>
                    <a:pt x="159" y="233"/>
                    <a:pt x="159" y="233"/>
                    <a:pt x="159" y="233"/>
                  </a:cubicBezTo>
                  <a:cubicBezTo>
                    <a:pt x="79" y="282"/>
                    <a:pt x="79" y="282"/>
                    <a:pt x="79" y="282"/>
                  </a:cubicBezTo>
                  <a:cubicBezTo>
                    <a:pt x="78" y="282"/>
                    <a:pt x="78" y="282"/>
                    <a:pt x="77" y="282"/>
                  </a:cubicBezTo>
                  <a:cubicBezTo>
                    <a:pt x="77" y="282"/>
                    <a:pt x="76" y="282"/>
                    <a:pt x="76" y="282"/>
                  </a:cubicBezTo>
                  <a:cubicBezTo>
                    <a:pt x="75" y="281"/>
                    <a:pt x="74" y="280"/>
                    <a:pt x="74" y="279"/>
                  </a:cubicBezTo>
                  <a:cubicBezTo>
                    <a:pt x="85" y="185"/>
                    <a:pt x="85" y="185"/>
                    <a:pt x="85" y="185"/>
                  </a:cubicBezTo>
                  <a:cubicBezTo>
                    <a:pt x="14" y="124"/>
                    <a:pt x="14" y="124"/>
                    <a:pt x="14" y="124"/>
                  </a:cubicBezTo>
                  <a:cubicBezTo>
                    <a:pt x="13" y="123"/>
                    <a:pt x="13" y="122"/>
                    <a:pt x="13" y="121"/>
                  </a:cubicBezTo>
                  <a:cubicBezTo>
                    <a:pt x="14" y="119"/>
                    <a:pt x="14" y="119"/>
                    <a:pt x="16" y="118"/>
                  </a:cubicBezTo>
                  <a:cubicBezTo>
                    <a:pt x="108" y="100"/>
                    <a:pt x="108" y="100"/>
                    <a:pt x="108" y="100"/>
                  </a:cubicBezTo>
                  <a:cubicBezTo>
                    <a:pt x="145" y="13"/>
                    <a:pt x="145" y="13"/>
                    <a:pt x="145" y="13"/>
                  </a:cubicBezTo>
                  <a:cubicBezTo>
                    <a:pt x="145" y="12"/>
                    <a:pt x="146" y="12"/>
                    <a:pt x="147" y="12"/>
                  </a:cubicBezTo>
                  <a:cubicBezTo>
                    <a:pt x="147" y="12"/>
                    <a:pt x="147" y="12"/>
                    <a:pt x="147" y="12"/>
                  </a:cubicBezTo>
                  <a:moveTo>
                    <a:pt x="147" y="0"/>
                  </a:moveTo>
                  <a:cubicBezTo>
                    <a:pt x="147" y="0"/>
                    <a:pt x="147" y="0"/>
                    <a:pt x="147" y="0"/>
                  </a:cubicBezTo>
                  <a:cubicBezTo>
                    <a:pt x="141" y="0"/>
                    <a:pt x="136" y="3"/>
                    <a:pt x="134" y="9"/>
                  </a:cubicBezTo>
                  <a:cubicBezTo>
                    <a:pt x="99" y="89"/>
                    <a:pt x="99" y="89"/>
                    <a:pt x="99" y="89"/>
                  </a:cubicBezTo>
                  <a:cubicBezTo>
                    <a:pt x="13" y="107"/>
                    <a:pt x="13" y="107"/>
                    <a:pt x="13" y="107"/>
                  </a:cubicBezTo>
                  <a:cubicBezTo>
                    <a:pt x="8" y="108"/>
                    <a:pt x="3" y="112"/>
                    <a:pt x="2" y="117"/>
                  </a:cubicBezTo>
                  <a:cubicBezTo>
                    <a:pt x="0" y="123"/>
                    <a:pt x="2" y="129"/>
                    <a:pt x="6" y="133"/>
                  </a:cubicBezTo>
                  <a:cubicBezTo>
                    <a:pt x="72" y="190"/>
                    <a:pt x="72" y="190"/>
                    <a:pt x="72" y="190"/>
                  </a:cubicBezTo>
                  <a:cubicBezTo>
                    <a:pt x="62" y="277"/>
                    <a:pt x="62" y="277"/>
                    <a:pt x="62" y="277"/>
                  </a:cubicBezTo>
                  <a:cubicBezTo>
                    <a:pt x="62" y="283"/>
                    <a:pt x="64" y="289"/>
                    <a:pt x="69" y="292"/>
                  </a:cubicBezTo>
                  <a:cubicBezTo>
                    <a:pt x="72" y="293"/>
                    <a:pt x="74" y="294"/>
                    <a:pt x="77" y="294"/>
                  </a:cubicBezTo>
                  <a:cubicBezTo>
                    <a:pt x="80" y="294"/>
                    <a:pt x="83" y="293"/>
                    <a:pt x="85" y="292"/>
                  </a:cubicBezTo>
                  <a:cubicBezTo>
                    <a:pt x="160" y="247"/>
                    <a:pt x="160" y="247"/>
                    <a:pt x="160" y="247"/>
                  </a:cubicBezTo>
                  <a:cubicBezTo>
                    <a:pt x="240" y="284"/>
                    <a:pt x="240" y="284"/>
                    <a:pt x="240" y="284"/>
                  </a:cubicBezTo>
                  <a:cubicBezTo>
                    <a:pt x="242" y="284"/>
                    <a:pt x="244" y="285"/>
                    <a:pt x="246" y="285"/>
                  </a:cubicBezTo>
                  <a:cubicBezTo>
                    <a:pt x="250" y="285"/>
                    <a:pt x="253" y="284"/>
                    <a:pt x="256" y="282"/>
                  </a:cubicBezTo>
                  <a:cubicBezTo>
                    <a:pt x="260" y="278"/>
                    <a:pt x="262" y="272"/>
                    <a:pt x="261" y="267"/>
                  </a:cubicBezTo>
                  <a:cubicBezTo>
                    <a:pt x="241" y="181"/>
                    <a:pt x="241" y="181"/>
                    <a:pt x="241" y="181"/>
                  </a:cubicBezTo>
                  <a:cubicBezTo>
                    <a:pt x="301" y="116"/>
                    <a:pt x="301" y="116"/>
                    <a:pt x="301" y="116"/>
                  </a:cubicBezTo>
                  <a:cubicBezTo>
                    <a:pt x="305" y="112"/>
                    <a:pt x="306" y="106"/>
                    <a:pt x="304" y="101"/>
                  </a:cubicBezTo>
                  <a:cubicBezTo>
                    <a:pt x="301" y="96"/>
                    <a:pt x="297" y="92"/>
                    <a:pt x="291" y="91"/>
                  </a:cubicBezTo>
                  <a:cubicBezTo>
                    <a:pt x="204" y="84"/>
                    <a:pt x="204" y="84"/>
                    <a:pt x="204" y="84"/>
                  </a:cubicBezTo>
                  <a:cubicBezTo>
                    <a:pt x="160" y="7"/>
                    <a:pt x="160" y="7"/>
                    <a:pt x="160" y="7"/>
                  </a:cubicBezTo>
                  <a:cubicBezTo>
                    <a:pt x="159" y="5"/>
                    <a:pt x="158" y="3"/>
                    <a:pt x="156"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8" name="blue star"/>
          <p:cNvGrpSpPr/>
          <p:nvPr/>
        </p:nvGrpSpPr>
        <p:grpSpPr>
          <a:xfrm>
            <a:off x="8296276" y="6308726"/>
            <a:ext cx="506413" cy="496888"/>
            <a:chOff x="6772275" y="6308726"/>
            <a:chExt cx="506413" cy="496888"/>
          </a:xfrm>
        </p:grpSpPr>
        <p:sp>
          <p:nvSpPr>
            <p:cNvPr id="232" name="blue star"/>
            <p:cNvSpPr>
              <a:spLocks/>
            </p:cNvSpPr>
            <p:nvPr/>
          </p:nvSpPr>
          <p:spPr bwMode="auto">
            <a:xfrm>
              <a:off x="6791325" y="6327776"/>
              <a:ext cx="465138" cy="458788"/>
            </a:xfrm>
            <a:custGeom>
              <a:avLst/>
              <a:gdLst>
                <a:gd name="T0" fmla="*/ 79 w 147"/>
                <a:gd name="T1" fmla="*/ 145 h 145"/>
                <a:gd name="T2" fmla="*/ 73 w 147"/>
                <a:gd name="T3" fmla="*/ 141 h 145"/>
                <a:gd name="T4" fmla="*/ 50 w 147"/>
                <a:gd name="T5" fmla="*/ 106 h 145"/>
                <a:gd name="T6" fmla="*/ 8 w 147"/>
                <a:gd name="T7" fmla="*/ 105 h 145"/>
                <a:gd name="T8" fmla="*/ 1 w 147"/>
                <a:gd name="T9" fmla="*/ 100 h 145"/>
                <a:gd name="T10" fmla="*/ 2 w 147"/>
                <a:gd name="T11" fmla="*/ 93 h 145"/>
                <a:gd name="T12" fmla="*/ 29 w 147"/>
                <a:gd name="T13" fmla="*/ 60 h 145"/>
                <a:gd name="T14" fmla="*/ 17 w 147"/>
                <a:gd name="T15" fmla="*/ 19 h 145"/>
                <a:gd name="T16" fmla="*/ 19 w 147"/>
                <a:gd name="T17" fmla="*/ 11 h 145"/>
                <a:gd name="T18" fmla="*/ 24 w 147"/>
                <a:gd name="T19" fmla="*/ 9 h 145"/>
                <a:gd name="T20" fmla="*/ 27 w 147"/>
                <a:gd name="T21" fmla="*/ 10 h 145"/>
                <a:gd name="T22" fmla="*/ 66 w 147"/>
                <a:gd name="T23" fmla="*/ 25 h 145"/>
                <a:gd name="T24" fmla="*/ 101 w 147"/>
                <a:gd name="T25" fmla="*/ 1 h 145"/>
                <a:gd name="T26" fmla="*/ 105 w 147"/>
                <a:gd name="T27" fmla="*/ 0 h 145"/>
                <a:gd name="T28" fmla="*/ 109 w 147"/>
                <a:gd name="T29" fmla="*/ 1 h 145"/>
                <a:gd name="T30" fmla="*/ 112 w 147"/>
                <a:gd name="T31" fmla="*/ 4 h 145"/>
                <a:gd name="T32" fmla="*/ 113 w 147"/>
                <a:gd name="T33" fmla="*/ 8 h 145"/>
                <a:gd name="T34" fmla="*/ 111 w 147"/>
                <a:gd name="T35" fmla="*/ 50 h 145"/>
                <a:gd name="T36" fmla="*/ 144 w 147"/>
                <a:gd name="T37" fmla="*/ 76 h 145"/>
                <a:gd name="T38" fmla="*/ 147 w 147"/>
                <a:gd name="T39" fmla="*/ 83 h 145"/>
                <a:gd name="T40" fmla="*/ 142 w 147"/>
                <a:gd name="T41" fmla="*/ 89 h 145"/>
                <a:gd name="T42" fmla="*/ 101 w 147"/>
                <a:gd name="T43" fmla="*/ 100 h 145"/>
                <a:gd name="T44" fmla="*/ 86 w 147"/>
                <a:gd name="T45" fmla="*/ 140 h 145"/>
                <a:gd name="T46" fmla="*/ 80 w 147"/>
                <a:gd name="T47" fmla="*/ 145 h 145"/>
                <a:gd name="T48" fmla="*/ 79 w 147"/>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45">
                  <a:moveTo>
                    <a:pt x="79" y="145"/>
                  </a:moveTo>
                  <a:cubicBezTo>
                    <a:pt x="77" y="145"/>
                    <a:pt x="75" y="144"/>
                    <a:pt x="73" y="141"/>
                  </a:cubicBezTo>
                  <a:cubicBezTo>
                    <a:pt x="50" y="106"/>
                    <a:pt x="50" y="106"/>
                    <a:pt x="50" y="106"/>
                  </a:cubicBezTo>
                  <a:cubicBezTo>
                    <a:pt x="8" y="105"/>
                    <a:pt x="8" y="105"/>
                    <a:pt x="8" y="105"/>
                  </a:cubicBezTo>
                  <a:cubicBezTo>
                    <a:pt x="5" y="105"/>
                    <a:pt x="2" y="103"/>
                    <a:pt x="1" y="100"/>
                  </a:cubicBezTo>
                  <a:cubicBezTo>
                    <a:pt x="0" y="98"/>
                    <a:pt x="0" y="95"/>
                    <a:pt x="2" y="93"/>
                  </a:cubicBezTo>
                  <a:cubicBezTo>
                    <a:pt x="29" y="60"/>
                    <a:pt x="29" y="60"/>
                    <a:pt x="29" y="60"/>
                  </a:cubicBezTo>
                  <a:cubicBezTo>
                    <a:pt x="17" y="19"/>
                    <a:pt x="17" y="19"/>
                    <a:pt x="17" y="19"/>
                  </a:cubicBezTo>
                  <a:cubicBezTo>
                    <a:pt x="16" y="16"/>
                    <a:pt x="17" y="13"/>
                    <a:pt x="19" y="11"/>
                  </a:cubicBezTo>
                  <a:cubicBezTo>
                    <a:pt x="20" y="10"/>
                    <a:pt x="22" y="9"/>
                    <a:pt x="24" y="9"/>
                  </a:cubicBezTo>
                  <a:cubicBezTo>
                    <a:pt x="25" y="9"/>
                    <a:pt x="26" y="10"/>
                    <a:pt x="27" y="10"/>
                  </a:cubicBezTo>
                  <a:cubicBezTo>
                    <a:pt x="66" y="25"/>
                    <a:pt x="66" y="25"/>
                    <a:pt x="66" y="25"/>
                  </a:cubicBezTo>
                  <a:cubicBezTo>
                    <a:pt x="101" y="1"/>
                    <a:pt x="101" y="1"/>
                    <a:pt x="101" y="1"/>
                  </a:cubicBezTo>
                  <a:cubicBezTo>
                    <a:pt x="102" y="0"/>
                    <a:pt x="104" y="0"/>
                    <a:pt x="105" y="0"/>
                  </a:cubicBezTo>
                  <a:cubicBezTo>
                    <a:pt x="107" y="0"/>
                    <a:pt x="108" y="0"/>
                    <a:pt x="109" y="1"/>
                  </a:cubicBezTo>
                  <a:cubicBezTo>
                    <a:pt x="110" y="2"/>
                    <a:pt x="111" y="3"/>
                    <a:pt x="112" y="4"/>
                  </a:cubicBezTo>
                  <a:cubicBezTo>
                    <a:pt x="113" y="5"/>
                    <a:pt x="113" y="6"/>
                    <a:pt x="113" y="8"/>
                  </a:cubicBezTo>
                  <a:cubicBezTo>
                    <a:pt x="111" y="50"/>
                    <a:pt x="111" y="50"/>
                    <a:pt x="111" y="50"/>
                  </a:cubicBezTo>
                  <a:cubicBezTo>
                    <a:pt x="144" y="76"/>
                    <a:pt x="144" y="76"/>
                    <a:pt x="144" y="76"/>
                  </a:cubicBezTo>
                  <a:cubicBezTo>
                    <a:pt x="146" y="78"/>
                    <a:pt x="147" y="80"/>
                    <a:pt x="147" y="83"/>
                  </a:cubicBezTo>
                  <a:cubicBezTo>
                    <a:pt x="146" y="86"/>
                    <a:pt x="144" y="88"/>
                    <a:pt x="142" y="89"/>
                  </a:cubicBezTo>
                  <a:cubicBezTo>
                    <a:pt x="101" y="100"/>
                    <a:pt x="101" y="100"/>
                    <a:pt x="101" y="100"/>
                  </a:cubicBezTo>
                  <a:cubicBezTo>
                    <a:pt x="86" y="140"/>
                    <a:pt x="86" y="140"/>
                    <a:pt x="86" y="140"/>
                  </a:cubicBezTo>
                  <a:cubicBezTo>
                    <a:pt x="85" y="143"/>
                    <a:pt x="83" y="144"/>
                    <a:pt x="80" y="145"/>
                  </a:cubicBezTo>
                  <a:cubicBezTo>
                    <a:pt x="80" y="145"/>
                    <a:pt x="80" y="145"/>
                    <a:pt x="79" y="145"/>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3" name="star outline"/>
            <p:cNvSpPr>
              <a:spLocks noEditPoints="1"/>
            </p:cNvSpPr>
            <p:nvPr/>
          </p:nvSpPr>
          <p:spPr bwMode="auto">
            <a:xfrm>
              <a:off x="6772275" y="6308726"/>
              <a:ext cx="506413" cy="496888"/>
            </a:xfrm>
            <a:custGeom>
              <a:avLst/>
              <a:gdLst>
                <a:gd name="T0" fmla="*/ 111 w 160"/>
                <a:gd name="T1" fmla="*/ 12 h 157"/>
                <a:gd name="T2" fmla="*/ 112 w 160"/>
                <a:gd name="T3" fmla="*/ 12 h 157"/>
                <a:gd name="T4" fmla="*/ 113 w 160"/>
                <a:gd name="T5" fmla="*/ 13 h 157"/>
                <a:gd name="T6" fmla="*/ 113 w 160"/>
                <a:gd name="T7" fmla="*/ 13 h 157"/>
                <a:gd name="T8" fmla="*/ 110 w 160"/>
                <a:gd name="T9" fmla="*/ 59 h 157"/>
                <a:gd name="T10" fmla="*/ 147 w 160"/>
                <a:gd name="T11" fmla="*/ 87 h 157"/>
                <a:gd name="T12" fmla="*/ 147 w 160"/>
                <a:gd name="T13" fmla="*/ 88 h 157"/>
                <a:gd name="T14" fmla="*/ 146 w 160"/>
                <a:gd name="T15" fmla="*/ 89 h 157"/>
                <a:gd name="T16" fmla="*/ 102 w 160"/>
                <a:gd name="T17" fmla="*/ 101 h 157"/>
                <a:gd name="T18" fmla="*/ 87 w 160"/>
                <a:gd name="T19" fmla="*/ 144 h 157"/>
                <a:gd name="T20" fmla="*/ 86 w 160"/>
                <a:gd name="T21" fmla="*/ 145 h 157"/>
                <a:gd name="T22" fmla="*/ 85 w 160"/>
                <a:gd name="T23" fmla="*/ 145 h 157"/>
                <a:gd name="T24" fmla="*/ 84 w 160"/>
                <a:gd name="T25" fmla="*/ 144 h 157"/>
                <a:gd name="T26" fmla="*/ 59 w 160"/>
                <a:gd name="T27" fmla="*/ 106 h 157"/>
                <a:gd name="T28" fmla="*/ 14 w 160"/>
                <a:gd name="T29" fmla="*/ 105 h 157"/>
                <a:gd name="T30" fmla="*/ 13 w 160"/>
                <a:gd name="T31" fmla="*/ 104 h 157"/>
                <a:gd name="T32" fmla="*/ 13 w 160"/>
                <a:gd name="T33" fmla="*/ 102 h 157"/>
                <a:gd name="T34" fmla="*/ 41 w 160"/>
                <a:gd name="T35" fmla="*/ 67 h 157"/>
                <a:gd name="T36" fmla="*/ 29 w 160"/>
                <a:gd name="T37" fmla="*/ 23 h 157"/>
                <a:gd name="T38" fmla="*/ 29 w 160"/>
                <a:gd name="T39" fmla="*/ 22 h 157"/>
                <a:gd name="T40" fmla="*/ 30 w 160"/>
                <a:gd name="T41" fmla="*/ 21 h 157"/>
                <a:gd name="T42" fmla="*/ 30 w 160"/>
                <a:gd name="T43" fmla="*/ 22 h 157"/>
                <a:gd name="T44" fmla="*/ 73 w 160"/>
                <a:gd name="T45" fmla="*/ 38 h 157"/>
                <a:gd name="T46" fmla="*/ 111 w 160"/>
                <a:gd name="T47" fmla="*/ 12 h 157"/>
                <a:gd name="T48" fmla="*/ 111 w 160"/>
                <a:gd name="T49" fmla="*/ 12 h 157"/>
                <a:gd name="T50" fmla="*/ 111 w 160"/>
                <a:gd name="T51" fmla="*/ 0 h 157"/>
                <a:gd name="T52" fmla="*/ 111 w 160"/>
                <a:gd name="T53" fmla="*/ 0 h 157"/>
                <a:gd name="T54" fmla="*/ 104 w 160"/>
                <a:gd name="T55" fmla="*/ 2 h 157"/>
                <a:gd name="T56" fmla="*/ 71 w 160"/>
                <a:gd name="T57" fmla="*/ 24 h 157"/>
                <a:gd name="T58" fmla="*/ 35 w 160"/>
                <a:gd name="T59" fmla="*/ 10 h 157"/>
                <a:gd name="T60" fmla="*/ 30 w 160"/>
                <a:gd name="T61" fmla="*/ 9 h 157"/>
                <a:gd name="T62" fmla="*/ 21 w 160"/>
                <a:gd name="T63" fmla="*/ 13 h 157"/>
                <a:gd name="T64" fmla="*/ 17 w 160"/>
                <a:gd name="T65" fmla="*/ 27 h 157"/>
                <a:gd name="T66" fmla="*/ 28 w 160"/>
                <a:gd name="T67" fmla="*/ 64 h 157"/>
                <a:gd name="T68" fmla="*/ 3 w 160"/>
                <a:gd name="T69" fmla="*/ 95 h 157"/>
                <a:gd name="T70" fmla="*/ 2 w 160"/>
                <a:gd name="T71" fmla="*/ 109 h 157"/>
                <a:gd name="T72" fmla="*/ 14 w 160"/>
                <a:gd name="T73" fmla="*/ 117 h 157"/>
                <a:gd name="T74" fmla="*/ 53 w 160"/>
                <a:gd name="T75" fmla="*/ 118 h 157"/>
                <a:gd name="T76" fmla="*/ 74 w 160"/>
                <a:gd name="T77" fmla="*/ 151 h 157"/>
                <a:gd name="T78" fmla="*/ 85 w 160"/>
                <a:gd name="T79" fmla="*/ 157 h 157"/>
                <a:gd name="T80" fmla="*/ 87 w 160"/>
                <a:gd name="T81" fmla="*/ 157 h 157"/>
                <a:gd name="T82" fmla="*/ 98 w 160"/>
                <a:gd name="T83" fmla="*/ 148 h 157"/>
                <a:gd name="T84" fmla="*/ 111 w 160"/>
                <a:gd name="T85" fmla="*/ 111 h 157"/>
                <a:gd name="T86" fmla="*/ 149 w 160"/>
                <a:gd name="T87" fmla="*/ 101 h 157"/>
                <a:gd name="T88" fmla="*/ 159 w 160"/>
                <a:gd name="T89" fmla="*/ 90 h 157"/>
                <a:gd name="T90" fmla="*/ 154 w 160"/>
                <a:gd name="T91" fmla="*/ 77 h 157"/>
                <a:gd name="T92" fmla="*/ 123 w 160"/>
                <a:gd name="T93" fmla="*/ 53 h 157"/>
                <a:gd name="T94" fmla="*/ 125 w 160"/>
                <a:gd name="T95" fmla="*/ 14 h 157"/>
                <a:gd name="T96" fmla="*/ 125 w 160"/>
                <a:gd name="T97" fmla="*/ 14 h 157"/>
                <a:gd name="T98" fmla="*/ 124 w 160"/>
                <a:gd name="T99" fmla="*/ 8 h 157"/>
                <a:gd name="T100" fmla="*/ 124 w 160"/>
                <a:gd name="T101" fmla="*/ 8 h 157"/>
                <a:gd name="T102" fmla="*/ 118 w 160"/>
                <a:gd name="T103" fmla="*/ 1 h 157"/>
                <a:gd name="T104" fmla="*/ 111 w 160"/>
                <a:gd name="T10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57">
                  <a:moveTo>
                    <a:pt x="111" y="12"/>
                  </a:moveTo>
                  <a:cubicBezTo>
                    <a:pt x="112" y="12"/>
                    <a:pt x="112" y="12"/>
                    <a:pt x="112" y="12"/>
                  </a:cubicBezTo>
                  <a:cubicBezTo>
                    <a:pt x="112" y="12"/>
                    <a:pt x="113" y="12"/>
                    <a:pt x="113" y="13"/>
                  </a:cubicBezTo>
                  <a:cubicBezTo>
                    <a:pt x="113" y="13"/>
                    <a:pt x="113" y="13"/>
                    <a:pt x="113" y="13"/>
                  </a:cubicBezTo>
                  <a:cubicBezTo>
                    <a:pt x="110" y="59"/>
                    <a:pt x="110" y="59"/>
                    <a:pt x="110" y="59"/>
                  </a:cubicBezTo>
                  <a:cubicBezTo>
                    <a:pt x="147" y="87"/>
                    <a:pt x="147" y="87"/>
                    <a:pt x="147" y="87"/>
                  </a:cubicBezTo>
                  <a:cubicBezTo>
                    <a:pt x="147" y="87"/>
                    <a:pt x="147" y="88"/>
                    <a:pt x="147" y="88"/>
                  </a:cubicBezTo>
                  <a:cubicBezTo>
                    <a:pt x="147" y="89"/>
                    <a:pt x="147" y="89"/>
                    <a:pt x="146" y="89"/>
                  </a:cubicBezTo>
                  <a:cubicBezTo>
                    <a:pt x="102" y="101"/>
                    <a:pt x="102" y="101"/>
                    <a:pt x="102" y="101"/>
                  </a:cubicBezTo>
                  <a:cubicBezTo>
                    <a:pt x="87" y="144"/>
                    <a:pt x="87" y="144"/>
                    <a:pt x="87" y="144"/>
                  </a:cubicBezTo>
                  <a:cubicBezTo>
                    <a:pt x="87" y="144"/>
                    <a:pt x="86" y="145"/>
                    <a:pt x="86" y="145"/>
                  </a:cubicBezTo>
                  <a:cubicBezTo>
                    <a:pt x="86" y="145"/>
                    <a:pt x="85" y="145"/>
                    <a:pt x="85" y="145"/>
                  </a:cubicBezTo>
                  <a:cubicBezTo>
                    <a:pt x="85" y="145"/>
                    <a:pt x="84" y="145"/>
                    <a:pt x="84" y="144"/>
                  </a:cubicBezTo>
                  <a:cubicBezTo>
                    <a:pt x="59" y="106"/>
                    <a:pt x="59" y="106"/>
                    <a:pt x="59" y="106"/>
                  </a:cubicBezTo>
                  <a:cubicBezTo>
                    <a:pt x="14" y="105"/>
                    <a:pt x="14" y="105"/>
                    <a:pt x="14" y="105"/>
                  </a:cubicBezTo>
                  <a:cubicBezTo>
                    <a:pt x="13" y="105"/>
                    <a:pt x="13" y="104"/>
                    <a:pt x="13" y="104"/>
                  </a:cubicBezTo>
                  <a:cubicBezTo>
                    <a:pt x="12" y="103"/>
                    <a:pt x="12" y="103"/>
                    <a:pt x="13" y="102"/>
                  </a:cubicBezTo>
                  <a:cubicBezTo>
                    <a:pt x="41" y="67"/>
                    <a:pt x="41" y="67"/>
                    <a:pt x="41" y="67"/>
                  </a:cubicBezTo>
                  <a:cubicBezTo>
                    <a:pt x="29" y="23"/>
                    <a:pt x="29" y="23"/>
                    <a:pt x="29" y="23"/>
                  </a:cubicBezTo>
                  <a:cubicBezTo>
                    <a:pt x="28" y="23"/>
                    <a:pt x="29" y="22"/>
                    <a:pt x="29" y="22"/>
                  </a:cubicBezTo>
                  <a:cubicBezTo>
                    <a:pt x="29" y="22"/>
                    <a:pt x="30" y="21"/>
                    <a:pt x="30" y="21"/>
                  </a:cubicBezTo>
                  <a:cubicBezTo>
                    <a:pt x="30" y="21"/>
                    <a:pt x="30" y="21"/>
                    <a:pt x="30" y="22"/>
                  </a:cubicBezTo>
                  <a:cubicBezTo>
                    <a:pt x="73" y="38"/>
                    <a:pt x="73" y="38"/>
                    <a:pt x="73" y="38"/>
                  </a:cubicBezTo>
                  <a:cubicBezTo>
                    <a:pt x="111" y="12"/>
                    <a:pt x="111" y="12"/>
                    <a:pt x="111" y="12"/>
                  </a:cubicBezTo>
                  <a:cubicBezTo>
                    <a:pt x="111" y="12"/>
                    <a:pt x="111" y="12"/>
                    <a:pt x="111" y="12"/>
                  </a:cubicBezTo>
                  <a:moveTo>
                    <a:pt x="111" y="0"/>
                  </a:moveTo>
                  <a:cubicBezTo>
                    <a:pt x="111" y="0"/>
                    <a:pt x="111" y="0"/>
                    <a:pt x="111" y="0"/>
                  </a:cubicBezTo>
                  <a:cubicBezTo>
                    <a:pt x="109" y="0"/>
                    <a:pt x="106" y="1"/>
                    <a:pt x="104" y="2"/>
                  </a:cubicBezTo>
                  <a:cubicBezTo>
                    <a:pt x="71" y="24"/>
                    <a:pt x="71" y="24"/>
                    <a:pt x="71" y="24"/>
                  </a:cubicBezTo>
                  <a:cubicBezTo>
                    <a:pt x="35" y="10"/>
                    <a:pt x="35" y="10"/>
                    <a:pt x="35" y="10"/>
                  </a:cubicBezTo>
                  <a:cubicBezTo>
                    <a:pt x="33" y="10"/>
                    <a:pt x="32" y="9"/>
                    <a:pt x="30" y="9"/>
                  </a:cubicBezTo>
                  <a:cubicBezTo>
                    <a:pt x="27" y="9"/>
                    <a:pt x="23" y="11"/>
                    <a:pt x="21" y="13"/>
                  </a:cubicBezTo>
                  <a:cubicBezTo>
                    <a:pt x="17" y="17"/>
                    <a:pt x="16" y="22"/>
                    <a:pt x="17" y="27"/>
                  </a:cubicBezTo>
                  <a:cubicBezTo>
                    <a:pt x="28" y="64"/>
                    <a:pt x="28" y="64"/>
                    <a:pt x="28" y="64"/>
                  </a:cubicBezTo>
                  <a:cubicBezTo>
                    <a:pt x="3" y="95"/>
                    <a:pt x="3" y="95"/>
                    <a:pt x="3" y="95"/>
                  </a:cubicBezTo>
                  <a:cubicBezTo>
                    <a:pt x="0" y="99"/>
                    <a:pt x="0" y="104"/>
                    <a:pt x="2" y="109"/>
                  </a:cubicBezTo>
                  <a:cubicBezTo>
                    <a:pt x="4" y="114"/>
                    <a:pt x="8" y="117"/>
                    <a:pt x="14" y="117"/>
                  </a:cubicBezTo>
                  <a:cubicBezTo>
                    <a:pt x="53" y="118"/>
                    <a:pt x="53" y="118"/>
                    <a:pt x="53" y="118"/>
                  </a:cubicBezTo>
                  <a:cubicBezTo>
                    <a:pt x="74" y="151"/>
                    <a:pt x="74" y="151"/>
                    <a:pt x="74" y="151"/>
                  </a:cubicBezTo>
                  <a:cubicBezTo>
                    <a:pt x="77" y="155"/>
                    <a:pt x="81" y="157"/>
                    <a:pt x="85" y="157"/>
                  </a:cubicBezTo>
                  <a:cubicBezTo>
                    <a:pt x="86" y="157"/>
                    <a:pt x="86" y="157"/>
                    <a:pt x="87" y="157"/>
                  </a:cubicBezTo>
                  <a:cubicBezTo>
                    <a:pt x="92" y="156"/>
                    <a:pt x="96" y="153"/>
                    <a:pt x="98" y="148"/>
                  </a:cubicBezTo>
                  <a:cubicBezTo>
                    <a:pt x="111" y="111"/>
                    <a:pt x="111" y="111"/>
                    <a:pt x="111" y="111"/>
                  </a:cubicBezTo>
                  <a:cubicBezTo>
                    <a:pt x="149" y="101"/>
                    <a:pt x="149" y="101"/>
                    <a:pt x="149" y="101"/>
                  </a:cubicBezTo>
                  <a:cubicBezTo>
                    <a:pt x="154" y="99"/>
                    <a:pt x="158" y="95"/>
                    <a:pt x="159" y="90"/>
                  </a:cubicBezTo>
                  <a:cubicBezTo>
                    <a:pt x="160" y="85"/>
                    <a:pt x="158" y="80"/>
                    <a:pt x="154" y="77"/>
                  </a:cubicBezTo>
                  <a:cubicBezTo>
                    <a:pt x="123" y="53"/>
                    <a:pt x="123" y="53"/>
                    <a:pt x="123" y="53"/>
                  </a:cubicBezTo>
                  <a:cubicBezTo>
                    <a:pt x="125" y="14"/>
                    <a:pt x="125" y="14"/>
                    <a:pt x="125" y="14"/>
                  </a:cubicBezTo>
                  <a:cubicBezTo>
                    <a:pt x="125" y="14"/>
                    <a:pt x="125" y="14"/>
                    <a:pt x="125" y="14"/>
                  </a:cubicBezTo>
                  <a:cubicBezTo>
                    <a:pt x="125" y="12"/>
                    <a:pt x="124" y="10"/>
                    <a:pt x="124" y="8"/>
                  </a:cubicBezTo>
                  <a:cubicBezTo>
                    <a:pt x="124" y="8"/>
                    <a:pt x="124" y="8"/>
                    <a:pt x="124" y="8"/>
                  </a:cubicBezTo>
                  <a:cubicBezTo>
                    <a:pt x="122" y="5"/>
                    <a:pt x="120" y="3"/>
                    <a:pt x="118" y="1"/>
                  </a:cubicBezTo>
                  <a:cubicBezTo>
                    <a:pt x="116" y="0"/>
                    <a:pt x="114" y="0"/>
                    <a:pt x="1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0" name="green star"/>
          <p:cNvGrpSpPr/>
          <p:nvPr/>
        </p:nvGrpSpPr>
        <p:grpSpPr>
          <a:xfrm>
            <a:off x="7537450" y="5910264"/>
            <a:ext cx="793750" cy="796925"/>
            <a:chOff x="6013450" y="5910263"/>
            <a:chExt cx="793750" cy="796925"/>
          </a:xfrm>
        </p:grpSpPr>
        <p:sp>
          <p:nvSpPr>
            <p:cNvPr id="234" name="green star"/>
            <p:cNvSpPr>
              <a:spLocks/>
            </p:cNvSpPr>
            <p:nvPr/>
          </p:nvSpPr>
          <p:spPr bwMode="auto">
            <a:xfrm>
              <a:off x="6032500" y="5929313"/>
              <a:ext cx="752475" cy="758825"/>
            </a:xfrm>
            <a:custGeom>
              <a:avLst/>
              <a:gdLst>
                <a:gd name="T0" fmla="*/ 76 w 238"/>
                <a:gd name="T1" fmla="*/ 240 h 240"/>
                <a:gd name="T2" fmla="*/ 72 w 238"/>
                <a:gd name="T3" fmla="*/ 239 h 240"/>
                <a:gd name="T4" fmla="*/ 68 w 238"/>
                <a:gd name="T5" fmla="*/ 232 h 240"/>
                <a:gd name="T6" fmla="*/ 66 w 238"/>
                <a:gd name="T7" fmla="*/ 158 h 240"/>
                <a:gd name="T8" fmla="*/ 4 w 238"/>
                <a:gd name="T9" fmla="*/ 117 h 240"/>
                <a:gd name="T10" fmla="*/ 1 w 238"/>
                <a:gd name="T11" fmla="*/ 109 h 240"/>
                <a:gd name="T12" fmla="*/ 6 w 238"/>
                <a:gd name="T13" fmla="*/ 102 h 240"/>
                <a:gd name="T14" fmla="*/ 76 w 238"/>
                <a:gd name="T15" fmla="*/ 77 h 240"/>
                <a:gd name="T16" fmla="*/ 96 w 238"/>
                <a:gd name="T17" fmla="*/ 6 h 240"/>
                <a:gd name="T18" fmla="*/ 102 w 238"/>
                <a:gd name="T19" fmla="*/ 0 h 240"/>
                <a:gd name="T20" fmla="*/ 104 w 238"/>
                <a:gd name="T21" fmla="*/ 0 h 240"/>
                <a:gd name="T22" fmla="*/ 111 w 238"/>
                <a:gd name="T23" fmla="*/ 3 h 240"/>
                <a:gd name="T24" fmla="*/ 155 w 238"/>
                <a:gd name="T25" fmla="*/ 62 h 240"/>
                <a:gd name="T26" fmla="*/ 230 w 238"/>
                <a:gd name="T27" fmla="*/ 59 h 240"/>
                <a:gd name="T28" fmla="*/ 237 w 238"/>
                <a:gd name="T29" fmla="*/ 63 h 240"/>
                <a:gd name="T30" fmla="*/ 238 w 238"/>
                <a:gd name="T31" fmla="*/ 68 h 240"/>
                <a:gd name="T32" fmla="*/ 237 w 238"/>
                <a:gd name="T33" fmla="*/ 72 h 240"/>
                <a:gd name="T34" fmla="*/ 194 w 238"/>
                <a:gd name="T35" fmla="*/ 133 h 240"/>
                <a:gd name="T36" fmla="*/ 220 w 238"/>
                <a:gd name="T37" fmla="*/ 202 h 240"/>
                <a:gd name="T38" fmla="*/ 219 w 238"/>
                <a:gd name="T39" fmla="*/ 211 h 240"/>
                <a:gd name="T40" fmla="*/ 213 w 238"/>
                <a:gd name="T41" fmla="*/ 214 h 240"/>
                <a:gd name="T42" fmla="*/ 210 w 238"/>
                <a:gd name="T43" fmla="*/ 213 h 240"/>
                <a:gd name="T44" fmla="*/ 139 w 238"/>
                <a:gd name="T45" fmla="*/ 192 h 240"/>
                <a:gd name="T46" fmla="*/ 81 w 238"/>
                <a:gd name="T47" fmla="*/ 238 h 240"/>
                <a:gd name="T48" fmla="*/ 76 w 238"/>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240">
                  <a:moveTo>
                    <a:pt x="76" y="240"/>
                  </a:moveTo>
                  <a:cubicBezTo>
                    <a:pt x="75" y="240"/>
                    <a:pt x="74" y="240"/>
                    <a:pt x="72" y="239"/>
                  </a:cubicBezTo>
                  <a:cubicBezTo>
                    <a:pt x="70" y="238"/>
                    <a:pt x="68" y="235"/>
                    <a:pt x="68" y="232"/>
                  </a:cubicBezTo>
                  <a:cubicBezTo>
                    <a:pt x="66" y="158"/>
                    <a:pt x="66" y="158"/>
                    <a:pt x="66" y="158"/>
                  </a:cubicBezTo>
                  <a:cubicBezTo>
                    <a:pt x="4" y="117"/>
                    <a:pt x="4" y="117"/>
                    <a:pt x="4" y="117"/>
                  </a:cubicBezTo>
                  <a:cubicBezTo>
                    <a:pt x="2" y="115"/>
                    <a:pt x="0" y="112"/>
                    <a:pt x="1" y="109"/>
                  </a:cubicBezTo>
                  <a:cubicBezTo>
                    <a:pt x="1" y="106"/>
                    <a:pt x="3" y="103"/>
                    <a:pt x="6" y="102"/>
                  </a:cubicBezTo>
                  <a:cubicBezTo>
                    <a:pt x="76" y="77"/>
                    <a:pt x="76" y="77"/>
                    <a:pt x="76" y="77"/>
                  </a:cubicBezTo>
                  <a:cubicBezTo>
                    <a:pt x="96" y="6"/>
                    <a:pt x="96" y="6"/>
                    <a:pt x="96" y="6"/>
                  </a:cubicBezTo>
                  <a:cubicBezTo>
                    <a:pt x="97" y="3"/>
                    <a:pt x="99" y="1"/>
                    <a:pt x="102" y="0"/>
                  </a:cubicBezTo>
                  <a:cubicBezTo>
                    <a:pt x="103" y="0"/>
                    <a:pt x="103" y="0"/>
                    <a:pt x="104" y="0"/>
                  </a:cubicBezTo>
                  <a:cubicBezTo>
                    <a:pt x="107" y="0"/>
                    <a:pt x="109" y="1"/>
                    <a:pt x="111" y="3"/>
                  </a:cubicBezTo>
                  <a:cubicBezTo>
                    <a:pt x="155" y="62"/>
                    <a:pt x="155" y="62"/>
                    <a:pt x="155" y="62"/>
                  </a:cubicBezTo>
                  <a:cubicBezTo>
                    <a:pt x="155" y="62"/>
                    <a:pt x="229" y="59"/>
                    <a:pt x="230" y="59"/>
                  </a:cubicBezTo>
                  <a:cubicBezTo>
                    <a:pt x="233" y="59"/>
                    <a:pt x="236" y="61"/>
                    <a:pt x="237" y="63"/>
                  </a:cubicBezTo>
                  <a:cubicBezTo>
                    <a:pt x="238" y="65"/>
                    <a:pt x="238" y="67"/>
                    <a:pt x="238" y="68"/>
                  </a:cubicBezTo>
                  <a:cubicBezTo>
                    <a:pt x="238" y="70"/>
                    <a:pt x="238" y="71"/>
                    <a:pt x="237" y="72"/>
                  </a:cubicBezTo>
                  <a:cubicBezTo>
                    <a:pt x="194" y="133"/>
                    <a:pt x="194" y="133"/>
                    <a:pt x="194" y="133"/>
                  </a:cubicBezTo>
                  <a:cubicBezTo>
                    <a:pt x="220" y="202"/>
                    <a:pt x="220" y="202"/>
                    <a:pt x="220" y="202"/>
                  </a:cubicBezTo>
                  <a:cubicBezTo>
                    <a:pt x="222" y="205"/>
                    <a:pt x="221" y="209"/>
                    <a:pt x="219" y="211"/>
                  </a:cubicBezTo>
                  <a:cubicBezTo>
                    <a:pt x="217" y="213"/>
                    <a:pt x="215" y="214"/>
                    <a:pt x="213" y="214"/>
                  </a:cubicBezTo>
                  <a:cubicBezTo>
                    <a:pt x="212" y="214"/>
                    <a:pt x="211" y="214"/>
                    <a:pt x="210" y="213"/>
                  </a:cubicBezTo>
                  <a:cubicBezTo>
                    <a:pt x="139" y="192"/>
                    <a:pt x="139" y="192"/>
                    <a:pt x="139" y="192"/>
                  </a:cubicBezTo>
                  <a:cubicBezTo>
                    <a:pt x="81" y="238"/>
                    <a:pt x="81" y="238"/>
                    <a:pt x="81" y="238"/>
                  </a:cubicBezTo>
                  <a:cubicBezTo>
                    <a:pt x="80" y="239"/>
                    <a:pt x="78" y="240"/>
                    <a:pt x="76" y="24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5" name="star outline"/>
            <p:cNvSpPr>
              <a:spLocks noEditPoints="1"/>
            </p:cNvSpPr>
            <p:nvPr/>
          </p:nvSpPr>
          <p:spPr bwMode="auto">
            <a:xfrm>
              <a:off x="6013450" y="5910263"/>
              <a:ext cx="793750" cy="796925"/>
            </a:xfrm>
            <a:custGeom>
              <a:avLst/>
              <a:gdLst>
                <a:gd name="T0" fmla="*/ 110 w 251"/>
                <a:gd name="T1" fmla="*/ 12 h 252"/>
                <a:gd name="T2" fmla="*/ 112 w 251"/>
                <a:gd name="T3" fmla="*/ 13 h 252"/>
                <a:gd name="T4" fmla="*/ 159 w 251"/>
                <a:gd name="T5" fmla="*/ 74 h 252"/>
                <a:gd name="T6" fmla="*/ 236 w 251"/>
                <a:gd name="T7" fmla="*/ 71 h 252"/>
                <a:gd name="T8" fmla="*/ 236 w 251"/>
                <a:gd name="T9" fmla="*/ 71 h 252"/>
                <a:gd name="T10" fmla="*/ 238 w 251"/>
                <a:gd name="T11" fmla="*/ 72 h 252"/>
                <a:gd name="T12" fmla="*/ 238 w 251"/>
                <a:gd name="T13" fmla="*/ 74 h 252"/>
                <a:gd name="T14" fmla="*/ 238 w 251"/>
                <a:gd name="T15" fmla="*/ 75 h 252"/>
                <a:gd name="T16" fmla="*/ 194 w 251"/>
                <a:gd name="T17" fmla="*/ 138 h 252"/>
                <a:gd name="T18" fmla="*/ 221 w 251"/>
                <a:gd name="T19" fmla="*/ 210 h 252"/>
                <a:gd name="T20" fmla="*/ 220 w 251"/>
                <a:gd name="T21" fmla="*/ 213 h 252"/>
                <a:gd name="T22" fmla="*/ 219 w 251"/>
                <a:gd name="T23" fmla="*/ 214 h 252"/>
                <a:gd name="T24" fmla="*/ 218 w 251"/>
                <a:gd name="T25" fmla="*/ 214 h 252"/>
                <a:gd name="T26" fmla="*/ 144 w 251"/>
                <a:gd name="T27" fmla="*/ 191 h 252"/>
                <a:gd name="T28" fmla="*/ 84 w 251"/>
                <a:gd name="T29" fmla="*/ 239 h 252"/>
                <a:gd name="T30" fmla="*/ 82 w 251"/>
                <a:gd name="T31" fmla="*/ 240 h 252"/>
                <a:gd name="T32" fmla="*/ 81 w 251"/>
                <a:gd name="T33" fmla="*/ 240 h 252"/>
                <a:gd name="T34" fmla="*/ 80 w 251"/>
                <a:gd name="T35" fmla="*/ 238 h 252"/>
                <a:gd name="T36" fmla="*/ 78 w 251"/>
                <a:gd name="T37" fmla="*/ 160 h 252"/>
                <a:gd name="T38" fmla="*/ 14 w 251"/>
                <a:gd name="T39" fmla="*/ 118 h 252"/>
                <a:gd name="T40" fmla="*/ 12 w 251"/>
                <a:gd name="T41" fmla="*/ 115 h 252"/>
                <a:gd name="T42" fmla="*/ 14 w 251"/>
                <a:gd name="T43" fmla="*/ 113 h 252"/>
                <a:gd name="T44" fmla="*/ 87 w 251"/>
                <a:gd name="T45" fmla="*/ 88 h 252"/>
                <a:gd name="T46" fmla="*/ 108 w 251"/>
                <a:gd name="T47" fmla="*/ 14 h 252"/>
                <a:gd name="T48" fmla="*/ 110 w 251"/>
                <a:gd name="T49" fmla="*/ 12 h 252"/>
                <a:gd name="T50" fmla="*/ 110 w 251"/>
                <a:gd name="T51" fmla="*/ 12 h 252"/>
                <a:gd name="T52" fmla="*/ 110 w 251"/>
                <a:gd name="T53" fmla="*/ 0 h 252"/>
                <a:gd name="T54" fmla="*/ 107 w 251"/>
                <a:gd name="T55" fmla="*/ 0 h 252"/>
                <a:gd name="T56" fmla="*/ 96 w 251"/>
                <a:gd name="T57" fmla="*/ 10 h 252"/>
                <a:gd name="T58" fmla="*/ 77 w 251"/>
                <a:gd name="T59" fmla="*/ 79 h 252"/>
                <a:gd name="T60" fmla="*/ 10 w 251"/>
                <a:gd name="T61" fmla="*/ 102 h 252"/>
                <a:gd name="T62" fmla="*/ 1 w 251"/>
                <a:gd name="T63" fmla="*/ 114 h 252"/>
                <a:gd name="T64" fmla="*/ 7 w 251"/>
                <a:gd name="T65" fmla="*/ 128 h 252"/>
                <a:gd name="T66" fmla="*/ 66 w 251"/>
                <a:gd name="T67" fmla="*/ 167 h 252"/>
                <a:gd name="T68" fmla="*/ 68 w 251"/>
                <a:gd name="T69" fmla="*/ 238 h 252"/>
                <a:gd name="T70" fmla="*/ 76 w 251"/>
                <a:gd name="T71" fmla="*/ 251 h 252"/>
                <a:gd name="T72" fmla="*/ 82 w 251"/>
                <a:gd name="T73" fmla="*/ 252 h 252"/>
                <a:gd name="T74" fmla="*/ 91 w 251"/>
                <a:gd name="T75" fmla="*/ 249 h 252"/>
                <a:gd name="T76" fmla="*/ 146 w 251"/>
                <a:gd name="T77" fmla="*/ 204 h 252"/>
                <a:gd name="T78" fmla="*/ 214 w 251"/>
                <a:gd name="T79" fmla="*/ 225 h 252"/>
                <a:gd name="T80" fmla="*/ 219 w 251"/>
                <a:gd name="T81" fmla="*/ 226 h 252"/>
                <a:gd name="T82" fmla="*/ 229 w 251"/>
                <a:gd name="T83" fmla="*/ 221 h 252"/>
                <a:gd name="T84" fmla="*/ 232 w 251"/>
                <a:gd name="T85" fmla="*/ 206 h 252"/>
                <a:gd name="T86" fmla="*/ 207 w 251"/>
                <a:gd name="T87" fmla="*/ 140 h 252"/>
                <a:gd name="T88" fmla="*/ 248 w 251"/>
                <a:gd name="T89" fmla="*/ 82 h 252"/>
                <a:gd name="T90" fmla="*/ 250 w 251"/>
                <a:gd name="T91" fmla="*/ 75 h 252"/>
                <a:gd name="T92" fmla="*/ 248 w 251"/>
                <a:gd name="T93" fmla="*/ 66 h 252"/>
                <a:gd name="T94" fmla="*/ 236 w 251"/>
                <a:gd name="T95" fmla="*/ 59 h 252"/>
                <a:gd name="T96" fmla="*/ 235 w 251"/>
                <a:gd name="T97" fmla="*/ 59 h 252"/>
                <a:gd name="T98" fmla="*/ 164 w 251"/>
                <a:gd name="T99" fmla="*/ 62 h 252"/>
                <a:gd name="T100" fmla="*/ 121 w 251"/>
                <a:gd name="T101" fmla="*/ 6 h 252"/>
                <a:gd name="T102" fmla="*/ 110 w 251"/>
                <a:gd name="T103"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52">
                  <a:moveTo>
                    <a:pt x="110" y="12"/>
                  </a:moveTo>
                  <a:cubicBezTo>
                    <a:pt x="111" y="12"/>
                    <a:pt x="111" y="12"/>
                    <a:pt x="112" y="13"/>
                  </a:cubicBezTo>
                  <a:cubicBezTo>
                    <a:pt x="159" y="74"/>
                    <a:pt x="159" y="74"/>
                    <a:pt x="159" y="74"/>
                  </a:cubicBezTo>
                  <a:cubicBezTo>
                    <a:pt x="236" y="71"/>
                    <a:pt x="236" y="71"/>
                    <a:pt x="236" y="71"/>
                  </a:cubicBezTo>
                  <a:cubicBezTo>
                    <a:pt x="236" y="71"/>
                    <a:pt x="236" y="71"/>
                    <a:pt x="236" y="71"/>
                  </a:cubicBezTo>
                  <a:cubicBezTo>
                    <a:pt x="237" y="71"/>
                    <a:pt x="238" y="71"/>
                    <a:pt x="238" y="72"/>
                  </a:cubicBezTo>
                  <a:cubicBezTo>
                    <a:pt x="238" y="73"/>
                    <a:pt x="238" y="73"/>
                    <a:pt x="238" y="74"/>
                  </a:cubicBezTo>
                  <a:cubicBezTo>
                    <a:pt x="238" y="74"/>
                    <a:pt x="238" y="74"/>
                    <a:pt x="238" y="75"/>
                  </a:cubicBezTo>
                  <a:cubicBezTo>
                    <a:pt x="194" y="138"/>
                    <a:pt x="194" y="138"/>
                    <a:pt x="194" y="138"/>
                  </a:cubicBezTo>
                  <a:cubicBezTo>
                    <a:pt x="221" y="210"/>
                    <a:pt x="221" y="210"/>
                    <a:pt x="221" y="210"/>
                  </a:cubicBezTo>
                  <a:cubicBezTo>
                    <a:pt x="221" y="211"/>
                    <a:pt x="221" y="212"/>
                    <a:pt x="220" y="213"/>
                  </a:cubicBezTo>
                  <a:cubicBezTo>
                    <a:pt x="220" y="213"/>
                    <a:pt x="219" y="214"/>
                    <a:pt x="219" y="214"/>
                  </a:cubicBezTo>
                  <a:cubicBezTo>
                    <a:pt x="218" y="214"/>
                    <a:pt x="218" y="214"/>
                    <a:pt x="218" y="214"/>
                  </a:cubicBezTo>
                  <a:cubicBezTo>
                    <a:pt x="144" y="191"/>
                    <a:pt x="144" y="191"/>
                    <a:pt x="144" y="191"/>
                  </a:cubicBezTo>
                  <a:cubicBezTo>
                    <a:pt x="84" y="239"/>
                    <a:pt x="84" y="239"/>
                    <a:pt x="84" y="239"/>
                  </a:cubicBezTo>
                  <a:cubicBezTo>
                    <a:pt x="83" y="240"/>
                    <a:pt x="83" y="240"/>
                    <a:pt x="82" y="240"/>
                  </a:cubicBezTo>
                  <a:cubicBezTo>
                    <a:pt x="82" y="240"/>
                    <a:pt x="81" y="240"/>
                    <a:pt x="81" y="240"/>
                  </a:cubicBezTo>
                  <a:cubicBezTo>
                    <a:pt x="80" y="239"/>
                    <a:pt x="80" y="238"/>
                    <a:pt x="80" y="238"/>
                  </a:cubicBezTo>
                  <a:cubicBezTo>
                    <a:pt x="78" y="160"/>
                    <a:pt x="78" y="160"/>
                    <a:pt x="78" y="160"/>
                  </a:cubicBezTo>
                  <a:cubicBezTo>
                    <a:pt x="14" y="118"/>
                    <a:pt x="14" y="118"/>
                    <a:pt x="14" y="118"/>
                  </a:cubicBezTo>
                  <a:cubicBezTo>
                    <a:pt x="13" y="117"/>
                    <a:pt x="12" y="116"/>
                    <a:pt x="12" y="115"/>
                  </a:cubicBezTo>
                  <a:cubicBezTo>
                    <a:pt x="13" y="114"/>
                    <a:pt x="13" y="114"/>
                    <a:pt x="14" y="113"/>
                  </a:cubicBezTo>
                  <a:cubicBezTo>
                    <a:pt x="87" y="88"/>
                    <a:pt x="87" y="88"/>
                    <a:pt x="87" y="88"/>
                  </a:cubicBezTo>
                  <a:cubicBezTo>
                    <a:pt x="108" y="14"/>
                    <a:pt x="108" y="14"/>
                    <a:pt x="108" y="14"/>
                  </a:cubicBezTo>
                  <a:cubicBezTo>
                    <a:pt x="108" y="13"/>
                    <a:pt x="109" y="12"/>
                    <a:pt x="110" y="12"/>
                  </a:cubicBezTo>
                  <a:cubicBezTo>
                    <a:pt x="110" y="12"/>
                    <a:pt x="110" y="12"/>
                    <a:pt x="110" y="12"/>
                  </a:cubicBezTo>
                  <a:moveTo>
                    <a:pt x="110" y="0"/>
                  </a:moveTo>
                  <a:cubicBezTo>
                    <a:pt x="109" y="0"/>
                    <a:pt x="108" y="0"/>
                    <a:pt x="107" y="0"/>
                  </a:cubicBezTo>
                  <a:cubicBezTo>
                    <a:pt x="102" y="1"/>
                    <a:pt x="97" y="5"/>
                    <a:pt x="96" y="10"/>
                  </a:cubicBezTo>
                  <a:cubicBezTo>
                    <a:pt x="77" y="79"/>
                    <a:pt x="77" y="79"/>
                    <a:pt x="77" y="79"/>
                  </a:cubicBezTo>
                  <a:cubicBezTo>
                    <a:pt x="10" y="102"/>
                    <a:pt x="10" y="102"/>
                    <a:pt x="10" y="102"/>
                  </a:cubicBezTo>
                  <a:cubicBezTo>
                    <a:pt x="5" y="104"/>
                    <a:pt x="1" y="109"/>
                    <a:pt x="1" y="114"/>
                  </a:cubicBezTo>
                  <a:cubicBezTo>
                    <a:pt x="0" y="119"/>
                    <a:pt x="2" y="125"/>
                    <a:pt x="7" y="128"/>
                  </a:cubicBezTo>
                  <a:cubicBezTo>
                    <a:pt x="66" y="167"/>
                    <a:pt x="66" y="167"/>
                    <a:pt x="66" y="167"/>
                  </a:cubicBezTo>
                  <a:cubicBezTo>
                    <a:pt x="68" y="238"/>
                    <a:pt x="68" y="238"/>
                    <a:pt x="68" y="238"/>
                  </a:cubicBezTo>
                  <a:cubicBezTo>
                    <a:pt x="68" y="243"/>
                    <a:pt x="71" y="248"/>
                    <a:pt x="76" y="251"/>
                  </a:cubicBezTo>
                  <a:cubicBezTo>
                    <a:pt x="78" y="251"/>
                    <a:pt x="80" y="252"/>
                    <a:pt x="82" y="252"/>
                  </a:cubicBezTo>
                  <a:cubicBezTo>
                    <a:pt x="85" y="252"/>
                    <a:pt x="88" y="251"/>
                    <a:pt x="91" y="249"/>
                  </a:cubicBezTo>
                  <a:cubicBezTo>
                    <a:pt x="146" y="204"/>
                    <a:pt x="146" y="204"/>
                    <a:pt x="146" y="204"/>
                  </a:cubicBezTo>
                  <a:cubicBezTo>
                    <a:pt x="214" y="225"/>
                    <a:pt x="214" y="225"/>
                    <a:pt x="214" y="225"/>
                  </a:cubicBezTo>
                  <a:cubicBezTo>
                    <a:pt x="216" y="225"/>
                    <a:pt x="217" y="226"/>
                    <a:pt x="219" y="226"/>
                  </a:cubicBezTo>
                  <a:cubicBezTo>
                    <a:pt x="223" y="226"/>
                    <a:pt x="226" y="224"/>
                    <a:pt x="229" y="221"/>
                  </a:cubicBezTo>
                  <a:cubicBezTo>
                    <a:pt x="233" y="217"/>
                    <a:pt x="234" y="211"/>
                    <a:pt x="232" y="206"/>
                  </a:cubicBezTo>
                  <a:cubicBezTo>
                    <a:pt x="207" y="140"/>
                    <a:pt x="207" y="140"/>
                    <a:pt x="207" y="140"/>
                  </a:cubicBezTo>
                  <a:cubicBezTo>
                    <a:pt x="248" y="82"/>
                    <a:pt x="248" y="82"/>
                    <a:pt x="248" y="82"/>
                  </a:cubicBezTo>
                  <a:cubicBezTo>
                    <a:pt x="249" y="80"/>
                    <a:pt x="250" y="77"/>
                    <a:pt x="250" y="75"/>
                  </a:cubicBezTo>
                  <a:cubicBezTo>
                    <a:pt x="251" y="72"/>
                    <a:pt x="250" y="69"/>
                    <a:pt x="248" y="66"/>
                  </a:cubicBezTo>
                  <a:cubicBezTo>
                    <a:pt x="246" y="62"/>
                    <a:pt x="241" y="59"/>
                    <a:pt x="236" y="59"/>
                  </a:cubicBezTo>
                  <a:cubicBezTo>
                    <a:pt x="236" y="59"/>
                    <a:pt x="235" y="59"/>
                    <a:pt x="235" y="59"/>
                  </a:cubicBezTo>
                  <a:cubicBezTo>
                    <a:pt x="164" y="62"/>
                    <a:pt x="164" y="62"/>
                    <a:pt x="164" y="62"/>
                  </a:cubicBezTo>
                  <a:cubicBezTo>
                    <a:pt x="121" y="6"/>
                    <a:pt x="121" y="6"/>
                    <a:pt x="121" y="6"/>
                  </a:cubicBezTo>
                  <a:cubicBezTo>
                    <a:pt x="119" y="2"/>
                    <a:pt x="114" y="0"/>
                    <a:pt x="110"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1" name="yellow star"/>
          <p:cNvGrpSpPr/>
          <p:nvPr/>
        </p:nvGrpSpPr>
        <p:grpSpPr>
          <a:xfrm>
            <a:off x="6692901" y="5853113"/>
            <a:ext cx="955675" cy="952500"/>
            <a:chOff x="5168900" y="5853113"/>
            <a:chExt cx="955675" cy="952500"/>
          </a:xfrm>
        </p:grpSpPr>
        <p:sp>
          <p:nvSpPr>
            <p:cNvPr id="236" name="yellow star"/>
            <p:cNvSpPr>
              <a:spLocks/>
            </p:cNvSpPr>
            <p:nvPr/>
          </p:nvSpPr>
          <p:spPr bwMode="auto">
            <a:xfrm>
              <a:off x="5187950" y="5872163"/>
              <a:ext cx="914400" cy="914400"/>
            </a:xfrm>
            <a:custGeom>
              <a:avLst/>
              <a:gdLst>
                <a:gd name="T0" fmla="*/ 128 w 289"/>
                <a:gd name="T1" fmla="*/ 289 h 289"/>
                <a:gd name="T2" fmla="*/ 127 w 289"/>
                <a:gd name="T3" fmla="*/ 289 h 289"/>
                <a:gd name="T4" fmla="*/ 122 w 289"/>
                <a:gd name="T5" fmla="*/ 286 h 289"/>
                <a:gd name="T6" fmla="*/ 120 w 289"/>
                <a:gd name="T7" fmla="*/ 282 h 289"/>
                <a:gd name="T8" fmla="*/ 94 w 289"/>
                <a:gd name="T9" fmla="*/ 195 h 289"/>
                <a:gd name="T10" fmla="*/ 7 w 289"/>
                <a:gd name="T11" fmla="*/ 167 h 289"/>
                <a:gd name="T12" fmla="*/ 1 w 289"/>
                <a:gd name="T13" fmla="*/ 160 h 289"/>
                <a:gd name="T14" fmla="*/ 5 w 289"/>
                <a:gd name="T15" fmla="*/ 151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7 h 289"/>
                <a:gd name="T28" fmla="*/ 252 w 289"/>
                <a:gd name="T29" fmla="*/ 28 h 289"/>
                <a:gd name="T30" fmla="*/ 255 w 289"/>
                <a:gd name="T31" fmla="*/ 28 h 289"/>
                <a:gd name="T32" fmla="*/ 261 w 289"/>
                <a:gd name="T33" fmla="*/ 31 h 289"/>
                <a:gd name="T34" fmla="*/ 263 w 289"/>
                <a:gd name="T35" fmla="*/ 40 h 289"/>
                <a:gd name="T36" fmla="*/ 233 w 289"/>
                <a:gd name="T37" fmla="*/ 126 h 289"/>
                <a:gd name="T38" fmla="*/ 287 w 289"/>
                <a:gd name="T39" fmla="*/ 199 h 289"/>
                <a:gd name="T40" fmla="*/ 288 w 289"/>
                <a:gd name="T41" fmla="*/ 209 h 289"/>
                <a:gd name="T42" fmla="*/ 280 w 289"/>
                <a:gd name="T43" fmla="*/ 213 h 289"/>
                <a:gd name="T44" fmla="*/ 189 w 289"/>
                <a:gd name="T45" fmla="*/ 211 h 289"/>
                <a:gd name="T46" fmla="*/ 135 w 289"/>
                <a:gd name="T47" fmla="*/ 285 h 289"/>
                <a:gd name="T48" fmla="*/ 128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8" y="289"/>
                  </a:moveTo>
                  <a:cubicBezTo>
                    <a:pt x="128" y="289"/>
                    <a:pt x="127" y="289"/>
                    <a:pt x="127" y="289"/>
                  </a:cubicBezTo>
                  <a:cubicBezTo>
                    <a:pt x="125" y="288"/>
                    <a:pt x="123" y="287"/>
                    <a:pt x="122" y="286"/>
                  </a:cubicBezTo>
                  <a:cubicBezTo>
                    <a:pt x="121" y="285"/>
                    <a:pt x="120" y="284"/>
                    <a:pt x="120" y="282"/>
                  </a:cubicBezTo>
                  <a:cubicBezTo>
                    <a:pt x="94" y="195"/>
                    <a:pt x="94" y="195"/>
                    <a:pt x="94" y="195"/>
                  </a:cubicBezTo>
                  <a:cubicBezTo>
                    <a:pt x="7" y="167"/>
                    <a:pt x="7" y="167"/>
                    <a:pt x="7" y="167"/>
                  </a:cubicBezTo>
                  <a:cubicBezTo>
                    <a:pt x="4" y="166"/>
                    <a:pt x="1" y="164"/>
                    <a:pt x="1" y="160"/>
                  </a:cubicBezTo>
                  <a:cubicBezTo>
                    <a:pt x="0" y="157"/>
                    <a:pt x="2" y="153"/>
                    <a:pt x="5" y="151"/>
                  </a:cubicBezTo>
                  <a:cubicBezTo>
                    <a:pt x="79" y="100"/>
                    <a:pt x="79" y="100"/>
                    <a:pt x="79" y="100"/>
                  </a:cubicBezTo>
                  <a:cubicBezTo>
                    <a:pt x="79" y="9"/>
                    <a:pt x="79" y="9"/>
                    <a:pt x="79" y="9"/>
                  </a:cubicBezTo>
                  <a:cubicBezTo>
                    <a:pt x="79" y="5"/>
                    <a:pt x="81" y="2"/>
                    <a:pt x="84" y="1"/>
                  </a:cubicBezTo>
                  <a:cubicBezTo>
                    <a:pt x="85" y="0"/>
                    <a:pt x="87" y="0"/>
                    <a:pt x="88" y="0"/>
                  </a:cubicBezTo>
                  <a:cubicBezTo>
                    <a:pt x="90" y="0"/>
                    <a:pt x="92" y="1"/>
                    <a:pt x="94" y="2"/>
                  </a:cubicBezTo>
                  <a:cubicBezTo>
                    <a:pt x="166" y="57"/>
                    <a:pt x="166" y="57"/>
                    <a:pt x="166" y="57"/>
                  </a:cubicBezTo>
                  <a:cubicBezTo>
                    <a:pt x="252" y="28"/>
                    <a:pt x="252" y="28"/>
                    <a:pt x="252" y="28"/>
                  </a:cubicBezTo>
                  <a:cubicBezTo>
                    <a:pt x="253" y="28"/>
                    <a:pt x="254" y="28"/>
                    <a:pt x="255" y="28"/>
                  </a:cubicBezTo>
                  <a:cubicBezTo>
                    <a:pt x="257" y="28"/>
                    <a:pt x="260" y="29"/>
                    <a:pt x="261" y="31"/>
                  </a:cubicBezTo>
                  <a:cubicBezTo>
                    <a:pt x="264" y="33"/>
                    <a:pt x="265" y="37"/>
                    <a:pt x="263" y="40"/>
                  </a:cubicBezTo>
                  <a:cubicBezTo>
                    <a:pt x="233" y="126"/>
                    <a:pt x="233" y="126"/>
                    <a:pt x="233" y="126"/>
                  </a:cubicBezTo>
                  <a:cubicBezTo>
                    <a:pt x="287" y="199"/>
                    <a:pt x="287" y="199"/>
                    <a:pt x="287" y="199"/>
                  </a:cubicBezTo>
                  <a:cubicBezTo>
                    <a:pt x="289" y="202"/>
                    <a:pt x="289" y="206"/>
                    <a:pt x="288" y="209"/>
                  </a:cubicBezTo>
                  <a:cubicBezTo>
                    <a:pt x="286" y="212"/>
                    <a:pt x="283" y="213"/>
                    <a:pt x="280" y="213"/>
                  </a:cubicBezTo>
                  <a:cubicBezTo>
                    <a:pt x="189" y="211"/>
                    <a:pt x="189" y="211"/>
                    <a:pt x="189" y="211"/>
                  </a:cubicBezTo>
                  <a:cubicBezTo>
                    <a:pt x="135" y="285"/>
                    <a:pt x="135" y="285"/>
                    <a:pt x="135" y="285"/>
                  </a:cubicBezTo>
                  <a:cubicBezTo>
                    <a:pt x="134" y="287"/>
                    <a:pt x="131" y="289"/>
                    <a:pt x="128" y="2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7" name="star outline"/>
            <p:cNvSpPr>
              <a:spLocks noEditPoints="1"/>
            </p:cNvSpPr>
            <p:nvPr/>
          </p:nvSpPr>
          <p:spPr bwMode="auto">
            <a:xfrm>
              <a:off x="5168900" y="5853113"/>
              <a:ext cx="955675" cy="952500"/>
            </a:xfrm>
            <a:custGeom>
              <a:avLst/>
              <a:gdLst>
                <a:gd name="T0" fmla="*/ 94 w 302"/>
                <a:gd name="T1" fmla="*/ 12 h 301"/>
                <a:gd name="T2" fmla="*/ 96 w 302"/>
                <a:gd name="T3" fmla="*/ 12 h 301"/>
                <a:gd name="T4" fmla="*/ 171 w 302"/>
                <a:gd name="T5" fmla="*/ 69 h 301"/>
                <a:gd name="T6" fmla="*/ 260 w 302"/>
                <a:gd name="T7" fmla="*/ 40 h 301"/>
                <a:gd name="T8" fmla="*/ 261 w 302"/>
                <a:gd name="T9" fmla="*/ 40 h 301"/>
                <a:gd name="T10" fmla="*/ 263 w 302"/>
                <a:gd name="T11" fmla="*/ 41 h 301"/>
                <a:gd name="T12" fmla="*/ 264 w 302"/>
                <a:gd name="T13" fmla="*/ 44 h 301"/>
                <a:gd name="T14" fmla="*/ 233 w 302"/>
                <a:gd name="T15" fmla="*/ 133 h 301"/>
                <a:gd name="T16" fmla="*/ 288 w 302"/>
                <a:gd name="T17" fmla="*/ 209 h 301"/>
                <a:gd name="T18" fmla="*/ 288 w 302"/>
                <a:gd name="T19" fmla="*/ 212 h 301"/>
                <a:gd name="T20" fmla="*/ 286 w 302"/>
                <a:gd name="T21" fmla="*/ 213 h 301"/>
                <a:gd name="T22" fmla="*/ 286 w 302"/>
                <a:gd name="T23" fmla="*/ 213 h 301"/>
                <a:gd name="T24" fmla="*/ 192 w 302"/>
                <a:gd name="T25" fmla="*/ 211 h 301"/>
                <a:gd name="T26" fmla="*/ 137 w 302"/>
                <a:gd name="T27" fmla="*/ 287 h 301"/>
                <a:gd name="T28" fmla="*/ 134 w 302"/>
                <a:gd name="T29" fmla="*/ 289 h 301"/>
                <a:gd name="T30" fmla="*/ 134 w 302"/>
                <a:gd name="T31" fmla="*/ 289 h 301"/>
                <a:gd name="T32" fmla="*/ 132 w 302"/>
                <a:gd name="T33" fmla="*/ 288 h 301"/>
                <a:gd name="T34" fmla="*/ 131 w 302"/>
                <a:gd name="T35" fmla="*/ 287 h 301"/>
                <a:gd name="T36" fmla="*/ 104 w 302"/>
                <a:gd name="T37" fmla="*/ 196 h 301"/>
                <a:gd name="T38" fmla="*/ 15 w 302"/>
                <a:gd name="T39" fmla="*/ 168 h 301"/>
                <a:gd name="T40" fmla="*/ 13 w 302"/>
                <a:gd name="T41" fmla="*/ 165 h 301"/>
                <a:gd name="T42" fmla="*/ 14 w 302"/>
                <a:gd name="T43" fmla="*/ 162 h 301"/>
                <a:gd name="T44" fmla="*/ 91 w 302"/>
                <a:gd name="T45" fmla="*/ 109 h 301"/>
                <a:gd name="T46" fmla="*/ 91 w 302"/>
                <a:gd name="T47" fmla="*/ 15 h 301"/>
                <a:gd name="T48" fmla="*/ 93 w 302"/>
                <a:gd name="T49" fmla="*/ 12 h 301"/>
                <a:gd name="T50" fmla="*/ 94 w 302"/>
                <a:gd name="T51" fmla="*/ 12 h 301"/>
                <a:gd name="T52" fmla="*/ 94 w 302"/>
                <a:gd name="T53" fmla="*/ 0 h 301"/>
                <a:gd name="T54" fmla="*/ 87 w 302"/>
                <a:gd name="T55" fmla="*/ 1 h 301"/>
                <a:gd name="T56" fmla="*/ 79 w 302"/>
                <a:gd name="T57" fmla="*/ 15 h 301"/>
                <a:gd name="T58" fmla="*/ 79 w 302"/>
                <a:gd name="T59" fmla="*/ 103 h 301"/>
                <a:gd name="T60" fmla="*/ 7 w 302"/>
                <a:gd name="T61" fmla="*/ 153 h 301"/>
                <a:gd name="T62" fmla="*/ 1 w 302"/>
                <a:gd name="T63" fmla="*/ 167 h 301"/>
                <a:gd name="T64" fmla="*/ 11 w 302"/>
                <a:gd name="T65" fmla="*/ 179 h 301"/>
                <a:gd name="T66" fmla="*/ 95 w 302"/>
                <a:gd name="T67" fmla="*/ 206 h 301"/>
                <a:gd name="T68" fmla="*/ 120 w 302"/>
                <a:gd name="T69" fmla="*/ 290 h 301"/>
                <a:gd name="T70" fmla="*/ 124 w 302"/>
                <a:gd name="T71" fmla="*/ 296 h 301"/>
                <a:gd name="T72" fmla="*/ 132 w 302"/>
                <a:gd name="T73" fmla="*/ 300 h 301"/>
                <a:gd name="T74" fmla="*/ 134 w 302"/>
                <a:gd name="T75" fmla="*/ 301 h 301"/>
                <a:gd name="T76" fmla="*/ 146 w 302"/>
                <a:gd name="T77" fmla="*/ 294 h 301"/>
                <a:gd name="T78" fmla="*/ 198 w 302"/>
                <a:gd name="T79" fmla="*/ 223 h 301"/>
                <a:gd name="T80" fmla="*/ 285 w 302"/>
                <a:gd name="T81" fmla="*/ 225 h 301"/>
                <a:gd name="T82" fmla="*/ 286 w 302"/>
                <a:gd name="T83" fmla="*/ 225 h 301"/>
                <a:gd name="T84" fmla="*/ 299 w 302"/>
                <a:gd name="T85" fmla="*/ 217 h 301"/>
                <a:gd name="T86" fmla="*/ 298 w 302"/>
                <a:gd name="T87" fmla="*/ 202 h 301"/>
                <a:gd name="T88" fmla="*/ 246 w 302"/>
                <a:gd name="T89" fmla="*/ 131 h 301"/>
                <a:gd name="T90" fmla="*/ 275 w 302"/>
                <a:gd name="T91" fmla="*/ 48 h 301"/>
                <a:gd name="T92" fmla="*/ 272 w 302"/>
                <a:gd name="T93" fmla="*/ 33 h 301"/>
                <a:gd name="T94" fmla="*/ 261 w 302"/>
                <a:gd name="T95" fmla="*/ 28 h 301"/>
                <a:gd name="T96" fmla="*/ 256 w 302"/>
                <a:gd name="T97" fmla="*/ 29 h 301"/>
                <a:gd name="T98" fmla="*/ 173 w 302"/>
                <a:gd name="T99" fmla="*/ 56 h 301"/>
                <a:gd name="T100" fmla="*/ 103 w 302"/>
                <a:gd name="T101" fmla="*/ 3 h 301"/>
                <a:gd name="T102" fmla="*/ 94 w 302"/>
                <a:gd name="T10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 h="301">
                  <a:moveTo>
                    <a:pt x="94" y="12"/>
                  </a:moveTo>
                  <a:cubicBezTo>
                    <a:pt x="95" y="12"/>
                    <a:pt x="95" y="12"/>
                    <a:pt x="96" y="12"/>
                  </a:cubicBezTo>
                  <a:cubicBezTo>
                    <a:pt x="171" y="69"/>
                    <a:pt x="171" y="69"/>
                    <a:pt x="171" y="69"/>
                  </a:cubicBezTo>
                  <a:cubicBezTo>
                    <a:pt x="260" y="40"/>
                    <a:pt x="260" y="40"/>
                    <a:pt x="260" y="40"/>
                  </a:cubicBezTo>
                  <a:cubicBezTo>
                    <a:pt x="260" y="40"/>
                    <a:pt x="261" y="40"/>
                    <a:pt x="261" y="40"/>
                  </a:cubicBezTo>
                  <a:cubicBezTo>
                    <a:pt x="262" y="40"/>
                    <a:pt x="263" y="40"/>
                    <a:pt x="263" y="41"/>
                  </a:cubicBezTo>
                  <a:cubicBezTo>
                    <a:pt x="264" y="42"/>
                    <a:pt x="264" y="43"/>
                    <a:pt x="264" y="44"/>
                  </a:cubicBezTo>
                  <a:cubicBezTo>
                    <a:pt x="233" y="133"/>
                    <a:pt x="233" y="133"/>
                    <a:pt x="233" y="133"/>
                  </a:cubicBezTo>
                  <a:cubicBezTo>
                    <a:pt x="288" y="209"/>
                    <a:pt x="288" y="209"/>
                    <a:pt x="288" y="209"/>
                  </a:cubicBezTo>
                  <a:cubicBezTo>
                    <a:pt x="289" y="210"/>
                    <a:pt x="289" y="211"/>
                    <a:pt x="288" y="212"/>
                  </a:cubicBezTo>
                  <a:cubicBezTo>
                    <a:pt x="288" y="213"/>
                    <a:pt x="287" y="213"/>
                    <a:pt x="286" y="213"/>
                  </a:cubicBezTo>
                  <a:cubicBezTo>
                    <a:pt x="286" y="213"/>
                    <a:pt x="286" y="213"/>
                    <a:pt x="286" y="213"/>
                  </a:cubicBezTo>
                  <a:cubicBezTo>
                    <a:pt x="192" y="211"/>
                    <a:pt x="192" y="211"/>
                    <a:pt x="192" y="211"/>
                  </a:cubicBezTo>
                  <a:cubicBezTo>
                    <a:pt x="137" y="287"/>
                    <a:pt x="137" y="287"/>
                    <a:pt x="137" y="287"/>
                  </a:cubicBezTo>
                  <a:cubicBezTo>
                    <a:pt x="136" y="288"/>
                    <a:pt x="135" y="289"/>
                    <a:pt x="134" y="289"/>
                  </a:cubicBezTo>
                  <a:cubicBezTo>
                    <a:pt x="134" y="289"/>
                    <a:pt x="134" y="289"/>
                    <a:pt x="134" y="289"/>
                  </a:cubicBezTo>
                  <a:cubicBezTo>
                    <a:pt x="133" y="289"/>
                    <a:pt x="133" y="288"/>
                    <a:pt x="132" y="288"/>
                  </a:cubicBezTo>
                  <a:cubicBezTo>
                    <a:pt x="132" y="287"/>
                    <a:pt x="132" y="287"/>
                    <a:pt x="131" y="287"/>
                  </a:cubicBezTo>
                  <a:cubicBezTo>
                    <a:pt x="104" y="196"/>
                    <a:pt x="104" y="196"/>
                    <a:pt x="104" y="196"/>
                  </a:cubicBezTo>
                  <a:cubicBezTo>
                    <a:pt x="15" y="168"/>
                    <a:pt x="15" y="168"/>
                    <a:pt x="15" y="168"/>
                  </a:cubicBezTo>
                  <a:cubicBezTo>
                    <a:pt x="14" y="167"/>
                    <a:pt x="13" y="166"/>
                    <a:pt x="13" y="165"/>
                  </a:cubicBezTo>
                  <a:cubicBezTo>
                    <a:pt x="13" y="164"/>
                    <a:pt x="13" y="163"/>
                    <a:pt x="14" y="162"/>
                  </a:cubicBezTo>
                  <a:cubicBezTo>
                    <a:pt x="91" y="109"/>
                    <a:pt x="91" y="109"/>
                    <a:pt x="91" y="109"/>
                  </a:cubicBezTo>
                  <a:cubicBezTo>
                    <a:pt x="91" y="15"/>
                    <a:pt x="91" y="15"/>
                    <a:pt x="91" y="15"/>
                  </a:cubicBezTo>
                  <a:cubicBezTo>
                    <a:pt x="91" y="14"/>
                    <a:pt x="92" y="13"/>
                    <a:pt x="93" y="12"/>
                  </a:cubicBezTo>
                  <a:cubicBezTo>
                    <a:pt x="93" y="12"/>
                    <a:pt x="94" y="12"/>
                    <a:pt x="94" y="12"/>
                  </a:cubicBezTo>
                  <a:moveTo>
                    <a:pt x="94" y="0"/>
                  </a:moveTo>
                  <a:cubicBezTo>
                    <a:pt x="92" y="0"/>
                    <a:pt x="90" y="0"/>
                    <a:pt x="87" y="1"/>
                  </a:cubicBezTo>
                  <a:cubicBezTo>
                    <a:pt x="82" y="4"/>
                    <a:pt x="79" y="9"/>
                    <a:pt x="79" y="15"/>
                  </a:cubicBezTo>
                  <a:cubicBezTo>
                    <a:pt x="79" y="103"/>
                    <a:pt x="79" y="103"/>
                    <a:pt x="79" y="103"/>
                  </a:cubicBezTo>
                  <a:cubicBezTo>
                    <a:pt x="7" y="153"/>
                    <a:pt x="7" y="153"/>
                    <a:pt x="7" y="153"/>
                  </a:cubicBezTo>
                  <a:cubicBezTo>
                    <a:pt x="3" y="156"/>
                    <a:pt x="0" y="161"/>
                    <a:pt x="1" y="167"/>
                  </a:cubicBezTo>
                  <a:cubicBezTo>
                    <a:pt x="2" y="173"/>
                    <a:pt x="6" y="177"/>
                    <a:pt x="11" y="179"/>
                  </a:cubicBezTo>
                  <a:cubicBezTo>
                    <a:pt x="95" y="206"/>
                    <a:pt x="95" y="206"/>
                    <a:pt x="95" y="206"/>
                  </a:cubicBezTo>
                  <a:cubicBezTo>
                    <a:pt x="120" y="290"/>
                    <a:pt x="120" y="290"/>
                    <a:pt x="120" y="290"/>
                  </a:cubicBezTo>
                  <a:cubicBezTo>
                    <a:pt x="121" y="292"/>
                    <a:pt x="122" y="295"/>
                    <a:pt x="124" y="296"/>
                  </a:cubicBezTo>
                  <a:cubicBezTo>
                    <a:pt x="126" y="298"/>
                    <a:pt x="129" y="300"/>
                    <a:pt x="132" y="300"/>
                  </a:cubicBezTo>
                  <a:cubicBezTo>
                    <a:pt x="133" y="301"/>
                    <a:pt x="133" y="301"/>
                    <a:pt x="134" y="301"/>
                  </a:cubicBezTo>
                  <a:cubicBezTo>
                    <a:pt x="139" y="301"/>
                    <a:pt x="144" y="298"/>
                    <a:pt x="146" y="294"/>
                  </a:cubicBezTo>
                  <a:cubicBezTo>
                    <a:pt x="198" y="223"/>
                    <a:pt x="198" y="223"/>
                    <a:pt x="198" y="223"/>
                  </a:cubicBezTo>
                  <a:cubicBezTo>
                    <a:pt x="285" y="225"/>
                    <a:pt x="285" y="225"/>
                    <a:pt x="285" y="225"/>
                  </a:cubicBezTo>
                  <a:cubicBezTo>
                    <a:pt x="286" y="225"/>
                    <a:pt x="286" y="225"/>
                    <a:pt x="286" y="225"/>
                  </a:cubicBezTo>
                  <a:cubicBezTo>
                    <a:pt x="291" y="225"/>
                    <a:pt x="296" y="222"/>
                    <a:pt x="299" y="217"/>
                  </a:cubicBezTo>
                  <a:cubicBezTo>
                    <a:pt x="302" y="212"/>
                    <a:pt x="301" y="206"/>
                    <a:pt x="298" y="202"/>
                  </a:cubicBezTo>
                  <a:cubicBezTo>
                    <a:pt x="246" y="131"/>
                    <a:pt x="246" y="131"/>
                    <a:pt x="246" y="131"/>
                  </a:cubicBezTo>
                  <a:cubicBezTo>
                    <a:pt x="275" y="48"/>
                    <a:pt x="275" y="48"/>
                    <a:pt x="275" y="48"/>
                  </a:cubicBezTo>
                  <a:cubicBezTo>
                    <a:pt x="277" y="43"/>
                    <a:pt x="276" y="37"/>
                    <a:pt x="272" y="33"/>
                  </a:cubicBezTo>
                  <a:cubicBezTo>
                    <a:pt x="269" y="30"/>
                    <a:pt x="265" y="28"/>
                    <a:pt x="261" y="28"/>
                  </a:cubicBezTo>
                  <a:cubicBezTo>
                    <a:pt x="259" y="28"/>
                    <a:pt x="258" y="28"/>
                    <a:pt x="256" y="29"/>
                  </a:cubicBezTo>
                  <a:cubicBezTo>
                    <a:pt x="173" y="56"/>
                    <a:pt x="173" y="56"/>
                    <a:pt x="173" y="56"/>
                  </a:cubicBezTo>
                  <a:cubicBezTo>
                    <a:pt x="103" y="3"/>
                    <a:pt x="103" y="3"/>
                    <a:pt x="103" y="3"/>
                  </a:cubicBezTo>
                  <a:cubicBezTo>
                    <a:pt x="101" y="1"/>
                    <a:pt x="97"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3" name="purple star"/>
          <p:cNvGrpSpPr/>
          <p:nvPr/>
        </p:nvGrpSpPr>
        <p:grpSpPr>
          <a:xfrm>
            <a:off x="6130925" y="6199189"/>
            <a:ext cx="628650" cy="612775"/>
            <a:chOff x="4606925" y="6199188"/>
            <a:chExt cx="628650" cy="612775"/>
          </a:xfrm>
        </p:grpSpPr>
        <p:sp>
          <p:nvSpPr>
            <p:cNvPr id="238" name="purple star"/>
            <p:cNvSpPr>
              <a:spLocks/>
            </p:cNvSpPr>
            <p:nvPr/>
          </p:nvSpPr>
          <p:spPr bwMode="auto">
            <a:xfrm>
              <a:off x="4625975" y="6218238"/>
              <a:ext cx="590550" cy="574675"/>
            </a:xfrm>
            <a:custGeom>
              <a:avLst/>
              <a:gdLst>
                <a:gd name="T0" fmla="*/ 89 w 187"/>
                <a:gd name="T1" fmla="*/ 182 h 182"/>
                <a:gd name="T2" fmla="*/ 82 w 187"/>
                <a:gd name="T3" fmla="*/ 177 h 182"/>
                <a:gd name="T4" fmla="*/ 61 w 187"/>
                <a:gd name="T5" fmla="*/ 126 h 182"/>
                <a:gd name="T6" fmla="*/ 7 w 187"/>
                <a:gd name="T7" fmla="*/ 114 h 182"/>
                <a:gd name="T8" fmla="*/ 1 w 187"/>
                <a:gd name="T9" fmla="*/ 108 h 182"/>
                <a:gd name="T10" fmla="*/ 3 w 187"/>
                <a:gd name="T11" fmla="*/ 100 h 182"/>
                <a:gd name="T12" fmla="*/ 46 w 187"/>
                <a:gd name="T13" fmla="*/ 64 h 182"/>
                <a:gd name="T14" fmla="*/ 40 w 187"/>
                <a:gd name="T15" fmla="*/ 9 h 182"/>
                <a:gd name="T16" fmla="*/ 44 w 187"/>
                <a:gd name="T17" fmla="*/ 2 h 182"/>
                <a:gd name="T18" fmla="*/ 48 w 187"/>
                <a:gd name="T19" fmla="*/ 0 h 182"/>
                <a:gd name="T20" fmla="*/ 52 w 187"/>
                <a:gd name="T21" fmla="*/ 2 h 182"/>
                <a:gd name="T22" fmla="*/ 99 w 187"/>
                <a:gd name="T23" fmla="*/ 31 h 182"/>
                <a:gd name="T24" fmla="*/ 150 w 187"/>
                <a:gd name="T25" fmla="*/ 9 h 182"/>
                <a:gd name="T26" fmla="*/ 154 w 187"/>
                <a:gd name="T27" fmla="*/ 8 h 182"/>
                <a:gd name="T28" fmla="*/ 159 w 187"/>
                <a:gd name="T29" fmla="*/ 10 h 182"/>
                <a:gd name="T30" fmla="*/ 161 w 187"/>
                <a:gd name="T31" fmla="*/ 18 h 182"/>
                <a:gd name="T32" fmla="*/ 148 w 187"/>
                <a:gd name="T33" fmla="*/ 72 h 182"/>
                <a:gd name="T34" fmla="*/ 185 w 187"/>
                <a:gd name="T35" fmla="*/ 113 h 182"/>
                <a:gd name="T36" fmla="*/ 187 w 187"/>
                <a:gd name="T37" fmla="*/ 117 h 182"/>
                <a:gd name="T38" fmla="*/ 186 w 187"/>
                <a:gd name="T39" fmla="*/ 121 h 182"/>
                <a:gd name="T40" fmla="*/ 180 w 187"/>
                <a:gd name="T41" fmla="*/ 126 h 182"/>
                <a:gd name="T42" fmla="*/ 124 w 187"/>
                <a:gd name="T43" fmla="*/ 130 h 182"/>
                <a:gd name="T44" fmla="*/ 96 w 187"/>
                <a:gd name="T45" fmla="*/ 178 h 182"/>
                <a:gd name="T46" fmla="*/ 89 w 187"/>
                <a:gd name="T47" fmla="*/ 182 h 182"/>
                <a:gd name="T48" fmla="*/ 8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89" y="182"/>
                  </a:moveTo>
                  <a:cubicBezTo>
                    <a:pt x="86" y="182"/>
                    <a:pt x="83" y="180"/>
                    <a:pt x="82" y="177"/>
                  </a:cubicBezTo>
                  <a:cubicBezTo>
                    <a:pt x="61" y="126"/>
                    <a:pt x="61" y="126"/>
                    <a:pt x="61" y="126"/>
                  </a:cubicBezTo>
                  <a:cubicBezTo>
                    <a:pt x="7" y="114"/>
                    <a:pt x="7" y="114"/>
                    <a:pt x="7" y="114"/>
                  </a:cubicBezTo>
                  <a:cubicBezTo>
                    <a:pt x="4" y="113"/>
                    <a:pt x="1" y="111"/>
                    <a:pt x="1" y="108"/>
                  </a:cubicBezTo>
                  <a:cubicBezTo>
                    <a:pt x="0" y="105"/>
                    <a:pt x="1" y="102"/>
                    <a:pt x="3" y="100"/>
                  </a:cubicBezTo>
                  <a:cubicBezTo>
                    <a:pt x="46" y="64"/>
                    <a:pt x="46" y="64"/>
                    <a:pt x="46" y="64"/>
                  </a:cubicBezTo>
                  <a:cubicBezTo>
                    <a:pt x="40" y="9"/>
                    <a:pt x="40" y="9"/>
                    <a:pt x="40" y="9"/>
                  </a:cubicBezTo>
                  <a:cubicBezTo>
                    <a:pt x="40" y="6"/>
                    <a:pt x="41" y="3"/>
                    <a:pt x="44" y="2"/>
                  </a:cubicBezTo>
                  <a:cubicBezTo>
                    <a:pt x="45" y="1"/>
                    <a:pt x="47" y="0"/>
                    <a:pt x="48" y="0"/>
                  </a:cubicBezTo>
                  <a:cubicBezTo>
                    <a:pt x="50" y="0"/>
                    <a:pt x="51" y="1"/>
                    <a:pt x="52" y="2"/>
                  </a:cubicBezTo>
                  <a:cubicBezTo>
                    <a:pt x="99" y="31"/>
                    <a:pt x="99" y="31"/>
                    <a:pt x="99" y="31"/>
                  </a:cubicBezTo>
                  <a:cubicBezTo>
                    <a:pt x="150" y="9"/>
                    <a:pt x="150" y="9"/>
                    <a:pt x="150" y="9"/>
                  </a:cubicBezTo>
                  <a:cubicBezTo>
                    <a:pt x="151" y="8"/>
                    <a:pt x="153" y="8"/>
                    <a:pt x="154" y="8"/>
                  </a:cubicBezTo>
                  <a:cubicBezTo>
                    <a:pt x="155" y="8"/>
                    <a:pt x="157" y="9"/>
                    <a:pt x="159" y="10"/>
                  </a:cubicBezTo>
                  <a:cubicBezTo>
                    <a:pt x="161" y="12"/>
                    <a:pt x="162" y="15"/>
                    <a:pt x="161" y="18"/>
                  </a:cubicBezTo>
                  <a:cubicBezTo>
                    <a:pt x="148" y="72"/>
                    <a:pt x="148" y="72"/>
                    <a:pt x="148" y="72"/>
                  </a:cubicBezTo>
                  <a:cubicBezTo>
                    <a:pt x="185" y="113"/>
                    <a:pt x="185" y="113"/>
                    <a:pt x="185" y="113"/>
                  </a:cubicBezTo>
                  <a:cubicBezTo>
                    <a:pt x="186" y="114"/>
                    <a:pt x="186" y="115"/>
                    <a:pt x="187" y="117"/>
                  </a:cubicBezTo>
                  <a:cubicBezTo>
                    <a:pt x="187" y="118"/>
                    <a:pt x="187" y="120"/>
                    <a:pt x="186" y="121"/>
                  </a:cubicBezTo>
                  <a:cubicBezTo>
                    <a:pt x="185" y="124"/>
                    <a:pt x="183" y="126"/>
                    <a:pt x="180" y="126"/>
                  </a:cubicBezTo>
                  <a:cubicBezTo>
                    <a:pt x="124" y="130"/>
                    <a:pt x="124" y="130"/>
                    <a:pt x="124" y="130"/>
                  </a:cubicBezTo>
                  <a:cubicBezTo>
                    <a:pt x="96" y="178"/>
                    <a:pt x="96" y="178"/>
                    <a:pt x="96" y="178"/>
                  </a:cubicBezTo>
                  <a:cubicBezTo>
                    <a:pt x="95" y="181"/>
                    <a:pt x="92" y="182"/>
                    <a:pt x="89" y="182"/>
                  </a:cubicBezTo>
                  <a:cubicBezTo>
                    <a:pt x="89" y="182"/>
                    <a:pt x="89" y="182"/>
                    <a:pt x="8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9" name="star outline"/>
            <p:cNvSpPr>
              <a:spLocks noEditPoints="1"/>
            </p:cNvSpPr>
            <p:nvPr/>
          </p:nvSpPr>
          <p:spPr bwMode="auto">
            <a:xfrm>
              <a:off x="4606925" y="6199188"/>
              <a:ext cx="628650" cy="612775"/>
            </a:xfrm>
            <a:custGeom>
              <a:avLst/>
              <a:gdLst>
                <a:gd name="T0" fmla="*/ 54 w 199"/>
                <a:gd name="T1" fmla="*/ 12 h 194"/>
                <a:gd name="T2" fmla="*/ 55 w 199"/>
                <a:gd name="T3" fmla="*/ 13 h 194"/>
                <a:gd name="T4" fmla="*/ 105 w 199"/>
                <a:gd name="T5" fmla="*/ 44 h 194"/>
                <a:gd name="T6" fmla="*/ 159 w 199"/>
                <a:gd name="T7" fmla="*/ 20 h 194"/>
                <a:gd name="T8" fmla="*/ 160 w 199"/>
                <a:gd name="T9" fmla="*/ 20 h 194"/>
                <a:gd name="T10" fmla="*/ 161 w 199"/>
                <a:gd name="T11" fmla="*/ 20 h 194"/>
                <a:gd name="T12" fmla="*/ 161 w 199"/>
                <a:gd name="T13" fmla="*/ 22 h 194"/>
                <a:gd name="T14" fmla="*/ 147 w 199"/>
                <a:gd name="T15" fmla="*/ 79 h 194"/>
                <a:gd name="T16" fmla="*/ 186 w 199"/>
                <a:gd name="T17" fmla="*/ 123 h 194"/>
                <a:gd name="T18" fmla="*/ 187 w 199"/>
                <a:gd name="T19" fmla="*/ 124 h 194"/>
                <a:gd name="T20" fmla="*/ 187 w 199"/>
                <a:gd name="T21" fmla="*/ 125 h 194"/>
                <a:gd name="T22" fmla="*/ 185 w 199"/>
                <a:gd name="T23" fmla="*/ 126 h 194"/>
                <a:gd name="T24" fmla="*/ 127 w 199"/>
                <a:gd name="T25" fmla="*/ 131 h 194"/>
                <a:gd name="T26" fmla="*/ 97 w 199"/>
                <a:gd name="T27" fmla="*/ 181 h 194"/>
                <a:gd name="T28" fmla="*/ 95 w 199"/>
                <a:gd name="T29" fmla="*/ 182 h 194"/>
                <a:gd name="T30" fmla="*/ 95 w 199"/>
                <a:gd name="T31" fmla="*/ 182 h 194"/>
                <a:gd name="T32" fmla="*/ 94 w 199"/>
                <a:gd name="T33" fmla="*/ 181 h 194"/>
                <a:gd name="T34" fmla="*/ 71 w 199"/>
                <a:gd name="T35" fmla="*/ 127 h 194"/>
                <a:gd name="T36" fmla="*/ 14 w 199"/>
                <a:gd name="T37" fmla="*/ 114 h 194"/>
                <a:gd name="T38" fmla="*/ 12 w 199"/>
                <a:gd name="T39" fmla="*/ 113 h 194"/>
                <a:gd name="T40" fmla="*/ 13 w 199"/>
                <a:gd name="T41" fmla="*/ 111 h 194"/>
                <a:gd name="T42" fmla="*/ 58 w 199"/>
                <a:gd name="T43" fmla="*/ 73 h 194"/>
                <a:gd name="T44" fmla="*/ 52 w 199"/>
                <a:gd name="T45" fmla="*/ 14 h 194"/>
                <a:gd name="T46" fmla="*/ 53 w 199"/>
                <a:gd name="T47" fmla="*/ 13 h 194"/>
                <a:gd name="T48" fmla="*/ 54 w 199"/>
                <a:gd name="T49" fmla="*/ 12 h 194"/>
                <a:gd name="T50" fmla="*/ 54 w 199"/>
                <a:gd name="T51" fmla="*/ 0 h 194"/>
                <a:gd name="T52" fmla="*/ 47 w 199"/>
                <a:gd name="T53" fmla="*/ 3 h 194"/>
                <a:gd name="T54" fmla="*/ 40 w 199"/>
                <a:gd name="T55" fmla="*/ 16 h 194"/>
                <a:gd name="T56" fmla="*/ 45 w 199"/>
                <a:gd name="T57" fmla="*/ 68 h 194"/>
                <a:gd name="T58" fmla="*/ 5 w 199"/>
                <a:gd name="T59" fmla="*/ 102 h 194"/>
                <a:gd name="T60" fmla="*/ 1 w 199"/>
                <a:gd name="T61" fmla="*/ 116 h 194"/>
                <a:gd name="T62" fmla="*/ 11 w 199"/>
                <a:gd name="T63" fmla="*/ 126 h 194"/>
                <a:gd name="T64" fmla="*/ 63 w 199"/>
                <a:gd name="T65" fmla="*/ 137 h 194"/>
                <a:gd name="T66" fmla="*/ 82 w 199"/>
                <a:gd name="T67" fmla="*/ 186 h 194"/>
                <a:gd name="T68" fmla="*/ 94 w 199"/>
                <a:gd name="T69" fmla="*/ 194 h 194"/>
                <a:gd name="T70" fmla="*/ 95 w 199"/>
                <a:gd name="T71" fmla="*/ 194 h 194"/>
                <a:gd name="T72" fmla="*/ 107 w 199"/>
                <a:gd name="T73" fmla="*/ 187 h 194"/>
                <a:gd name="T74" fmla="*/ 134 w 199"/>
                <a:gd name="T75" fmla="*/ 142 h 194"/>
                <a:gd name="T76" fmla="*/ 186 w 199"/>
                <a:gd name="T77" fmla="*/ 138 h 194"/>
                <a:gd name="T78" fmla="*/ 198 w 199"/>
                <a:gd name="T79" fmla="*/ 130 h 194"/>
                <a:gd name="T80" fmla="*/ 199 w 199"/>
                <a:gd name="T81" fmla="*/ 121 h 194"/>
                <a:gd name="T82" fmla="*/ 198 w 199"/>
                <a:gd name="T83" fmla="*/ 121 h 194"/>
                <a:gd name="T84" fmla="*/ 195 w 199"/>
                <a:gd name="T85" fmla="*/ 115 h 194"/>
                <a:gd name="T86" fmla="*/ 161 w 199"/>
                <a:gd name="T87" fmla="*/ 76 h 194"/>
                <a:gd name="T88" fmla="*/ 173 w 199"/>
                <a:gd name="T89" fmla="*/ 25 h 194"/>
                <a:gd name="T90" fmla="*/ 169 w 199"/>
                <a:gd name="T91" fmla="*/ 11 h 194"/>
                <a:gd name="T92" fmla="*/ 160 w 199"/>
                <a:gd name="T93" fmla="*/ 8 h 194"/>
                <a:gd name="T94" fmla="*/ 154 w 199"/>
                <a:gd name="T95" fmla="*/ 9 h 194"/>
                <a:gd name="T96" fmla="*/ 106 w 199"/>
                <a:gd name="T97" fmla="*/ 30 h 194"/>
                <a:gd name="T98" fmla="*/ 61 w 199"/>
                <a:gd name="T99" fmla="*/ 2 h 194"/>
                <a:gd name="T100" fmla="*/ 54 w 199"/>
                <a:gd name="T10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4">
                  <a:moveTo>
                    <a:pt x="54" y="12"/>
                  </a:moveTo>
                  <a:cubicBezTo>
                    <a:pt x="54" y="12"/>
                    <a:pt x="55" y="13"/>
                    <a:pt x="55" y="13"/>
                  </a:cubicBezTo>
                  <a:cubicBezTo>
                    <a:pt x="105" y="44"/>
                    <a:pt x="105" y="44"/>
                    <a:pt x="105" y="44"/>
                  </a:cubicBezTo>
                  <a:cubicBezTo>
                    <a:pt x="159" y="20"/>
                    <a:pt x="159" y="20"/>
                    <a:pt x="159" y="20"/>
                  </a:cubicBezTo>
                  <a:cubicBezTo>
                    <a:pt x="159" y="20"/>
                    <a:pt x="159" y="20"/>
                    <a:pt x="160" y="20"/>
                  </a:cubicBezTo>
                  <a:cubicBezTo>
                    <a:pt x="160" y="20"/>
                    <a:pt x="160" y="20"/>
                    <a:pt x="161" y="20"/>
                  </a:cubicBezTo>
                  <a:cubicBezTo>
                    <a:pt x="161" y="21"/>
                    <a:pt x="162" y="22"/>
                    <a:pt x="161" y="22"/>
                  </a:cubicBezTo>
                  <a:cubicBezTo>
                    <a:pt x="147" y="79"/>
                    <a:pt x="147" y="79"/>
                    <a:pt x="147" y="79"/>
                  </a:cubicBezTo>
                  <a:cubicBezTo>
                    <a:pt x="186" y="123"/>
                    <a:pt x="186" y="123"/>
                    <a:pt x="186" y="123"/>
                  </a:cubicBezTo>
                  <a:cubicBezTo>
                    <a:pt x="187" y="124"/>
                    <a:pt x="187" y="124"/>
                    <a:pt x="187" y="124"/>
                  </a:cubicBezTo>
                  <a:cubicBezTo>
                    <a:pt x="187" y="124"/>
                    <a:pt x="187" y="125"/>
                    <a:pt x="187" y="125"/>
                  </a:cubicBezTo>
                  <a:cubicBezTo>
                    <a:pt x="186" y="126"/>
                    <a:pt x="186" y="126"/>
                    <a:pt x="185" y="126"/>
                  </a:cubicBezTo>
                  <a:cubicBezTo>
                    <a:pt x="127" y="131"/>
                    <a:pt x="127" y="131"/>
                    <a:pt x="127" y="131"/>
                  </a:cubicBezTo>
                  <a:cubicBezTo>
                    <a:pt x="97" y="181"/>
                    <a:pt x="97" y="181"/>
                    <a:pt x="97" y="181"/>
                  </a:cubicBezTo>
                  <a:cubicBezTo>
                    <a:pt x="96" y="182"/>
                    <a:pt x="96" y="182"/>
                    <a:pt x="95" y="182"/>
                  </a:cubicBezTo>
                  <a:cubicBezTo>
                    <a:pt x="95" y="182"/>
                    <a:pt x="95" y="182"/>
                    <a:pt x="95" y="182"/>
                  </a:cubicBezTo>
                  <a:cubicBezTo>
                    <a:pt x="94" y="182"/>
                    <a:pt x="94" y="182"/>
                    <a:pt x="94" y="181"/>
                  </a:cubicBezTo>
                  <a:cubicBezTo>
                    <a:pt x="71" y="127"/>
                    <a:pt x="71" y="127"/>
                    <a:pt x="71" y="127"/>
                  </a:cubicBezTo>
                  <a:cubicBezTo>
                    <a:pt x="14" y="114"/>
                    <a:pt x="14" y="114"/>
                    <a:pt x="14" y="114"/>
                  </a:cubicBezTo>
                  <a:cubicBezTo>
                    <a:pt x="13" y="114"/>
                    <a:pt x="13" y="113"/>
                    <a:pt x="12" y="113"/>
                  </a:cubicBezTo>
                  <a:cubicBezTo>
                    <a:pt x="12" y="112"/>
                    <a:pt x="13" y="111"/>
                    <a:pt x="13" y="111"/>
                  </a:cubicBezTo>
                  <a:cubicBezTo>
                    <a:pt x="58" y="73"/>
                    <a:pt x="58" y="73"/>
                    <a:pt x="58" y="73"/>
                  </a:cubicBezTo>
                  <a:cubicBezTo>
                    <a:pt x="52" y="14"/>
                    <a:pt x="52" y="14"/>
                    <a:pt x="52" y="14"/>
                  </a:cubicBezTo>
                  <a:cubicBezTo>
                    <a:pt x="52" y="14"/>
                    <a:pt x="52" y="13"/>
                    <a:pt x="53" y="13"/>
                  </a:cubicBezTo>
                  <a:cubicBezTo>
                    <a:pt x="53" y="13"/>
                    <a:pt x="54" y="12"/>
                    <a:pt x="54" y="12"/>
                  </a:cubicBezTo>
                  <a:moveTo>
                    <a:pt x="54" y="0"/>
                  </a:moveTo>
                  <a:cubicBezTo>
                    <a:pt x="51" y="0"/>
                    <a:pt x="49" y="1"/>
                    <a:pt x="47" y="3"/>
                  </a:cubicBezTo>
                  <a:cubicBezTo>
                    <a:pt x="42" y="5"/>
                    <a:pt x="40" y="10"/>
                    <a:pt x="40" y="16"/>
                  </a:cubicBezTo>
                  <a:cubicBezTo>
                    <a:pt x="45" y="68"/>
                    <a:pt x="45" y="68"/>
                    <a:pt x="45" y="68"/>
                  </a:cubicBezTo>
                  <a:cubicBezTo>
                    <a:pt x="5" y="102"/>
                    <a:pt x="5" y="102"/>
                    <a:pt x="5" y="102"/>
                  </a:cubicBezTo>
                  <a:cubicBezTo>
                    <a:pt x="1" y="105"/>
                    <a:pt x="0" y="111"/>
                    <a:pt x="1" y="116"/>
                  </a:cubicBezTo>
                  <a:cubicBezTo>
                    <a:pt x="2" y="121"/>
                    <a:pt x="6" y="125"/>
                    <a:pt x="11" y="126"/>
                  </a:cubicBezTo>
                  <a:cubicBezTo>
                    <a:pt x="63" y="137"/>
                    <a:pt x="63" y="137"/>
                    <a:pt x="63" y="137"/>
                  </a:cubicBezTo>
                  <a:cubicBezTo>
                    <a:pt x="82" y="186"/>
                    <a:pt x="82" y="186"/>
                    <a:pt x="82" y="186"/>
                  </a:cubicBezTo>
                  <a:cubicBezTo>
                    <a:pt x="84" y="191"/>
                    <a:pt x="89" y="194"/>
                    <a:pt x="94" y="194"/>
                  </a:cubicBezTo>
                  <a:cubicBezTo>
                    <a:pt x="95" y="194"/>
                    <a:pt x="95" y="194"/>
                    <a:pt x="95" y="194"/>
                  </a:cubicBezTo>
                  <a:cubicBezTo>
                    <a:pt x="100" y="194"/>
                    <a:pt x="105" y="192"/>
                    <a:pt x="107" y="187"/>
                  </a:cubicBezTo>
                  <a:cubicBezTo>
                    <a:pt x="134" y="142"/>
                    <a:pt x="134" y="142"/>
                    <a:pt x="134" y="142"/>
                  </a:cubicBezTo>
                  <a:cubicBezTo>
                    <a:pt x="186" y="138"/>
                    <a:pt x="186" y="138"/>
                    <a:pt x="186" y="138"/>
                  </a:cubicBezTo>
                  <a:cubicBezTo>
                    <a:pt x="191" y="138"/>
                    <a:pt x="196" y="135"/>
                    <a:pt x="198" y="130"/>
                  </a:cubicBezTo>
                  <a:cubicBezTo>
                    <a:pt x="199" y="127"/>
                    <a:pt x="199" y="124"/>
                    <a:pt x="199" y="121"/>
                  </a:cubicBezTo>
                  <a:cubicBezTo>
                    <a:pt x="199" y="121"/>
                    <a:pt x="198" y="121"/>
                    <a:pt x="198" y="121"/>
                  </a:cubicBezTo>
                  <a:cubicBezTo>
                    <a:pt x="198" y="119"/>
                    <a:pt x="197" y="117"/>
                    <a:pt x="195" y="115"/>
                  </a:cubicBezTo>
                  <a:cubicBezTo>
                    <a:pt x="161" y="76"/>
                    <a:pt x="161" y="76"/>
                    <a:pt x="161" y="76"/>
                  </a:cubicBezTo>
                  <a:cubicBezTo>
                    <a:pt x="173" y="25"/>
                    <a:pt x="173" y="25"/>
                    <a:pt x="173" y="25"/>
                  </a:cubicBezTo>
                  <a:cubicBezTo>
                    <a:pt x="174" y="20"/>
                    <a:pt x="173" y="15"/>
                    <a:pt x="169" y="11"/>
                  </a:cubicBezTo>
                  <a:cubicBezTo>
                    <a:pt x="166" y="9"/>
                    <a:pt x="163" y="8"/>
                    <a:pt x="160" y="8"/>
                  </a:cubicBezTo>
                  <a:cubicBezTo>
                    <a:pt x="158" y="8"/>
                    <a:pt x="156" y="8"/>
                    <a:pt x="154" y="9"/>
                  </a:cubicBezTo>
                  <a:cubicBezTo>
                    <a:pt x="106" y="30"/>
                    <a:pt x="106" y="30"/>
                    <a:pt x="106" y="30"/>
                  </a:cubicBezTo>
                  <a:cubicBezTo>
                    <a:pt x="61" y="2"/>
                    <a:pt x="61" y="2"/>
                    <a:pt x="61" y="2"/>
                  </a:cubicBezTo>
                  <a:cubicBezTo>
                    <a:pt x="59" y="1"/>
                    <a:pt x="57" y="0"/>
                    <a:pt x="5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5" name="red star"/>
          <p:cNvGrpSpPr/>
          <p:nvPr/>
        </p:nvGrpSpPr>
        <p:grpSpPr>
          <a:xfrm>
            <a:off x="5410200" y="6084889"/>
            <a:ext cx="749300" cy="758825"/>
            <a:chOff x="3886200" y="6084888"/>
            <a:chExt cx="749300" cy="758825"/>
          </a:xfrm>
        </p:grpSpPr>
        <p:sp>
          <p:nvSpPr>
            <p:cNvPr id="240" name="red star"/>
            <p:cNvSpPr>
              <a:spLocks/>
            </p:cNvSpPr>
            <p:nvPr/>
          </p:nvSpPr>
          <p:spPr bwMode="auto">
            <a:xfrm>
              <a:off x="3905250" y="6103938"/>
              <a:ext cx="711200" cy="720725"/>
            </a:xfrm>
            <a:custGeom>
              <a:avLst/>
              <a:gdLst>
                <a:gd name="T0" fmla="*/ 151 w 225"/>
                <a:gd name="T1" fmla="*/ 228 h 228"/>
                <a:gd name="T2" fmla="*/ 146 w 225"/>
                <a:gd name="T3" fmla="*/ 226 h 228"/>
                <a:gd name="T4" fmla="*/ 92 w 225"/>
                <a:gd name="T5" fmla="*/ 181 h 228"/>
                <a:gd name="T6" fmla="*/ 25 w 225"/>
                <a:gd name="T7" fmla="*/ 200 h 228"/>
                <a:gd name="T8" fmla="*/ 22 w 225"/>
                <a:gd name="T9" fmla="*/ 200 h 228"/>
                <a:gd name="T10" fmla="*/ 16 w 225"/>
                <a:gd name="T11" fmla="*/ 198 h 228"/>
                <a:gd name="T12" fmla="*/ 15 w 225"/>
                <a:gd name="T13" fmla="*/ 189 h 228"/>
                <a:gd name="T14" fmla="*/ 41 w 225"/>
                <a:gd name="T15" fmla="*/ 124 h 228"/>
                <a:gd name="T16" fmla="*/ 2 w 225"/>
                <a:gd name="T17" fmla="*/ 66 h 228"/>
                <a:gd name="T18" fmla="*/ 2 w 225"/>
                <a:gd name="T19" fmla="*/ 57 h 228"/>
                <a:gd name="T20" fmla="*/ 9 w 225"/>
                <a:gd name="T21" fmla="*/ 53 h 228"/>
                <a:gd name="T22" fmla="*/ 9 w 225"/>
                <a:gd name="T23" fmla="*/ 53 h 228"/>
                <a:gd name="T24" fmla="*/ 79 w 225"/>
                <a:gd name="T25" fmla="*/ 58 h 228"/>
                <a:gd name="T26" fmla="*/ 122 w 225"/>
                <a:gd name="T27" fmla="*/ 3 h 228"/>
                <a:gd name="T28" fmla="*/ 129 w 225"/>
                <a:gd name="T29" fmla="*/ 0 h 228"/>
                <a:gd name="T30" fmla="*/ 131 w 225"/>
                <a:gd name="T31" fmla="*/ 0 h 228"/>
                <a:gd name="T32" fmla="*/ 137 w 225"/>
                <a:gd name="T33" fmla="*/ 6 h 228"/>
                <a:gd name="T34" fmla="*/ 154 w 225"/>
                <a:gd name="T35" fmla="*/ 74 h 228"/>
                <a:gd name="T36" fmla="*/ 220 w 225"/>
                <a:gd name="T37" fmla="*/ 98 h 228"/>
                <a:gd name="T38" fmla="*/ 223 w 225"/>
                <a:gd name="T39" fmla="*/ 100 h 228"/>
                <a:gd name="T40" fmla="*/ 225 w 225"/>
                <a:gd name="T41" fmla="*/ 105 h 228"/>
                <a:gd name="T42" fmla="*/ 221 w 225"/>
                <a:gd name="T43" fmla="*/ 113 h 228"/>
                <a:gd name="T44" fmla="*/ 162 w 225"/>
                <a:gd name="T45" fmla="*/ 150 h 228"/>
                <a:gd name="T46" fmla="*/ 159 w 225"/>
                <a:gd name="T47" fmla="*/ 220 h 228"/>
                <a:gd name="T48" fmla="*/ 154 w 225"/>
                <a:gd name="T49" fmla="*/ 227 h 228"/>
                <a:gd name="T50" fmla="*/ 151 w 225"/>
                <a:gd name="T51"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28">
                  <a:moveTo>
                    <a:pt x="151" y="228"/>
                  </a:moveTo>
                  <a:cubicBezTo>
                    <a:pt x="149" y="228"/>
                    <a:pt x="147" y="227"/>
                    <a:pt x="146" y="226"/>
                  </a:cubicBezTo>
                  <a:cubicBezTo>
                    <a:pt x="92" y="181"/>
                    <a:pt x="92" y="181"/>
                    <a:pt x="92" y="181"/>
                  </a:cubicBezTo>
                  <a:cubicBezTo>
                    <a:pt x="25" y="200"/>
                    <a:pt x="25" y="200"/>
                    <a:pt x="25" y="200"/>
                  </a:cubicBezTo>
                  <a:cubicBezTo>
                    <a:pt x="24" y="200"/>
                    <a:pt x="23" y="200"/>
                    <a:pt x="22" y="200"/>
                  </a:cubicBezTo>
                  <a:cubicBezTo>
                    <a:pt x="20" y="200"/>
                    <a:pt x="18" y="199"/>
                    <a:pt x="16" y="198"/>
                  </a:cubicBezTo>
                  <a:cubicBezTo>
                    <a:pt x="14" y="195"/>
                    <a:pt x="13" y="192"/>
                    <a:pt x="15" y="189"/>
                  </a:cubicBezTo>
                  <a:cubicBezTo>
                    <a:pt x="41" y="124"/>
                    <a:pt x="41" y="124"/>
                    <a:pt x="41" y="124"/>
                  </a:cubicBezTo>
                  <a:cubicBezTo>
                    <a:pt x="2" y="66"/>
                    <a:pt x="2" y="66"/>
                    <a:pt x="2" y="66"/>
                  </a:cubicBezTo>
                  <a:cubicBezTo>
                    <a:pt x="0" y="63"/>
                    <a:pt x="0" y="60"/>
                    <a:pt x="2" y="57"/>
                  </a:cubicBezTo>
                  <a:cubicBezTo>
                    <a:pt x="3" y="55"/>
                    <a:pt x="6" y="53"/>
                    <a:pt x="9" y="53"/>
                  </a:cubicBezTo>
                  <a:cubicBezTo>
                    <a:pt x="9" y="53"/>
                    <a:pt x="9" y="53"/>
                    <a:pt x="9" y="53"/>
                  </a:cubicBezTo>
                  <a:cubicBezTo>
                    <a:pt x="79" y="58"/>
                    <a:pt x="79" y="58"/>
                    <a:pt x="79" y="58"/>
                  </a:cubicBezTo>
                  <a:cubicBezTo>
                    <a:pt x="122" y="3"/>
                    <a:pt x="122" y="3"/>
                    <a:pt x="122" y="3"/>
                  </a:cubicBezTo>
                  <a:cubicBezTo>
                    <a:pt x="124" y="1"/>
                    <a:pt x="126" y="0"/>
                    <a:pt x="129" y="0"/>
                  </a:cubicBezTo>
                  <a:cubicBezTo>
                    <a:pt x="129" y="0"/>
                    <a:pt x="130" y="0"/>
                    <a:pt x="131" y="0"/>
                  </a:cubicBezTo>
                  <a:cubicBezTo>
                    <a:pt x="134" y="0"/>
                    <a:pt x="136" y="3"/>
                    <a:pt x="137" y="6"/>
                  </a:cubicBezTo>
                  <a:cubicBezTo>
                    <a:pt x="154" y="74"/>
                    <a:pt x="154" y="74"/>
                    <a:pt x="154" y="74"/>
                  </a:cubicBezTo>
                  <a:cubicBezTo>
                    <a:pt x="220" y="98"/>
                    <a:pt x="220" y="98"/>
                    <a:pt x="220" y="98"/>
                  </a:cubicBezTo>
                  <a:cubicBezTo>
                    <a:pt x="221" y="98"/>
                    <a:pt x="222" y="99"/>
                    <a:pt x="223" y="100"/>
                  </a:cubicBezTo>
                  <a:cubicBezTo>
                    <a:pt x="224" y="101"/>
                    <a:pt x="225" y="103"/>
                    <a:pt x="225" y="105"/>
                  </a:cubicBezTo>
                  <a:cubicBezTo>
                    <a:pt x="225" y="108"/>
                    <a:pt x="224" y="111"/>
                    <a:pt x="221" y="113"/>
                  </a:cubicBezTo>
                  <a:cubicBezTo>
                    <a:pt x="162" y="150"/>
                    <a:pt x="162" y="150"/>
                    <a:pt x="162" y="150"/>
                  </a:cubicBezTo>
                  <a:cubicBezTo>
                    <a:pt x="159" y="220"/>
                    <a:pt x="159" y="220"/>
                    <a:pt x="159" y="220"/>
                  </a:cubicBezTo>
                  <a:cubicBezTo>
                    <a:pt x="159" y="223"/>
                    <a:pt x="157" y="226"/>
                    <a:pt x="154" y="227"/>
                  </a:cubicBezTo>
                  <a:cubicBezTo>
                    <a:pt x="153" y="227"/>
                    <a:pt x="152" y="228"/>
                    <a:pt x="151" y="22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1" name="star outline"/>
            <p:cNvSpPr>
              <a:spLocks noEditPoints="1"/>
            </p:cNvSpPr>
            <p:nvPr/>
          </p:nvSpPr>
          <p:spPr bwMode="auto">
            <a:xfrm>
              <a:off x="3886200" y="6084888"/>
              <a:ext cx="749300" cy="758825"/>
            </a:xfrm>
            <a:custGeom>
              <a:avLst/>
              <a:gdLst>
                <a:gd name="T0" fmla="*/ 135 w 237"/>
                <a:gd name="T1" fmla="*/ 12 h 240"/>
                <a:gd name="T2" fmla="*/ 135 w 237"/>
                <a:gd name="T3" fmla="*/ 12 h 240"/>
                <a:gd name="T4" fmla="*/ 137 w 237"/>
                <a:gd name="T5" fmla="*/ 13 h 240"/>
                <a:gd name="T6" fmla="*/ 155 w 237"/>
                <a:gd name="T7" fmla="*/ 84 h 240"/>
                <a:gd name="T8" fmla="*/ 224 w 237"/>
                <a:gd name="T9" fmla="*/ 109 h 240"/>
                <a:gd name="T10" fmla="*/ 224 w 237"/>
                <a:gd name="T11" fmla="*/ 110 h 240"/>
                <a:gd name="T12" fmla="*/ 225 w 237"/>
                <a:gd name="T13" fmla="*/ 111 h 240"/>
                <a:gd name="T14" fmla="*/ 224 w 237"/>
                <a:gd name="T15" fmla="*/ 114 h 240"/>
                <a:gd name="T16" fmla="*/ 162 w 237"/>
                <a:gd name="T17" fmla="*/ 152 h 240"/>
                <a:gd name="T18" fmla="*/ 159 w 237"/>
                <a:gd name="T19" fmla="*/ 225 h 240"/>
                <a:gd name="T20" fmla="*/ 158 w 237"/>
                <a:gd name="T21" fmla="*/ 227 h 240"/>
                <a:gd name="T22" fmla="*/ 157 w 237"/>
                <a:gd name="T23" fmla="*/ 228 h 240"/>
                <a:gd name="T24" fmla="*/ 155 w 237"/>
                <a:gd name="T25" fmla="*/ 227 h 240"/>
                <a:gd name="T26" fmla="*/ 99 w 237"/>
                <a:gd name="T27" fmla="*/ 180 h 240"/>
                <a:gd name="T28" fmla="*/ 29 w 237"/>
                <a:gd name="T29" fmla="*/ 200 h 240"/>
                <a:gd name="T30" fmla="*/ 28 w 237"/>
                <a:gd name="T31" fmla="*/ 200 h 240"/>
                <a:gd name="T32" fmla="*/ 27 w 237"/>
                <a:gd name="T33" fmla="*/ 199 h 240"/>
                <a:gd name="T34" fmla="*/ 26 w 237"/>
                <a:gd name="T35" fmla="*/ 197 h 240"/>
                <a:gd name="T36" fmla="*/ 53 w 237"/>
                <a:gd name="T37" fmla="*/ 129 h 240"/>
                <a:gd name="T38" fmla="*/ 13 w 237"/>
                <a:gd name="T39" fmla="*/ 68 h 240"/>
                <a:gd name="T40" fmla="*/ 13 w 237"/>
                <a:gd name="T41" fmla="*/ 66 h 240"/>
                <a:gd name="T42" fmla="*/ 15 w 237"/>
                <a:gd name="T43" fmla="*/ 65 h 240"/>
                <a:gd name="T44" fmla="*/ 15 w 237"/>
                <a:gd name="T45" fmla="*/ 65 h 240"/>
                <a:gd name="T46" fmla="*/ 88 w 237"/>
                <a:gd name="T47" fmla="*/ 70 h 240"/>
                <a:gd name="T48" fmla="*/ 133 w 237"/>
                <a:gd name="T49" fmla="*/ 12 h 240"/>
                <a:gd name="T50" fmla="*/ 135 w 237"/>
                <a:gd name="T51" fmla="*/ 12 h 240"/>
                <a:gd name="T52" fmla="*/ 135 w 237"/>
                <a:gd name="T53" fmla="*/ 0 h 240"/>
                <a:gd name="T54" fmla="*/ 135 w 237"/>
                <a:gd name="T55" fmla="*/ 0 h 240"/>
                <a:gd name="T56" fmla="*/ 124 w 237"/>
                <a:gd name="T57" fmla="*/ 5 h 240"/>
                <a:gd name="T58" fmla="*/ 82 w 237"/>
                <a:gd name="T59" fmla="*/ 57 h 240"/>
                <a:gd name="T60" fmla="*/ 16 w 237"/>
                <a:gd name="T61" fmla="*/ 53 h 240"/>
                <a:gd name="T62" fmla="*/ 15 w 237"/>
                <a:gd name="T63" fmla="*/ 53 h 240"/>
                <a:gd name="T64" fmla="*/ 2 w 237"/>
                <a:gd name="T65" fmla="*/ 60 h 240"/>
                <a:gd name="T66" fmla="*/ 3 w 237"/>
                <a:gd name="T67" fmla="*/ 75 h 240"/>
                <a:gd name="T68" fmla="*/ 40 w 237"/>
                <a:gd name="T69" fmla="*/ 131 h 240"/>
                <a:gd name="T70" fmla="*/ 15 w 237"/>
                <a:gd name="T71" fmla="*/ 193 h 240"/>
                <a:gd name="T72" fmla="*/ 18 w 237"/>
                <a:gd name="T73" fmla="*/ 208 h 240"/>
                <a:gd name="T74" fmla="*/ 28 w 237"/>
                <a:gd name="T75" fmla="*/ 212 h 240"/>
                <a:gd name="T76" fmla="*/ 32 w 237"/>
                <a:gd name="T77" fmla="*/ 212 h 240"/>
                <a:gd name="T78" fmla="*/ 96 w 237"/>
                <a:gd name="T79" fmla="*/ 194 h 240"/>
                <a:gd name="T80" fmla="*/ 148 w 237"/>
                <a:gd name="T81" fmla="*/ 236 h 240"/>
                <a:gd name="T82" fmla="*/ 157 w 237"/>
                <a:gd name="T83" fmla="*/ 240 h 240"/>
                <a:gd name="T84" fmla="*/ 163 w 237"/>
                <a:gd name="T85" fmla="*/ 238 h 240"/>
                <a:gd name="T86" fmla="*/ 171 w 237"/>
                <a:gd name="T87" fmla="*/ 226 h 240"/>
                <a:gd name="T88" fmla="*/ 174 w 237"/>
                <a:gd name="T89" fmla="*/ 159 h 240"/>
                <a:gd name="T90" fmla="*/ 230 w 237"/>
                <a:gd name="T91" fmla="*/ 124 h 240"/>
                <a:gd name="T92" fmla="*/ 237 w 237"/>
                <a:gd name="T93" fmla="*/ 110 h 240"/>
                <a:gd name="T94" fmla="*/ 233 w 237"/>
                <a:gd name="T95" fmla="*/ 102 h 240"/>
                <a:gd name="T96" fmla="*/ 233 w 237"/>
                <a:gd name="T97" fmla="*/ 102 h 240"/>
                <a:gd name="T98" fmla="*/ 228 w 237"/>
                <a:gd name="T99" fmla="*/ 98 h 240"/>
                <a:gd name="T100" fmla="*/ 165 w 237"/>
                <a:gd name="T101" fmla="*/ 75 h 240"/>
                <a:gd name="T102" fmla="*/ 149 w 237"/>
                <a:gd name="T103" fmla="*/ 10 h 240"/>
                <a:gd name="T104" fmla="*/ 138 w 237"/>
                <a:gd name="T105" fmla="*/ 0 h 240"/>
                <a:gd name="T106" fmla="*/ 135 w 237"/>
                <a:gd name="T10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40">
                  <a:moveTo>
                    <a:pt x="135" y="12"/>
                  </a:moveTo>
                  <a:cubicBezTo>
                    <a:pt x="135" y="12"/>
                    <a:pt x="135" y="12"/>
                    <a:pt x="135" y="12"/>
                  </a:cubicBezTo>
                  <a:cubicBezTo>
                    <a:pt x="136" y="12"/>
                    <a:pt x="137" y="12"/>
                    <a:pt x="137" y="13"/>
                  </a:cubicBezTo>
                  <a:cubicBezTo>
                    <a:pt x="155" y="84"/>
                    <a:pt x="155" y="84"/>
                    <a:pt x="155" y="84"/>
                  </a:cubicBezTo>
                  <a:cubicBezTo>
                    <a:pt x="224" y="109"/>
                    <a:pt x="224" y="109"/>
                    <a:pt x="224" y="109"/>
                  </a:cubicBezTo>
                  <a:cubicBezTo>
                    <a:pt x="224" y="110"/>
                    <a:pt x="224" y="110"/>
                    <a:pt x="224" y="110"/>
                  </a:cubicBezTo>
                  <a:cubicBezTo>
                    <a:pt x="225" y="110"/>
                    <a:pt x="225" y="111"/>
                    <a:pt x="225" y="111"/>
                  </a:cubicBezTo>
                  <a:cubicBezTo>
                    <a:pt x="225" y="112"/>
                    <a:pt x="225" y="113"/>
                    <a:pt x="224" y="114"/>
                  </a:cubicBezTo>
                  <a:cubicBezTo>
                    <a:pt x="162" y="152"/>
                    <a:pt x="162" y="152"/>
                    <a:pt x="162" y="152"/>
                  </a:cubicBezTo>
                  <a:cubicBezTo>
                    <a:pt x="159" y="225"/>
                    <a:pt x="159" y="225"/>
                    <a:pt x="159" y="225"/>
                  </a:cubicBezTo>
                  <a:cubicBezTo>
                    <a:pt x="159" y="226"/>
                    <a:pt x="159" y="227"/>
                    <a:pt x="158" y="227"/>
                  </a:cubicBezTo>
                  <a:cubicBezTo>
                    <a:pt x="158" y="228"/>
                    <a:pt x="157" y="228"/>
                    <a:pt x="157" y="228"/>
                  </a:cubicBezTo>
                  <a:cubicBezTo>
                    <a:pt x="156" y="228"/>
                    <a:pt x="156" y="228"/>
                    <a:pt x="155" y="227"/>
                  </a:cubicBezTo>
                  <a:cubicBezTo>
                    <a:pt x="99" y="180"/>
                    <a:pt x="99" y="180"/>
                    <a:pt x="99" y="180"/>
                  </a:cubicBezTo>
                  <a:cubicBezTo>
                    <a:pt x="29" y="200"/>
                    <a:pt x="29" y="200"/>
                    <a:pt x="29" y="200"/>
                  </a:cubicBezTo>
                  <a:cubicBezTo>
                    <a:pt x="29" y="200"/>
                    <a:pt x="29" y="200"/>
                    <a:pt x="28" y="200"/>
                  </a:cubicBezTo>
                  <a:cubicBezTo>
                    <a:pt x="28" y="200"/>
                    <a:pt x="27" y="200"/>
                    <a:pt x="27" y="199"/>
                  </a:cubicBezTo>
                  <a:cubicBezTo>
                    <a:pt x="26" y="199"/>
                    <a:pt x="26" y="198"/>
                    <a:pt x="26" y="197"/>
                  </a:cubicBezTo>
                  <a:cubicBezTo>
                    <a:pt x="53" y="129"/>
                    <a:pt x="53" y="129"/>
                    <a:pt x="53" y="129"/>
                  </a:cubicBezTo>
                  <a:cubicBezTo>
                    <a:pt x="13" y="68"/>
                    <a:pt x="13" y="68"/>
                    <a:pt x="13" y="68"/>
                  </a:cubicBezTo>
                  <a:cubicBezTo>
                    <a:pt x="12" y="68"/>
                    <a:pt x="12" y="67"/>
                    <a:pt x="13" y="66"/>
                  </a:cubicBezTo>
                  <a:cubicBezTo>
                    <a:pt x="13" y="65"/>
                    <a:pt x="14" y="65"/>
                    <a:pt x="15" y="65"/>
                  </a:cubicBezTo>
                  <a:cubicBezTo>
                    <a:pt x="15" y="65"/>
                    <a:pt x="15" y="65"/>
                    <a:pt x="15" y="65"/>
                  </a:cubicBezTo>
                  <a:cubicBezTo>
                    <a:pt x="88" y="70"/>
                    <a:pt x="88" y="70"/>
                    <a:pt x="88" y="70"/>
                  </a:cubicBezTo>
                  <a:cubicBezTo>
                    <a:pt x="133" y="12"/>
                    <a:pt x="133" y="12"/>
                    <a:pt x="133" y="12"/>
                  </a:cubicBezTo>
                  <a:cubicBezTo>
                    <a:pt x="133" y="12"/>
                    <a:pt x="134" y="12"/>
                    <a:pt x="135" y="12"/>
                  </a:cubicBezTo>
                  <a:moveTo>
                    <a:pt x="135" y="0"/>
                  </a:moveTo>
                  <a:cubicBezTo>
                    <a:pt x="135" y="0"/>
                    <a:pt x="135" y="0"/>
                    <a:pt x="135" y="0"/>
                  </a:cubicBezTo>
                  <a:cubicBezTo>
                    <a:pt x="130" y="0"/>
                    <a:pt x="126" y="1"/>
                    <a:pt x="124" y="5"/>
                  </a:cubicBezTo>
                  <a:cubicBezTo>
                    <a:pt x="82" y="57"/>
                    <a:pt x="82" y="57"/>
                    <a:pt x="82" y="57"/>
                  </a:cubicBezTo>
                  <a:cubicBezTo>
                    <a:pt x="16" y="53"/>
                    <a:pt x="16" y="53"/>
                    <a:pt x="16" y="53"/>
                  </a:cubicBezTo>
                  <a:cubicBezTo>
                    <a:pt x="15" y="53"/>
                    <a:pt x="15" y="53"/>
                    <a:pt x="15" y="53"/>
                  </a:cubicBezTo>
                  <a:cubicBezTo>
                    <a:pt x="10" y="53"/>
                    <a:pt x="5" y="56"/>
                    <a:pt x="2" y="60"/>
                  </a:cubicBezTo>
                  <a:cubicBezTo>
                    <a:pt x="0" y="65"/>
                    <a:pt x="0" y="71"/>
                    <a:pt x="3" y="75"/>
                  </a:cubicBezTo>
                  <a:cubicBezTo>
                    <a:pt x="40" y="131"/>
                    <a:pt x="40" y="131"/>
                    <a:pt x="40" y="131"/>
                  </a:cubicBezTo>
                  <a:cubicBezTo>
                    <a:pt x="15" y="193"/>
                    <a:pt x="15" y="193"/>
                    <a:pt x="15" y="193"/>
                  </a:cubicBezTo>
                  <a:cubicBezTo>
                    <a:pt x="13" y="198"/>
                    <a:pt x="14" y="204"/>
                    <a:pt x="18" y="208"/>
                  </a:cubicBezTo>
                  <a:cubicBezTo>
                    <a:pt x="20" y="211"/>
                    <a:pt x="24" y="212"/>
                    <a:pt x="28" y="212"/>
                  </a:cubicBezTo>
                  <a:cubicBezTo>
                    <a:pt x="30" y="212"/>
                    <a:pt x="31" y="212"/>
                    <a:pt x="32" y="212"/>
                  </a:cubicBezTo>
                  <a:cubicBezTo>
                    <a:pt x="96" y="194"/>
                    <a:pt x="96" y="194"/>
                    <a:pt x="96" y="194"/>
                  </a:cubicBezTo>
                  <a:cubicBezTo>
                    <a:pt x="148" y="236"/>
                    <a:pt x="148" y="236"/>
                    <a:pt x="148" y="236"/>
                  </a:cubicBezTo>
                  <a:cubicBezTo>
                    <a:pt x="150" y="239"/>
                    <a:pt x="154" y="240"/>
                    <a:pt x="157" y="240"/>
                  </a:cubicBezTo>
                  <a:cubicBezTo>
                    <a:pt x="159" y="240"/>
                    <a:pt x="161" y="239"/>
                    <a:pt x="163" y="238"/>
                  </a:cubicBezTo>
                  <a:cubicBezTo>
                    <a:pt x="168" y="236"/>
                    <a:pt x="171" y="231"/>
                    <a:pt x="171" y="226"/>
                  </a:cubicBezTo>
                  <a:cubicBezTo>
                    <a:pt x="174" y="159"/>
                    <a:pt x="174" y="159"/>
                    <a:pt x="174" y="159"/>
                  </a:cubicBezTo>
                  <a:cubicBezTo>
                    <a:pt x="230" y="124"/>
                    <a:pt x="230" y="124"/>
                    <a:pt x="230" y="124"/>
                  </a:cubicBezTo>
                  <a:cubicBezTo>
                    <a:pt x="235" y="121"/>
                    <a:pt x="237" y="115"/>
                    <a:pt x="237" y="110"/>
                  </a:cubicBezTo>
                  <a:cubicBezTo>
                    <a:pt x="237" y="107"/>
                    <a:pt x="235" y="104"/>
                    <a:pt x="233" y="102"/>
                  </a:cubicBezTo>
                  <a:cubicBezTo>
                    <a:pt x="233" y="102"/>
                    <a:pt x="233" y="102"/>
                    <a:pt x="233" y="102"/>
                  </a:cubicBezTo>
                  <a:cubicBezTo>
                    <a:pt x="232" y="100"/>
                    <a:pt x="230" y="99"/>
                    <a:pt x="228" y="98"/>
                  </a:cubicBezTo>
                  <a:cubicBezTo>
                    <a:pt x="165" y="75"/>
                    <a:pt x="165" y="75"/>
                    <a:pt x="165" y="75"/>
                  </a:cubicBezTo>
                  <a:cubicBezTo>
                    <a:pt x="149" y="10"/>
                    <a:pt x="149" y="10"/>
                    <a:pt x="149" y="10"/>
                  </a:cubicBezTo>
                  <a:cubicBezTo>
                    <a:pt x="147" y="5"/>
                    <a:pt x="143" y="1"/>
                    <a:pt x="138" y="0"/>
                  </a:cubicBezTo>
                  <a:cubicBezTo>
                    <a:pt x="137" y="0"/>
                    <a:pt x="136" y="0"/>
                    <a:pt x="135"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4" name="green star"/>
          <p:cNvGrpSpPr/>
          <p:nvPr/>
        </p:nvGrpSpPr>
        <p:grpSpPr>
          <a:xfrm>
            <a:off x="5927726" y="5849939"/>
            <a:ext cx="436563" cy="411163"/>
            <a:chOff x="4403725" y="5849938"/>
            <a:chExt cx="436563" cy="411163"/>
          </a:xfrm>
        </p:grpSpPr>
        <p:sp>
          <p:nvSpPr>
            <p:cNvPr id="242" name="green star"/>
            <p:cNvSpPr>
              <a:spLocks/>
            </p:cNvSpPr>
            <p:nvPr/>
          </p:nvSpPr>
          <p:spPr bwMode="auto">
            <a:xfrm>
              <a:off x="4425950" y="5868988"/>
              <a:ext cx="392113" cy="373063"/>
            </a:xfrm>
            <a:custGeom>
              <a:avLst/>
              <a:gdLst>
                <a:gd name="T0" fmla="*/ 62 w 124"/>
                <a:gd name="T1" fmla="*/ 118 h 118"/>
                <a:gd name="T2" fmla="*/ 55 w 124"/>
                <a:gd name="T3" fmla="*/ 114 h 118"/>
                <a:gd name="T4" fmla="*/ 40 w 124"/>
                <a:gd name="T5" fmla="*/ 83 h 118"/>
                <a:gd name="T6" fmla="*/ 6 w 124"/>
                <a:gd name="T7" fmla="*/ 78 h 118"/>
                <a:gd name="T8" fmla="*/ 1 w 124"/>
                <a:gd name="T9" fmla="*/ 73 h 118"/>
                <a:gd name="T10" fmla="*/ 3 w 124"/>
                <a:gd name="T11" fmla="*/ 65 h 118"/>
                <a:gd name="T12" fmla="*/ 27 w 124"/>
                <a:gd name="T13" fmla="*/ 42 h 118"/>
                <a:gd name="T14" fmla="*/ 22 w 124"/>
                <a:gd name="T15" fmla="*/ 8 h 118"/>
                <a:gd name="T16" fmla="*/ 25 w 124"/>
                <a:gd name="T17" fmla="*/ 1 h 118"/>
                <a:gd name="T18" fmla="*/ 29 w 124"/>
                <a:gd name="T19" fmla="*/ 0 h 118"/>
                <a:gd name="T20" fmla="*/ 32 w 124"/>
                <a:gd name="T21" fmla="*/ 0 h 118"/>
                <a:gd name="T22" fmla="*/ 63 w 124"/>
                <a:gd name="T23" fmla="*/ 17 h 118"/>
                <a:gd name="T24" fmla="*/ 93 w 124"/>
                <a:gd name="T25" fmla="*/ 1 h 118"/>
                <a:gd name="T26" fmla="*/ 96 w 124"/>
                <a:gd name="T27" fmla="*/ 0 h 118"/>
                <a:gd name="T28" fmla="*/ 101 w 124"/>
                <a:gd name="T29" fmla="*/ 2 h 118"/>
                <a:gd name="T30" fmla="*/ 103 w 124"/>
                <a:gd name="T31" fmla="*/ 5 h 118"/>
                <a:gd name="T32" fmla="*/ 103 w 124"/>
                <a:gd name="T33" fmla="*/ 9 h 118"/>
                <a:gd name="T34" fmla="*/ 97 w 124"/>
                <a:gd name="T35" fmla="*/ 42 h 118"/>
                <a:gd name="T36" fmla="*/ 122 w 124"/>
                <a:gd name="T37" fmla="*/ 67 h 118"/>
                <a:gd name="T38" fmla="*/ 123 w 124"/>
                <a:gd name="T39" fmla="*/ 74 h 118"/>
                <a:gd name="T40" fmla="*/ 117 w 124"/>
                <a:gd name="T41" fmla="*/ 79 h 118"/>
                <a:gd name="T42" fmla="*/ 83 w 124"/>
                <a:gd name="T43" fmla="*/ 83 h 118"/>
                <a:gd name="T44" fmla="*/ 68 w 124"/>
                <a:gd name="T45" fmla="*/ 114 h 118"/>
                <a:gd name="T46" fmla="*/ 62 w 124"/>
                <a:gd name="T47" fmla="*/ 118 h 118"/>
                <a:gd name="T48" fmla="*/ 62 w 124"/>
                <a:gd name="T4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18">
                  <a:moveTo>
                    <a:pt x="62" y="118"/>
                  </a:moveTo>
                  <a:cubicBezTo>
                    <a:pt x="59" y="118"/>
                    <a:pt x="56" y="116"/>
                    <a:pt x="55" y="114"/>
                  </a:cubicBezTo>
                  <a:cubicBezTo>
                    <a:pt x="40" y="83"/>
                    <a:pt x="40" y="83"/>
                    <a:pt x="40" y="83"/>
                  </a:cubicBezTo>
                  <a:cubicBezTo>
                    <a:pt x="6" y="78"/>
                    <a:pt x="6" y="78"/>
                    <a:pt x="6" y="78"/>
                  </a:cubicBezTo>
                  <a:cubicBezTo>
                    <a:pt x="4" y="77"/>
                    <a:pt x="2" y="75"/>
                    <a:pt x="1" y="73"/>
                  </a:cubicBezTo>
                  <a:cubicBezTo>
                    <a:pt x="0" y="70"/>
                    <a:pt x="1" y="67"/>
                    <a:pt x="3" y="65"/>
                  </a:cubicBezTo>
                  <a:cubicBezTo>
                    <a:pt x="27" y="42"/>
                    <a:pt x="27" y="42"/>
                    <a:pt x="27" y="42"/>
                  </a:cubicBezTo>
                  <a:cubicBezTo>
                    <a:pt x="22" y="8"/>
                    <a:pt x="22" y="8"/>
                    <a:pt x="22" y="8"/>
                  </a:cubicBezTo>
                  <a:cubicBezTo>
                    <a:pt x="22" y="5"/>
                    <a:pt x="23" y="2"/>
                    <a:pt x="25" y="1"/>
                  </a:cubicBezTo>
                  <a:cubicBezTo>
                    <a:pt x="26" y="0"/>
                    <a:pt x="28" y="0"/>
                    <a:pt x="29" y="0"/>
                  </a:cubicBezTo>
                  <a:cubicBezTo>
                    <a:pt x="30" y="0"/>
                    <a:pt x="31" y="0"/>
                    <a:pt x="32" y="0"/>
                  </a:cubicBezTo>
                  <a:cubicBezTo>
                    <a:pt x="63" y="17"/>
                    <a:pt x="63" y="17"/>
                    <a:pt x="63" y="17"/>
                  </a:cubicBezTo>
                  <a:cubicBezTo>
                    <a:pt x="93" y="1"/>
                    <a:pt x="93" y="1"/>
                    <a:pt x="93" y="1"/>
                  </a:cubicBezTo>
                  <a:cubicBezTo>
                    <a:pt x="94" y="1"/>
                    <a:pt x="95" y="0"/>
                    <a:pt x="96" y="0"/>
                  </a:cubicBezTo>
                  <a:cubicBezTo>
                    <a:pt x="98" y="0"/>
                    <a:pt x="99" y="1"/>
                    <a:pt x="101" y="2"/>
                  </a:cubicBezTo>
                  <a:cubicBezTo>
                    <a:pt x="102" y="3"/>
                    <a:pt x="103" y="4"/>
                    <a:pt x="103" y="5"/>
                  </a:cubicBezTo>
                  <a:cubicBezTo>
                    <a:pt x="104" y="7"/>
                    <a:pt x="104" y="8"/>
                    <a:pt x="103" y="9"/>
                  </a:cubicBezTo>
                  <a:cubicBezTo>
                    <a:pt x="97" y="42"/>
                    <a:pt x="97" y="42"/>
                    <a:pt x="97" y="42"/>
                  </a:cubicBezTo>
                  <a:cubicBezTo>
                    <a:pt x="122" y="67"/>
                    <a:pt x="122" y="67"/>
                    <a:pt x="122" y="67"/>
                  </a:cubicBezTo>
                  <a:cubicBezTo>
                    <a:pt x="123" y="69"/>
                    <a:pt x="124" y="71"/>
                    <a:pt x="123" y="74"/>
                  </a:cubicBezTo>
                  <a:cubicBezTo>
                    <a:pt x="122" y="77"/>
                    <a:pt x="120" y="78"/>
                    <a:pt x="117" y="79"/>
                  </a:cubicBezTo>
                  <a:cubicBezTo>
                    <a:pt x="83" y="83"/>
                    <a:pt x="83" y="83"/>
                    <a:pt x="83" y="83"/>
                  </a:cubicBezTo>
                  <a:cubicBezTo>
                    <a:pt x="68" y="114"/>
                    <a:pt x="68" y="114"/>
                    <a:pt x="68" y="114"/>
                  </a:cubicBezTo>
                  <a:cubicBezTo>
                    <a:pt x="67" y="116"/>
                    <a:pt x="64" y="118"/>
                    <a:pt x="62" y="118"/>
                  </a:cubicBezTo>
                  <a:cubicBezTo>
                    <a:pt x="62" y="118"/>
                    <a:pt x="62" y="118"/>
                    <a:pt x="62" y="1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3" name="star outline"/>
            <p:cNvSpPr>
              <a:spLocks noEditPoints="1"/>
            </p:cNvSpPr>
            <p:nvPr/>
          </p:nvSpPr>
          <p:spPr bwMode="auto">
            <a:xfrm>
              <a:off x="4403725" y="5849938"/>
              <a:ext cx="436563" cy="411163"/>
            </a:xfrm>
            <a:custGeom>
              <a:avLst/>
              <a:gdLst>
                <a:gd name="T0" fmla="*/ 36 w 138"/>
                <a:gd name="T1" fmla="*/ 12 h 130"/>
                <a:gd name="T2" fmla="*/ 37 w 138"/>
                <a:gd name="T3" fmla="*/ 12 h 130"/>
                <a:gd name="T4" fmla="*/ 70 w 138"/>
                <a:gd name="T5" fmla="*/ 29 h 130"/>
                <a:gd name="T6" fmla="*/ 103 w 138"/>
                <a:gd name="T7" fmla="*/ 12 h 130"/>
                <a:gd name="T8" fmla="*/ 103 w 138"/>
                <a:gd name="T9" fmla="*/ 12 h 130"/>
                <a:gd name="T10" fmla="*/ 104 w 138"/>
                <a:gd name="T11" fmla="*/ 13 h 130"/>
                <a:gd name="T12" fmla="*/ 104 w 138"/>
                <a:gd name="T13" fmla="*/ 13 h 130"/>
                <a:gd name="T14" fmla="*/ 105 w 138"/>
                <a:gd name="T15" fmla="*/ 14 h 130"/>
                <a:gd name="T16" fmla="*/ 98 w 138"/>
                <a:gd name="T17" fmla="*/ 50 h 130"/>
                <a:gd name="T18" fmla="*/ 124 w 138"/>
                <a:gd name="T19" fmla="*/ 77 h 130"/>
                <a:gd name="T20" fmla="*/ 125 w 138"/>
                <a:gd name="T21" fmla="*/ 78 h 130"/>
                <a:gd name="T22" fmla="*/ 124 w 138"/>
                <a:gd name="T23" fmla="*/ 79 h 130"/>
                <a:gd name="T24" fmla="*/ 87 w 138"/>
                <a:gd name="T25" fmla="*/ 84 h 130"/>
                <a:gd name="T26" fmla="*/ 70 w 138"/>
                <a:gd name="T27" fmla="*/ 117 h 130"/>
                <a:gd name="T28" fmla="*/ 69 w 138"/>
                <a:gd name="T29" fmla="*/ 118 h 130"/>
                <a:gd name="T30" fmla="*/ 69 w 138"/>
                <a:gd name="T31" fmla="*/ 118 h 130"/>
                <a:gd name="T32" fmla="*/ 68 w 138"/>
                <a:gd name="T33" fmla="*/ 117 h 130"/>
                <a:gd name="T34" fmla="*/ 51 w 138"/>
                <a:gd name="T35" fmla="*/ 83 h 130"/>
                <a:gd name="T36" fmla="*/ 14 w 138"/>
                <a:gd name="T37" fmla="*/ 78 h 130"/>
                <a:gd name="T38" fmla="*/ 13 w 138"/>
                <a:gd name="T39" fmla="*/ 77 h 130"/>
                <a:gd name="T40" fmla="*/ 14 w 138"/>
                <a:gd name="T41" fmla="*/ 76 h 130"/>
                <a:gd name="T42" fmla="*/ 41 w 138"/>
                <a:gd name="T43" fmla="*/ 50 h 130"/>
                <a:gd name="T44" fmla="*/ 35 w 138"/>
                <a:gd name="T45" fmla="*/ 13 h 130"/>
                <a:gd name="T46" fmla="*/ 35 w 138"/>
                <a:gd name="T47" fmla="*/ 12 h 130"/>
                <a:gd name="T48" fmla="*/ 36 w 138"/>
                <a:gd name="T49" fmla="*/ 12 h 130"/>
                <a:gd name="T50" fmla="*/ 36 w 138"/>
                <a:gd name="T51" fmla="*/ 0 h 130"/>
                <a:gd name="T52" fmla="*/ 28 w 138"/>
                <a:gd name="T53" fmla="*/ 2 h 130"/>
                <a:gd name="T54" fmla="*/ 23 w 138"/>
                <a:gd name="T55" fmla="*/ 15 h 130"/>
                <a:gd name="T56" fmla="*/ 28 w 138"/>
                <a:gd name="T57" fmla="*/ 46 h 130"/>
                <a:gd name="T58" fmla="*/ 5 w 138"/>
                <a:gd name="T59" fmla="*/ 67 h 130"/>
                <a:gd name="T60" fmla="*/ 2 w 138"/>
                <a:gd name="T61" fmla="*/ 80 h 130"/>
                <a:gd name="T62" fmla="*/ 12 w 138"/>
                <a:gd name="T63" fmla="*/ 90 h 130"/>
                <a:gd name="T64" fmla="*/ 43 w 138"/>
                <a:gd name="T65" fmla="*/ 94 h 130"/>
                <a:gd name="T66" fmla="*/ 57 w 138"/>
                <a:gd name="T67" fmla="*/ 122 h 130"/>
                <a:gd name="T68" fmla="*/ 68 w 138"/>
                <a:gd name="T69" fmla="*/ 130 h 130"/>
                <a:gd name="T70" fmla="*/ 69 w 138"/>
                <a:gd name="T71" fmla="*/ 130 h 130"/>
                <a:gd name="T72" fmla="*/ 80 w 138"/>
                <a:gd name="T73" fmla="*/ 123 h 130"/>
                <a:gd name="T74" fmla="*/ 94 w 138"/>
                <a:gd name="T75" fmla="*/ 95 h 130"/>
                <a:gd name="T76" fmla="*/ 125 w 138"/>
                <a:gd name="T77" fmla="*/ 91 h 130"/>
                <a:gd name="T78" fmla="*/ 136 w 138"/>
                <a:gd name="T79" fmla="*/ 82 h 130"/>
                <a:gd name="T80" fmla="*/ 133 w 138"/>
                <a:gd name="T81" fmla="*/ 68 h 130"/>
                <a:gd name="T82" fmla="*/ 111 w 138"/>
                <a:gd name="T83" fmla="*/ 46 h 130"/>
                <a:gd name="T84" fmla="*/ 116 w 138"/>
                <a:gd name="T85" fmla="*/ 16 h 130"/>
                <a:gd name="T86" fmla="*/ 116 w 138"/>
                <a:gd name="T87" fmla="*/ 10 h 130"/>
                <a:gd name="T88" fmla="*/ 116 w 138"/>
                <a:gd name="T89" fmla="*/ 9 h 130"/>
                <a:gd name="T90" fmla="*/ 111 w 138"/>
                <a:gd name="T91" fmla="*/ 3 h 130"/>
                <a:gd name="T92" fmla="*/ 103 w 138"/>
                <a:gd name="T93" fmla="*/ 0 h 130"/>
                <a:gd name="T94" fmla="*/ 97 w 138"/>
                <a:gd name="T95" fmla="*/ 2 h 130"/>
                <a:gd name="T96" fmla="*/ 70 w 138"/>
                <a:gd name="T97" fmla="*/ 16 h 130"/>
                <a:gd name="T98" fmla="*/ 42 w 138"/>
                <a:gd name="T99" fmla="*/ 1 h 130"/>
                <a:gd name="T100" fmla="*/ 36 w 138"/>
                <a:gd name="T10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8" h="130">
                  <a:moveTo>
                    <a:pt x="36" y="12"/>
                  </a:moveTo>
                  <a:cubicBezTo>
                    <a:pt x="36" y="12"/>
                    <a:pt x="36" y="12"/>
                    <a:pt x="37" y="12"/>
                  </a:cubicBezTo>
                  <a:cubicBezTo>
                    <a:pt x="70" y="29"/>
                    <a:pt x="70" y="29"/>
                    <a:pt x="70" y="29"/>
                  </a:cubicBezTo>
                  <a:cubicBezTo>
                    <a:pt x="103" y="12"/>
                    <a:pt x="103" y="12"/>
                    <a:pt x="103" y="12"/>
                  </a:cubicBezTo>
                  <a:cubicBezTo>
                    <a:pt x="103" y="12"/>
                    <a:pt x="103" y="12"/>
                    <a:pt x="103" y="12"/>
                  </a:cubicBezTo>
                  <a:cubicBezTo>
                    <a:pt x="104" y="12"/>
                    <a:pt x="104" y="12"/>
                    <a:pt x="104" y="13"/>
                  </a:cubicBezTo>
                  <a:cubicBezTo>
                    <a:pt x="104" y="13"/>
                    <a:pt x="104" y="13"/>
                    <a:pt x="104" y="13"/>
                  </a:cubicBezTo>
                  <a:cubicBezTo>
                    <a:pt x="105" y="13"/>
                    <a:pt x="105" y="13"/>
                    <a:pt x="105" y="14"/>
                  </a:cubicBezTo>
                  <a:cubicBezTo>
                    <a:pt x="98" y="50"/>
                    <a:pt x="98" y="50"/>
                    <a:pt x="98" y="50"/>
                  </a:cubicBezTo>
                  <a:cubicBezTo>
                    <a:pt x="124" y="77"/>
                    <a:pt x="124" y="77"/>
                    <a:pt x="124" y="77"/>
                  </a:cubicBezTo>
                  <a:cubicBezTo>
                    <a:pt x="125" y="77"/>
                    <a:pt x="125" y="78"/>
                    <a:pt x="125" y="78"/>
                  </a:cubicBezTo>
                  <a:cubicBezTo>
                    <a:pt x="124" y="79"/>
                    <a:pt x="124" y="79"/>
                    <a:pt x="124" y="79"/>
                  </a:cubicBezTo>
                  <a:cubicBezTo>
                    <a:pt x="87" y="84"/>
                    <a:pt x="87" y="84"/>
                    <a:pt x="87" y="84"/>
                  </a:cubicBezTo>
                  <a:cubicBezTo>
                    <a:pt x="70" y="117"/>
                    <a:pt x="70" y="117"/>
                    <a:pt x="70" y="117"/>
                  </a:cubicBezTo>
                  <a:cubicBezTo>
                    <a:pt x="69" y="118"/>
                    <a:pt x="69" y="118"/>
                    <a:pt x="69" y="118"/>
                  </a:cubicBezTo>
                  <a:cubicBezTo>
                    <a:pt x="69" y="118"/>
                    <a:pt x="69" y="118"/>
                    <a:pt x="69" y="118"/>
                  </a:cubicBezTo>
                  <a:cubicBezTo>
                    <a:pt x="68" y="118"/>
                    <a:pt x="68" y="118"/>
                    <a:pt x="68" y="117"/>
                  </a:cubicBezTo>
                  <a:cubicBezTo>
                    <a:pt x="51" y="83"/>
                    <a:pt x="51" y="83"/>
                    <a:pt x="51" y="83"/>
                  </a:cubicBezTo>
                  <a:cubicBezTo>
                    <a:pt x="14" y="78"/>
                    <a:pt x="14" y="78"/>
                    <a:pt x="14" y="78"/>
                  </a:cubicBezTo>
                  <a:cubicBezTo>
                    <a:pt x="14" y="78"/>
                    <a:pt x="14" y="77"/>
                    <a:pt x="13" y="77"/>
                  </a:cubicBezTo>
                  <a:cubicBezTo>
                    <a:pt x="13" y="76"/>
                    <a:pt x="13" y="76"/>
                    <a:pt x="14" y="76"/>
                  </a:cubicBezTo>
                  <a:cubicBezTo>
                    <a:pt x="41" y="50"/>
                    <a:pt x="41" y="50"/>
                    <a:pt x="41" y="50"/>
                  </a:cubicBezTo>
                  <a:cubicBezTo>
                    <a:pt x="35" y="13"/>
                    <a:pt x="35" y="13"/>
                    <a:pt x="35" y="13"/>
                  </a:cubicBezTo>
                  <a:cubicBezTo>
                    <a:pt x="35" y="12"/>
                    <a:pt x="35" y="12"/>
                    <a:pt x="35" y="12"/>
                  </a:cubicBezTo>
                  <a:cubicBezTo>
                    <a:pt x="36" y="12"/>
                    <a:pt x="36" y="12"/>
                    <a:pt x="36" y="12"/>
                  </a:cubicBezTo>
                  <a:moveTo>
                    <a:pt x="36" y="0"/>
                  </a:moveTo>
                  <a:cubicBezTo>
                    <a:pt x="33" y="0"/>
                    <a:pt x="31" y="0"/>
                    <a:pt x="28" y="2"/>
                  </a:cubicBezTo>
                  <a:cubicBezTo>
                    <a:pt x="24" y="5"/>
                    <a:pt x="22" y="10"/>
                    <a:pt x="23" y="15"/>
                  </a:cubicBezTo>
                  <a:cubicBezTo>
                    <a:pt x="28" y="46"/>
                    <a:pt x="28" y="46"/>
                    <a:pt x="28" y="46"/>
                  </a:cubicBezTo>
                  <a:cubicBezTo>
                    <a:pt x="5" y="67"/>
                    <a:pt x="5" y="67"/>
                    <a:pt x="5" y="67"/>
                  </a:cubicBezTo>
                  <a:cubicBezTo>
                    <a:pt x="2" y="70"/>
                    <a:pt x="0" y="76"/>
                    <a:pt x="2" y="80"/>
                  </a:cubicBezTo>
                  <a:cubicBezTo>
                    <a:pt x="3" y="85"/>
                    <a:pt x="7" y="89"/>
                    <a:pt x="12" y="90"/>
                  </a:cubicBezTo>
                  <a:cubicBezTo>
                    <a:pt x="43" y="94"/>
                    <a:pt x="43" y="94"/>
                    <a:pt x="43" y="94"/>
                  </a:cubicBezTo>
                  <a:cubicBezTo>
                    <a:pt x="57" y="122"/>
                    <a:pt x="57" y="122"/>
                    <a:pt x="57" y="122"/>
                  </a:cubicBezTo>
                  <a:cubicBezTo>
                    <a:pt x="59" y="127"/>
                    <a:pt x="63" y="130"/>
                    <a:pt x="68" y="130"/>
                  </a:cubicBezTo>
                  <a:cubicBezTo>
                    <a:pt x="68" y="130"/>
                    <a:pt x="68" y="130"/>
                    <a:pt x="69" y="130"/>
                  </a:cubicBezTo>
                  <a:cubicBezTo>
                    <a:pt x="74" y="130"/>
                    <a:pt x="78" y="127"/>
                    <a:pt x="80" y="123"/>
                  </a:cubicBezTo>
                  <a:cubicBezTo>
                    <a:pt x="94" y="95"/>
                    <a:pt x="94" y="95"/>
                    <a:pt x="94" y="95"/>
                  </a:cubicBezTo>
                  <a:cubicBezTo>
                    <a:pt x="125" y="91"/>
                    <a:pt x="125" y="91"/>
                    <a:pt x="125" y="91"/>
                  </a:cubicBezTo>
                  <a:cubicBezTo>
                    <a:pt x="130" y="90"/>
                    <a:pt x="134" y="87"/>
                    <a:pt x="136" y="82"/>
                  </a:cubicBezTo>
                  <a:cubicBezTo>
                    <a:pt x="138" y="77"/>
                    <a:pt x="136" y="72"/>
                    <a:pt x="133" y="68"/>
                  </a:cubicBezTo>
                  <a:cubicBezTo>
                    <a:pt x="111" y="46"/>
                    <a:pt x="111" y="46"/>
                    <a:pt x="111" y="46"/>
                  </a:cubicBezTo>
                  <a:cubicBezTo>
                    <a:pt x="116" y="16"/>
                    <a:pt x="116" y="16"/>
                    <a:pt x="116" y="16"/>
                  </a:cubicBezTo>
                  <a:cubicBezTo>
                    <a:pt x="117" y="14"/>
                    <a:pt x="117" y="12"/>
                    <a:pt x="116" y="10"/>
                  </a:cubicBezTo>
                  <a:cubicBezTo>
                    <a:pt x="116" y="10"/>
                    <a:pt x="116" y="9"/>
                    <a:pt x="116" y="9"/>
                  </a:cubicBezTo>
                  <a:cubicBezTo>
                    <a:pt x="115" y="7"/>
                    <a:pt x="113" y="4"/>
                    <a:pt x="111" y="3"/>
                  </a:cubicBezTo>
                  <a:cubicBezTo>
                    <a:pt x="109" y="1"/>
                    <a:pt x="106" y="0"/>
                    <a:pt x="103" y="0"/>
                  </a:cubicBezTo>
                  <a:cubicBezTo>
                    <a:pt x="101" y="0"/>
                    <a:pt x="99" y="1"/>
                    <a:pt x="97" y="2"/>
                  </a:cubicBezTo>
                  <a:cubicBezTo>
                    <a:pt x="70" y="16"/>
                    <a:pt x="70" y="16"/>
                    <a:pt x="70" y="16"/>
                  </a:cubicBezTo>
                  <a:cubicBezTo>
                    <a:pt x="42" y="1"/>
                    <a:pt x="42" y="1"/>
                    <a:pt x="42" y="1"/>
                  </a:cubicBezTo>
                  <a:cubicBezTo>
                    <a:pt x="40" y="0"/>
                    <a:pt x="38" y="0"/>
                    <a:pt x="36"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6" name="blue star"/>
          <p:cNvGrpSpPr/>
          <p:nvPr/>
        </p:nvGrpSpPr>
        <p:grpSpPr>
          <a:xfrm>
            <a:off x="4857285" y="5994863"/>
            <a:ext cx="963613" cy="928688"/>
            <a:chOff x="3057525" y="5746751"/>
            <a:chExt cx="963613" cy="928688"/>
          </a:xfrm>
        </p:grpSpPr>
        <p:sp>
          <p:nvSpPr>
            <p:cNvPr id="244" name="blue star"/>
            <p:cNvSpPr>
              <a:spLocks/>
            </p:cNvSpPr>
            <p:nvPr/>
          </p:nvSpPr>
          <p:spPr bwMode="auto">
            <a:xfrm>
              <a:off x="3076575" y="5765801"/>
              <a:ext cx="927100" cy="890588"/>
            </a:xfrm>
            <a:custGeom>
              <a:avLst/>
              <a:gdLst>
                <a:gd name="T0" fmla="*/ 71 w 293"/>
                <a:gd name="T1" fmla="*/ 282 h 282"/>
                <a:gd name="T2" fmla="*/ 66 w 293"/>
                <a:gd name="T3" fmla="*/ 281 h 282"/>
                <a:gd name="T4" fmla="*/ 62 w 293"/>
                <a:gd name="T5" fmla="*/ 272 h 282"/>
                <a:gd name="T6" fmla="*/ 72 w 293"/>
                <a:gd name="T7" fmla="*/ 182 h 282"/>
                <a:gd name="T8" fmla="*/ 4 w 293"/>
                <a:gd name="T9" fmla="*/ 122 h 282"/>
                <a:gd name="T10" fmla="*/ 1 w 293"/>
                <a:gd name="T11" fmla="*/ 113 h 282"/>
                <a:gd name="T12" fmla="*/ 8 w 293"/>
                <a:gd name="T13" fmla="*/ 107 h 282"/>
                <a:gd name="T14" fmla="*/ 97 w 293"/>
                <a:gd name="T15" fmla="*/ 89 h 282"/>
                <a:gd name="T16" fmla="*/ 133 w 293"/>
                <a:gd name="T17" fmla="*/ 5 h 282"/>
                <a:gd name="T18" fmla="*/ 140 w 293"/>
                <a:gd name="T19" fmla="*/ 0 h 282"/>
                <a:gd name="T20" fmla="*/ 141 w 293"/>
                <a:gd name="T21" fmla="*/ 0 h 282"/>
                <a:gd name="T22" fmla="*/ 146 w 293"/>
                <a:gd name="T23" fmla="*/ 1 h 282"/>
                <a:gd name="T24" fmla="*/ 149 w 293"/>
                <a:gd name="T25" fmla="*/ 4 h 282"/>
                <a:gd name="T26" fmla="*/ 193 w 293"/>
                <a:gd name="T27" fmla="*/ 83 h 282"/>
                <a:gd name="T28" fmla="*/ 284 w 293"/>
                <a:gd name="T29" fmla="*/ 91 h 282"/>
                <a:gd name="T30" fmla="*/ 291 w 293"/>
                <a:gd name="T31" fmla="*/ 97 h 282"/>
                <a:gd name="T32" fmla="*/ 290 w 293"/>
                <a:gd name="T33" fmla="*/ 106 h 282"/>
                <a:gd name="T34" fmla="*/ 228 w 293"/>
                <a:gd name="T35" fmla="*/ 173 h 282"/>
                <a:gd name="T36" fmla="*/ 248 w 293"/>
                <a:gd name="T37" fmla="*/ 262 h 282"/>
                <a:gd name="T38" fmla="*/ 245 w 293"/>
                <a:gd name="T39" fmla="*/ 271 h 282"/>
                <a:gd name="T40" fmla="*/ 240 w 293"/>
                <a:gd name="T41" fmla="*/ 273 h 282"/>
                <a:gd name="T42" fmla="*/ 236 w 293"/>
                <a:gd name="T43" fmla="*/ 272 h 282"/>
                <a:gd name="T44" fmla="*/ 153 w 293"/>
                <a:gd name="T45" fmla="*/ 234 h 282"/>
                <a:gd name="T46" fmla="*/ 75 w 293"/>
                <a:gd name="T47" fmla="*/ 281 h 282"/>
                <a:gd name="T48" fmla="*/ 71 w 293"/>
                <a:gd name="T4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3" h="282">
                  <a:moveTo>
                    <a:pt x="71" y="282"/>
                  </a:moveTo>
                  <a:cubicBezTo>
                    <a:pt x="69" y="282"/>
                    <a:pt x="67" y="282"/>
                    <a:pt x="66" y="281"/>
                  </a:cubicBezTo>
                  <a:cubicBezTo>
                    <a:pt x="63" y="279"/>
                    <a:pt x="61" y="276"/>
                    <a:pt x="62" y="272"/>
                  </a:cubicBezTo>
                  <a:cubicBezTo>
                    <a:pt x="72" y="182"/>
                    <a:pt x="72" y="182"/>
                    <a:pt x="72" y="182"/>
                  </a:cubicBezTo>
                  <a:cubicBezTo>
                    <a:pt x="4" y="122"/>
                    <a:pt x="4" y="122"/>
                    <a:pt x="4" y="122"/>
                  </a:cubicBezTo>
                  <a:cubicBezTo>
                    <a:pt x="1" y="120"/>
                    <a:pt x="0" y="116"/>
                    <a:pt x="1" y="113"/>
                  </a:cubicBezTo>
                  <a:cubicBezTo>
                    <a:pt x="2" y="110"/>
                    <a:pt x="4" y="107"/>
                    <a:pt x="8" y="107"/>
                  </a:cubicBezTo>
                  <a:cubicBezTo>
                    <a:pt x="97" y="89"/>
                    <a:pt x="97" y="89"/>
                    <a:pt x="97" y="89"/>
                  </a:cubicBezTo>
                  <a:cubicBezTo>
                    <a:pt x="133" y="5"/>
                    <a:pt x="133" y="5"/>
                    <a:pt x="133" y="5"/>
                  </a:cubicBezTo>
                  <a:cubicBezTo>
                    <a:pt x="134" y="2"/>
                    <a:pt x="137" y="0"/>
                    <a:pt x="140" y="0"/>
                  </a:cubicBezTo>
                  <a:cubicBezTo>
                    <a:pt x="140" y="0"/>
                    <a:pt x="141" y="0"/>
                    <a:pt x="141" y="0"/>
                  </a:cubicBezTo>
                  <a:cubicBezTo>
                    <a:pt x="143" y="0"/>
                    <a:pt x="144" y="0"/>
                    <a:pt x="146" y="1"/>
                  </a:cubicBezTo>
                  <a:cubicBezTo>
                    <a:pt x="147" y="2"/>
                    <a:pt x="148" y="3"/>
                    <a:pt x="149" y="4"/>
                  </a:cubicBezTo>
                  <a:cubicBezTo>
                    <a:pt x="193" y="83"/>
                    <a:pt x="193" y="83"/>
                    <a:pt x="193" y="83"/>
                  </a:cubicBezTo>
                  <a:cubicBezTo>
                    <a:pt x="284" y="91"/>
                    <a:pt x="284" y="91"/>
                    <a:pt x="284" y="91"/>
                  </a:cubicBezTo>
                  <a:cubicBezTo>
                    <a:pt x="287" y="92"/>
                    <a:pt x="290" y="94"/>
                    <a:pt x="291" y="97"/>
                  </a:cubicBezTo>
                  <a:cubicBezTo>
                    <a:pt x="293" y="100"/>
                    <a:pt x="292" y="104"/>
                    <a:pt x="290" y="106"/>
                  </a:cubicBezTo>
                  <a:cubicBezTo>
                    <a:pt x="228" y="173"/>
                    <a:pt x="228" y="173"/>
                    <a:pt x="228" y="173"/>
                  </a:cubicBezTo>
                  <a:cubicBezTo>
                    <a:pt x="248" y="262"/>
                    <a:pt x="248" y="262"/>
                    <a:pt x="248" y="262"/>
                  </a:cubicBezTo>
                  <a:cubicBezTo>
                    <a:pt x="249" y="265"/>
                    <a:pt x="248" y="269"/>
                    <a:pt x="245" y="271"/>
                  </a:cubicBezTo>
                  <a:cubicBezTo>
                    <a:pt x="244" y="272"/>
                    <a:pt x="242" y="273"/>
                    <a:pt x="240" y="273"/>
                  </a:cubicBezTo>
                  <a:cubicBezTo>
                    <a:pt x="238" y="273"/>
                    <a:pt x="237" y="273"/>
                    <a:pt x="236" y="272"/>
                  </a:cubicBezTo>
                  <a:cubicBezTo>
                    <a:pt x="153" y="234"/>
                    <a:pt x="153" y="234"/>
                    <a:pt x="153" y="234"/>
                  </a:cubicBezTo>
                  <a:cubicBezTo>
                    <a:pt x="75" y="281"/>
                    <a:pt x="75" y="281"/>
                    <a:pt x="75" y="281"/>
                  </a:cubicBezTo>
                  <a:cubicBezTo>
                    <a:pt x="74" y="282"/>
                    <a:pt x="72" y="282"/>
                    <a:pt x="71" y="282"/>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5" name="star outline"/>
            <p:cNvSpPr>
              <a:spLocks noEditPoints="1"/>
            </p:cNvSpPr>
            <p:nvPr/>
          </p:nvSpPr>
          <p:spPr bwMode="auto">
            <a:xfrm>
              <a:off x="3057525" y="5746751"/>
              <a:ext cx="963613" cy="928688"/>
            </a:xfrm>
            <a:custGeom>
              <a:avLst/>
              <a:gdLst>
                <a:gd name="T0" fmla="*/ 147 w 305"/>
                <a:gd name="T1" fmla="*/ 12 h 294"/>
                <a:gd name="T2" fmla="*/ 148 w 305"/>
                <a:gd name="T3" fmla="*/ 12 h 294"/>
                <a:gd name="T4" fmla="*/ 149 w 305"/>
                <a:gd name="T5" fmla="*/ 13 h 294"/>
                <a:gd name="T6" fmla="*/ 196 w 305"/>
                <a:gd name="T7" fmla="*/ 95 h 294"/>
                <a:gd name="T8" fmla="*/ 289 w 305"/>
                <a:gd name="T9" fmla="*/ 103 h 294"/>
                <a:gd name="T10" fmla="*/ 292 w 305"/>
                <a:gd name="T11" fmla="*/ 105 h 294"/>
                <a:gd name="T12" fmla="*/ 291 w 305"/>
                <a:gd name="T13" fmla="*/ 108 h 294"/>
                <a:gd name="T14" fmla="*/ 228 w 305"/>
                <a:gd name="T15" fmla="*/ 178 h 294"/>
                <a:gd name="T16" fmla="*/ 249 w 305"/>
                <a:gd name="T17" fmla="*/ 269 h 294"/>
                <a:gd name="T18" fmla="*/ 247 w 305"/>
                <a:gd name="T19" fmla="*/ 272 h 294"/>
                <a:gd name="T20" fmla="*/ 246 w 305"/>
                <a:gd name="T21" fmla="*/ 273 h 294"/>
                <a:gd name="T22" fmla="*/ 244 w 305"/>
                <a:gd name="T23" fmla="*/ 273 h 294"/>
                <a:gd name="T24" fmla="*/ 159 w 305"/>
                <a:gd name="T25" fmla="*/ 233 h 294"/>
                <a:gd name="T26" fmla="*/ 78 w 305"/>
                <a:gd name="T27" fmla="*/ 282 h 294"/>
                <a:gd name="T28" fmla="*/ 77 w 305"/>
                <a:gd name="T29" fmla="*/ 282 h 294"/>
                <a:gd name="T30" fmla="*/ 75 w 305"/>
                <a:gd name="T31" fmla="*/ 282 h 294"/>
                <a:gd name="T32" fmla="*/ 74 w 305"/>
                <a:gd name="T33" fmla="*/ 279 h 294"/>
                <a:gd name="T34" fmla="*/ 84 w 305"/>
                <a:gd name="T35" fmla="*/ 185 h 294"/>
                <a:gd name="T36" fmla="*/ 14 w 305"/>
                <a:gd name="T37" fmla="*/ 124 h 294"/>
                <a:gd name="T38" fmla="*/ 13 w 305"/>
                <a:gd name="T39" fmla="*/ 121 h 294"/>
                <a:gd name="T40" fmla="*/ 15 w 305"/>
                <a:gd name="T41" fmla="*/ 118 h 294"/>
                <a:gd name="T42" fmla="*/ 107 w 305"/>
                <a:gd name="T43" fmla="*/ 100 h 294"/>
                <a:gd name="T44" fmla="*/ 144 w 305"/>
                <a:gd name="T45" fmla="*/ 13 h 294"/>
                <a:gd name="T46" fmla="*/ 147 w 305"/>
                <a:gd name="T47" fmla="*/ 12 h 294"/>
                <a:gd name="T48" fmla="*/ 147 w 305"/>
                <a:gd name="T49" fmla="*/ 12 h 294"/>
                <a:gd name="T50" fmla="*/ 147 w 305"/>
                <a:gd name="T51" fmla="*/ 0 h 294"/>
                <a:gd name="T52" fmla="*/ 146 w 305"/>
                <a:gd name="T53" fmla="*/ 0 h 294"/>
                <a:gd name="T54" fmla="*/ 133 w 305"/>
                <a:gd name="T55" fmla="*/ 9 h 294"/>
                <a:gd name="T56" fmla="*/ 99 w 305"/>
                <a:gd name="T57" fmla="*/ 89 h 294"/>
                <a:gd name="T58" fmla="*/ 13 w 305"/>
                <a:gd name="T59" fmla="*/ 107 h 294"/>
                <a:gd name="T60" fmla="*/ 1 w 305"/>
                <a:gd name="T61" fmla="*/ 117 h 294"/>
                <a:gd name="T62" fmla="*/ 6 w 305"/>
                <a:gd name="T63" fmla="*/ 133 h 294"/>
                <a:gd name="T64" fmla="*/ 72 w 305"/>
                <a:gd name="T65" fmla="*/ 190 h 294"/>
                <a:gd name="T66" fmla="*/ 62 w 305"/>
                <a:gd name="T67" fmla="*/ 277 h 294"/>
                <a:gd name="T68" fmla="*/ 68 w 305"/>
                <a:gd name="T69" fmla="*/ 292 h 294"/>
                <a:gd name="T70" fmla="*/ 77 w 305"/>
                <a:gd name="T71" fmla="*/ 294 h 294"/>
                <a:gd name="T72" fmla="*/ 84 w 305"/>
                <a:gd name="T73" fmla="*/ 292 h 294"/>
                <a:gd name="T74" fmla="*/ 160 w 305"/>
                <a:gd name="T75" fmla="*/ 247 h 294"/>
                <a:gd name="T76" fmla="*/ 239 w 305"/>
                <a:gd name="T77" fmla="*/ 284 h 294"/>
                <a:gd name="T78" fmla="*/ 246 w 305"/>
                <a:gd name="T79" fmla="*/ 285 h 294"/>
                <a:gd name="T80" fmla="*/ 255 w 305"/>
                <a:gd name="T81" fmla="*/ 282 h 294"/>
                <a:gd name="T82" fmla="*/ 260 w 305"/>
                <a:gd name="T83" fmla="*/ 267 h 294"/>
                <a:gd name="T84" fmla="*/ 241 w 305"/>
                <a:gd name="T85" fmla="*/ 181 h 294"/>
                <a:gd name="T86" fmla="*/ 300 w 305"/>
                <a:gd name="T87" fmla="*/ 116 h 294"/>
                <a:gd name="T88" fmla="*/ 303 w 305"/>
                <a:gd name="T89" fmla="*/ 101 h 294"/>
                <a:gd name="T90" fmla="*/ 290 w 305"/>
                <a:gd name="T91" fmla="*/ 91 h 294"/>
                <a:gd name="T92" fmla="*/ 203 w 305"/>
                <a:gd name="T93" fmla="*/ 84 h 294"/>
                <a:gd name="T94" fmla="*/ 160 w 305"/>
                <a:gd name="T95" fmla="*/ 7 h 294"/>
                <a:gd name="T96" fmla="*/ 155 w 305"/>
                <a:gd name="T97" fmla="*/ 2 h 294"/>
                <a:gd name="T98" fmla="*/ 147 w 305"/>
                <a:gd name="T9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5" h="294">
                  <a:moveTo>
                    <a:pt x="147" y="12"/>
                  </a:moveTo>
                  <a:cubicBezTo>
                    <a:pt x="147" y="12"/>
                    <a:pt x="148" y="12"/>
                    <a:pt x="148" y="12"/>
                  </a:cubicBezTo>
                  <a:cubicBezTo>
                    <a:pt x="149" y="12"/>
                    <a:pt x="149" y="13"/>
                    <a:pt x="149" y="13"/>
                  </a:cubicBezTo>
                  <a:cubicBezTo>
                    <a:pt x="196" y="95"/>
                    <a:pt x="196" y="95"/>
                    <a:pt x="196" y="95"/>
                  </a:cubicBezTo>
                  <a:cubicBezTo>
                    <a:pt x="289" y="103"/>
                    <a:pt x="289" y="103"/>
                    <a:pt x="289" y="103"/>
                  </a:cubicBezTo>
                  <a:cubicBezTo>
                    <a:pt x="290" y="103"/>
                    <a:pt x="291" y="104"/>
                    <a:pt x="292" y="105"/>
                  </a:cubicBezTo>
                  <a:cubicBezTo>
                    <a:pt x="292" y="106"/>
                    <a:pt x="292" y="108"/>
                    <a:pt x="291" y="108"/>
                  </a:cubicBezTo>
                  <a:cubicBezTo>
                    <a:pt x="228" y="178"/>
                    <a:pt x="228" y="178"/>
                    <a:pt x="228" y="178"/>
                  </a:cubicBezTo>
                  <a:cubicBezTo>
                    <a:pt x="249" y="269"/>
                    <a:pt x="249" y="269"/>
                    <a:pt x="249" y="269"/>
                  </a:cubicBezTo>
                  <a:cubicBezTo>
                    <a:pt x="249" y="270"/>
                    <a:pt x="248" y="272"/>
                    <a:pt x="247" y="272"/>
                  </a:cubicBezTo>
                  <a:cubicBezTo>
                    <a:pt x="247" y="273"/>
                    <a:pt x="246" y="273"/>
                    <a:pt x="246" y="273"/>
                  </a:cubicBezTo>
                  <a:cubicBezTo>
                    <a:pt x="245" y="273"/>
                    <a:pt x="245" y="273"/>
                    <a:pt x="244" y="273"/>
                  </a:cubicBezTo>
                  <a:cubicBezTo>
                    <a:pt x="159" y="233"/>
                    <a:pt x="159" y="233"/>
                    <a:pt x="159" y="233"/>
                  </a:cubicBezTo>
                  <a:cubicBezTo>
                    <a:pt x="78" y="282"/>
                    <a:pt x="78" y="282"/>
                    <a:pt x="78" y="282"/>
                  </a:cubicBezTo>
                  <a:cubicBezTo>
                    <a:pt x="78" y="282"/>
                    <a:pt x="77" y="282"/>
                    <a:pt x="77" y="282"/>
                  </a:cubicBezTo>
                  <a:cubicBezTo>
                    <a:pt x="76" y="282"/>
                    <a:pt x="76" y="282"/>
                    <a:pt x="75" y="282"/>
                  </a:cubicBezTo>
                  <a:cubicBezTo>
                    <a:pt x="74" y="281"/>
                    <a:pt x="74" y="280"/>
                    <a:pt x="74" y="279"/>
                  </a:cubicBezTo>
                  <a:cubicBezTo>
                    <a:pt x="84" y="185"/>
                    <a:pt x="84" y="185"/>
                    <a:pt x="84" y="185"/>
                  </a:cubicBezTo>
                  <a:cubicBezTo>
                    <a:pt x="14" y="124"/>
                    <a:pt x="14" y="124"/>
                    <a:pt x="14" y="124"/>
                  </a:cubicBezTo>
                  <a:cubicBezTo>
                    <a:pt x="13" y="123"/>
                    <a:pt x="12" y="122"/>
                    <a:pt x="13" y="121"/>
                  </a:cubicBezTo>
                  <a:cubicBezTo>
                    <a:pt x="13" y="119"/>
                    <a:pt x="14" y="119"/>
                    <a:pt x="15" y="118"/>
                  </a:cubicBezTo>
                  <a:cubicBezTo>
                    <a:pt x="107" y="100"/>
                    <a:pt x="107" y="100"/>
                    <a:pt x="107" y="100"/>
                  </a:cubicBezTo>
                  <a:cubicBezTo>
                    <a:pt x="144" y="13"/>
                    <a:pt x="144" y="13"/>
                    <a:pt x="144" y="13"/>
                  </a:cubicBezTo>
                  <a:cubicBezTo>
                    <a:pt x="145" y="12"/>
                    <a:pt x="146" y="12"/>
                    <a:pt x="147" y="12"/>
                  </a:cubicBezTo>
                  <a:cubicBezTo>
                    <a:pt x="147" y="12"/>
                    <a:pt x="147" y="12"/>
                    <a:pt x="147" y="12"/>
                  </a:cubicBezTo>
                  <a:moveTo>
                    <a:pt x="147" y="0"/>
                  </a:moveTo>
                  <a:cubicBezTo>
                    <a:pt x="147" y="0"/>
                    <a:pt x="146" y="0"/>
                    <a:pt x="146" y="0"/>
                  </a:cubicBezTo>
                  <a:cubicBezTo>
                    <a:pt x="140" y="0"/>
                    <a:pt x="135" y="3"/>
                    <a:pt x="133" y="9"/>
                  </a:cubicBezTo>
                  <a:cubicBezTo>
                    <a:pt x="99" y="89"/>
                    <a:pt x="99" y="89"/>
                    <a:pt x="99" y="89"/>
                  </a:cubicBezTo>
                  <a:cubicBezTo>
                    <a:pt x="13" y="107"/>
                    <a:pt x="13" y="107"/>
                    <a:pt x="13" y="107"/>
                  </a:cubicBezTo>
                  <a:cubicBezTo>
                    <a:pt x="7" y="108"/>
                    <a:pt x="3" y="112"/>
                    <a:pt x="1" y="117"/>
                  </a:cubicBezTo>
                  <a:cubicBezTo>
                    <a:pt x="0" y="123"/>
                    <a:pt x="1" y="129"/>
                    <a:pt x="6" y="133"/>
                  </a:cubicBezTo>
                  <a:cubicBezTo>
                    <a:pt x="72" y="190"/>
                    <a:pt x="72" y="190"/>
                    <a:pt x="72" y="190"/>
                  </a:cubicBezTo>
                  <a:cubicBezTo>
                    <a:pt x="62" y="277"/>
                    <a:pt x="62" y="277"/>
                    <a:pt x="62" y="277"/>
                  </a:cubicBezTo>
                  <a:cubicBezTo>
                    <a:pt x="61" y="283"/>
                    <a:pt x="64" y="289"/>
                    <a:pt x="68" y="292"/>
                  </a:cubicBezTo>
                  <a:cubicBezTo>
                    <a:pt x="71" y="293"/>
                    <a:pt x="74" y="294"/>
                    <a:pt x="77" y="294"/>
                  </a:cubicBezTo>
                  <a:cubicBezTo>
                    <a:pt x="79" y="294"/>
                    <a:pt x="82" y="293"/>
                    <a:pt x="84" y="292"/>
                  </a:cubicBezTo>
                  <a:cubicBezTo>
                    <a:pt x="160" y="247"/>
                    <a:pt x="160" y="247"/>
                    <a:pt x="160" y="247"/>
                  </a:cubicBezTo>
                  <a:cubicBezTo>
                    <a:pt x="239" y="284"/>
                    <a:pt x="239" y="284"/>
                    <a:pt x="239" y="284"/>
                  </a:cubicBezTo>
                  <a:cubicBezTo>
                    <a:pt x="241" y="284"/>
                    <a:pt x="243" y="285"/>
                    <a:pt x="246" y="285"/>
                  </a:cubicBezTo>
                  <a:cubicBezTo>
                    <a:pt x="249" y="285"/>
                    <a:pt x="252" y="284"/>
                    <a:pt x="255" y="282"/>
                  </a:cubicBezTo>
                  <a:cubicBezTo>
                    <a:pt x="260" y="278"/>
                    <a:pt x="261" y="272"/>
                    <a:pt x="260" y="267"/>
                  </a:cubicBezTo>
                  <a:cubicBezTo>
                    <a:pt x="241" y="181"/>
                    <a:pt x="241" y="181"/>
                    <a:pt x="241" y="181"/>
                  </a:cubicBezTo>
                  <a:cubicBezTo>
                    <a:pt x="300" y="116"/>
                    <a:pt x="300" y="116"/>
                    <a:pt x="300" y="116"/>
                  </a:cubicBezTo>
                  <a:cubicBezTo>
                    <a:pt x="304" y="112"/>
                    <a:pt x="305" y="106"/>
                    <a:pt x="303" y="101"/>
                  </a:cubicBezTo>
                  <a:cubicBezTo>
                    <a:pt x="301" y="96"/>
                    <a:pt x="296" y="92"/>
                    <a:pt x="290" y="91"/>
                  </a:cubicBezTo>
                  <a:cubicBezTo>
                    <a:pt x="203" y="84"/>
                    <a:pt x="203" y="84"/>
                    <a:pt x="203" y="84"/>
                  </a:cubicBezTo>
                  <a:cubicBezTo>
                    <a:pt x="160" y="7"/>
                    <a:pt x="160" y="7"/>
                    <a:pt x="160" y="7"/>
                  </a:cubicBezTo>
                  <a:cubicBezTo>
                    <a:pt x="159" y="5"/>
                    <a:pt x="157" y="3"/>
                    <a:pt x="155" y="2"/>
                  </a:cubicBezTo>
                  <a:cubicBezTo>
                    <a:pt x="153" y="0"/>
                    <a:pt x="150" y="0"/>
                    <a:pt x="14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7" name="yellow star"/>
          <p:cNvGrpSpPr/>
          <p:nvPr/>
        </p:nvGrpSpPr>
        <p:grpSpPr>
          <a:xfrm>
            <a:off x="4291013" y="6356351"/>
            <a:ext cx="420688" cy="427038"/>
            <a:chOff x="2767013" y="6356351"/>
            <a:chExt cx="420688" cy="427038"/>
          </a:xfrm>
        </p:grpSpPr>
        <p:sp>
          <p:nvSpPr>
            <p:cNvPr id="246" name="yellow star"/>
            <p:cNvSpPr>
              <a:spLocks/>
            </p:cNvSpPr>
            <p:nvPr/>
          </p:nvSpPr>
          <p:spPr bwMode="auto">
            <a:xfrm>
              <a:off x="2786063" y="6375401"/>
              <a:ext cx="382588" cy="388938"/>
            </a:xfrm>
            <a:custGeom>
              <a:avLst/>
              <a:gdLst>
                <a:gd name="T0" fmla="*/ 52 w 121"/>
                <a:gd name="T1" fmla="*/ 123 h 123"/>
                <a:gd name="T2" fmla="*/ 50 w 121"/>
                <a:gd name="T3" fmla="*/ 123 h 123"/>
                <a:gd name="T4" fmla="*/ 45 w 121"/>
                <a:gd name="T5" fmla="*/ 117 h 123"/>
                <a:gd name="T6" fmla="*/ 37 w 121"/>
                <a:gd name="T7" fmla="*/ 84 h 123"/>
                <a:gd name="T8" fmla="*/ 5 w 121"/>
                <a:gd name="T9" fmla="*/ 72 h 123"/>
                <a:gd name="T10" fmla="*/ 0 w 121"/>
                <a:gd name="T11" fmla="*/ 66 h 123"/>
                <a:gd name="T12" fmla="*/ 3 w 121"/>
                <a:gd name="T13" fmla="*/ 59 h 123"/>
                <a:gd name="T14" fmla="*/ 33 w 121"/>
                <a:gd name="T15" fmla="*/ 41 h 123"/>
                <a:gd name="T16" fmla="*/ 34 w 121"/>
                <a:gd name="T17" fmla="*/ 7 h 123"/>
                <a:gd name="T18" fmla="*/ 39 w 121"/>
                <a:gd name="T19" fmla="*/ 1 h 123"/>
                <a:gd name="T20" fmla="*/ 42 w 121"/>
                <a:gd name="T21" fmla="*/ 0 h 123"/>
                <a:gd name="T22" fmla="*/ 46 w 121"/>
                <a:gd name="T23" fmla="*/ 2 h 123"/>
                <a:gd name="T24" fmla="*/ 72 w 121"/>
                <a:gd name="T25" fmla="*/ 24 h 123"/>
                <a:gd name="T26" fmla="*/ 105 w 121"/>
                <a:gd name="T27" fmla="*/ 15 h 123"/>
                <a:gd name="T28" fmla="*/ 107 w 121"/>
                <a:gd name="T29" fmla="*/ 15 h 123"/>
                <a:gd name="T30" fmla="*/ 113 w 121"/>
                <a:gd name="T31" fmla="*/ 17 h 123"/>
                <a:gd name="T32" fmla="*/ 114 w 121"/>
                <a:gd name="T33" fmla="*/ 21 h 123"/>
                <a:gd name="T34" fmla="*/ 114 w 121"/>
                <a:gd name="T35" fmla="*/ 25 h 123"/>
                <a:gd name="T36" fmla="*/ 101 w 121"/>
                <a:gd name="T37" fmla="*/ 56 h 123"/>
                <a:gd name="T38" fmla="*/ 119 w 121"/>
                <a:gd name="T39" fmla="*/ 85 h 123"/>
                <a:gd name="T40" fmla="*/ 120 w 121"/>
                <a:gd name="T41" fmla="*/ 93 h 123"/>
                <a:gd name="T42" fmla="*/ 113 w 121"/>
                <a:gd name="T43" fmla="*/ 96 h 123"/>
                <a:gd name="T44" fmla="*/ 113 w 121"/>
                <a:gd name="T45" fmla="*/ 96 h 123"/>
                <a:gd name="T46" fmla="*/ 79 w 121"/>
                <a:gd name="T47" fmla="*/ 93 h 123"/>
                <a:gd name="T48" fmla="*/ 57 w 121"/>
                <a:gd name="T49" fmla="*/ 120 h 123"/>
                <a:gd name="T50" fmla="*/ 52 w 121"/>
                <a:gd name="T5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3">
                  <a:moveTo>
                    <a:pt x="52" y="123"/>
                  </a:moveTo>
                  <a:cubicBezTo>
                    <a:pt x="51" y="123"/>
                    <a:pt x="50" y="123"/>
                    <a:pt x="50" y="123"/>
                  </a:cubicBezTo>
                  <a:cubicBezTo>
                    <a:pt x="47" y="122"/>
                    <a:pt x="45" y="120"/>
                    <a:pt x="45" y="117"/>
                  </a:cubicBezTo>
                  <a:cubicBezTo>
                    <a:pt x="37" y="84"/>
                    <a:pt x="37" y="84"/>
                    <a:pt x="37" y="84"/>
                  </a:cubicBezTo>
                  <a:cubicBezTo>
                    <a:pt x="5" y="72"/>
                    <a:pt x="5" y="72"/>
                    <a:pt x="5" y="72"/>
                  </a:cubicBezTo>
                  <a:cubicBezTo>
                    <a:pt x="2" y="71"/>
                    <a:pt x="0" y="68"/>
                    <a:pt x="0" y="66"/>
                  </a:cubicBezTo>
                  <a:cubicBezTo>
                    <a:pt x="0" y="63"/>
                    <a:pt x="1" y="60"/>
                    <a:pt x="3" y="59"/>
                  </a:cubicBezTo>
                  <a:cubicBezTo>
                    <a:pt x="33" y="41"/>
                    <a:pt x="33" y="41"/>
                    <a:pt x="33" y="41"/>
                  </a:cubicBezTo>
                  <a:cubicBezTo>
                    <a:pt x="34" y="7"/>
                    <a:pt x="34" y="7"/>
                    <a:pt x="34" y="7"/>
                  </a:cubicBezTo>
                  <a:cubicBezTo>
                    <a:pt x="35" y="4"/>
                    <a:pt x="36" y="2"/>
                    <a:pt x="39" y="1"/>
                  </a:cubicBezTo>
                  <a:cubicBezTo>
                    <a:pt x="40" y="0"/>
                    <a:pt x="41" y="0"/>
                    <a:pt x="42" y="0"/>
                  </a:cubicBezTo>
                  <a:cubicBezTo>
                    <a:pt x="43" y="0"/>
                    <a:pt x="45" y="1"/>
                    <a:pt x="46" y="2"/>
                  </a:cubicBezTo>
                  <a:cubicBezTo>
                    <a:pt x="72" y="24"/>
                    <a:pt x="72" y="24"/>
                    <a:pt x="72" y="24"/>
                  </a:cubicBezTo>
                  <a:cubicBezTo>
                    <a:pt x="105" y="15"/>
                    <a:pt x="105" y="15"/>
                    <a:pt x="105" y="15"/>
                  </a:cubicBezTo>
                  <a:cubicBezTo>
                    <a:pt x="106" y="15"/>
                    <a:pt x="107" y="15"/>
                    <a:pt x="107" y="15"/>
                  </a:cubicBezTo>
                  <a:cubicBezTo>
                    <a:pt x="109" y="15"/>
                    <a:pt x="111" y="16"/>
                    <a:pt x="113" y="17"/>
                  </a:cubicBezTo>
                  <a:cubicBezTo>
                    <a:pt x="114" y="18"/>
                    <a:pt x="114" y="20"/>
                    <a:pt x="114" y="21"/>
                  </a:cubicBezTo>
                  <a:cubicBezTo>
                    <a:pt x="114" y="22"/>
                    <a:pt x="114" y="24"/>
                    <a:pt x="114" y="25"/>
                  </a:cubicBezTo>
                  <a:cubicBezTo>
                    <a:pt x="101" y="56"/>
                    <a:pt x="101" y="56"/>
                    <a:pt x="101" y="56"/>
                  </a:cubicBezTo>
                  <a:cubicBezTo>
                    <a:pt x="119" y="85"/>
                    <a:pt x="119" y="85"/>
                    <a:pt x="119" y="85"/>
                  </a:cubicBezTo>
                  <a:cubicBezTo>
                    <a:pt x="121" y="87"/>
                    <a:pt x="121" y="90"/>
                    <a:pt x="120" y="93"/>
                  </a:cubicBezTo>
                  <a:cubicBezTo>
                    <a:pt x="118" y="95"/>
                    <a:pt x="116" y="96"/>
                    <a:pt x="113" y="96"/>
                  </a:cubicBezTo>
                  <a:cubicBezTo>
                    <a:pt x="113" y="96"/>
                    <a:pt x="113" y="96"/>
                    <a:pt x="113" y="96"/>
                  </a:cubicBezTo>
                  <a:cubicBezTo>
                    <a:pt x="79" y="93"/>
                    <a:pt x="79" y="93"/>
                    <a:pt x="79" y="93"/>
                  </a:cubicBezTo>
                  <a:cubicBezTo>
                    <a:pt x="57" y="120"/>
                    <a:pt x="57" y="120"/>
                    <a:pt x="57" y="120"/>
                  </a:cubicBezTo>
                  <a:cubicBezTo>
                    <a:pt x="56" y="122"/>
                    <a:pt x="54" y="123"/>
                    <a:pt x="52" y="12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7" name="star outline"/>
            <p:cNvSpPr>
              <a:spLocks noEditPoints="1"/>
            </p:cNvSpPr>
            <p:nvPr/>
          </p:nvSpPr>
          <p:spPr bwMode="auto">
            <a:xfrm>
              <a:off x="2767013" y="6356351"/>
              <a:ext cx="420688" cy="427038"/>
            </a:xfrm>
            <a:custGeom>
              <a:avLst/>
              <a:gdLst>
                <a:gd name="T0" fmla="*/ 48 w 133"/>
                <a:gd name="T1" fmla="*/ 12 h 135"/>
                <a:gd name="T2" fmla="*/ 48 w 133"/>
                <a:gd name="T3" fmla="*/ 12 h 135"/>
                <a:gd name="T4" fmla="*/ 77 w 133"/>
                <a:gd name="T5" fmla="*/ 36 h 135"/>
                <a:gd name="T6" fmla="*/ 113 w 133"/>
                <a:gd name="T7" fmla="*/ 27 h 135"/>
                <a:gd name="T8" fmla="*/ 113 w 133"/>
                <a:gd name="T9" fmla="*/ 27 h 135"/>
                <a:gd name="T10" fmla="*/ 114 w 133"/>
                <a:gd name="T11" fmla="*/ 27 h 135"/>
                <a:gd name="T12" fmla="*/ 114 w 133"/>
                <a:gd name="T13" fmla="*/ 28 h 135"/>
                <a:gd name="T14" fmla="*/ 114 w 133"/>
                <a:gd name="T15" fmla="*/ 28 h 135"/>
                <a:gd name="T16" fmla="*/ 100 w 133"/>
                <a:gd name="T17" fmla="*/ 63 h 135"/>
                <a:gd name="T18" fmla="*/ 120 w 133"/>
                <a:gd name="T19" fmla="*/ 94 h 135"/>
                <a:gd name="T20" fmla="*/ 120 w 133"/>
                <a:gd name="T21" fmla="*/ 96 h 135"/>
                <a:gd name="T22" fmla="*/ 119 w 133"/>
                <a:gd name="T23" fmla="*/ 96 h 135"/>
                <a:gd name="T24" fmla="*/ 119 w 133"/>
                <a:gd name="T25" fmla="*/ 96 h 135"/>
                <a:gd name="T26" fmla="*/ 82 w 133"/>
                <a:gd name="T27" fmla="*/ 93 h 135"/>
                <a:gd name="T28" fmla="*/ 59 w 133"/>
                <a:gd name="T29" fmla="*/ 122 h 135"/>
                <a:gd name="T30" fmla="*/ 58 w 133"/>
                <a:gd name="T31" fmla="*/ 123 h 135"/>
                <a:gd name="T32" fmla="*/ 57 w 133"/>
                <a:gd name="T33" fmla="*/ 123 h 135"/>
                <a:gd name="T34" fmla="*/ 56 w 133"/>
                <a:gd name="T35" fmla="*/ 122 h 135"/>
                <a:gd name="T36" fmla="*/ 48 w 133"/>
                <a:gd name="T37" fmla="*/ 85 h 135"/>
                <a:gd name="T38" fmla="*/ 13 w 133"/>
                <a:gd name="T39" fmla="*/ 72 h 135"/>
                <a:gd name="T40" fmla="*/ 12 w 133"/>
                <a:gd name="T41" fmla="*/ 71 h 135"/>
                <a:gd name="T42" fmla="*/ 13 w 133"/>
                <a:gd name="T43" fmla="*/ 70 h 135"/>
                <a:gd name="T44" fmla="*/ 44 w 133"/>
                <a:gd name="T45" fmla="*/ 50 h 135"/>
                <a:gd name="T46" fmla="*/ 46 w 133"/>
                <a:gd name="T47" fmla="*/ 13 h 135"/>
                <a:gd name="T48" fmla="*/ 47 w 133"/>
                <a:gd name="T49" fmla="*/ 12 h 135"/>
                <a:gd name="T50" fmla="*/ 48 w 133"/>
                <a:gd name="T51" fmla="*/ 12 h 135"/>
                <a:gd name="T52" fmla="*/ 48 w 133"/>
                <a:gd name="T53" fmla="*/ 0 h 135"/>
                <a:gd name="T54" fmla="*/ 42 w 133"/>
                <a:gd name="T55" fmla="*/ 1 h 135"/>
                <a:gd name="T56" fmla="*/ 34 w 133"/>
                <a:gd name="T57" fmla="*/ 13 h 135"/>
                <a:gd name="T58" fmla="*/ 33 w 133"/>
                <a:gd name="T59" fmla="*/ 43 h 135"/>
                <a:gd name="T60" fmla="*/ 6 w 133"/>
                <a:gd name="T61" fmla="*/ 60 h 135"/>
                <a:gd name="T62" fmla="*/ 0 w 133"/>
                <a:gd name="T63" fmla="*/ 72 h 135"/>
                <a:gd name="T64" fmla="*/ 8 w 133"/>
                <a:gd name="T65" fmla="*/ 83 h 135"/>
                <a:gd name="T66" fmla="*/ 38 w 133"/>
                <a:gd name="T67" fmla="*/ 94 h 135"/>
                <a:gd name="T68" fmla="*/ 45 w 133"/>
                <a:gd name="T69" fmla="*/ 125 h 135"/>
                <a:gd name="T70" fmla="*/ 55 w 133"/>
                <a:gd name="T71" fmla="*/ 134 h 135"/>
                <a:gd name="T72" fmla="*/ 58 w 133"/>
                <a:gd name="T73" fmla="*/ 135 h 135"/>
                <a:gd name="T74" fmla="*/ 68 w 133"/>
                <a:gd name="T75" fmla="*/ 130 h 135"/>
                <a:gd name="T76" fmla="*/ 87 w 133"/>
                <a:gd name="T77" fmla="*/ 106 h 135"/>
                <a:gd name="T78" fmla="*/ 118 w 133"/>
                <a:gd name="T79" fmla="*/ 108 h 135"/>
                <a:gd name="T80" fmla="*/ 119 w 133"/>
                <a:gd name="T81" fmla="*/ 108 h 135"/>
                <a:gd name="T82" fmla="*/ 131 w 133"/>
                <a:gd name="T83" fmla="*/ 102 h 135"/>
                <a:gd name="T84" fmla="*/ 131 w 133"/>
                <a:gd name="T85" fmla="*/ 88 h 135"/>
                <a:gd name="T86" fmla="*/ 114 w 133"/>
                <a:gd name="T87" fmla="*/ 62 h 135"/>
                <a:gd name="T88" fmla="*/ 125 w 133"/>
                <a:gd name="T89" fmla="*/ 33 h 135"/>
                <a:gd name="T90" fmla="*/ 126 w 133"/>
                <a:gd name="T91" fmla="*/ 27 h 135"/>
                <a:gd name="T92" fmla="*/ 123 w 133"/>
                <a:gd name="T93" fmla="*/ 19 h 135"/>
                <a:gd name="T94" fmla="*/ 113 w 133"/>
                <a:gd name="T95" fmla="*/ 15 h 135"/>
                <a:gd name="T96" fmla="*/ 110 w 133"/>
                <a:gd name="T97" fmla="*/ 15 h 135"/>
                <a:gd name="T98" fmla="*/ 80 w 133"/>
                <a:gd name="T99" fmla="*/ 23 h 135"/>
                <a:gd name="T100" fmla="*/ 56 w 133"/>
                <a:gd name="T101" fmla="*/ 3 h 135"/>
                <a:gd name="T102" fmla="*/ 48 w 133"/>
                <a:gd name="T10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35">
                  <a:moveTo>
                    <a:pt x="48" y="12"/>
                  </a:moveTo>
                  <a:cubicBezTo>
                    <a:pt x="48" y="12"/>
                    <a:pt x="48" y="12"/>
                    <a:pt x="48" y="12"/>
                  </a:cubicBezTo>
                  <a:cubicBezTo>
                    <a:pt x="77" y="36"/>
                    <a:pt x="77" y="36"/>
                    <a:pt x="77" y="36"/>
                  </a:cubicBezTo>
                  <a:cubicBezTo>
                    <a:pt x="113" y="27"/>
                    <a:pt x="113" y="27"/>
                    <a:pt x="113" y="27"/>
                  </a:cubicBezTo>
                  <a:cubicBezTo>
                    <a:pt x="113" y="27"/>
                    <a:pt x="113" y="27"/>
                    <a:pt x="113" y="27"/>
                  </a:cubicBezTo>
                  <a:cubicBezTo>
                    <a:pt x="114" y="27"/>
                    <a:pt x="114" y="27"/>
                    <a:pt x="114" y="27"/>
                  </a:cubicBezTo>
                  <a:cubicBezTo>
                    <a:pt x="114" y="27"/>
                    <a:pt x="114" y="28"/>
                    <a:pt x="114" y="28"/>
                  </a:cubicBezTo>
                  <a:cubicBezTo>
                    <a:pt x="114" y="28"/>
                    <a:pt x="114" y="28"/>
                    <a:pt x="114" y="28"/>
                  </a:cubicBezTo>
                  <a:cubicBezTo>
                    <a:pt x="100" y="63"/>
                    <a:pt x="100" y="63"/>
                    <a:pt x="100" y="63"/>
                  </a:cubicBezTo>
                  <a:cubicBezTo>
                    <a:pt x="120" y="94"/>
                    <a:pt x="120" y="94"/>
                    <a:pt x="120" y="94"/>
                  </a:cubicBezTo>
                  <a:cubicBezTo>
                    <a:pt x="121" y="95"/>
                    <a:pt x="121" y="95"/>
                    <a:pt x="120" y="96"/>
                  </a:cubicBezTo>
                  <a:cubicBezTo>
                    <a:pt x="120" y="96"/>
                    <a:pt x="120" y="96"/>
                    <a:pt x="119" y="96"/>
                  </a:cubicBezTo>
                  <a:cubicBezTo>
                    <a:pt x="119" y="96"/>
                    <a:pt x="119" y="96"/>
                    <a:pt x="119" y="96"/>
                  </a:cubicBezTo>
                  <a:cubicBezTo>
                    <a:pt x="82" y="93"/>
                    <a:pt x="82" y="93"/>
                    <a:pt x="82" y="93"/>
                  </a:cubicBezTo>
                  <a:cubicBezTo>
                    <a:pt x="59" y="122"/>
                    <a:pt x="59" y="122"/>
                    <a:pt x="59" y="122"/>
                  </a:cubicBezTo>
                  <a:cubicBezTo>
                    <a:pt x="58" y="123"/>
                    <a:pt x="58" y="123"/>
                    <a:pt x="58" y="123"/>
                  </a:cubicBezTo>
                  <a:cubicBezTo>
                    <a:pt x="58" y="123"/>
                    <a:pt x="57" y="123"/>
                    <a:pt x="57" y="123"/>
                  </a:cubicBezTo>
                  <a:cubicBezTo>
                    <a:pt x="57" y="123"/>
                    <a:pt x="57" y="122"/>
                    <a:pt x="56" y="122"/>
                  </a:cubicBezTo>
                  <a:cubicBezTo>
                    <a:pt x="48" y="85"/>
                    <a:pt x="48" y="85"/>
                    <a:pt x="48" y="85"/>
                  </a:cubicBezTo>
                  <a:cubicBezTo>
                    <a:pt x="13" y="72"/>
                    <a:pt x="13" y="72"/>
                    <a:pt x="13" y="72"/>
                  </a:cubicBezTo>
                  <a:cubicBezTo>
                    <a:pt x="12" y="72"/>
                    <a:pt x="12" y="72"/>
                    <a:pt x="12" y="71"/>
                  </a:cubicBezTo>
                  <a:cubicBezTo>
                    <a:pt x="12" y="71"/>
                    <a:pt x="12" y="70"/>
                    <a:pt x="13" y="70"/>
                  </a:cubicBezTo>
                  <a:cubicBezTo>
                    <a:pt x="44" y="50"/>
                    <a:pt x="44" y="50"/>
                    <a:pt x="44" y="50"/>
                  </a:cubicBezTo>
                  <a:cubicBezTo>
                    <a:pt x="46" y="13"/>
                    <a:pt x="46" y="13"/>
                    <a:pt x="46" y="13"/>
                  </a:cubicBezTo>
                  <a:cubicBezTo>
                    <a:pt x="46" y="13"/>
                    <a:pt x="47" y="12"/>
                    <a:pt x="47" y="12"/>
                  </a:cubicBezTo>
                  <a:cubicBezTo>
                    <a:pt x="47" y="12"/>
                    <a:pt x="47" y="12"/>
                    <a:pt x="48" y="12"/>
                  </a:cubicBezTo>
                  <a:moveTo>
                    <a:pt x="48" y="0"/>
                  </a:moveTo>
                  <a:cubicBezTo>
                    <a:pt x="46" y="0"/>
                    <a:pt x="44" y="0"/>
                    <a:pt x="42" y="1"/>
                  </a:cubicBezTo>
                  <a:cubicBezTo>
                    <a:pt x="38" y="3"/>
                    <a:pt x="35" y="8"/>
                    <a:pt x="34" y="13"/>
                  </a:cubicBezTo>
                  <a:cubicBezTo>
                    <a:pt x="33" y="43"/>
                    <a:pt x="33" y="43"/>
                    <a:pt x="33" y="43"/>
                  </a:cubicBezTo>
                  <a:cubicBezTo>
                    <a:pt x="6" y="60"/>
                    <a:pt x="6" y="60"/>
                    <a:pt x="6" y="60"/>
                  </a:cubicBezTo>
                  <a:cubicBezTo>
                    <a:pt x="2" y="62"/>
                    <a:pt x="0" y="67"/>
                    <a:pt x="0" y="72"/>
                  </a:cubicBezTo>
                  <a:cubicBezTo>
                    <a:pt x="1" y="77"/>
                    <a:pt x="4" y="82"/>
                    <a:pt x="8" y="83"/>
                  </a:cubicBezTo>
                  <a:cubicBezTo>
                    <a:pt x="38" y="94"/>
                    <a:pt x="38" y="94"/>
                    <a:pt x="38" y="94"/>
                  </a:cubicBezTo>
                  <a:cubicBezTo>
                    <a:pt x="45" y="125"/>
                    <a:pt x="45" y="125"/>
                    <a:pt x="45" y="125"/>
                  </a:cubicBezTo>
                  <a:cubicBezTo>
                    <a:pt x="46" y="130"/>
                    <a:pt x="50" y="133"/>
                    <a:pt x="55" y="134"/>
                  </a:cubicBezTo>
                  <a:cubicBezTo>
                    <a:pt x="56" y="135"/>
                    <a:pt x="57" y="135"/>
                    <a:pt x="58" y="135"/>
                  </a:cubicBezTo>
                  <a:cubicBezTo>
                    <a:pt x="62" y="135"/>
                    <a:pt x="65" y="133"/>
                    <a:pt x="68" y="130"/>
                  </a:cubicBezTo>
                  <a:cubicBezTo>
                    <a:pt x="87" y="106"/>
                    <a:pt x="87" y="106"/>
                    <a:pt x="87" y="106"/>
                  </a:cubicBezTo>
                  <a:cubicBezTo>
                    <a:pt x="118" y="108"/>
                    <a:pt x="118" y="108"/>
                    <a:pt x="118" y="108"/>
                  </a:cubicBezTo>
                  <a:cubicBezTo>
                    <a:pt x="119" y="108"/>
                    <a:pt x="119" y="108"/>
                    <a:pt x="119" y="108"/>
                  </a:cubicBezTo>
                  <a:cubicBezTo>
                    <a:pt x="124" y="108"/>
                    <a:pt x="128" y="106"/>
                    <a:pt x="131" y="102"/>
                  </a:cubicBezTo>
                  <a:cubicBezTo>
                    <a:pt x="133" y="97"/>
                    <a:pt x="133" y="92"/>
                    <a:pt x="131" y="88"/>
                  </a:cubicBezTo>
                  <a:cubicBezTo>
                    <a:pt x="114" y="62"/>
                    <a:pt x="114" y="62"/>
                    <a:pt x="114" y="62"/>
                  </a:cubicBezTo>
                  <a:cubicBezTo>
                    <a:pt x="125" y="33"/>
                    <a:pt x="125" y="33"/>
                    <a:pt x="125" y="33"/>
                  </a:cubicBezTo>
                  <a:cubicBezTo>
                    <a:pt x="126" y="31"/>
                    <a:pt x="127" y="29"/>
                    <a:pt x="126" y="27"/>
                  </a:cubicBezTo>
                  <a:cubicBezTo>
                    <a:pt x="126" y="24"/>
                    <a:pt x="125" y="21"/>
                    <a:pt x="123" y="19"/>
                  </a:cubicBezTo>
                  <a:cubicBezTo>
                    <a:pt x="121" y="16"/>
                    <a:pt x="117" y="15"/>
                    <a:pt x="113" y="15"/>
                  </a:cubicBezTo>
                  <a:cubicBezTo>
                    <a:pt x="112" y="15"/>
                    <a:pt x="111" y="15"/>
                    <a:pt x="110" y="15"/>
                  </a:cubicBezTo>
                  <a:cubicBezTo>
                    <a:pt x="80" y="23"/>
                    <a:pt x="80" y="23"/>
                    <a:pt x="80" y="23"/>
                  </a:cubicBezTo>
                  <a:cubicBezTo>
                    <a:pt x="56" y="3"/>
                    <a:pt x="56" y="3"/>
                    <a:pt x="56" y="3"/>
                  </a:cubicBezTo>
                  <a:cubicBezTo>
                    <a:pt x="54" y="1"/>
                    <a:pt x="51" y="0"/>
                    <a:pt x="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8" name="orange star"/>
          <p:cNvGrpSpPr/>
          <p:nvPr/>
        </p:nvGrpSpPr>
        <p:grpSpPr>
          <a:xfrm>
            <a:off x="3775076" y="5805488"/>
            <a:ext cx="752475" cy="776288"/>
            <a:chOff x="2251075" y="5805488"/>
            <a:chExt cx="752475" cy="776288"/>
          </a:xfrm>
        </p:grpSpPr>
        <p:sp>
          <p:nvSpPr>
            <p:cNvPr id="248" name="orange star"/>
            <p:cNvSpPr>
              <a:spLocks/>
            </p:cNvSpPr>
            <p:nvPr/>
          </p:nvSpPr>
          <p:spPr bwMode="auto">
            <a:xfrm>
              <a:off x="2270125" y="5824538"/>
              <a:ext cx="711200" cy="738188"/>
            </a:xfrm>
            <a:custGeom>
              <a:avLst/>
              <a:gdLst>
                <a:gd name="T0" fmla="*/ 135 w 225"/>
                <a:gd name="T1" fmla="*/ 233 h 233"/>
                <a:gd name="T2" fmla="*/ 129 w 225"/>
                <a:gd name="T3" fmla="*/ 230 h 233"/>
                <a:gd name="T4" fmla="*/ 81 w 225"/>
                <a:gd name="T5" fmla="*/ 177 h 233"/>
                <a:gd name="T6" fmla="*/ 10 w 225"/>
                <a:gd name="T7" fmla="*/ 187 h 233"/>
                <a:gd name="T8" fmla="*/ 9 w 225"/>
                <a:gd name="T9" fmla="*/ 187 h 233"/>
                <a:gd name="T10" fmla="*/ 2 w 225"/>
                <a:gd name="T11" fmla="*/ 184 h 233"/>
                <a:gd name="T12" fmla="*/ 2 w 225"/>
                <a:gd name="T13" fmla="*/ 175 h 233"/>
                <a:gd name="T14" fmla="*/ 37 w 225"/>
                <a:gd name="T15" fmla="*/ 113 h 233"/>
                <a:gd name="T16" fmla="*/ 6 w 225"/>
                <a:gd name="T17" fmla="*/ 49 h 233"/>
                <a:gd name="T18" fmla="*/ 7 w 225"/>
                <a:gd name="T19" fmla="*/ 40 h 233"/>
                <a:gd name="T20" fmla="*/ 13 w 225"/>
                <a:gd name="T21" fmla="*/ 37 h 233"/>
                <a:gd name="T22" fmla="*/ 15 w 225"/>
                <a:gd name="T23" fmla="*/ 37 h 233"/>
                <a:gd name="T24" fmla="*/ 85 w 225"/>
                <a:gd name="T25" fmla="*/ 51 h 233"/>
                <a:gd name="T26" fmla="*/ 136 w 225"/>
                <a:gd name="T27" fmla="*/ 2 h 233"/>
                <a:gd name="T28" fmla="*/ 142 w 225"/>
                <a:gd name="T29" fmla="*/ 0 h 233"/>
                <a:gd name="T30" fmla="*/ 145 w 225"/>
                <a:gd name="T31" fmla="*/ 0 h 233"/>
                <a:gd name="T32" fmla="*/ 150 w 225"/>
                <a:gd name="T33" fmla="*/ 7 h 233"/>
                <a:gd name="T34" fmla="*/ 158 w 225"/>
                <a:gd name="T35" fmla="*/ 78 h 233"/>
                <a:gd name="T36" fmla="*/ 221 w 225"/>
                <a:gd name="T37" fmla="*/ 111 h 233"/>
                <a:gd name="T38" fmla="*/ 225 w 225"/>
                <a:gd name="T39" fmla="*/ 119 h 233"/>
                <a:gd name="T40" fmla="*/ 224 w 225"/>
                <a:gd name="T41" fmla="*/ 124 h 233"/>
                <a:gd name="T42" fmla="*/ 220 w 225"/>
                <a:gd name="T43" fmla="*/ 126 h 233"/>
                <a:gd name="T44" fmla="*/ 156 w 225"/>
                <a:gd name="T45" fmla="*/ 156 h 233"/>
                <a:gd name="T46" fmla="*/ 143 w 225"/>
                <a:gd name="T47" fmla="*/ 226 h 233"/>
                <a:gd name="T48" fmla="*/ 137 w 225"/>
                <a:gd name="T49" fmla="*/ 232 h 233"/>
                <a:gd name="T50" fmla="*/ 135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5" y="233"/>
                  </a:moveTo>
                  <a:cubicBezTo>
                    <a:pt x="132" y="233"/>
                    <a:pt x="130" y="232"/>
                    <a:pt x="129" y="230"/>
                  </a:cubicBezTo>
                  <a:cubicBezTo>
                    <a:pt x="81" y="177"/>
                    <a:pt x="81" y="177"/>
                    <a:pt x="81" y="177"/>
                  </a:cubicBezTo>
                  <a:cubicBezTo>
                    <a:pt x="10" y="187"/>
                    <a:pt x="10" y="187"/>
                    <a:pt x="10" y="187"/>
                  </a:cubicBezTo>
                  <a:cubicBezTo>
                    <a:pt x="10" y="187"/>
                    <a:pt x="9" y="187"/>
                    <a:pt x="9" y="187"/>
                  </a:cubicBezTo>
                  <a:cubicBezTo>
                    <a:pt x="6" y="187"/>
                    <a:pt x="4" y="186"/>
                    <a:pt x="2" y="184"/>
                  </a:cubicBezTo>
                  <a:cubicBezTo>
                    <a:pt x="0" y="181"/>
                    <a:pt x="0" y="178"/>
                    <a:pt x="2" y="175"/>
                  </a:cubicBezTo>
                  <a:cubicBezTo>
                    <a:pt x="37" y="113"/>
                    <a:pt x="37" y="113"/>
                    <a:pt x="37" y="113"/>
                  </a:cubicBezTo>
                  <a:cubicBezTo>
                    <a:pt x="6" y="49"/>
                    <a:pt x="6" y="49"/>
                    <a:pt x="6" y="49"/>
                  </a:cubicBezTo>
                  <a:cubicBezTo>
                    <a:pt x="4" y="46"/>
                    <a:pt x="5" y="43"/>
                    <a:pt x="7" y="40"/>
                  </a:cubicBezTo>
                  <a:cubicBezTo>
                    <a:pt x="8" y="38"/>
                    <a:pt x="11" y="37"/>
                    <a:pt x="13" y="37"/>
                  </a:cubicBezTo>
                  <a:cubicBezTo>
                    <a:pt x="14" y="37"/>
                    <a:pt x="14" y="37"/>
                    <a:pt x="15" y="37"/>
                  </a:cubicBezTo>
                  <a:cubicBezTo>
                    <a:pt x="85" y="51"/>
                    <a:pt x="85" y="51"/>
                    <a:pt x="85" y="51"/>
                  </a:cubicBezTo>
                  <a:cubicBezTo>
                    <a:pt x="136" y="2"/>
                    <a:pt x="136" y="2"/>
                    <a:pt x="136" y="2"/>
                  </a:cubicBezTo>
                  <a:cubicBezTo>
                    <a:pt x="138" y="0"/>
                    <a:pt x="140" y="0"/>
                    <a:pt x="142" y="0"/>
                  </a:cubicBezTo>
                  <a:cubicBezTo>
                    <a:pt x="143" y="0"/>
                    <a:pt x="144" y="0"/>
                    <a:pt x="145" y="0"/>
                  </a:cubicBezTo>
                  <a:cubicBezTo>
                    <a:pt x="148" y="1"/>
                    <a:pt x="150" y="4"/>
                    <a:pt x="150" y="7"/>
                  </a:cubicBezTo>
                  <a:cubicBezTo>
                    <a:pt x="158" y="78"/>
                    <a:pt x="158" y="78"/>
                    <a:pt x="158" y="78"/>
                  </a:cubicBezTo>
                  <a:cubicBezTo>
                    <a:pt x="221" y="111"/>
                    <a:pt x="221" y="111"/>
                    <a:pt x="221" y="111"/>
                  </a:cubicBezTo>
                  <a:cubicBezTo>
                    <a:pt x="224" y="113"/>
                    <a:pt x="225" y="116"/>
                    <a:pt x="225" y="119"/>
                  </a:cubicBezTo>
                  <a:cubicBezTo>
                    <a:pt x="225" y="121"/>
                    <a:pt x="225" y="122"/>
                    <a:pt x="224" y="124"/>
                  </a:cubicBezTo>
                  <a:cubicBezTo>
                    <a:pt x="223" y="125"/>
                    <a:pt x="222" y="126"/>
                    <a:pt x="220" y="126"/>
                  </a:cubicBezTo>
                  <a:cubicBezTo>
                    <a:pt x="156" y="156"/>
                    <a:pt x="156" y="156"/>
                    <a:pt x="156" y="156"/>
                  </a:cubicBezTo>
                  <a:cubicBezTo>
                    <a:pt x="143" y="226"/>
                    <a:pt x="143" y="226"/>
                    <a:pt x="143" y="226"/>
                  </a:cubicBezTo>
                  <a:cubicBezTo>
                    <a:pt x="142" y="229"/>
                    <a:pt x="140" y="232"/>
                    <a:pt x="137" y="232"/>
                  </a:cubicBezTo>
                  <a:cubicBezTo>
                    <a:pt x="136" y="233"/>
                    <a:pt x="136" y="233"/>
                    <a:pt x="135" y="2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9" name="star outline"/>
            <p:cNvSpPr>
              <a:spLocks noEditPoints="1"/>
            </p:cNvSpPr>
            <p:nvPr/>
          </p:nvSpPr>
          <p:spPr bwMode="auto">
            <a:xfrm>
              <a:off x="2251075" y="5805488"/>
              <a:ext cx="752475" cy="776288"/>
            </a:xfrm>
            <a:custGeom>
              <a:avLst/>
              <a:gdLst>
                <a:gd name="T0" fmla="*/ 148 w 238"/>
                <a:gd name="T1" fmla="*/ 12 h 245"/>
                <a:gd name="T2" fmla="*/ 149 w 238"/>
                <a:gd name="T3" fmla="*/ 12 h 245"/>
                <a:gd name="T4" fmla="*/ 150 w 238"/>
                <a:gd name="T5" fmla="*/ 14 h 245"/>
                <a:gd name="T6" fmla="*/ 159 w 238"/>
                <a:gd name="T7" fmla="*/ 88 h 245"/>
                <a:gd name="T8" fmla="*/ 224 w 238"/>
                <a:gd name="T9" fmla="*/ 123 h 245"/>
                <a:gd name="T10" fmla="*/ 225 w 238"/>
                <a:gd name="T11" fmla="*/ 125 h 245"/>
                <a:gd name="T12" fmla="*/ 225 w 238"/>
                <a:gd name="T13" fmla="*/ 126 h 245"/>
                <a:gd name="T14" fmla="*/ 224 w 238"/>
                <a:gd name="T15" fmla="*/ 127 h 245"/>
                <a:gd name="T16" fmla="*/ 156 w 238"/>
                <a:gd name="T17" fmla="*/ 158 h 245"/>
                <a:gd name="T18" fmla="*/ 143 w 238"/>
                <a:gd name="T19" fmla="*/ 231 h 245"/>
                <a:gd name="T20" fmla="*/ 141 w 238"/>
                <a:gd name="T21" fmla="*/ 233 h 245"/>
                <a:gd name="T22" fmla="*/ 141 w 238"/>
                <a:gd name="T23" fmla="*/ 233 h 245"/>
                <a:gd name="T24" fmla="*/ 139 w 238"/>
                <a:gd name="T25" fmla="*/ 232 h 245"/>
                <a:gd name="T26" fmla="*/ 89 w 238"/>
                <a:gd name="T27" fmla="*/ 177 h 245"/>
                <a:gd name="T28" fmla="*/ 15 w 238"/>
                <a:gd name="T29" fmla="*/ 187 h 245"/>
                <a:gd name="T30" fmla="*/ 15 w 238"/>
                <a:gd name="T31" fmla="*/ 187 h 245"/>
                <a:gd name="T32" fmla="*/ 13 w 238"/>
                <a:gd name="T33" fmla="*/ 186 h 245"/>
                <a:gd name="T34" fmla="*/ 13 w 238"/>
                <a:gd name="T35" fmla="*/ 184 h 245"/>
                <a:gd name="T36" fmla="*/ 50 w 238"/>
                <a:gd name="T37" fmla="*/ 119 h 245"/>
                <a:gd name="T38" fmla="*/ 17 w 238"/>
                <a:gd name="T39" fmla="*/ 52 h 245"/>
                <a:gd name="T40" fmla="*/ 17 w 238"/>
                <a:gd name="T41" fmla="*/ 50 h 245"/>
                <a:gd name="T42" fmla="*/ 19 w 238"/>
                <a:gd name="T43" fmla="*/ 49 h 245"/>
                <a:gd name="T44" fmla="*/ 20 w 238"/>
                <a:gd name="T45" fmla="*/ 49 h 245"/>
                <a:gd name="T46" fmla="*/ 93 w 238"/>
                <a:gd name="T47" fmla="*/ 64 h 245"/>
                <a:gd name="T48" fmla="*/ 146 w 238"/>
                <a:gd name="T49" fmla="*/ 12 h 245"/>
                <a:gd name="T50" fmla="*/ 148 w 238"/>
                <a:gd name="T51" fmla="*/ 12 h 245"/>
                <a:gd name="T52" fmla="*/ 148 w 238"/>
                <a:gd name="T53" fmla="*/ 0 h 245"/>
                <a:gd name="T54" fmla="*/ 138 w 238"/>
                <a:gd name="T55" fmla="*/ 4 h 245"/>
                <a:gd name="T56" fmla="*/ 89 w 238"/>
                <a:gd name="T57" fmla="*/ 51 h 245"/>
                <a:gd name="T58" fmla="*/ 22 w 238"/>
                <a:gd name="T59" fmla="*/ 37 h 245"/>
                <a:gd name="T60" fmla="*/ 19 w 238"/>
                <a:gd name="T61" fmla="*/ 37 h 245"/>
                <a:gd name="T62" fmla="*/ 8 w 238"/>
                <a:gd name="T63" fmla="*/ 42 h 245"/>
                <a:gd name="T64" fmla="*/ 6 w 238"/>
                <a:gd name="T65" fmla="*/ 57 h 245"/>
                <a:gd name="T66" fmla="*/ 36 w 238"/>
                <a:gd name="T67" fmla="*/ 119 h 245"/>
                <a:gd name="T68" fmla="*/ 2 w 238"/>
                <a:gd name="T69" fmla="*/ 178 h 245"/>
                <a:gd name="T70" fmla="*/ 3 w 238"/>
                <a:gd name="T71" fmla="*/ 193 h 245"/>
                <a:gd name="T72" fmla="*/ 15 w 238"/>
                <a:gd name="T73" fmla="*/ 199 h 245"/>
                <a:gd name="T74" fmla="*/ 17 w 238"/>
                <a:gd name="T75" fmla="*/ 199 h 245"/>
                <a:gd name="T76" fmla="*/ 84 w 238"/>
                <a:gd name="T77" fmla="*/ 190 h 245"/>
                <a:gd name="T78" fmla="*/ 130 w 238"/>
                <a:gd name="T79" fmla="*/ 240 h 245"/>
                <a:gd name="T80" fmla="*/ 141 w 238"/>
                <a:gd name="T81" fmla="*/ 245 h 245"/>
                <a:gd name="T82" fmla="*/ 145 w 238"/>
                <a:gd name="T83" fmla="*/ 244 h 245"/>
                <a:gd name="T84" fmla="*/ 155 w 238"/>
                <a:gd name="T85" fmla="*/ 233 h 245"/>
                <a:gd name="T86" fmla="*/ 167 w 238"/>
                <a:gd name="T87" fmla="*/ 166 h 245"/>
                <a:gd name="T88" fmla="*/ 229 w 238"/>
                <a:gd name="T89" fmla="*/ 138 h 245"/>
                <a:gd name="T90" fmla="*/ 234 w 238"/>
                <a:gd name="T91" fmla="*/ 134 h 245"/>
                <a:gd name="T92" fmla="*/ 237 w 238"/>
                <a:gd name="T93" fmla="*/ 125 h 245"/>
                <a:gd name="T94" fmla="*/ 230 w 238"/>
                <a:gd name="T95" fmla="*/ 112 h 245"/>
                <a:gd name="T96" fmla="*/ 170 w 238"/>
                <a:gd name="T97" fmla="*/ 80 h 245"/>
                <a:gd name="T98" fmla="*/ 162 w 238"/>
                <a:gd name="T99" fmla="*/ 12 h 245"/>
                <a:gd name="T100" fmla="*/ 153 w 238"/>
                <a:gd name="T101" fmla="*/ 0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8" y="12"/>
                    <a:pt x="148" y="12"/>
                    <a:pt x="149" y="12"/>
                  </a:cubicBezTo>
                  <a:cubicBezTo>
                    <a:pt x="150" y="12"/>
                    <a:pt x="150" y="13"/>
                    <a:pt x="150" y="14"/>
                  </a:cubicBezTo>
                  <a:cubicBezTo>
                    <a:pt x="159" y="88"/>
                    <a:pt x="159" y="88"/>
                    <a:pt x="159" y="88"/>
                  </a:cubicBezTo>
                  <a:cubicBezTo>
                    <a:pt x="224" y="123"/>
                    <a:pt x="224" y="123"/>
                    <a:pt x="224" y="123"/>
                  </a:cubicBezTo>
                  <a:cubicBezTo>
                    <a:pt x="225" y="123"/>
                    <a:pt x="225" y="124"/>
                    <a:pt x="225" y="125"/>
                  </a:cubicBezTo>
                  <a:cubicBezTo>
                    <a:pt x="225" y="125"/>
                    <a:pt x="225" y="126"/>
                    <a:pt x="225" y="126"/>
                  </a:cubicBezTo>
                  <a:cubicBezTo>
                    <a:pt x="225" y="126"/>
                    <a:pt x="224" y="127"/>
                    <a:pt x="224" y="127"/>
                  </a:cubicBezTo>
                  <a:cubicBezTo>
                    <a:pt x="156" y="158"/>
                    <a:pt x="156" y="158"/>
                    <a:pt x="156" y="158"/>
                  </a:cubicBezTo>
                  <a:cubicBezTo>
                    <a:pt x="143" y="231"/>
                    <a:pt x="143" y="231"/>
                    <a:pt x="143" y="231"/>
                  </a:cubicBezTo>
                  <a:cubicBezTo>
                    <a:pt x="143" y="232"/>
                    <a:pt x="142" y="232"/>
                    <a:pt x="141" y="233"/>
                  </a:cubicBezTo>
                  <a:cubicBezTo>
                    <a:pt x="141" y="233"/>
                    <a:pt x="141" y="233"/>
                    <a:pt x="141" y="233"/>
                  </a:cubicBezTo>
                  <a:cubicBezTo>
                    <a:pt x="140" y="233"/>
                    <a:pt x="140" y="232"/>
                    <a:pt x="139" y="232"/>
                  </a:cubicBezTo>
                  <a:cubicBezTo>
                    <a:pt x="89" y="177"/>
                    <a:pt x="89" y="177"/>
                    <a:pt x="89" y="177"/>
                  </a:cubicBezTo>
                  <a:cubicBezTo>
                    <a:pt x="15" y="187"/>
                    <a:pt x="15" y="187"/>
                    <a:pt x="15" y="187"/>
                  </a:cubicBezTo>
                  <a:cubicBezTo>
                    <a:pt x="15" y="187"/>
                    <a:pt x="15" y="187"/>
                    <a:pt x="15" y="187"/>
                  </a:cubicBezTo>
                  <a:cubicBezTo>
                    <a:pt x="14" y="187"/>
                    <a:pt x="13" y="187"/>
                    <a:pt x="13" y="186"/>
                  </a:cubicBezTo>
                  <a:cubicBezTo>
                    <a:pt x="12" y="185"/>
                    <a:pt x="12" y="185"/>
                    <a:pt x="13" y="184"/>
                  </a:cubicBezTo>
                  <a:cubicBezTo>
                    <a:pt x="50" y="119"/>
                    <a:pt x="50" y="119"/>
                    <a:pt x="50" y="119"/>
                  </a:cubicBezTo>
                  <a:cubicBezTo>
                    <a:pt x="17" y="52"/>
                    <a:pt x="17" y="52"/>
                    <a:pt x="17" y="52"/>
                  </a:cubicBezTo>
                  <a:cubicBezTo>
                    <a:pt x="17" y="51"/>
                    <a:pt x="17" y="50"/>
                    <a:pt x="17" y="50"/>
                  </a:cubicBezTo>
                  <a:cubicBezTo>
                    <a:pt x="18" y="49"/>
                    <a:pt x="19" y="49"/>
                    <a:pt x="19" y="49"/>
                  </a:cubicBezTo>
                  <a:cubicBezTo>
                    <a:pt x="19" y="49"/>
                    <a:pt x="20" y="49"/>
                    <a:pt x="20" y="49"/>
                  </a:cubicBezTo>
                  <a:cubicBezTo>
                    <a:pt x="93" y="64"/>
                    <a:pt x="93" y="64"/>
                    <a:pt x="93" y="64"/>
                  </a:cubicBezTo>
                  <a:cubicBezTo>
                    <a:pt x="146" y="12"/>
                    <a:pt x="146" y="12"/>
                    <a:pt x="146" y="12"/>
                  </a:cubicBezTo>
                  <a:cubicBezTo>
                    <a:pt x="147" y="12"/>
                    <a:pt x="147" y="12"/>
                    <a:pt x="148" y="12"/>
                  </a:cubicBezTo>
                  <a:moveTo>
                    <a:pt x="148" y="0"/>
                  </a:moveTo>
                  <a:cubicBezTo>
                    <a:pt x="144" y="0"/>
                    <a:pt x="141" y="1"/>
                    <a:pt x="138" y="4"/>
                  </a:cubicBezTo>
                  <a:cubicBezTo>
                    <a:pt x="89" y="51"/>
                    <a:pt x="89" y="51"/>
                    <a:pt x="89" y="51"/>
                  </a:cubicBezTo>
                  <a:cubicBezTo>
                    <a:pt x="22" y="37"/>
                    <a:pt x="22" y="37"/>
                    <a:pt x="22" y="37"/>
                  </a:cubicBezTo>
                  <a:cubicBezTo>
                    <a:pt x="21" y="37"/>
                    <a:pt x="20" y="37"/>
                    <a:pt x="19" y="37"/>
                  </a:cubicBezTo>
                  <a:cubicBezTo>
                    <a:pt x="15" y="37"/>
                    <a:pt x="11" y="39"/>
                    <a:pt x="8" y="42"/>
                  </a:cubicBezTo>
                  <a:cubicBezTo>
                    <a:pt x="5" y="47"/>
                    <a:pt x="4" y="52"/>
                    <a:pt x="6" y="57"/>
                  </a:cubicBezTo>
                  <a:cubicBezTo>
                    <a:pt x="36" y="119"/>
                    <a:pt x="36" y="119"/>
                    <a:pt x="36" y="119"/>
                  </a:cubicBezTo>
                  <a:cubicBezTo>
                    <a:pt x="2" y="178"/>
                    <a:pt x="2" y="178"/>
                    <a:pt x="2" y="178"/>
                  </a:cubicBezTo>
                  <a:cubicBezTo>
                    <a:pt x="0" y="183"/>
                    <a:pt x="0" y="188"/>
                    <a:pt x="3" y="193"/>
                  </a:cubicBezTo>
                  <a:cubicBezTo>
                    <a:pt x="6" y="197"/>
                    <a:pt x="10" y="199"/>
                    <a:pt x="15" y="199"/>
                  </a:cubicBezTo>
                  <a:cubicBezTo>
                    <a:pt x="16" y="199"/>
                    <a:pt x="16" y="199"/>
                    <a:pt x="17" y="199"/>
                  </a:cubicBezTo>
                  <a:cubicBezTo>
                    <a:pt x="84" y="190"/>
                    <a:pt x="84" y="190"/>
                    <a:pt x="84" y="190"/>
                  </a:cubicBezTo>
                  <a:cubicBezTo>
                    <a:pt x="130" y="240"/>
                    <a:pt x="130" y="240"/>
                    <a:pt x="130" y="240"/>
                  </a:cubicBezTo>
                  <a:cubicBezTo>
                    <a:pt x="133" y="243"/>
                    <a:pt x="137" y="245"/>
                    <a:pt x="141" y="245"/>
                  </a:cubicBezTo>
                  <a:cubicBezTo>
                    <a:pt x="142" y="245"/>
                    <a:pt x="143" y="245"/>
                    <a:pt x="145" y="244"/>
                  </a:cubicBezTo>
                  <a:cubicBezTo>
                    <a:pt x="150" y="243"/>
                    <a:pt x="154" y="238"/>
                    <a:pt x="155" y="233"/>
                  </a:cubicBezTo>
                  <a:cubicBezTo>
                    <a:pt x="167" y="166"/>
                    <a:pt x="167" y="166"/>
                    <a:pt x="167" y="166"/>
                  </a:cubicBezTo>
                  <a:cubicBezTo>
                    <a:pt x="229" y="138"/>
                    <a:pt x="229" y="138"/>
                    <a:pt x="229" y="138"/>
                  </a:cubicBezTo>
                  <a:cubicBezTo>
                    <a:pt x="231" y="137"/>
                    <a:pt x="233" y="135"/>
                    <a:pt x="234" y="134"/>
                  </a:cubicBezTo>
                  <a:cubicBezTo>
                    <a:pt x="236" y="131"/>
                    <a:pt x="237" y="128"/>
                    <a:pt x="237" y="125"/>
                  </a:cubicBezTo>
                  <a:cubicBezTo>
                    <a:pt x="238" y="120"/>
                    <a:pt x="235" y="115"/>
                    <a:pt x="230" y="112"/>
                  </a:cubicBezTo>
                  <a:cubicBezTo>
                    <a:pt x="170" y="80"/>
                    <a:pt x="170" y="80"/>
                    <a:pt x="170" y="80"/>
                  </a:cubicBezTo>
                  <a:cubicBezTo>
                    <a:pt x="162" y="12"/>
                    <a:pt x="162" y="12"/>
                    <a:pt x="162" y="12"/>
                  </a:cubicBezTo>
                  <a:cubicBezTo>
                    <a:pt x="162" y="7"/>
                    <a:pt x="158" y="2"/>
                    <a:pt x="153" y="0"/>
                  </a:cubicBezTo>
                  <a:cubicBezTo>
                    <a:pt x="151" y="0"/>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6" name="yellow star"/>
          <p:cNvGrpSpPr/>
          <p:nvPr/>
        </p:nvGrpSpPr>
        <p:grpSpPr>
          <a:xfrm>
            <a:off x="10896034" y="6378576"/>
            <a:ext cx="430213" cy="420688"/>
            <a:chOff x="7850188" y="6378576"/>
            <a:chExt cx="430213" cy="420688"/>
          </a:xfrm>
        </p:grpSpPr>
        <p:sp>
          <p:nvSpPr>
            <p:cNvPr id="250" name="yellow star"/>
            <p:cNvSpPr>
              <a:spLocks/>
            </p:cNvSpPr>
            <p:nvPr/>
          </p:nvSpPr>
          <p:spPr bwMode="auto">
            <a:xfrm>
              <a:off x="7869238" y="6397626"/>
              <a:ext cx="388938" cy="382588"/>
            </a:xfrm>
            <a:custGeom>
              <a:avLst/>
              <a:gdLst>
                <a:gd name="T0" fmla="*/ 66 w 123"/>
                <a:gd name="T1" fmla="*/ 121 h 121"/>
                <a:gd name="T2" fmla="*/ 60 w 123"/>
                <a:gd name="T3" fmla="*/ 117 h 121"/>
                <a:gd name="T4" fmla="*/ 42 w 123"/>
                <a:gd name="T5" fmla="*/ 89 h 121"/>
                <a:gd name="T6" fmla="*/ 7 w 123"/>
                <a:gd name="T7" fmla="*/ 88 h 121"/>
                <a:gd name="T8" fmla="*/ 1 w 123"/>
                <a:gd name="T9" fmla="*/ 84 h 121"/>
                <a:gd name="T10" fmla="*/ 2 w 123"/>
                <a:gd name="T11" fmla="*/ 76 h 121"/>
                <a:gd name="T12" fmla="*/ 24 w 123"/>
                <a:gd name="T13" fmla="*/ 50 h 121"/>
                <a:gd name="T14" fmla="*/ 14 w 123"/>
                <a:gd name="T15" fmla="*/ 17 h 121"/>
                <a:gd name="T16" fmla="*/ 16 w 123"/>
                <a:gd name="T17" fmla="*/ 9 h 121"/>
                <a:gd name="T18" fmla="*/ 21 w 123"/>
                <a:gd name="T19" fmla="*/ 7 h 121"/>
                <a:gd name="T20" fmla="*/ 23 w 123"/>
                <a:gd name="T21" fmla="*/ 8 h 121"/>
                <a:gd name="T22" fmla="*/ 55 w 123"/>
                <a:gd name="T23" fmla="*/ 20 h 121"/>
                <a:gd name="T24" fmla="*/ 84 w 123"/>
                <a:gd name="T25" fmla="*/ 1 h 121"/>
                <a:gd name="T26" fmla="*/ 88 w 123"/>
                <a:gd name="T27" fmla="*/ 0 h 121"/>
                <a:gd name="T28" fmla="*/ 91 w 123"/>
                <a:gd name="T29" fmla="*/ 1 h 121"/>
                <a:gd name="T30" fmla="*/ 94 w 123"/>
                <a:gd name="T31" fmla="*/ 4 h 121"/>
                <a:gd name="T32" fmla="*/ 95 w 123"/>
                <a:gd name="T33" fmla="*/ 7 h 121"/>
                <a:gd name="T34" fmla="*/ 93 w 123"/>
                <a:gd name="T35" fmla="*/ 41 h 121"/>
                <a:gd name="T36" fmla="*/ 120 w 123"/>
                <a:gd name="T37" fmla="*/ 62 h 121"/>
                <a:gd name="T38" fmla="*/ 123 w 123"/>
                <a:gd name="T39" fmla="*/ 69 h 121"/>
                <a:gd name="T40" fmla="*/ 118 w 123"/>
                <a:gd name="T41" fmla="*/ 75 h 121"/>
                <a:gd name="T42" fmla="*/ 85 w 123"/>
                <a:gd name="T43" fmla="*/ 84 h 121"/>
                <a:gd name="T44" fmla="*/ 73 w 123"/>
                <a:gd name="T45" fmla="*/ 116 h 121"/>
                <a:gd name="T46" fmla="*/ 67 w 123"/>
                <a:gd name="T47" fmla="*/ 121 h 121"/>
                <a:gd name="T48" fmla="*/ 66 w 123"/>
                <a:gd name="T4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121">
                  <a:moveTo>
                    <a:pt x="66" y="121"/>
                  </a:moveTo>
                  <a:cubicBezTo>
                    <a:pt x="64" y="121"/>
                    <a:pt x="62" y="120"/>
                    <a:pt x="60" y="117"/>
                  </a:cubicBezTo>
                  <a:cubicBezTo>
                    <a:pt x="42" y="89"/>
                    <a:pt x="42" y="89"/>
                    <a:pt x="42" y="89"/>
                  </a:cubicBezTo>
                  <a:cubicBezTo>
                    <a:pt x="7" y="88"/>
                    <a:pt x="7" y="88"/>
                    <a:pt x="7" y="88"/>
                  </a:cubicBezTo>
                  <a:cubicBezTo>
                    <a:pt x="5" y="88"/>
                    <a:pt x="2" y="86"/>
                    <a:pt x="1" y="84"/>
                  </a:cubicBezTo>
                  <a:cubicBezTo>
                    <a:pt x="0" y="81"/>
                    <a:pt x="0" y="78"/>
                    <a:pt x="2" y="76"/>
                  </a:cubicBezTo>
                  <a:cubicBezTo>
                    <a:pt x="24" y="50"/>
                    <a:pt x="24" y="50"/>
                    <a:pt x="24" y="50"/>
                  </a:cubicBezTo>
                  <a:cubicBezTo>
                    <a:pt x="14" y="17"/>
                    <a:pt x="14" y="17"/>
                    <a:pt x="14" y="17"/>
                  </a:cubicBezTo>
                  <a:cubicBezTo>
                    <a:pt x="13" y="14"/>
                    <a:pt x="14" y="11"/>
                    <a:pt x="16" y="9"/>
                  </a:cubicBezTo>
                  <a:cubicBezTo>
                    <a:pt x="17" y="8"/>
                    <a:pt x="19" y="7"/>
                    <a:pt x="21" y="7"/>
                  </a:cubicBezTo>
                  <a:cubicBezTo>
                    <a:pt x="22" y="7"/>
                    <a:pt x="23" y="8"/>
                    <a:pt x="23" y="8"/>
                  </a:cubicBezTo>
                  <a:cubicBezTo>
                    <a:pt x="55" y="20"/>
                    <a:pt x="55" y="20"/>
                    <a:pt x="55" y="20"/>
                  </a:cubicBezTo>
                  <a:cubicBezTo>
                    <a:pt x="84" y="1"/>
                    <a:pt x="84" y="1"/>
                    <a:pt x="84" y="1"/>
                  </a:cubicBezTo>
                  <a:cubicBezTo>
                    <a:pt x="85" y="0"/>
                    <a:pt x="86" y="0"/>
                    <a:pt x="88" y="0"/>
                  </a:cubicBezTo>
                  <a:cubicBezTo>
                    <a:pt x="89" y="0"/>
                    <a:pt x="90" y="0"/>
                    <a:pt x="91" y="1"/>
                  </a:cubicBezTo>
                  <a:cubicBezTo>
                    <a:pt x="92" y="1"/>
                    <a:pt x="93" y="2"/>
                    <a:pt x="94" y="4"/>
                  </a:cubicBezTo>
                  <a:cubicBezTo>
                    <a:pt x="95" y="5"/>
                    <a:pt x="95" y="6"/>
                    <a:pt x="95" y="7"/>
                  </a:cubicBezTo>
                  <a:cubicBezTo>
                    <a:pt x="93" y="41"/>
                    <a:pt x="93" y="41"/>
                    <a:pt x="93" y="41"/>
                  </a:cubicBezTo>
                  <a:cubicBezTo>
                    <a:pt x="120" y="62"/>
                    <a:pt x="120" y="62"/>
                    <a:pt x="120" y="62"/>
                  </a:cubicBezTo>
                  <a:cubicBezTo>
                    <a:pt x="122" y="64"/>
                    <a:pt x="123" y="67"/>
                    <a:pt x="123" y="69"/>
                  </a:cubicBezTo>
                  <a:cubicBezTo>
                    <a:pt x="122" y="72"/>
                    <a:pt x="120" y="74"/>
                    <a:pt x="118" y="75"/>
                  </a:cubicBezTo>
                  <a:cubicBezTo>
                    <a:pt x="85" y="84"/>
                    <a:pt x="85" y="84"/>
                    <a:pt x="85" y="84"/>
                  </a:cubicBezTo>
                  <a:cubicBezTo>
                    <a:pt x="73" y="116"/>
                    <a:pt x="73" y="116"/>
                    <a:pt x="73" y="116"/>
                  </a:cubicBezTo>
                  <a:cubicBezTo>
                    <a:pt x="72" y="119"/>
                    <a:pt x="70" y="120"/>
                    <a:pt x="67" y="121"/>
                  </a:cubicBezTo>
                  <a:cubicBezTo>
                    <a:pt x="67" y="121"/>
                    <a:pt x="67" y="121"/>
                    <a:pt x="66"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1" name="star outline"/>
            <p:cNvSpPr>
              <a:spLocks noEditPoints="1"/>
            </p:cNvSpPr>
            <p:nvPr/>
          </p:nvSpPr>
          <p:spPr bwMode="auto">
            <a:xfrm>
              <a:off x="7850188" y="6378576"/>
              <a:ext cx="430213" cy="420688"/>
            </a:xfrm>
            <a:custGeom>
              <a:avLst/>
              <a:gdLst>
                <a:gd name="T0" fmla="*/ 94 w 136"/>
                <a:gd name="T1" fmla="*/ 12 h 133"/>
                <a:gd name="T2" fmla="*/ 94 w 136"/>
                <a:gd name="T3" fmla="*/ 12 h 133"/>
                <a:gd name="T4" fmla="*/ 95 w 136"/>
                <a:gd name="T5" fmla="*/ 12 h 133"/>
                <a:gd name="T6" fmla="*/ 95 w 136"/>
                <a:gd name="T7" fmla="*/ 13 h 133"/>
                <a:gd name="T8" fmla="*/ 93 w 136"/>
                <a:gd name="T9" fmla="*/ 50 h 133"/>
                <a:gd name="T10" fmla="*/ 122 w 136"/>
                <a:gd name="T11" fmla="*/ 73 h 133"/>
                <a:gd name="T12" fmla="*/ 123 w 136"/>
                <a:gd name="T13" fmla="*/ 74 h 133"/>
                <a:gd name="T14" fmla="*/ 122 w 136"/>
                <a:gd name="T15" fmla="*/ 75 h 133"/>
                <a:gd name="T16" fmla="*/ 86 w 136"/>
                <a:gd name="T17" fmla="*/ 85 h 133"/>
                <a:gd name="T18" fmla="*/ 73 w 136"/>
                <a:gd name="T19" fmla="*/ 120 h 133"/>
                <a:gd name="T20" fmla="*/ 72 w 136"/>
                <a:gd name="T21" fmla="*/ 121 h 133"/>
                <a:gd name="T22" fmla="*/ 72 w 136"/>
                <a:gd name="T23" fmla="*/ 121 h 133"/>
                <a:gd name="T24" fmla="*/ 71 w 136"/>
                <a:gd name="T25" fmla="*/ 120 h 133"/>
                <a:gd name="T26" fmla="*/ 51 w 136"/>
                <a:gd name="T27" fmla="*/ 89 h 133"/>
                <a:gd name="T28" fmla="*/ 14 w 136"/>
                <a:gd name="T29" fmla="*/ 88 h 133"/>
                <a:gd name="T30" fmla="*/ 13 w 136"/>
                <a:gd name="T31" fmla="*/ 87 h 133"/>
                <a:gd name="T32" fmla="*/ 13 w 136"/>
                <a:gd name="T33" fmla="*/ 86 h 133"/>
                <a:gd name="T34" fmla="*/ 36 w 136"/>
                <a:gd name="T35" fmla="*/ 57 h 133"/>
                <a:gd name="T36" fmla="*/ 26 w 136"/>
                <a:gd name="T37" fmla="*/ 21 h 133"/>
                <a:gd name="T38" fmla="*/ 26 w 136"/>
                <a:gd name="T39" fmla="*/ 20 h 133"/>
                <a:gd name="T40" fmla="*/ 27 w 136"/>
                <a:gd name="T41" fmla="*/ 19 h 133"/>
                <a:gd name="T42" fmla="*/ 27 w 136"/>
                <a:gd name="T43" fmla="*/ 20 h 133"/>
                <a:gd name="T44" fmla="*/ 62 w 136"/>
                <a:gd name="T45" fmla="*/ 33 h 133"/>
                <a:gd name="T46" fmla="*/ 93 w 136"/>
                <a:gd name="T47" fmla="*/ 12 h 133"/>
                <a:gd name="T48" fmla="*/ 94 w 136"/>
                <a:gd name="T49" fmla="*/ 12 h 133"/>
                <a:gd name="T50" fmla="*/ 94 w 136"/>
                <a:gd name="T51" fmla="*/ 0 h 133"/>
                <a:gd name="T52" fmla="*/ 86 w 136"/>
                <a:gd name="T53" fmla="*/ 2 h 133"/>
                <a:gd name="T54" fmla="*/ 61 w 136"/>
                <a:gd name="T55" fmla="*/ 19 h 133"/>
                <a:gd name="T56" fmla="*/ 31 w 136"/>
                <a:gd name="T57" fmla="*/ 8 h 133"/>
                <a:gd name="T58" fmla="*/ 27 w 136"/>
                <a:gd name="T59" fmla="*/ 7 h 133"/>
                <a:gd name="T60" fmla="*/ 18 w 136"/>
                <a:gd name="T61" fmla="*/ 11 h 133"/>
                <a:gd name="T62" fmla="*/ 14 w 136"/>
                <a:gd name="T63" fmla="*/ 24 h 133"/>
                <a:gd name="T64" fmla="*/ 23 w 136"/>
                <a:gd name="T65" fmla="*/ 54 h 133"/>
                <a:gd name="T66" fmla="*/ 3 w 136"/>
                <a:gd name="T67" fmla="*/ 78 h 133"/>
                <a:gd name="T68" fmla="*/ 2 w 136"/>
                <a:gd name="T69" fmla="*/ 92 h 133"/>
                <a:gd name="T70" fmla="*/ 13 w 136"/>
                <a:gd name="T71" fmla="*/ 100 h 133"/>
                <a:gd name="T72" fmla="*/ 44 w 136"/>
                <a:gd name="T73" fmla="*/ 101 h 133"/>
                <a:gd name="T74" fmla="*/ 61 w 136"/>
                <a:gd name="T75" fmla="*/ 127 h 133"/>
                <a:gd name="T76" fmla="*/ 72 w 136"/>
                <a:gd name="T77" fmla="*/ 133 h 133"/>
                <a:gd name="T78" fmla="*/ 74 w 136"/>
                <a:gd name="T79" fmla="*/ 133 h 133"/>
                <a:gd name="T80" fmla="*/ 85 w 136"/>
                <a:gd name="T81" fmla="*/ 124 h 133"/>
                <a:gd name="T82" fmla="*/ 95 w 136"/>
                <a:gd name="T83" fmla="*/ 95 h 133"/>
                <a:gd name="T84" fmla="*/ 125 w 136"/>
                <a:gd name="T85" fmla="*/ 87 h 133"/>
                <a:gd name="T86" fmla="*/ 135 w 136"/>
                <a:gd name="T87" fmla="*/ 76 h 133"/>
                <a:gd name="T88" fmla="*/ 130 w 136"/>
                <a:gd name="T89" fmla="*/ 63 h 133"/>
                <a:gd name="T90" fmla="*/ 105 w 136"/>
                <a:gd name="T91" fmla="*/ 45 h 133"/>
                <a:gd name="T92" fmla="*/ 107 w 136"/>
                <a:gd name="T93" fmla="*/ 14 h 133"/>
                <a:gd name="T94" fmla="*/ 106 w 136"/>
                <a:gd name="T95" fmla="*/ 7 h 133"/>
                <a:gd name="T96" fmla="*/ 100 w 136"/>
                <a:gd name="T97" fmla="*/ 1 h 133"/>
                <a:gd name="T98" fmla="*/ 94 w 136"/>
                <a:gd name="T9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33">
                  <a:moveTo>
                    <a:pt x="94" y="12"/>
                  </a:moveTo>
                  <a:cubicBezTo>
                    <a:pt x="94" y="12"/>
                    <a:pt x="94" y="12"/>
                    <a:pt x="94" y="12"/>
                  </a:cubicBezTo>
                  <a:cubicBezTo>
                    <a:pt x="94" y="12"/>
                    <a:pt x="95" y="12"/>
                    <a:pt x="95" y="12"/>
                  </a:cubicBezTo>
                  <a:cubicBezTo>
                    <a:pt x="95" y="12"/>
                    <a:pt x="95" y="13"/>
                    <a:pt x="95" y="13"/>
                  </a:cubicBezTo>
                  <a:cubicBezTo>
                    <a:pt x="93" y="50"/>
                    <a:pt x="93" y="50"/>
                    <a:pt x="93" y="50"/>
                  </a:cubicBezTo>
                  <a:cubicBezTo>
                    <a:pt x="122" y="73"/>
                    <a:pt x="122" y="73"/>
                    <a:pt x="122" y="73"/>
                  </a:cubicBezTo>
                  <a:cubicBezTo>
                    <a:pt x="123" y="73"/>
                    <a:pt x="123" y="74"/>
                    <a:pt x="123" y="74"/>
                  </a:cubicBezTo>
                  <a:cubicBezTo>
                    <a:pt x="123" y="75"/>
                    <a:pt x="122" y="75"/>
                    <a:pt x="122" y="75"/>
                  </a:cubicBezTo>
                  <a:cubicBezTo>
                    <a:pt x="86" y="85"/>
                    <a:pt x="86" y="85"/>
                    <a:pt x="86" y="85"/>
                  </a:cubicBezTo>
                  <a:cubicBezTo>
                    <a:pt x="73" y="120"/>
                    <a:pt x="73" y="120"/>
                    <a:pt x="73" y="120"/>
                  </a:cubicBezTo>
                  <a:cubicBezTo>
                    <a:pt x="73" y="120"/>
                    <a:pt x="73" y="121"/>
                    <a:pt x="72" y="121"/>
                  </a:cubicBezTo>
                  <a:cubicBezTo>
                    <a:pt x="72" y="121"/>
                    <a:pt x="72" y="121"/>
                    <a:pt x="72" y="121"/>
                  </a:cubicBezTo>
                  <a:cubicBezTo>
                    <a:pt x="72" y="121"/>
                    <a:pt x="72" y="121"/>
                    <a:pt x="71" y="120"/>
                  </a:cubicBezTo>
                  <a:cubicBezTo>
                    <a:pt x="51" y="89"/>
                    <a:pt x="51" y="89"/>
                    <a:pt x="51" y="89"/>
                  </a:cubicBezTo>
                  <a:cubicBezTo>
                    <a:pt x="14" y="88"/>
                    <a:pt x="14" y="88"/>
                    <a:pt x="14" y="88"/>
                  </a:cubicBezTo>
                  <a:cubicBezTo>
                    <a:pt x="13" y="88"/>
                    <a:pt x="13" y="88"/>
                    <a:pt x="13" y="87"/>
                  </a:cubicBezTo>
                  <a:cubicBezTo>
                    <a:pt x="12" y="87"/>
                    <a:pt x="12" y="86"/>
                    <a:pt x="13" y="86"/>
                  </a:cubicBezTo>
                  <a:cubicBezTo>
                    <a:pt x="36" y="57"/>
                    <a:pt x="36" y="57"/>
                    <a:pt x="36" y="57"/>
                  </a:cubicBezTo>
                  <a:cubicBezTo>
                    <a:pt x="26" y="21"/>
                    <a:pt x="26" y="21"/>
                    <a:pt x="26" y="21"/>
                  </a:cubicBezTo>
                  <a:cubicBezTo>
                    <a:pt x="26" y="21"/>
                    <a:pt x="26" y="20"/>
                    <a:pt x="26" y="20"/>
                  </a:cubicBezTo>
                  <a:cubicBezTo>
                    <a:pt x="26" y="20"/>
                    <a:pt x="26" y="19"/>
                    <a:pt x="27" y="19"/>
                  </a:cubicBezTo>
                  <a:cubicBezTo>
                    <a:pt x="27" y="19"/>
                    <a:pt x="27" y="19"/>
                    <a:pt x="27" y="20"/>
                  </a:cubicBezTo>
                  <a:cubicBezTo>
                    <a:pt x="62" y="33"/>
                    <a:pt x="62" y="33"/>
                    <a:pt x="62" y="33"/>
                  </a:cubicBezTo>
                  <a:cubicBezTo>
                    <a:pt x="93" y="12"/>
                    <a:pt x="93" y="12"/>
                    <a:pt x="93" y="12"/>
                  </a:cubicBezTo>
                  <a:cubicBezTo>
                    <a:pt x="93" y="12"/>
                    <a:pt x="93" y="12"/>
                    <a:pt x="94" y="12"/>
                  </a:cubicBezTo>
                  <a:moveTo>
                    <a:pt x="94" y="0"/>
                  </a:moveTo>
                  <a:cubicBezTo>
                    <a:pt x="91" y="0"/>
                    <a:pt x="88" y="0"/>
                    <a:pt x="86" y="2"/>
                  </a:cubicBezTo>
                  <a:cubicBezTo>
                    <a:pt x="61" y="19"/>
                    <a:pt x="61" y="19"/>
                    <a:pt x="61" y="19"/>
                  </a:cubicBezTo>
                  <a:cubicBezTo>
                    <a:pt x="31" y="8"/>
                    <a:pt x="31" y="8"/>
                    <a:pt x="31" y="8"/>
                  </a:cubicBezTo>
                  <a:cubicBezTo>
                    <a:pt x="30" y="8"/>
                    <a:pt x="28" y="7"/>
                    <a:pt x="27" y="7"/>
                  </a:cubicBezTo>
                  <a:cubicBezTo>
                    <a:pt x="23" y="7"/>
                    <a:pt x="20" y="9"/>
                    <a:pt x="18" y="11"/>
                  </a:cubicBezTo>
                  <a:cubicBezTo>
                    <a:pt x="14" y="14"/>
                    <a:pt x="13" y="20"/>
                    <a:pt x="14" y="24"/>
                  </a:cubicBezTo>
                  <a:cubicBezTo>
                    <a:pt x="23" y="54"/>
                    <a:pt x="23" y="54"/>
                    <a:pt x="23" y="54"/>
                  </a:cubicBezTo>
                  <a:cubicBezTo>
                    <a:pt x="3" y="78"/>
                    <a:pt x="3" y="78"/>
                    <a:pt x="3" y="78"/>
                  </a:cubicBezTo>
                  <a:cubicBezTo>
                    <a:pt x="0" y="82"/>
                    <a:pt x="0" y="88"/>
                    <a:pt x="2" y="92"/>
                  </a:cubicBezTo>
                  <a:cubicBezTo>
                    <a:pt x="4" y="97"/>
                    <a:pt x="8" y="100"/>
                    <a:pt x="13" y="100"/>
                  </a:cubicBezTo>
                  <a:cubicBezTo>
                    <a:pt x="44" y="101"/>
                    <a:pt x="44" y="101"/>
                    <a:pt x="44" y="101"/>
                  </a:cubicBezTo>
                  <a:cubicBezTo>
                    <a:pt x="61" y="127"/>
                    <a:pt x="61" y="127"/>
                    <a:pt x="61" y="127"/>
                  </a:cubicBezTo>
                  <a:cubicBezTo>
                    <a:pt x="64" y="131"/>
                    <a:pt x="68" y="133"/>
                    <a:pt x="72" y="133"/>
                  </a:cubicBezTo>
                  <a:cubicBezTo>
                    <a:pt x="73" y="133"/>
                    <a:pt x="73" y="133"/>
                    <a:pt x="74" y="133"/>
                  </a:cubicBezTo>
                  <a:cubicBezTo>
                    <a:pt x="79" y="132"/>
                    <a:pt x="83" y="129"/>
                    <a:pt x="85" y="124"/>
                  </a:cubicBezTo>
                  <a:cubicBezTo>
                    <a:pt x="95" y="95"/>
                    <a:pt x="95" y="95"/>
                    <a:pt x="95" y="95"/>
                  </a:cubicBezTo>
                  <a:cubicBezTo>
                    <a:pt x="125" y="87"/>
                    <a:pt x="125" y="87"/>
                    <a:pt x="125" y="87"/>
                  </a:cubicBezTo>
                  <a:cubicBezTo>
                    <a:pt x="130" y="85"/>
                    <a:pt x="134" y="81"/>
                    <a:pt x="135" y="76"/>
                  </a:cubicBezTo>
                  <a:cubicBezTo>
                    <a:pt x="136" y="72"/>
                    <a:pt x="134" y="67"/>
                    <a:pt x="130" y="63"/>
                  </a:cubicBezTo>
                  <a:cubicBezTo>
                    <a:pt x="105" y="45"/>
                    <a:pt x="105" y="45"/>
                    <a:pt x="105" y="45"/>
                  </a:cubicBezTo>
                  <a:cubicBezTo>
                    <a:pt x="107" y="14"/>
                    <a:pt x="107" y="14"/>
                    <a:pt x="107" y="14"/>
                  </a:cubicBezTo>
                  <a:cubicBezTo>
                    <a:pt x="107" y="11"/>
                    <a:pt x="106" y="9"/>
                    <a:pt x="106" y="7"/>
                  </a:cubicBezTo>
                  <a:cubicBezTo>
                    <a:pt x="104" y="5"/>
                    <a:pt x="102" y="3"/>
                    <a:pt x="100" y="1"/>
                  </a:cubicBezTo>
                  <a:cubicBezTo>
                    <a:pt x="98" y="0"/>
                    <a:pt x="96"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0" name="pink star"/>
          <p:cNvGrpSpPr/>
          <p:nvPr/>
        </p:nvGrpSpPr>
        <p:grpSpPr>
          <a:xfrm>
            <a:off x="2820989" y="5849938"/>
            <a:ext cx="950913" cy="952500"/>
            <a:chOff x="1296988" y="5849938"/>
            <a:chExt cx="950913" cy="952500"/>
          </a:xfrm>
        </p:grpSpPr>
        <p:sp>
          <p:nvSpPr>
            <p:cNvPr id="252" name="pine star"/>
            <p:cNvSpPr>
              <a:spLocks/>
            </p:cNvSpPr>
            <p:nvPr/>
          </p:nvSpPr>
          <p:spPr bwMode="auto">
            <a:xfrm>
              <a:off x="1316038" y="5868988"/>
              <a:ext cx="912813" cy="914400"/>
            </a:xfrm>
            <a:custGeom>
              <a:avLst/>
              <a:gdLst>
                <a:gd name="T0" fmla="*/ 201 w 289"/>
                <a:gd name="T1" fmla="*/ 289 h 289"/>
                <a:gd name="T2" fmla="*/ 195 w 289"/>
                <a:gd name="T3" fmla="*/ 287 h 289"/>
                <a:gd name="T4" fmla="*/ 123 w 289"/>
                <a:gd name="T5" fmla="*/ 231 h 289"/>
                <a:gd name="T6" fmla="*/ 37 w 289"/>
                <a:gd name="T7" fmla="*/ 259 h 289"/>
                <a:gd name="T8" fmla="*/ 34 w 289"/>
                <a:gd name="T9" fmla="*/ 260 h 289"/>
                <a:gd name="T10" fmla="*/ 27 w 289"/>
                <a:gd name="T11" fmla="*/ 257 h 289"/>
                <a:gd name="T12" fmla="*/ 25 w 289"/>
                <a:gd name="T13" fmla="*/ 248 h 289"/>
                <a:gd name="T14" fmla="*/ 56 w 289"/>
                <a:gd name="T15" fmla="*/ 162 h 289"/>
                <a:gd name="T16" fmla="*/ 3 w 289"/>
                <a:gd name="T17" fmla="*/ 88 h 289"/>
                <a:gd name="T18" fmla="*/ 2 w 289"/>
                <a:gd name="T19" fmla="*/ 79 h 289"/>
                <a:gd name="T20" fmla="*/ 10 w 289"/>
                <a:gd name="T21" fmla="*/ 74 h 289"/>
                <a:gd name="T22" fmla="*/ 101 w 289"/>
                <a:gd name="T23" fmla="*/ 77 h 289"/>
                <a:gd name="T24" fmla="*/ 154 w 289"/>
                <a:gd name="T25" fmla="*/ 3 h 289"/>
                <a:gd name="T26" fmla="*/ 162 w 289"/>
                <a:gd name="T27" fmla="*/ 0 h 289"/>
                <a:gd name="T28" fmla="*/ 163 w 289"/>
                <a:gd name="T29" fmla="*/ 0 h 289"/>
                <a:gd name="T30" fmla="*/ 168 w 289"/>
                <a:gd name="T31" fmla="*/ 2 h 289"/>
                <a:gd name="T32" fmla="*/ 170 w 289"/>
                <a:gd name="T33" fmla="*/ 6 h 289"/>
                <a:gd name="T34" fmla="*/ 196 w 289"/>
                <a:gd name="T35" fmla="*/ 93 h 289"/>
                <a:gd name="T36" fmla="*/ 282 w 289"/>
                <a:gd name="T37" fmla="*/ 121 h 289"/>
                <a:gd name="T38" fmla="*/ 288 w 289"/>
                <a:gd name="T39" fmla="*/ 129 h 289"/>
                <a:gd name="T40" fmla="*/ 285 w 289"/>
                <a:gd name="T41" fmla="*/ 137 h 289"/>
                <a:gd name="T42" fmla="*/ 210 w 289"/>
                <a:gd name="T43" fmla="*/ 189 h 289"/>
                <a:gd name="T44" fmla="*/ 210 w 289"/>
                <a:gd name="T45" fmla="*/ 280 h 289"/>
                <a:gd name="T46" fmla="*/ 205 w 289"/>
                <a:gd name="T47" fmla="*/ 288 h 289"/>
                <a:gd name="T48" fmla="*/ 201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201" y="289"/>
                  </a:moveTo>
                  <a:cubicBezTo>
                    <a:pt x="199" y="289"/>
                    <a:pt x="197" y="288"/>
                    <a:pt x="195" y="287"/>
                  </a:cubicBezTo>
                  <a:cubicBezTo>
                    <a:pt x="123" y="231"/>
                    <a:pt x="123" y="231"/>
                    <a:pt x="123" y="231"/>
                  </a:cubicBezTo>
                  <a:cubicBezTo>
                    <a:pt x="37" y="259"/>
                    <a:pt x="37" y="259"/>
                    <a:pt x="37" y="259"/>
                  </a:cubicBezTo>
                  <a:cubicBezTo>
                    <a:pt x="36" y="260"/>
                    <a:pt x="35" y="260"/>
                    <a:pt x="34" y="260"/>
                  </a:cubicBezTo>
                  <a:cubicBezTo>
                    <a:pt x="31" y="260"/>
                    <a:pt x="29" y="259"/>
                    <a:pt x="27" y="257"/>
                  </a:cubicBezTo>
                  <a:cubicBezTo>
                    <a:pt x="25" y="255"/>
                    <a:pt x="24" y="251"/>
                    <a:pt x="25" y="248"/>
                  </a:cubicBezTo>
                  <a:cubicBezTo>
                    <a:pt x="56" y="162"/>
                    <a:pt x="56" y="162"/>
                    <a:pt x="56" y="162"/>
                  </a:cubicBezTo>
                  <a:cubicBezTo>
                    <a:pt x="3" y="88"/>
                    <a:pt x="3" y="88"/>
                    <a:pt x="3" y="88"/>
                  </a:cubicBezTo>
                  <a:cubicBezTo>
                    <a:pt x="0" y="86"/>
                    <a:pt x="0" y="82"/>
                    <a:pt x="2" y="79"/>
                  </a:cubicBezTo>
                  <a:cubicBezTo>
                    <a:pt x="3" y="76"/>
                    <a:pt x="6" y="74"/>
                    <a:pt x="10" y="74"/>
                  </a:cubicBezTo>
                  <a:cubicBezTo>
                    <a:pt x="101" y="77"/>
                    <a:pt x="101" y="77"/>
                    <a:pt x="101" y="77"/>
                  </a:cubicBezTo>
                  <a:cubicBezTo>
                    <a:pt x="154" y="3"/>
                    <a:pt x="154" y="3"/>
                    <a:pt x="154" y="3"/>
                  </a:cubicBezTo>
                  <a:cubicBezTo>
                    <a:pt x="156" y="1"/>
                    <a:pt x="159" y="0"/>
                    <a:pt x="162" y="0"/>
                  </a:cubicBezTo>
                  <a:cubicBezTo>
                    <a:pt x="162" y="0"/>
                    <a:pt x="163" y="0"/>
                    <a:pt x="163" y="0"/>
                  </a:cubicBezTo>
                  <a:cubicBezTo>
                    <a:pt x="165" y="0"/>
                    <a:pt x="167" y="1"/>
                    <a:pt x="168" y="2"/>
                  </a:cubicBezTo>
                  <a:cubicBezTo>
                    <a:pt x="169" y="3"/>
                    <a:pt x="170" y="5"/>
                    <a:pt x="170" y="6"/>
                  </a:cubicBezTo>
                  <a:cubicBezTo>
                    <a:pt x="196" y="93"/>
                    <a:pt x="196" y="93"/>
                    <a:pt x="196" y="93"/>
                  </a:cubicBezTo>
                  <a:cubicBezTo>
                    <a:pt x="282" y="121"/>
                    <a:pt x="282" y="121"/>
                    <a:pt x="282" y="121"/>
                  </a:cubicBezTo>
                  <a:cubicBezTo>
                    <a:pt x="286" y="122"/>
                    <a:pt x="288" y="125"/>
                    <a:pt x="288" y="129"/>
                  </a:cubicBezTo>
                  <a:cubicBezTo>
                    <a:pt x="289" y="132"/>
                    <a:pt x="287" y="135"/>
                    <a:pt x="285" y="137"/>
                  </a:cubicBezTo>
                  <a:cubicBezTo>
                    <a:pt x="210" y="189"/>
                    <a:pt x="210" y="189"/>
                    <a:pt x="210" y="189"/>
                  </a:cubicBezTo>
                  <a:cubicBezTo>
                    <a:pt x="210" y="280"/>
                    <a:pt x="210" y="280"/>
                    <a:pt x="210" y="280"/>
                  </a:cubicBezTo>
                  <a:cubicBezTo>
                    <a:pt x="210" y="283"/>
                    <a:pt x="208" y="286"/>
                    <a:pt x="205" y="288"/>
                  </a:cubicBezTo>
                  <a:cubicBezTo>
                    <a:pt x="203" y="288"/>
                    <a:pt x="202" y="289"/>
                    <a:pt x="201" y="2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3" name="star outline"/>
            <p:cNvSpPr>
              <a:spLocks noEditPoints="1"/>
            </p:cNvSpPr>
            <p:nvPr/>
          </p:nvSpPr>
          <p:spPr bwMode="auto">
            <a:xfrm>
              <a:off x="1296988" y="5849938"/>
              <a:ext cx="950913" cy="952500"/>
            </a:xfrm>
            <a:custGeom>
              <a:avLst/>
              <a:gdLst>
                <a:gd name="T0" fmla="*/ 168 w 301"/>
                <a:gd name="T1" fmla="*/ 12 h 301"/>
                <a:gd name="T2" fmla="*/ 168 w 301"/>
                <a:gd name="T3" fmla="*/ 12 h 301"/>
                <a:gd name="T4" fmla="*/ 170 w 301"/>
                <a:gd name="T5" fmla="*/ 12 h 301"/>
                <a:gd name="T6" fmla="*/ 170 w 301"/>
                <a:gd name="T7" fmla="*/ 14 h 301"/>
                <a:gd name="T8" fmla="*/ 197 w 301"/>
                <a:gd name="T9" fmla="*/ 104 h 301"/>
                <a:gd name="T10" fmla="*/ 287 w 301"/>
                <a:gd name="T11" fmla="*/ 133 h 301"/>
                <a:gd name="T12" fmla="*/ 289 w 301"/>
                <a:gd name="T13" fmla="*/ 135 h 301"/>
                <a:gd name="T14" fmla="*/ 287 w 301"/>
                <a:gd name="T15" fmla="*/ 138 h 301"/>
                <a:gd name="T16" fmla="*/ 210 w 301"/>
                <a:gd name="T17" fmla="*/ 192 h 301"/>
                <a:gd name="T18" fmla="*/ 210 w 301"/>
                <a:gd name="T19" fmla="*/ 286 h 301"/>
                <a:gd name="T20" fmla="*/ 208 w 301"/>
                <a:gd name="T21" fmla="*/ 288 h 301"/>
                <a:gd name="T22" fmla="*/ 207 w 301"/>
                <a:gd name="T23" fmla="*/ 289 h 301"/>
                <a:gd name="T24" fmla="*/ 205 w 301"/>
                <a:gd name="T25" fmla="*/ 288 h 301"/>
                <a:gd name="T26" fmla="*/ 130 w 301"/>
                <a:gd name="T27" fmla="*/ 231 h 301"/>
                <a:gd name="T28" fmla="*/ 41 w 301"/>
                <a:gd name="T29" fmla="*/ 260 h 301"/>
                <a:gd name="T30" fmla="*/ 40 w 301"/>
                <a:gd name="T31" fmla="*/ 260 h 301"/>
                <a:gd name="T32" fmla="*/ 38 w 301"/>
                <a:gd name="T33" fmla="*/ 259 h 301"/>
                <a:gd name="T34" fmla="*/ 37 w 301"/>
                <a:gd name="T35" fmla="*/ 256 h 301"/>
                <a:gd name="T36" fmla="*/ 69 w 301"/>
                <a:gd name="T37" fmla="*/ 167 h 301"/>
                <a:gd name="T38" fmla="*/ 13 w 301"/>
                <a:gd name="T39" fmla="*/ 91 h 301"/>
                <a:gd name="T40" fmla="*/ 13 w 301"/>
                <a:gd name="T41" fmla="*/ 88 h 301"/>
                <a:gd name="T42" fmla="*/ 16 w 301"/>
                <a:gd name="T43" fmla="*/ 86 h 301"/>
                <a:gd name="T44" fmla="*/ 16 w 301"/>
                <a:gd name="T45" fmla="*/ 86 h 301"/>
                <a:gd name="T46" fmla="*/ 110 w 301"/>
                <a:gd name="T47" fmla="*/ 89 h 301"/>
                <a:gd name="T48" fmla="*/ 165 w 301"/>
                <a:gd name="T49" fmla="*/ 13 h 301"/>
                <a:gd name="T50" fmla="*/ 168 w 301"/>
                <a:gd name="T51" fmla="*/ 12 h 301"/>
                <a:gd name="T52" fmla="*/ 168 w 301"/>
                <a:gd name="T53" fmla="*/ 0 h 301"/>
                <a:gd name="T54" fmla="*/ 168 w 301"/>
                <a:gd name="T55" fmla="*/ 0 h 301"/>
                <a:gd name="T56" fmla="*/ 156 w 301"/>
                <a:gd name="T57" fmla="*/ 6 h 301"/>
                <a:gd name="T58" fmla="*/ 104 w 301"/>
                <a:gd name="T59" fmla="*/ 77 h 301"/>
                <a:gd name="T60" fmla="*/ 16 w 301"/>
                <a:gd name="T61" fmla="*/ 74 h 301"/>
                <a:gd name="T62" fmla="*/ 16 w 301"/>
                <a:gd name="T63" fmla="*/ 74 h 301"/>
                <a:gd name="T64" fmla="*/ 3 w 301"/>
                <a:gd name="T65" fmla="*/ 82 h 301"/>
                <a:gd name="T66" fmla="*/ 4 w 301"/>
                <a:gd name="T67" fmla="*/ 98 h 301"/>
                <a:gd name="T68" fmla="*/ 55 w 301"/>
                <a:gd name="T69" fmla="*/ 169 h 301"/>
                <a:gd name="T70" fmla="*/ 26 w 301"/>
                <a:gd name="T71" fmla="*/ 252 h 301"/>
                <a:gd name="T72" fmla="*/ 29 w 301"/>
                <a:gd name="T73" fmla="*/ 267 h 301"/>
                <a:gd name="T74" fmla="*/ 40 w 301"/>
                <a:gd name="T75" fmla="*/ 272 h 301"/>
                <a:gd name="T76" fmla="*/ 44 w 301"/>
                <a:gd name="T77" fmla="*/ 271 h 301"/>
                <a:gd name="T78" fmla="*/ 128 w 301"/>
                <a:gd name="T79" fmla="*/ 244 h 301"/>
                <a:gd name="T80" fmla="*/ 197 w 301"/>
                <a:gd name="T81" fmla="*/ 297 h 301"/>
                <a:gd name="T82" fmla="*/ 207 w 301"/>
                <a:gd name="T83" fmla="*/ 301 h 301"/>
                <a:gd name="T84" fmla="*/ 213 w 301"/>
                <a:gd name="T85" fmla="*/ 299 h 301"/>
                <a:gd name="T86" fmla="*/ 222 w 301"/>
                <a:gd name="T87" fmla="*/ 286 h 301"/>
                <a:gd name="T88" fmla="*/ 222 w 301"/>
                <a:gd name="T89" fmla="*/ 198 h 301"/>
                <a:gd name="T90" fmla="*/ 294 w 301"/>
                <a:gd name="T91" fmla="*/ 148 h 301"/>
                <a:gd name="T92" fmla="*/ 300 w 301"/>
                <a:gd name="T93" fmla="*/ 134 h 301"/>
                <a:gd name="T94" fmla="*/ 290 w 301"/>
                <a:gd name="T95" fmla="*/ 122 h 301"/>
                <a:gd name="T96" fmla="*/ 207 w 301"/>
                <a:gd name="T97" fmla="*/ 94 h 301"/>
                <a:gd name="T98" fmla="*/ 182 w 301"/>
                <a:gd name="T99" fmla="*/ 10 h 301"/>
                <a:gd name="T100" fmla="*/ 178 w 301"/>
                <a:gd name="T101" fmla="*/ 4 h 301"/>
                <a:gd name="T102" fmla="*/ 170 w 301"/>
                <a:gd name="T103" fmla="*/ 0 h 301"/>
                <a:gd name="T104" fmla="*/ 168 w 301"/>
                <a:gd name="T105" fmla="*/ 0 h 301"/>
                <a:gd name="T106" fmla="*/ 168 w 301"/>
                <a:gd name="T10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1" h="301">
                  <a:moveTo>
                    <a:pt x="168" y="12"/>
                  </a:moveTo>
                  <a:cubicBezTo>
                    <a:pt x="168" y="12"/>
                    <a:pt x="168" y="12"/>
                    <a:pt x="168" y="12"/>
                  </a:cubicBezTo>
                  <a:cubicBezTo>
                    <a:pt x="169" y="12"/>
                    <a:pt x="169" y="12"/>
                    <a:pt x="170" y="12"/>
                  </a:cubicBezTo>
                  <a:cubicBezTo>
                    <a:pt x="170" y="13"/>
                    <a:pt x="170" y="13"/>
                    <a:pt x="170" y="14"/>
                  </a:cubicBezTo>
                  <a:cubicBezTo>
                    <a:pt x="197" y="104"/>
                    <a:pt x="197" y="104"/>
                    <a:pt x="197" y="104"/>
                  </a:cubicBezTo>
                  <a:cubicBezTo>
                    <a:pt x="287" y="133"/>
                    <a:pt x="287" y="133"/>
                    <a:pt x="287" y="133"/>
                  </a:cubicBezTo>
                  <a:cubicBezTo>
                    <a:pt x="288" y="133"/>
                    <a:pt x="288" y="134"/>
                    <a:pt x="289" y="135"/>
                  </a:cubicBezTo>
                  <a:cubicBezTo>
                    <a:pt x="289" y="137"/>
                    <a:pt x="288" y="138"/>
                    <a:pt x="287" y="138"/>
                  </a:cubicBezTo>
                  <a:cubicBezTo>
                    <a:pt x="210" y="192"/>
                    <a:pt x="210" y="192"/>
                    <a:pt x="210" y="192"/>
                  </a:cubicBezTo>
                  <a:cubicBezTo>
                    <a:pt x="210" y="286"/>
                    <a:pt x="210" y="286"/>
                    <a:pt x="210" y="286"/>
                  </a:cubicBezTo>
                  <a:cubicBezTo>
                    <a:pt x="210" y="287"/>
                    <a:pt x="209" y="288"/>
                    <a:pt x="208" y="288"/>
                  </a:cubicBezTo>
                  <a:cubicBezTo>
                    <a:pt x="208" y="288"/>
                    <a:pt x="207" y="289"/>
                    <a:pt x="207" y="289"/>
                  </a:cubicBezTo>
                  <a:cubicBezTo>
                    <a:pt x="206" y="289"/>
                    <a:pt x="205" y="288"/>
                    <a:pt x="205" y="288"/>
                  </a:cubicBezTo>
                  <a:cubicBezTo>
                    <a:pt x="130" y="231"/>
                    <a:pt x="130" y="231"/>
                    <a:pt x="130" y="231"/>
                  </a:cubicBezTo>
                  <a:cubicBezTo>
                    <a:pt x="41" y="260"/>
                    <a:pt x="41" y="260"/>
                    <a:pt x="41" y="260"/>
                  </a:cubicBezTo>
                  <a:cubicBezTo>
                    <a:pt x="40" y="260"/>
                    <a:pt x="40" y="260"/>
                    <a:pt x="40" y="260"/>
                  </a:cubicBezTo>
                  <a:cubicBezTo>
                    <a:pt x="39" y="260"/>
                    <a:pt x="38" y="259"/>
                    <a:pt x="38" y="259"/>
                  </a:cubicBezTo>
                  <a:cubicBezTo>
                    <a:pt x="37" y="258"/>
                    <a:pt x="37" y="257"/>
                    <a:pt x="37" y="256"/>
                  </a:cubicBezTo>
                  <a:cubicBezTo>
                    <a:pt x="69" y="167"/>
                    <a:pt x="69" y="167"/>
                    <a:pt x="69" y="167"/>
                  </a:cubicBezTo>
                  <a:cubicBezTo>
                    <a:pt x="13" y="91"/>
                    <a:pt x="13" y="91"/>
                    <a:pt x="13" y="91"/>
                  </a:cubicBezTo>
                  <a:cubicBezTo>
                    <a:pt x="13" y="90"/>
                    <a:pt x="13" y="89"/>
                    <a:pt x="13" y="88"/>
                  </a:cubicBezTo>
                  <a:cubicBezTo>
                    <a:pt x="14" y="87"/>
                    <a:pt x="15" y="86"/>
                    <a:pt x="16" y="86"/>
                  </a:cubicBezTo>
                  <a:cubicBezTo>
                    <a:pt x="16" y="86"/>
                    <a:pt x="16" y="86"/>
                    <a:pt x="16" y="86"/>
                  </a:cubicBezTo>
                  <a:cubicBezTo>
                    <a:pt x="110" y="89"/>
                    <a:pt x="110" y="89"/>
                    <a:pt x="110" y="89"/>
                  </a:cubicBezTo>
                  <a:cubicBezTo>
                    <a:pt x="165" y="13"/>
                    <a:pt x="165" y="13"/>
                    <a:pt x="165" y="13"/>
                  </a:cubicBezTo>
                  <a:cubicBezTo>
                    <a:pt x="166" y="12"/>
                    <a:pt x="167" y="12"/>
                    <a:pt x="168" y="12"/>
                  </a:cubicBezTo>
                  <a:moveTo>
                    <a:pt x="168" y="0"/>
                  </a:moveTo>
                  <a:cubicBezTo>
                    <a:pt x="168" y="0"/>
                    <a:pt x="168" y="0"/>
                    <a:pt x="168" y="0"/>
                  </a:cubicBezTo>
                  <a:cubicBezTo>
                    <a:pt x="163" y="0"/>
                    <a:pt x="158" y="2"/>
                    <a:pt x="156" y="6"/>
                  </a:cubicBezTo>
                  <a:cubicBezTo>
                    <a:pt x="104" y="77"/>
                    <a:pt x="104" y="77"/>
                    <a:pt x="104" y="77"/>
                  </a:cubicBezTo>
                  <a:cubicBezTo>
                    <a:pt x="16" y="74"/>
                    <a:pt x="16" y="74"/>
                    <a:pt x="16" y="74"/>
                  </a:cubicBezTo>
                  <a:cubicBezTo>
                    <a:pt x="16" y="74"/>
                    <a:pt x="16" y="74"/>
                    <a:pt x="16" y="74"/>
                  </a:cubicBezTo>
                  <a:cubicBezTo>
                    <a:pt x="10" y="74"/>
                    <a:pt x="5" y="77"/>
                    <a:pt x="3" y="82"/>
                  </a:cubicBezTo>
                  <a:cubicBezTo>
                    <a:pt x="0" y="87"/>
                    <a:pt x="0" y="93"/>
                    <a:pt x="4" y="98"/>
                  </a:cubicBezTo>
                  <a:cubicBezTo>
                    <a:pt x="55" y="169"/>
                    <a:pt x="55" y="169"/>
                    <a:pt x="55" y="169"/>
                  </a:cubicBezTo>
                  <a:cubicBezTo>
                    <a:pt x="26" y="252"/>
                    <a:pt x="26" y="252"/>
                    <a:pt x="26" y="252"/>
                  </a:cubicBezTo>
                  <a:cubicBezTo>
                    <a:pt x="24" y="257"/>
                    <a:pt x="25" y="263"/>
                    <a:pt x="29" y="267"/>
                  </a:cubicBezTo>
                  <a:cubicBezTo>
                    <a:pt x="32" y="270"/>
                    <a:pt x="36" y="272"/>
                    <a:pt x="40" y="272"/>
                  </a:cubicBezTo>
                  <a:cubicBezTo>
                    <a:pt x="41" y="272"/>
                    <a:pt x="43" y="271"/>
                    <a:pt x="44" y="271"/>
                  </a:cubicBezTo>
                  <a:cubicBezTo>
                    <a:pt x="128" y="244"/>
                    <a:pt x="128" y="244"/>
                    <a:pt x="128" y="244"/>
                  </a:cubicBezTo>
                  <a:cubicBezTo>
                    <a:pt x="197" y="297"/>
                    <a:pt x="197" y="297"/>
                    <a:pt x="197" y="297"/>
                  </a:cubicBezTo>
                  <a:cubicBezTo>
                    <a:pt x="200" y="299"/>
                    <a:pt x="203" y="301"/>
                    <a:pt x="207" y="301"/>
                  </a:cubicBezTo>
                  <a:cubicBezTo>
                    <a:pt x="209" y="301"/>
                    <a:pt x="211" y="300"/>
                    <a:pt x="213" y="299"/>
                  </a:cubicBezTo>
                  <a:cubicBezTo>
                    <a:pt x="218" y="296"/>
                    <a:pt x="222" y="291"/>
                    <a:pt x="222" y="286"/>
                  </a:cubicBezTo>
                  <a:cubicBezTo>
                    <a:pt x="222" y="198"/>
                    <a:pt x="222" y="198"/>
                    <a:pt x="222" y="198"/>
                  </a:cubicBezTo>
                  <a:cubicBezTo>
                    <a:pt x="294" y="148"/>
                    <a:pt x="294" y="148"/>
                    <a:pt x="294" y="148"/>
                  </a:cubicBezTo>
                  <a:cubicBezTo>
                    <a:pt x="299" y="145"/>
                    <a:pt x="301" y="139"/>
                    <a:pt x="300" y="134"/>
                  </a:cubicBezTo>
                  <a:cubicBezTo>
                    <a:pt x="300" y="128"/>
                    <a:pt x="296" y="123"/>
                    <a:pt x="290" y="122"/>
                  </a:cubicBezTo>
                  <a:cubicBezTo>
                    <a:pt x="207" y="94"/>
                    <a:pt x="207" y="94"/>
                    <a:pt x="207" y="94"/>
                  </a:cubicBezTo>
                  <a:cubicBezTo>
                    <a:pt x="182" y="10"/>
                    <a:pt x="182" y="10"/>
                    <a:pt x="182" y="10"/>
                  </a:cubicBezTo>
                  <a:cubicBezTo>
                    <a:pt x="181" y="8"/>
                    <a:pt x="180" y="6"/>
                    <a:pt x="178" y="4"/>
                  </a:cubicBezTo>
                  <a:cubicBezTo>
                    <a:pt x="176" y="2"/>
                    <a:pt x="173" y="0"/>
                    <a:pt x="170" y="0"/>
                  </a:cubicBezTo>
                  <a:cubicBezTo>
                    <a:pt x="169" y="0"/>
                    <a:pt x="169" y="0"/>
                    <a:pt x="168" y="0"/>
                  </a:cubicBezTo>
                  <a:cubicBezTo>
                    <a:pt x="168" y="0"/>
                    <a:pt x="168" y="0"/>
                    <a:pt x="16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1" name="orange star"/>
          <p:cNvGrpSpPr/>
          <p:nvPr/>
        </p:nvGrpSpPr>
        <p:grpSpPr>
          <a:xfrm>
            <a:off x="2428876" y="6350002"/>
            <a:ext cx="411163" cy="430213"/>
            <a:chOff x="904875" y="6350001"/>
            <a:chExt cx="411163" cy="430213"/>
          </a:xfrm>
        </p:grpSpPr>
        <p:sp>
          <p:nvSpPr>
            <p:cNvPr id="254" name="orange star"/>
            <p:cNvSpPr>
              <a:spLocks/>
            </p:cNvSpPr>
            <p:nvPr/>
          </p:nvSpPr>
          <p:spPr bwMode="auto">
            <a:xfrm>
              <a:off x="923925" y="6369051"/>
              <a:ext cx="373063" cy="392113"/>
            </a:xfrm>
            <a:custGeom>
              <a:avLst/>
              <a:gdLst>
                <a:gd name="T0" fmla="*/ 46 w 118"/>
                <a:gd name="T1" fmla="*/ 124 h 124"/>
                <a:gd name="T2" fmla="*/ 44 w 118"/>
                <a:gd name="T3" fmla="*/ 123 h 124"/>
                <a:gd name="T4" fmla="*/ 39 w 118"/>
                <a:gd name="T5" fmla="*/ 118 h 124"/>
                <a:gd name="T6" fmla="*/ 34 w 118"/>
                <a:gd name="T7" fmla="*/ 84 h 124"/>
                <a:gd name="T8" fmla="*/ 4 w 118"/>
                <a:gd name="T9" fmla="*/ 68 h 124"/>
                <a:gd name="T10" fmla="*/ 0 w 118"/>
                <a:gd name="T11" fmla="*/ 62 h 124"/>
                <a:gd name="T12" fmla="*/ 4 w 118"/>
                <a:gd name="T13" fmla="*/ 55 h 124"/>
                <a:gd name="T14" fmla="*/ 35 w 118"/>
                <a:gd name="T15" fmla="*/ 40 h 124"/>
                <a:gd name="T16" fmla="*/ 40 w 118"/>
                <a:gd name="T17" fmla="*/ 7 h 124"/>
                <a:gd name="T18" fmla="*/ 45 w 118"/>
                <a:gd name="T19" fmla="*/ 1 h 124"/>
                <a:gd name="T20" fmla="*/ 47 w 118"/>
                <a:gd name="T21" fmla="*/ 0 h 124"/>
                <a:gd name="T22" fmla="*/ 52 w 118"/>
                <a:gd name="T23" fmla="*/ 3 h 124"/>
                <a:gd name="T24" fmla="*/ 76 w 118"/>
                <a:gd name="T25" fmla="*/ 27 h 124"/>
                <a:gd name="T26" fmla="*/ 110 w 118"/>
                <a:gd name="T27" fmla="*/ 22 h 124"/>
                <a:gd name="T28" fmla="*/ 111 w 118"/>
                <a:gd name="T29" fmla="*/ 22 h 124"/>
                <a:gd name="T30" fmla="*/ 117 w 118"/>
                <a:gd name="T31" fmla="*/ 25 h 124"/>
                <a:gd name="T32" fmla="*/ 118 w 118"/>
                <a:gd name="T33" fmla="*/ 29 h 124"/>
                <a:gd name="T34" fmla="*/ 117 w 118"/>
                <a:gd name="T35" fmla="*/ 32 h 124"/>
                <a:gd name="T36" fmla="*/ 101 w 118"/>
                <a:gd name="T37" fmla="*/ 62 h 124"/>
                <a:gd name="T38" fmla="*/ 117 w 118"/>
                <a:gd name="T39" fmla="*/ 93 h 124"/>
                <a:gd name="T40" fmla="*/ 116 w 118"/>
                <a:gd name="T41" fmla="*/ 100 h 124"/>
                <a:gd name="T42" fmla="*/ 110 w 118"/>
                <a:gd name="T43" fmla="*/ 103 h 124"/>
                <a:gd name="T44" fmla="*/ 109 w 118"/>
                <a:gd name="T45" fmla="*/ 103 h 124"/>
                <a:gd name="T46" fmla="*/ 75 w 118"/>
                <a:gd name="T47" fmla="*/ 97 h 124"/>
                <a:gd name="T48" fmla="*/ 51 w 118"/>
                <a:gd name="T49" fmla="*/ 122 h 124"/>
                <a:gd name="T50" fmla="*/ 46 w 118"/>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24">
                  <a:moveTo>
                    <a:pt x="46" y="124"/>
                  </a:moveTo>
                  <a:cubicBezTo>
                    <a:pt x="46" y="124"/>
                    <a:pt x="45" y="124"/>
                    <a:pt x="44" y="123"/>
                  </a:cubicBezTo>
                  <a:cubicBezTo>
                    <a:pt x="41" y="123"/>
                    <a:pt x="40" y="120"/>
                    <a:pt x="39" y="118"/>
                  </a:cubicBezTo>
                  <a:cubicBezTo>
                    <a:pt x="34" y="84"/>
                    <a:pt x="34" y="84"/>
                    <a:pt x="34" y="84"/>
                  </a:cubicBezTo>
                  <a:cubicBezTo>
                    <a:pt x="4" y="68"/>
                    <a:pt x="4" y="68"/>
                    <a:pt x="4" y="68"/>
                  </a:cubicBezTo>
                  <a:cubicBezTo>
                    <a:pt x="1" y="67"/>
                    <a:pt x="0" y="65"/>
                    <a:pt x="0" y="62"/>
                  </a:cubicBezTo>
                  <a:cubicBezTo>
                    <a:pt x="0" y="59"/>
                    <a:pt x="1" y="57"/>
                    <a:pt x="4" y="55"/>
                  </a:cubicBezTo>
                  <a:cubicBezTo>
                    <a:pt x="35" y="40"/>
                    <a:pt x="35" y="40"/>
                    <a:pt x="35" y="40"/>
                  </a:cubicBezTo>
                  <a:cubicBezTo>
                    <a:pt x="40" y="7"/>
                    <a:pt x="40" y="7"/>
                    <a:pt x="40" y="7"/>
                  </a:cubicBezTo>
                  <a:cubicBezTo>
                    <a:pt x="40" y="4"/>
                    <a:pt x="42" y="2"/>
                    <a:pt x="45" y="1"/>
                  </a:cubicBezTo>
                  <a:cubicBezTo>
                    <a:pt x="45" y="1"/>
                    <a:pt x="46" y="0"/>
                    <a:pt x="47" y="0"/>
                  </a:cubicBezTo>
                  <a:cubicBezTo>
                    <a:pt x="49" y="0"/>
                    <a:pt x="51" y="1"/>
                    <a:pt x="52" y="3"/>
                  </a:cubicBezTo>
                  <a:cubicBezTo>
                    <a:pt x="76" y="27"/>
                    <a:pt x="76" y="27"/>
                    <a:pt x="76" y="27"/>
                  </a:cubicBezTo>
                  <a:cubicBezTo>
                    <a:pt x="110" y="22"/>
                    <a:pt x="110" y="22"/>
                    <a:pt x="110" y="22"/>
                  </a:cubicBezTo>
                  <a:cubicBezTo>
                    <a:pt x="110" y="22"/>
                    <a:pt x="110" y="22"/>
                    <a:pt x="111" y="22"/>
                  </a:cubicBezTo>
                  <a:cubicBezTo>
                    <a:pt x="113" y="22"/>
                    <a:pt x="115" y="23"/>
                    <a:pt x="117" y="25"/>
                  </a:cubicBezTo>
                  <a:cubicBezTo>
                    <a:pt x="117" y="26"/>
                    <a:pt x="118" y="27"/>
                    <a:pt x="118" y="29"/>
                  </a:cubicBezTo>
                  <a:cubicBezTo>
                    <a:pt x="118" y="30"/>
                    <a:pt x="118" y="31"/>
                    <a:pt x="117" y="32"/>
                  </a:cubicBezTo>
                  <a:cubicBezTo>
                    <a:pt x="101" y="62"/>
                    <a:pt x="101" y="62"/>
                    <a:pt x="101" y="62"/>
                  </a:cubicBezTo>
                  <a:cubicBezTo>
                    <a:pt x="117" y="93"/>
                    <a:pt x="117" y="93"/>
                    <a:pt x="117" y="93"/>
                  </a:cubicBezTo>
                  <a:cubicBezTo>
                    <a:pt x="118" y="95"/>
                    <a:pt x="118" y="98"/>
                    <a:pt x="116" y="100"/>
                  </a:cubicBezTo>
                  <a:cubicBezTo>
                    <a:pt x="115" y="102"/>
                    <a:pt x="113" y="103"/>
                    <a:pt x="110" y="103"/>
                  </a:cubicBezTo>
                  <a:cubicBezTo>
                    <a:pt x="110" y="103"/>
                    <a:pt x="109" y="103"/>
                    <a:pt x="109" y="103"/>
                  </a:cubicBezTo>
                  <a:cubicBezTo>
                    <a:pt x="75" y="97"/>
                    <a:pt x="75" y="97"/>
                    <a:pt x="75" y="97"/>
                  </a:cubicBezTo>
                  <a:cubicBezTo>
                    <a:pt x="51" y="122"/>
                    <a:pt x="51" y="122"/>
                    <a:pt x="51" y="122"/>
                  </a:cubicBezTo>
                  <a:cubicBezTo>
                    <a:pt x="50" y="123"/>
                    <a:pt x="48" y="124"/>
                    <a:pt x="46" y="1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5" name="star outline"/>
            <p:cNvSpPr>
              <a:spLocks noEditPoints="1"/>
            </p:cNvSpPr>
            <p:nvPr/>
          </p:nvSpPr>
          <p:spPr bwMode="auto">
            <a:xfrm>
              <a:off x="904875" y="6350001"/>
              <a:ext cx="411163" cy="430213"/>
            </a:xfrm>
            <a:custGeom>
              <a:avLst/>
              <a:gdLst>
                <a:gd name="T0" fmla="*/ 53 w 130"/>
                <a:gd name="T1" fmla="*/ 12 h 136"/>
                <a:gd name="T2" fmla="*/ 54 w 130"/>
                <a:gd name="T3" fmla="*/ 13 h 136"/>
                <a:gd name="T4" fmla="*/ 80 w 130"/>
                <a:gd name="T5" fmla="*/ 40 h 136"/>
                <a:gd name="T6" fmla="*/ 117 w 130"/>
                <a:gd name="T7" fmla="*/ 34 h 136"/>
                <a:gd name="T8" fmla="*/ 117 w 130"/>
                <a:gd name="T9" fmla="*/ 34 h 136"/>
                <a:gd name="T10" fmla="*/ 118 w 130"/>
                <a:gd name="T11" fmla="*/ 34 h 136"/>
                <a:gd name="T12" fmla="*/ 118 w 130"/>
                <a:gd name="T13" fmla="*/ 35 h 136"/>
                <a:gd name="T14" fmla="*/ 118 w 130"/>
                <a:gd name="T15" fmla="*/ 35 h 136"/>
                <a:gd name="T16" fmla="*/ 100 w 130"/>
                <a:gd name="T17" fmla="*/ 68 h 136"/>
                <a:gd name="T18" fmla="*/ 117 w 130"/>
                <a:gd name="T19" fmla="*/ 102 h 136"/>
                <a:gd name="T20" fmla="*/ 117 w 130"/>
                <a:gd name="T21" fmla="*/ 103 h 136"/>
                <a:gd name="T22" fmla="*/ 116 w 130"/>
                <a:gd name="T23" fmla="*/ 103 h 136"/>
                <a:gd name="T24" fmla="*/ 116 w 130"/>
                <a:gd name="T25" fmla="*/ 103 h 136"/>
                <a:gd name="T26" fmla="*/ 79 w 130"/>
                <a:gd name="T27" fmla="*/ 97 h 136"/>
                <a:gd name="T28" fmla="*/ 53 w 130"/>
                <a:gd name="T29" fmla="*/ 123 h 136"/>
                <a:gd name="T30" fmla="*/ 52 w 130"/>
                <a:gd name="T31" fmla="*/ 124 h 136"/>
                <a:gd name="T32" fmla="*/ 52 w 130"/>
                <a:gd name="T33" fmla="*/ 124 h 136"/>
                <a:gd name="T34" fmla="*/ 51 w 130"/>
                <a:gd name="T35" fmla="*/ 123 h 136"/>
                <a:gd name="T36" fmla="*/ 46 w 130"/>
                <a:gd name="T37" fmla="*/ 86 h 136"/>
                <a:gd name="T38" fmla="*/ 12 w 130"/>
                <a:gd name="T39" fmla="*/ 69 h 136"/>
                <a:gd name="T40" fmla="*/ 12 w 130"/>
                <a:gd name="T41" fmla="*/ 68 h 136"/>
                <a:gd name="T42" fmla="*/ 12 w 130"/>
                <a:gd name="T43" fmla="*/ 67 h 136"/>
                <a:gd name="T44" fmla="*/ 46 w 130"/>
                <a:gd name="T45" fmla="*/ 50 h 136"/>
                <a:gd name="T46" fmla="*/ 52 w 130"/>
                <a:gd name="T47" fmla="*/ 13 h 136"/>
                <a:gd name="T48" fmla="*/ 52 w 130"/>
                <a:gd name="T49" fmla="*/ 13 h 136"/>
                <a:gd name="T50" fmla="*/ 53 w 130"/>
                <a:gd name="T51" fmla="*/ 12 h 136"/>
                <a:gd name="T52" fmla="*/ 53 w 130"/>
                <a:gd name="T53" fmla="*/ 0 h 136"/>
                <a:gd name="T54" fmla="*/ 49 w 130"/>
                <a:gd name="T55" fmla="*/ 1 h 136"/>
                <a:gd name="T56" fmla="*/ 40 w 130"/>
                <a:gd name="T57" fmla="*/ 12 h 136"/>
                <a:gd name="T58" fmla="*/ 35 w 130"/>
                <a:gd name="T59" fmla="*/ 42 h 136"/>
                <a:gd name="T60" fmla="*/ 7 w 130"/>
                <a:gd name="T61" fmla="*/ 56 h 136"/>
                <a:gd name="T62" fmla="*/ 0 w 130"/>
                <a:gd name="T63" fmla="*/ 68 h 136"/>
                <a:gd name="T64" fmla="*/ 7 w 130"/>
                <a:gd name="T65" fmla="*/ 80 h 136"/>
                <a:gd name="T66" fmla="*/ 35 w 130"/>
                <a:gd name="T67" fmla="*/ 94 h 136"/>
                <a:gd name="T68" fmla="*/ 39 w 130"/>
                <a:gd name="T69" fmla="*/ 124 h 136"/>
                <a:gd name="T70" fmla="*/ 48 w 130"/>
                <a:gd name="T71" fmla="*/ 135 h 136"/>
                <a:gd name="T72" fmla="*/ 52 w 130"/>
                <a:gd name="T73" fmla="*/ 136 h 136"/>
                <a:gd name="T74" fmla="*/ 62 w 130"/>
                <a:gd name="T75" fmla="*/ 132 h 136"/>
                <a:gd name="T76" fmla="*/ 83 w 130"/>
                <a:gd name="T77" fmla="*/ 110 h 136"/>
                <a:gd name="T78" fmla="*/ 114 w 130"/>
                <a:gd name="T79" fmla="*/ 115 h 136"/>
                <a:gd name="T80" fmla="*/ 116 w 130"/>
                <a:gd name="T81" fmla="*/ 115 h 136"/>
                <a:gd name="T82" fmla="*/ 127 w 130"/>
                <a:gd name="T83" fmla="*/ 110 h 136"/>
                <a:gd name="T84" fmla="*/ 128 w 130"/>
                <a:gd name="T85" fmla="*/ 96 h 136"/>
                <a:gd name="T86" fmla="*/ 114 w 130"/>
                <a:gd name="T87" fmla="*/ 68 h 136"/>
                <a:gd name="T88" fmla="*/ 128 w 130"/>
                <a:gd name="T89" fmla="*/ 41 h 136"/>
                <a:gd name="T90" fmla="*/ 130 w 130"/>
                <a:gd name="T91" fmla="*/ 35 h 136"/>
                <a:gd name="T92" fmla="*/ 130 w 130"/>
                <a:gd name="T93" fmla="*/ 35 h 136"/>
                <a:gd name="T94" fmla="*/ 127 w 130"/>
                <a:gd name="T95" fmla="*/ 27 h 136"/>
                <a:gd name="T96" fmla="*/ 117 w 130"/>
                <a:gd name="T97" fmla="*/ 22 h 136"/>
                <a:gd name="T98" fmla="*/ 114 w 130"/>
                <a:gd name="T99" fmla="*/ 22 h 136"/>
                <a:gd name="T100" fmla="*/ 84 w 130"/>
                <a:gd name="T101" fmla="*/ 27 h 136"/>
                <a:gd name="T102" fmla="*/ 62 w 130"/>
                <a:gd name="T103" fmla="*/ 5 h 136"/>
                <a:gd name="T104" fmla="*/ 53 w 130"/>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6">
                  <a:moveTo>
                    <a:pt x="53" y="12"/>
                  </a:moveTo>
                  <a:cubicBezTo>
                    <a:pt x="53" y="12"/>
                    <a:pt x="53" y="13"/>
                    <a:pt x="54" y="13"/>
                  </a:cubicBezTo>
                  <a:cubicBezTo>
                    <a:pt x="80" y="40"/>
                    <a:pt x="80" y="40"/>
                    <a:pt x="80" y="40"/>
                  </a:cubicBezTo>
                  <a:cubicBezTo>
                    <a:pt x="117" y="34"/>
                    <a:pt x="117" y="34"/>
                    <a:pt x="117" y="34"/>
                  </a:cubicBezTo>
                  <a:cubicBezTo>
                    <a:pt x="117" y="34"/>
                    <a:pt x="117" y="34"/>
                    <a:pt x="117" y="34"/>
                  </a:cubicBezTo>
                  <a:cubicBezTo>
                    <a:pt x="117" y="34"/>
                    <a:pt x="117" y="34"/>
                    <a:pt x="118" y="34"/>
                  </a:cubicBezTo>
                  <a:cubicBezTo>
                    <a:pt x="118" y="34"/>
                    <a:pt x="118" y="35"/>
                    <a:pt x="118" y="35"/>
                  </a:cubicBezTo>
                  <a:cubicBezTo>
                    <a:pt x="118" y="35"/>
                    <a:pt x="118" y="35"/>
                    <a:pt x="118" y="35"/>
                  </a:cubicBezTo>
                  <a:cubicBezTo>
                    <a:pt x="100" y="68"/>
                    <a:pt x="100" y="68"/>
                    <a:pt x="100" y="68"/>
                  </a:cubicBezTo>
                  <a:cubicBezTo>
                    <a:pt x="117" y="102"/>
                    <a:pt x="117" y="102"/>
                    <a:pt x="117" y="102"/>
                  </a:cubicBezTo>
                  <a:cubicBezTo>
                    <a:pt x="118" y="102"/>
                    <a:pt x="118" y="102"/>
                    <a:pt x="117" y="103"/>
                  </a:cubicBezTo>
                  <a:cubicBezTo>
                    <a:pt x="117" y="103"/>
                    <a:pt x="117" y="103"/>
                    <a:pt x="116" y="103"/>
                  </a:cubicBezTo>
                  <a:cubicBezTo>
                    <a:pt x="116" y="103"/>
                    <a:pt x="116" y="103"/>
                    <a:pt x="116" y="103"/>
                  </a:cubicBezTo>
                  <a:cubicBezTo>
                    <a:pt x="79" y="97"/>
                    <a:pt x="79" y="97"/>
                    <a:pt x="79" y="97"/>
                  </a:cubicBezTo>
                  <a:cubicBezTo>
                    <a:pt x="53" y="123"/>
                    <a:pt x="53" y="123"/>
                    <a:pt x="53" y="123"/>
                  </a:cubicBezTo>
                  <a:cubicBezTo>
                    <a:pt x="53" y="124"/>
                    <a:pt x="53" y="124"/>
                    <a:pt x="52" y="124"/>
                  </a:cubicBezTo>
                  <a:cubicBezTo>
                    <a:pt x="52" y="124"/>
                    <a:pt x="52" y="124"/>
                    <a:pt x="52" y="124"/>
                  </a:cubicBezTo>
                  <a:cubicBezTo>
                    <a:pt x="51" y="124"/>
                    <a:pt x="51" y="123"/>
                    <a:pt x="51" y="123"/>
                  </a:cubicBezTo>
                  <a:cubicBezTo>
                    <a:pt x="46" y="86"/>
                    <a:pt x="46" y="86"/>
                    <a:pt x="46" y="86"/>
                  </a:cubicBezTo>
                  <a:cubicBezTo>
                    <a:pt x="12" y="69"/>
                    <a:pt x="12" y="69"/>
                    <a:pt x="12" y="69"/>
                  </a:cubicBezTo>
                  <a:cubicBezTo>
                    <a:pt x="12" y="69"/>
                    <a:pt x="12" y="68"/>
                    <a:pt x="12" y="68"/>
                  </a:cubicBezTo>
                  <a:cubicBezTo>
                    <a:pt x="12" y="67"/>
                    <a:pt x="12" y="67"/>
                    <a:pt x="12" y="67"/>
                  </a:cubicBezTo>
                  <a:cubicBezTo>
                    <a:pt x="46" y="50"/>
                    <a:pt x="46" y="50"/>
                    <a:pt x="46" y="50"/>
                  </a:cubicBezTo>
                  <a:cubicBezTo>
                    <a:pt x="52" y="13"/>
                    <a:pt x="52" y="13"/>
                    <a:pt x="52" y="13"/>
                  </a:cubicBezTo>
                  <a:cubicBezTo>
                    <a:pt x="52" y="13"/>
                    <a:pt x="52" y="13"/>
                    <a:pt x="52" y="13"/>
                  </a:cubicBezTo>
                  <a:cubicBezTo>
                    <a:pt x="53" y="13"/>
                    <a:pt x="53" y="12"/>
                    <a:pt x="53" y="12"/>
                  </a:cubicBezTo>
                  <a:moveTo>
                    <a:pt x="53" y="0"/>
                  </a:moveTo>
                  <a:cubicBezTo>
                    <a:pt x="51" y="0"/>
                    <a:pt x="50" y="1"/>
                    <a:pt x="49" y="1"/>
                  </a:cubicBezTo>
                  <a:cubicBezTo>
                    <a:pt x="44" y="3"/>
                    <a:pt x="40" y="7"/>
                    <a:pt x="40" y="12"/>
                  </a:cubicBezTo>
                  <a:cubicBezTo>
                    <a:pt x="35" y="42"/>
                    <a:pt x="35" y="42"/>
                    <a:pt x="35" y="42"/>
                  </a:cubicBezTo>
                  <a:cubicBezTo>
                    <a:pt x="7" y="56"/>
                    <a:pt x="7" y="56"/>
                    <a:pt x="7" y="56"/>
                  </a:cubicBezTo>
                  <a:cubicBezTo>
                    <a:pt x="3" y="58"/>
                    <a:pt x="0" y="63"/>
                    <a:pt x="0" y="68"/>
                  </a:cubicBezTo>
                  <a:cubicBezTo>
                    <a:pt x="0" y="73"/>
                    <a:pt x="3" y="78"/>
                    <a:pt x="7" y="80"/>
                  </a:cubicBezTo>
                  <a:cubicBezTo>
                    <a:pt x="35" y="94"/>
                    <a:pt x="35" y="94"/>
                    <a:pt x="35" y="94"/>
                  </a:cubicBezTo>
                  <a:cubicBezTo>
                    <a:pt x="39" y="124"/>
                    <a:pt x="39" y="124"/>
                    <a:pt x="39" y="124"/>
                  </a:cubicBezTo>
                  <a:cubicBezTo>
                    <a:pt x="40" y="129"/>
                    <a:pt x="43" y="134"/>
                    <a:pt x="48" y="135"/>
                  </a:cubicBezTo>
                  <a:cubicBezTo>
                    <a:pt x="49" y="136"/>
                    <a:pt x="51" y="136"/>
                    <a:pt x="52" y="136"/>
                  </a:cubicBezTo>
                  <a:cubicBezTo>
                    <a:pt x="56" y="136"/>
                    <a:pt x="59" y="134"/>
                    <a:pt x="62" y="132"/>
                  </a:cubicBezTo>
                  <a:cubicBezTo>
                    <a:pt x="83" y="110"/>
                    <a:pt x="83" y="110"/>
                    <a:pt x="83" y="110"/>
                  </a:cubicBezTo>
                  <a:cubicBezTo>
                    <a:pt x="114" y="115"/>
                    <a:pt x="114" y="115"/>
                    <a:pt x="114" y="115"/>
                  </a:cubicBezTo>
                  <a:cubicBezTo>
                    <a:pt x="115" y="115"/>
                    <a:pt x="116" y="115"/>
                    <a:pt x="116" y="115"/>
                  </a:cubicBezTo>
                  <a:cubicBezTo>
                    <a:pt x="121" y="115"/>
                    <a:pt x="125" y="113"/>
                    <a:pt x="127" y="110"/>
                  </a:cubicBezTo>
                  <a:cubicBezTo>
                    <a:pt x="130" y="106"/>
                    <a:pt x="130" y="100"/>
                    <a:pt x="128" y="96"/>
                  </a:cubicBezTo>
                  <a:cubicBezTo>
                    <a:pt x="114" y="68"/>
                    <a:pt x="114" y="68"/>
                    <a:pt x="114" y="68"/>
                  </a:cubicBezTo>
                  <a:cubicBezTo>
                    <a:pt x="128" y="41"/>
                    <a:pt x="128" y="41"/>
                    <a:pt x="128" y="41"/>
                  </a:cubicBezTo>
                  <a:cubicBezTo>
                    <a:pt x="129" y="39"/>
                    <a:pt x="130" y="37"/>
                    <a:pt x="130" y="35"/>
                  </a:cubicBezTo>
                  <a:cubicBezTo>
                    <a:pt x="130" y="35"/>
                    <a:pt x="130" y="35"/>
                    <a:pt x="130" y="35"/>
                  </a:cubicBezTo>
                  <a:cubicBezTo>
                    <a:pt x="130" y="32"/>
                    <a:pt x="129" y="29"/>
                    <a:pt x="127" y="27"/>
                  </a:cubicBezTo>
                  <a:cubicBezTo>
                    <a:pt x="125" y="24"/>
                    <a:pt x="121" y="22"/>
                    <a:pt x="117" y="22"/>
                  </a:cubicBezTo>
                  <a:cubicBezTo>
                    <a:pt x="116" y="22"/>
                    <a:pt x="115" y="22"/>
                    <a:pt x="114" y="22"/>
                  </a:cubicBezTo>
                  <a:cubicBezTo>
                    <a:pt x="84" y="27"/>
                    <a:pt x="84" y="27"/>
                    <a:pt x="84" y="27"/>
                  </a:cubicBezTo>
                  <a:cubicBezTo>
                    <a:pt x="62" y="5"/>
                    <a:pt x="62" y="5"/>
                    <a:pt x="62" y="5"/>
                  </a:cubicBezTo>
                  <a:cubicBezTo>
                    <a:pt x="60" y="2"/>
                    <a:pt x="56" y="0"/>
                    <a:pt x="5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4" name="green star"/>
          <p:cNvGrpSpPr/>
          <p:nvPr/>
        </p:nvGrpSpPr>
        <p:grpSpPr>
          <a:xfrm>
            <a:off x="327027" y="5802313"/>
            <a:ext cx="752475" cy="776288"/>
            <a:chOff x="334963" y="5802313"/>
            <a:chExt cx="752475" cy="776288"/>
          </a:xfrm>
        </p:grpSpPr>
        <p:sp>
          <p:nvSpPr>
            <p:cNvPr id="256" name="green star"/>
            <p:cNvSpPr>
              <a:spLocks/>
            </p:cNvSpPr>
            <p:nvPr/>
          </p:nvSpPr>
          <p:spPr bwMode="auto">
            <a:xfrm>
              <a:off x="357188" y="5821363"/>
              <a:ext cx="711200" cy="738188"/>
            </a:xfrm>
            <a:custGeom>
              <a:avLst/>
              <a:gdLst>
                <a:gd name="T0" fmla="*/ 134 w 225"/>
                <a:gd name="T1" fmla="*/ 233 h 233"/>
                <a:gd name="T2" fmla="*/ 128 w 225"/>
                <a:gd name="T3" fmla="*/ 231 h 233"/>
                <a:gd name="T4" fmla="*/ 80 w 225"/>
                <a:gd name="T5" fmla="*/ 178 h 233"/>
                <a:gd name="T6" fmla="*/ 10 w 225"/>
                <a:gd name="T7" fmla="*/ 188 h 233"/>
                <a:gd name="T8" fmla="*/ 8 w 225"/>
                <a:gd name="T9" fmla="*/ 188 h 233"/>
                <a:gd name="T10" fmla="*/ 1 w 225"/>
                <a:gd name="T11" fmla="*/ 184 h 233"/>
                <a:gd name="T12" fmla="*/ 1 w 225"/>
                <a:gd name="T13" fmla="*/ 175 h 233"/>
                <a:gd name="T14" fmla="*/ 36 w 225"/>
                <a:gd name="T15" fmla="*/ 114 h 233"/>
                <a:gd name="T16" fmla="*/ 5 w 225"/>
                <a:gd name="T17" fmla="*/ 49 h 233"/>
                <a:gd name="T18" fmla="*/ 6 w 225"/>
                <a:gd name="T19" fmla="*/ 41 h 233"/>
                <a:gd name="T20" fmla="*/ 13 w 225"/>
                <a:gd name="T21" fmla="*/ 37 h 233"/>
                <a:gd name="T22" fmla="*/ 14 w 225"/>
                <a:gd name="T23" fmla="*/ 38 h 233"/>
                <a:gd name="T24" fmla="*/ 84 w 225"/>
                <a:gd name="T25" fmla="*/ 52 h 233"/>
                <a:gd name="T26" fmla="*/ 136 w 225"/>
                <a:gd name="T27" fmla="*/ 3 h 233"/>
                <a:gd name="T28" fmla="*/ 141 w 225"/>
                <a:gd name="T29" fmla="*/ 0 h 233"/>
                <a:gd name="T30" fmla="*/ 144 w 225"/>
                <a:gd name="T31" fmla="*/ 1 h 233"/>
                <a:gd name="T32" fmla="*/ 150 w 225"/>
                <a:gd name="T33" fmla="*/ 8 h 233"/>
                <a:gd name="T34" fmla="*/ 158 w 225"/>
                <a:gd name="T35" fmla="*/ 78 h 233"/>
                <a:gd name="T36" fmla="*/ 220 w 225"/>
                <a:gd name="T37" fmla="*/ 112 h 233"/>
                <a:gd name="T38" fmla="*/ 225 w 225"/>
                <a:gd name="T39" fmla="*/ 120 h 233"/>
                <a:gd name="T40" fmla="*/ 223 w 225"/>
                <a:gd name="T41" fmla="*/ 125 h 233"/>
                <a:gd name="T42" fmla="*/ 220 w 225"/>
                <a:gd name="T43" fmla="*/ 127 h 233"/>
                <a:gd name="T44" fmla="*/ 155 w 225"/>
                <a:gd name="T45" fmla="*/ 156 h 233"/>
                <a:gd name="T46" fmla="*/ 142 w 225"/>
                <a:gd name="T47" fmla="*/ 227 h 233"/>
                <a:gd name="T48" fmla="*/ 137 w 225"/>
                <a:gd name="T49" fmla="*/ 233 h 233"/>
                <a:gd name="T50" fmla="*/ 134 w 225"/>
                <a:gd name="T51"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5" h="233">
                  <a:moveTo>
                    <a:pt x="134" y="233"/>
                  </a:moveTo>
                  <a:cubicBezTo>
                    <a:pt x="132" y="233"/>
                    <a:pt x="130" y="232"/>
                    <a:pt x="128" y="231"/>
                  </a:cubicBezTo>
                  <a:cubicBezTo>
                    <a:pt x="80" y="178"/>
                    <a:pt x="80" y="178"/>
                    <a:pt x="80" y="178"/>
                  </a:cubicBezTo>
                  <a:cubicBezTo>
                    <a:pt x="10" y="188"/>
                    <a:pt x="10" y="188"/>
                    <a:pt x="10" y="188"/>
                  </a:cubicBezTo>
                  <a:cubicBezTo>
                    <a:pt x="9" y="188"/>
                    <a:pt x="9" y="188"/>
                    <a:pt x="8" y="188"/>
                  </a:cubicBezTo>
                  <a:cubicBezTo>
                    <a:pt x="6" y="188"/>
                    <a:pt x="3" y="187"/>
                    <a:pt x="1" y="184"/>
                  </a:cubicBezTo>
                  <a:cubicBezTo>
                    <a:pt x="0" y="182"/>
                    <a:pt x="0" y="178"/>
                    <a:pt x="1" y="175"/>
                  </a:cubicBezTo>
                  <a:cubicBezTo>
                    <a:pt x="36" y="114"/>
                    <a:pt x="36" y="114"/>
                    <a:pt x="36" y="114"/>
                  </a:cubicBezTo>
                  <a:cubicBezTo>
                    <a:pt x="5" y="49"/>
                    <a:pt x="5" y="49"/>
                    <a:pt x="5" y="49"/>
                  </a:cubicBezTo>
                  <a:cubicBezTo>
                    <a:pt x="4" y="46"/>
                    <a:pt x="4" y="43"/>
                    <a:pt x="6" y="41"/>
                  </a:cubicBezTo>
                  <a:cubicBezTo>
                    <a:pt x="8" y="39"/>
                    <a:pt x="10" y="37"/>
                    <a:pt x="13" y="37"/>
                  </a:cubicBezTo>
                  <a:cubicBezTo>
                    <a:pt x="13" y="37"/>
                    <a:pt x="14" y="37"/>
                    <a:pt x="14" y="38"/>
                  </a:cubicBezTo>
                  <a:cubicBezTo>
                    <a:pt x="84" y="52"/>
                    <a:pt x="84" y="52"/>
                    <a:pt x="84" y="52"/>
                  </a:cubicBezTo>
                  <a:cubicBezTo>
                    <a:pt x="136" y="3"/>
                    <a:pt x="136" y="3"/>
                    <a:pt x="136" y="3"/>
                  </a:cubicBezTo>
                  <a:cubicBezTo>
                    <a:pt x="137" y="1"/>
                    <a:pt x="139" y="0"/>
                    <a:pt x="141" y="0"/>
                  </a:cubicBezTo>
                  <a:cubicBezTo>
                    <a:pt x="142" y="0"/>
                    <a:pt x="143" y="0"/>
                    <a:pt x="144" y="1"/>
                  </a:cubicBezTo>
                  <a:cubicBezTo>
                    <a:pt x="147" y="2"/>
                    <a:pt x="149" y="5"/>
                    <a:pt x="150" y="8"/>
                  </a:cubicBezTo>
                  <a:cubicBezTo>
                    <a:pt x="158" y="78"/>
                    <a:pt x="158" y="78"/>
                    <a:pt x="158" y="78"/>
                  </a:cubicBezTo>
                  <a:cubicBezTo>
                    <a:pt x="220" y="112"/>
                    <a:pt x="220" y="112"/>
                    <a:pt x="220" y="112"/>
                  </a:cubicBezTo>
                  <a:cubicBezTo>
                    <a:pt x="223" y="114"/>
                    <a:pt x="225" y="117"/>
                    <a:pt x="225" y="120"/>
                  </a:cubicBezTo>
                  <a:cubicBezTo>
                    <a:pt x="225" y="121"/>
                    <a:pt x="224" y="123"/>
                    <a:pt x="223" y="125"/>
                  </a:cubicBezTo>
                  <a:cubicBezTo>
                    <a:pt x="222" y="126"/>
                    <a:pt x="221" y="126"/>
                    <a:pt x="220" y="127"/>
                  </a:cubicBezTo>
                  <a:cubicBezTo>
                    <a:pt x="155" y="156"/>
                    <a:pt x="155" y="156"/>
                    <a:pt x="155" y="156"/>
                  </a:cubicBezTo>
                  <a:cubicBezTo>
                    <a:pt x="142" y="227"/>
                    <a:pt x="142" y="227"/>
                    <a:pt x="142" y="227"/>
                  </a:cubicBezTo>
                  <a:cubicBezTo>
                    <a:pt x="142" y="230"/>
                    <a:pt x="140" y="232"/>
                    <a:pt x="137" y="233"/>
                  </a:cubicBezTo>
                  <a:cubicBezTo>
                    <a:pt x="136" y="233"/>
                    <a:pt x="135" y="233"/>
                    <a:pt x="134" y="23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7" name="star outline"/>
            <p:cNvSpPr>
              <a:spLocks noEditPoints="1"/>
            </p:cNvSpPr>
            <p:nvPr/>
          </p:nvSpPr>
          <p:spPr bwMode="auto">
            <a:xfrm>
              <a:off x="334963" y="5802313"/>
              <a:ext cx="752475" cy="776288"/>
            </a:xfrm>
            <a:custGeom>
              <a:avLst/>
              <a:gdLst>
                <a:gd name="T0" fmla="*/ 148 w 238"/>
                <a:gd name="T1" fmla="*/ 12 h 245"/>
                <a:gd name="T2" fmla="*/ 149 w 238"/>
                <a:gd name="T3" fmla="*/ 12 h 245"/>
                <a:gd name="T4" fmla="*/ 151 w 238"/>
                <a:gd name="T5" fmla="*/ 14 h 245"/>
                <a:gd name="T6" fmla="*/ 159 w 238"/>
                <a:gd name="T7" fmla="*/ 88 h 245"/>
                <a:gd name="T8" fmla="*/ 225 w 238"/>
                <a:gd name="T9" fmla="*/ 123 h 245"/>
                <a:gd name="T10" fmla="*/ 226 w 238"/>
                <a:gd name="T11" fmla="*/ 125 h 245"/>
                <a:gd name="T12" fmla="*/ 225 w 238"/>
                <a:gd name="T13" fmla="*/ 127 h 245"/>
                <a:gd name="T14" fmla="*/ 224 w 238"/>
                <a:gd name="T15" fmla="*/ 128 h 245"/>
                <a:gd name="T16" fmla="*/ 157 w 238"/>
                <a:gd name="T17" fmla="*/ 158 h 245"/>
                <a:gd name="T18" fmla="*/ 144 w 238"/>
                <a:gd name="T19" fmla="*/ 231 h 245"/>
                <a:gd name="T20" fmla="*/ 142 w 238"/>
                <a:gd name="T21" fmla="*/ 233 h 245"/>
                <a:gd name="T22" fmla="*/ 141 w 238"/>
                <a:gd name="T23" fmla="*/ 233 h 245"/>
                <a:gd name="T24" fmla="*/ 140 w 238"/>
                <a:gd name="T25" fmla="*/ 233 h 245"/>
                <a:gd name="T26" fmla="*/ 89 w 238"/>
                <a:gd name="T27" fmla="*/ 178 h 245"/>
                <a:gd name="T28" fmla="*/ 16 w 238"/>
                <a:gd name="T29" fmla="*/ 188 h 245"/>
                <a:gd name="T30" fmla="*/ 15 w 238"/>
                <a:gd name="T31" fmla="*/ 188 h 245"/>
                <a:gd name="T32" fmla="*/ 13 w 238"/>
                <a:gd name="T33" fmla="*/ 187 h 245"/>
                <a:gd name="T34" fmla="*/ 13 w 238"/>
                <a:gd name="T35" fmla="*/ 184 h 245"/>
                <a:gd name="T36" fmla="*/ 50 w 238"/>
                <a:gd name="T37" fmla="*/ 120 h 245"/>
                <a:gd name="T38" fmla="*/ 18 w 238"/>
                <a:gd name="T39" fmla="*/ 53 h 245"/>
                <a:gd name="T40" fmla="*/ 18 w 238"/>
                <a:gd name="T41" fmla="*/ 50 h 245"/>
                <a:gd name="T42" fmla="*/ 20 w 238"/>
                <a:gd name="T43" fmla="*/ 49 h 245"/>
                <a:gd name="T44" fmla="*/ 20 w 238"/>
                <a:gd name="T45" fmla="*/ 49 h 245"/>
                <a:gd name="T46" fmla="*/ 93 w 238"/>
                <a:gd name="T47" fmla="*/ 64 h 245"/>
                <a:gd name="T48" fmla="*/ 147 w 238"/>
                <a:gd name="T49" fmla="*/ 13 h 245"/>
                <a:gd name="T50" fmla="*/ 148 w 238"/>
                <a:gd name="T51" fmla="*/ 12 h 245"/>
                <a:gd name="T52" fmla="*/ 148 w 238"/>
                <a:gd name="T53" fmla="*/ 0 h 245"/>
                <a:gd name="T54" fmla="*/ 138 w 238"/>
                <a:gd name="T55" fmla="*/ 4 h 245"/>
                <a:gd name="T56" fmla="*/ 89 w 238"/>
                <a:gd name="T57" fmla="*/ 51 h 245"/>
                <a:gd name="T58" fmla="*/ 23 w 238"/>
                <a:gd name="T59" fmla="*/ 38 h 245"/>
                <a:gd name="T60" fmla="*/ 20 w 238"/>
                <a:gd name="T61" fmla="*/ 37 h 245"/>
                <a:gd name="T62" fmla="*/ 8 w 238"/>
                <a:gd name="T63" fmla="*/ 43 h 245"/>
                <a:gd name="T64" fmla="*/ 7 w 238"/>
                <a:gd name="T65" fmla="*/ 58 h 245"/>
                <a:gd name="T66" fmla="*/ 37 w 238"/>
                <a:gd name="T67" fmla="*/ 119 h 245"/>
                <a:gd name="T68" fmla="*/ 3 w 238"/>
                <a:gd name="T69" fmla="*/ 178 h 245"/>
                <a:gd name="T70" fmla="*/ 3 w 238"/>
                <a:gd name="T71" fmla="*/ 194 h 245"/>
                <a:gd name="T72" fmla="*/ 15 w 238"/>
                <a:gd name="T73" fmla="*/ 200 h 245"/>
                <a:gd name="T74" fmla="*/ 17 w 238"/>
                <a:gd name="T75" fmla="*/ 200 h 245"/>
                <a:gd name="T76" fmla="*/ 85 w 238"/>
                <a:gd name="T77" fmla="*/ 190 h 245"/>
                <a:gd name="T78" fmla="*/ 131 w 238"/>
                <a:gd name="T79" fmla="*/ 241 h 245"/>
                <a:gd name="T80" fmla="*/ 141 w 238"/>
                <a:gd name="T81" fmla="*/ 245 h 245"/>
                <a:gd name="T82" fmla="*/ 145 w 238"/>
                <a:gd name="T83" fmla="*/ 245 h 245"/>
                <a:gd name="T84" fmla="*/ 155 w 238"/>
                <a:gd name="T85" fmla="*/ 234 h 245"/>
                <a:gd name="T86" fmla="*/ 167 w 238"/>
                <a:gd name="T87" fmla="*/ 167 h 245"/>
                <a:gd name="T88" fmla="*/ 229 w 238"/>
                <a:gd name="T89" fmla="*/ 138 h 245"/>
                <a:gd name="T90" fmla="*/ 235 w 238"/>
                <a:gd name="T91" fmla="*/ 134 h 245"/>
                <a:gd name="T92" fmla="*/ 238 w 238"/>
                <a:gd name="T93" fmla="*/ 126 h 245"/>
                <a:gd name="T94" fmla="*/ 230 w 238"/>
                <a:gd name="T95" fmla="*/ 113 h 245"/>
                <a:gd name="T96" fmla="*/ 170 w 238"/>
                <a:gd name="T97" fmla="*/ 81 h 245"/>
                <a:gd name="T98" fmla="*/ 163 w 238"/>
                <a:gd name="T99" fmla="*/ 13 h 245"/>
                <a:gd name="T100" fmla="*/ 153 w 238"/>
                <a:gd name="T101" fmla="*/ 1 h 245"/>
                <a:gd name="T102" fmla="*/ 148 w 238"/>
                <a:gd name="T10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45">
                  <a:moveTo>
                    <a:pt x="148" y="12"/>
                  </a:moveTo>
                  <a:cubicBezTo>
                    <a:pt x="149" y="12"/>
                    <a:pt x="149" y="12"/>
                    <a:pt x="149" y="12"/>
                  </a:cubicBezTo>
                  <a:cubicBezTo>
                    <a:pt x="150" y="13"/>
                    <a:pt x="151" y="13"/>
                    <a:pt x="151" y="14"/>
                  </a:cubicBezTo>
                  <a:cubicBezTo>
                    <a:pt x="159" y="88"/>
                    <a:pt x="159" y="88"/>
                    <a:pt x="159" y="88"/>
                  </a:cubicBezTo>
                  <a:cubicBezTo>
                    <a:pt x="225" y="123"/>
                    <a:pt x="225" y="123"/>
                    <a:pt x="225" y="123"/>
                  </a:cubicBezTo>
                  <a:cubicBezTo>
                    <a:pt x="225" y="124"/>
                    <a:pt x="226" y="125"/>
                    <a:pt x="226" y="125"/>
                  </a:cubicBezTo>
                  <a:cubicBezTo>
                    <a:pt x="226" y="126"/>
                    <a:pt x="226" y="126"/>
                    <a:pt x="225" y="127"/>
                  </a:cubicBezTo>
                  <a:cubicBezTo>
                    <a:pt x="225" y="127"/>
                    <a:pt x="225" y="127"/>
                    <a:pt x="224" y="128"/>
                  </a:cubicBezTo>
                  <a:cubicBezTo>
                    <a:pt x="157" y="158"/>
                    <a:pt x="157" y="158"/>
                    <a:pt x="157" y="158"/>
                  </a:cubicBezTo>
                  <a:cubicBezTo>
                    <a:pt x="144" y="231"/>
                    <a:pt x="144" y="231"/>
                    <a:pt x="144" y="231"/>
                  </a:cubicBezTo>
                  <a:cubicBezTo>
                    <a:pt x="143" y="232"/>
                    <a:pt x="143" y="233"/>
                    <a:pt x="142" y="233"/>
                  </a:cubicBezTo>
                  <a:cubicBezTo>
                    <a:pt x="142" y="233"/>
                    <a:pt x="141" y="233"/>
                    <a:pt x="141" y="233"/>
                  </a:cubicBezTo>
                  <a:cubicBezTo>
                    <a:pt x="141" y="233"/>
                    <a:pt x="140" y="233"/>
                    <a:pt x="140" y="233"/>
                  </a:cubicBezTo>
                  <a:cubicBezTo>
                    <a:pt x="89" y="178"/>
                    <a:pt x="89" y="178"/>
                    <a:pt x="89" y="178"/>
                  </a:cubicBezTo>
                  <a:cubicBezTo>
                    <a:pt x="16" y="188"/>
                    <a:pt x="16" y="188"/>
                    <a:pt x="16" y="188"/>
                  </a:cubicBezTo>
                  <a:cubicBezTo>
                    <a:pt x="16" y="188"/>
                    <a:pt x="15" y="188"/>
                    <a:pt x="15" y="188"/>
                  </a:cubicBezTo>
                  <a:cubicBezTo>
                    <a:pt x="15" y="188"/>
                    <a:pt x="14" y="188"/>
                    <a:pt x="13" y="187"/>
                  </a:cubicBezTo>
                  <a:cubicBezTo>
                    <a:pt x="13" y="186"/>
                    <a:pt x="13" y="185"/>
                    <a:pt x="13" y="184"/>
                  </a:cubicBezTo>
                  <a:cubicBezTo>
                    <a:pt x="50" y="120"/>
                    <a:pt x="50" y="120"/>
                    <a:pt x="50" y="120"/>
                  </a:cubicBezTo>
                  <a:cubicBezTo>
                    <a:pt x="18" y="53"/>
                    <a:pt x="18" y="53"/>
                    <a:pt x="18" y="53"/>
                  </a:cubicBezTo>
                  <a:cubicBezTo>
                    <a:pt x="17" y="52"/>
                    <a:pt x="17" y="51"/>
                    <a:pt x="18" y="50"/>
                  </a:cubicBezTo>
                  <a:cubicBezTo>
                    <a:pt x="18" y="50"/>
                    <a:pt x="19" y="49"/>
                    <a:pt x="20" y="49"/>
                  </a:cubicBezTo>
                  <a:cubicBezTo>
                    <a:pt x="20" y="49"/>
                    <a:pt x="20" y="49"/>
                    <a:pt x="20" y="49"/>
                  </a:cubicBezTo>
                  <a:cubicBezTo>
                    <a:pt x="93" y="64"/>
                    <a:pt x="93" y="64"/>
                    <a:pt x="93" y="64"/>
                  </a:cubicBezTo>
                  <a:cubicBezTo>
                    <a:pt x="147" y="13"/>
                    <a:pt x="147" y="13"/>
                    <a:pt x="147" y="13"/>
                  </a:cubicBezTo>
                  <a:cubicBezTo>
                    <a:pt x="147" y="12"/>
                    <a:pt x="148" y="12"/>
                    <a:pt x="148" y="12"/>
                  </a:cubicBezTo>
                  <a:moveTo>
                    <a:pt x="148" y="0"/>
                  </a:moveTo>
                  <a:cubicBezTo>
                    <a:pt x="145" y="0"/>
                    <a:pt x="141" y="2"/>
                    <a:pt x="138" y="4"/>
                  </a:cubicBezTo>
                  <a:cubicBezTo>
                    <a:pt x="89" y="51"/>
                    <a:pt x="89" y="51"/>
                    <a:pt x="89" y="51"/>
                  </a:cubicBezTo>
                  <a:cubicBezTo>
                    <a:pt x="23" y="38"/>
                    <a:pt x="23" y="38"/>
                    <a:pt x="23" y="38"/>
                  </a:cubicBezTo>
                  <a:cubicBezTo>
                    <a:pt x="22" y="38"/>
                    <a:pt x="21" y="37"/>
                    <a:pt x="20" y="37"/>
                  </a:cubicBezTo>
                  <a:cubicBezTo>
                    <a:pt x="15" y="37"/>
                    <a:pt x="11" y="39"/>
                    <a:pt x="8" y="43"/>
                  </a:cubicBezTo>
                  <a:cubicBezTo>
                    <a:pt x="5" y="47"/>
                    <a:pt x="4" y="53"/>
                    <a:pt x="7" y="58"/>
                  </a:cubicBezTo>
                  <a:cubicBezTo>
                    <a:pt x="37" y="119"/>
                    <a:pt x="37" y="119"/>
                    <a:pt x="37" y="119"/>
                  </a:cubicBezTo>
                  <a:cubicBezTo>
                    <a:pt x="3" y="178"/>
                    <a:pt x="3" y="178"/>
                    <a:pt x="3" y="178"/>
                  </a:cubicBezTo>
                  <a:cubicBezTo>
                    <a:pt x="0" y="183"/>
                    <a:pt x="0" y="189"/>
                    <a:pt x="3" y="194"/>
                  </a:cubicBezTo>
                  <a:cubicBezTo>
                    <a:pt x="6" y="198"/>
                    <a:pt x="11" y="200"/>
                    <a:pt x="15" y="200"/>
                  </a:cubicBezTo>
                  <a:cubicBezTo>
                    <a:pt x="16" y="200"/>
                    <a:pt x="17" y="200"/>
                    <a:pt x="17" y="200"/>
                  </a:cubicBezTo>
                  <a:cubicBezTo>
                    <a:pt x="85" y="190"/>
                    <a:pt x="85" y="190"/>
                    <a:pt x="85" y="190"/>
                  </a:cubicBezTo>
                  <a:cubicBezTo>
                    <a:pt x="131" y="241"/>
                    <a:pt x="131" y="241"/>
                    <a:pt x="131" y="241"/>
                  </a:cubicBezTo>
                  <a:cubicBezTo>
                    <a:pt x="133" y="244"/>
                    <a:pt x="137" y="245"/>
                    <a:pt x="141" y="245"/>
                  </a:cubicBezTo>
                  <a:cubicBezTo>
                    <a:pt x="143" y="245"/>
                    <a:pt x="144" y="245"/>
                    <a:pt x="145" y="245"/>
                  </a:cubicBezTo>
                  <a:cubicBezTo>
                    <a:pt x="150" y="243"/>
                    <a:pt x="154" y="239"/>
                    <a:pt x="155" y="234"/>
                  </a:cubicBezTo>
                  <a:cubicBezTo>
                    <a:pt x="167" y="167"/>
                    <a:pt x="167" y="167"/>
                    <a:pt x="167" y="167"/>
                  </a:cubicBezTo>
                  <a:cubicBezTo>
                    <a:pt x="229" y="138"/>
                    <a:pt x="229" y="138"/>
                    <a:pt x="229" y="138"/>
                  </a:cubicBezTo>
                  <a:cubicBezTo>
                    <a:pt x="232" y="137"/>
                    <a:pt x="233" y="136"/>
                    <a:pt x="235" y="134"/>
                  </a:cubicBezTo>
                  <a:cubicBezTo>
                    <a:pt x="237" y="132"/>
                    <a:pt x="238" y="129"/>
                    <a:pt x="238" y="126"/>
                  </a:cubicBezTo>
                  <a:cubicBezTo>
                    <a:pt x="238" y="120"/>
                    <a:pt x="235" y="115"/>
                    <a:pt x="230" y="113"/>
                  </a:cubicBezTo>
                  <a:cubicBezTo>
                    <a:pt x="170" y="81"/>
                    <a:pt x="170" y="81"/>
                    <a:pt x="170" y="81"/>
                  </a:cubicBezTo>
                  <a:cubicBezTo>
                    <a:pt x="163" y="13"/>
                    <a:pt x="163" y="13"/>
                    <a:pt x="163" y="13"/>
                  </a:cubicBezTo>
                  <a:cubicBezTo>
                    <a:pt x="162" y="8"/>
                    <a:pt x="158" y="3"/>
                    <a:pt x="153" y="1"/>
                  </a:cubicBezTo>
                  <a:cubicBezTo>
                    <a:pt x="152" y="1"/>
                    <a:pt x="150" y="0"/>
                    <a:pt x="148"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3" name="purple star"/>
          <p:cNvGrpSpPr/>
          <p:nvPr/>
        </p:nvGrpSpPr>
        <p:grpSpPr>
          <a:xfrm>
            <a:off x="90488" y="6499226"/>
            <a:ext cx="331788" cy="325438"/>
            <a:chOff x="98425" y="6499226"/>
            <a:chExt cx="331788" cy="325438"/>
          </a:xfrm>
        </p:grpSpPr>
        <p:sp>
          <p:nvSpPr>
            <p:cNvPr id="258" name="purple star"/>
            <p:cNvSpPr>
              <a:spLocks/>
            </p:cNvSpPr>
            <p:nvPr/>
          </p:nvSpPr>
          <p:spPr bwMode="auto">
            <a:xfrm>
              <a:off x="117475" y="6518276"/>
              <a:ext cx="293688" cy="287338"/>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7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7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7"/>
                    <a:pt x="17" y="37"/>
                    <a:pt x="17" y="37"/>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0"/>
                    <a:pt x="64" y="0"/>
                    <a:pt x="65" y="0"/>
                  </a:cubicBezTo>
                  <a:cubicBezTo>
                    <a:pt x="67" y="0"/>
                    <a:pt x="68" y="0"/>
                    <a:pt x="69" y="1"/>
                  </a:cubicBezTo>
                  <a:cubicBezTo>
                    <a:pt x="70" y="1"/>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7"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9" name="star outline"/>
            <p:cNvSpPr>
              <a:spLocks noEditPoints="1"/>
            </p:cNvSpPr>
            <p:nvPr/>
          </p:nvSpPr>
          <p:spPr bwMode="auto">
            <a:xfrm>
              <a:off x="98425" y="6499226"/>
              <a:ext cx="331788" cy="325438"/>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7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4 h 103"/>
                <a:gd name="T82" fmla="*/ 75 w 105"/>
                <a:gd name="T83" fmla="*/ 75 h 103"/>
                <a:gd name="T84" fmla="*/ 95 w 105"/>
                <a:gd name="T85" fmla="*/ 70 h 103"/>
                <a:gd name="T86" fmla="*/ 104 w 105"/>
                <a:gd name="T87" fmla="*/ 60 h 103"/>
                <a:gd name="T88" fmla="*/ 99 w 105"/>
                <a:gd name="T89" fmla="*/ 47 h 103"/>
                <a:gd name="T90" fmla="*/ 83 w 105"/>
                <a:gd name="T91" fmla="*/ 34 h 103"/>
                <a:gd name="T92" fmla="*/ 84 w 105"/>
                <a:gd name="T93" fmla="*/ 14 h 103"/>
                <a:gd name="T94" fmla="*/ 83 w 105"/>
                <a:gd name="T95" fmla="*/ 8 h 103"/>
                <a:gd name="T96" fmla="*/ 83 w 105"/>
                <a:gd name="T97" fmla="*/ 7 h 103"/>
                <a:gd name="T98" fmla="*/ 78 w 105"/>
                <a:gd name="T99" fmla="*/ 2 h 103"/>
                <a:gd name="T100" fmla="*/ 71 w 105"/>
                <a:gd name="T10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103">
                  <a:moveTo>
                    <a:pt x="71" y="12"/>
                  </a:moveTo>
                  <a:cubicBezTo>
                    <a:pt x="71"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6"/>
                    <a:pt x="12" y="66"/>
                    <a:pt x="13" y="66"/>
                  </a:cubicBezTo>
                  <a:cubicBezTo>
                    <a:pt x="30" y="45"/>
                    <a:pt x="30" y="45"/>
                    <a:pt x="30" y="45"/>
                  </a:cubicBezTo>
                  <a:cubicBezTo>
                    <a:pt x="22" y="19"/>
                    <a:pt x="22" y="19"/>
                    <a:pt x="22" y="19"/>
                  </a:cubicBezTo>
                  <a:cubicBezTo>
                    <a:pt x="22" y="18"/>
                    <a:pt x="22" y="18"/>
                    <a:pt x="22" y="18"/>
                  </a:cubicBezTo>
                  <a:cubicBezTo>
                    <a:pt x="22" y="18"/>
                    <a:pt x="23" y="18"/>
                    <a:pt x="23" y="18"/>
                  </a:cubicBezTo>
                  <a:cubicBezTo>
                    <a:pt x="23" y="18"/>
                    <a:pt x="23" y="18"/>
                    <a:pt x="23" y="18"/>
                  </a:cubicBezTo>
                  <a:cubicBezTo>
                    <a:pt x="49" y="27"/>
                    <a:pt x="49" y="27"/>
                    <a:pt x="49" y="27"/>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2"/>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4"/>
                  </a:cubicBezTo>
                  <a:cubicBezTo>
                    <a:pt x="75" y="75"/>
                    <a:pt x="75" y="75"/>
                    <a:pt x="75" y="75"/>
                  </a:cubicBezTo>
                  <a:cubicBezTo>
                    <a:pt x="95" y="70"/>
                    <a:pt x="95" y="70"/>
                    <a:pt x="95" y="70"/>
                  </a:cubicBezTo>
                  <a:cubicBezTo>
                    <a:pt x="100" y="68"/>
                    <a:pt x="103" y="64"/>
                    <a:pt x="104" y="60"/>
                  </a:cubicBezTo>
                  <a:cubicBezTo>
                    <a:pt x="105" y="55"/>
                    <a:pt x="103" y="50"/>
                    <a:pt x="99" y="47"/>
                  </a:cubicBezTo>
                  <a:cubicBezTo>
                    <a:pt x="83" y="34"/>
                    <a:pt x="83" y="34"/>
                    <a:pt x="83" y="34"/>
                  </a:cubicBezTo>
                  <a:cubicBezTo>
                    <a:pt x="84" y="14"/>
                    <a:pt x="84" y="14"/>
                    <a:pt x="84" y="14"/>
                  </a:cubicBezTo>
                  <a:cubicBezTo>
                    <a:pt x="84" y="12"/>
                    <a:pt x="84" y="10"/>
                    <a:pt x="83" y="8"/>
                  </a:cubicBezTo>
                  <a:cubicBezTo>
                    <a:pt x="83" y="8"/>
                    <a:pt x="83" y="7"/>
                    <a:pt x="83" y="7"/>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7" name="red star"/>
          <p:cNvGrpSpPr/>
          <p:nvPr/>
        </p:nvGrpSpPr>
        <p:grpSpPr>
          <a:xfrm>
            <a:off x="8609014" y="5824539"/>
            <a:ext cx="847725" cy="854075"/>
            <a:chOff x="7085013" y="5824538"/>
            <a:chExt cx="847725" cy="854075"/>
          </a:xfrm>
        </p:grpSpPr>
        <p:sp>
          <p:nvSpPr>
            <p:cNvPr id="260" name="red star"/>
            <p:cNvSpPr>
              <a:spLocks/>
            </p:cNvSpPr>
            <p:nvPr/>
          </p:nvSpPr>
          <p:spPr bwMode="auto">
            <a:xfrm>
              <a:off x="7104063" y="5843588"/>
              <a:ext cx="806450" cy="815975"/>
            </a:xfrm>
            <a:custGeom>
              <a:avLst/>
              <a:gdLst>
                <a:gd name="T0" fmla="*/ 83 w 255"/>
                <a:gd name="T1" fmla="*/ 258 h 258"/>
                <a:gd name="T2" fmla="*/ 79 w 255"/>
                <a:gd name="T3" fmla="*/ 258 h 258"/>
                <a:gd name="T4" fmla="*/ 74 w 255"/>
                <a:gd name="T5" fmla="*/ 250 h 258"/>
                <a:gd name="T6" fmla="*/ 72 w 255"/>
                <a:gd name="T7" fmla="*/ 170 h 258"/>
                <a:gd name="T8" fmla="*/ 4 w 255"/>
                <a:gd name="T9" fmla="*/ 126 h 258"/>
                <a:gd name="T10" fmla="*/ 0 w 255"/>
                <a:gd name="T11" fmla="*/ 118 h 258"/>
                <a:gd name="T12" fmla="*/ 6 w 255"/>
                <a:gd name="T13" fmla="*/ 111 h 258"/>
                <a:gd name="T14" fmla="*/ 82 w 255"/>
                <a:gd name="T15" fmla="*/ 84 h 258"/>
                <a:gd name="T16" fmla="*/ 102 w 255"/>
                <a:gd name="T17" fmla="*/ 7 h 258"/>
                <a:gd name="T18" fmla="*/ 109 w 255"/>
                <a:gd name="T19" fmla="*/ 0 h 258"/>
                <a:gd name="T20" fmla="*/ 111 w 255"/>
                <a:gd name="T21" fmla="*/ 0 h 258"/>
                <a:gd name="T22" fmla="*/ 117 w 255"/>
                <a:gd name="T23" fmla="*/ 4 h 258"/>
                <a:gd name="T24" fmla="*/ 166 w 255"/>
                <a:gd name="T25" fmla="*/ 67 h 258"/>
                <a:gd name="T26" fmla="*/ 246 w 255"/>
                <a:gd name="T27" fmla="*/ 63 h 258"/>
                <a:gd name="T28" fmla="*/ 247 w 255"/>
                <a:gd name="T29" fmla="*/ 63 h 258"/>
                <a:gd name="T30" fmla="*/ 254 w 255"/>
                <a:gd name="T31" fmla="*/ 67 h 258"/>
                <a:gd name="T32" fmla="*/ 255 w 255"/>
                <a:gd name="T33" fmla="*/ 72 h 258"/>
                <a:gd name="T34" fmla="*/ 254 w 255"/>
                <a:gd name="T35" fmla="*/ 76 h 258"/>
                <a:gd name="T36" fmla="*/ 209 w 255"/>
                <a:gd name="T37" fmla="*/ 142 h 258"/>
                <a:gd name="T38" fmla="*/ 237 w 255"/>
                <a:gd name="T39" fmla="*/ 217 h 258"/>
                <a:gd name="T40" fmla="*/ 236 w 255"/>
                <a:gd name="T41" fmla="*/ 226 h 258"/>
                <a:gd name="T42" fmla="*/ 229 w 255"/>
                <a:gd name="T43" fmla="*/ 229 h 258"/>
                <a:gd name="T44" fmla="*/ 227 w 255"/>
                <a:gd name="T45" fmla="*/ 228 h 258"/>
                <a:gd name="T46" fmla="*/ 150 w 255"/>
                <a:gd name="T47" fmla="*/ 206 h 258"/>
                <a:gd name="T48" fmla="*/ 88 w 255"/>
                <a:gd name="T49" fmla="*/ 256 h 258"/>
                <a:gd name="T50" fmla="*/ 83 w 255"/>
                <a:gd name="T5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8">
                  <a:moveTo>
                    <a:pt x="83" y="258"/>
                  </a:moveTo>
                  <a:cubicBezTo>
                    <a:pt x="81" y="258"/>
                    <a:pt x="80" y="258"/>
                    <a:pt x="79" y="258"/>
                  </a:cubicBezTo>
                  <a:cubicBezTo>
                    <a:pt x="76" y="256"/>
                    <a:pt x="74" y="253"/>
                    <a:pt x="74" y="250"/>
                  </a:cubicBezTo>
                  <a:cubicBezTo>
                    <a:pt x="72" y="170"/>
                    <a:pt x="72" y="170"/>
                    <a:pt x="72" y="170"/>
                  </a:cubicBezTo>
                  <a:cubicBezTo>
                    <a:pt x="4" y="126"/>
                    <a:pt x="4" y="126"/>
                    <a:pt x="4" y="126"/>
                  </a:cubicBezTo>
                  <a:cubicBezTo>
                    <a:pt x="2" y="125"/>
                    <a:pt x="0" y="121"/>
                    <a:pt x="0" y="118"/>
                  </a:cubicBezTo>
                  <a:cubicBezTo>
                    <a:pt x="1" y="115"/>
                    <a:pt x="3" y="112"/>
                    <a:pt x="6" y="111"/>
                  </a:cubicBezTo>
                  <a:cubicBezTo>
                    <a:pt x="82" y="84"/>
                    <a:pt x="82" y="84"/>
                    <a:pt x="82" y="84"/>
                  </a:cubicBezTo>
                  <a:cubicBezTo>
                    <a:pt x="102" y="7"/>
                    <a:pt x="102" y="7"/>
                    <a:pt x="102" y="7"/>
                  </a:cubicBezTo>
                  <a:cubicBezTo>
                    <a:pt x="103" y="4"/>
                    <a:pt x="106" y="1"/>
                    <a:pt x="109" y="0"/>
                  </a:cubicBezTo>
                  <a:cubicBezTo>
                    <a:pt x="109" y="0"/>
                    <a:pt x="110" y="0"/>
                    <a:pt x="111" y="0"/>
                  </a:cubicBezTo>
                  <a:cubicBezTo>
                    <a:pt x="113" y="0"/>
                    <a:pt x="116" y="2"/>
                    <a:pt x="117" y="4"/>
                  </a:cubicBezTo>
                  <a:cubicBezTo>
                    <a:pt x="166" y="67"/>
                    <a:pt x="166" y="67"/>
                    <a:pt x="166" y="67"/>
                  </a:cubicBezTo>
                  <a:cubicBezTo>
                    <a:pt x="246" y="63"/>
                    <a:pt x="246" y="63"/>
                    <a:pt x="246" y="63"/>
                  </a:cubicBezTo>
                  <a:cubicBezTo>
                    <a:pt x="246" y="63"/>
                    <a:pt x="247" y="63"/>
                    <a:pt x="247" y="63"/>
                  </a:cubicBezTo>
                  <a:cubicBezTo>
                    <a:pt x="250" y="63"/>
                    <a:pt x="253" y="64"/>
                    <a:pt x="254" y="67"/>
                  </a:cubicBezTo>
                  <a:cubicBezTo>
                    <a:pt x="255" y="69"/>
                    <a:pt x="255" y="71"/>
                    <a:pt x="255" y="72"/>
                  </a:cubicBezTo>
                  <a:cubicBezTo>
                    <a:pt x="255" y="74"/>
                    <a:pt x="255" y="75"/>
                    <a:pt x="254" y="76"/>
                  </a:cubicBezTo>
                  <a:cubicBezTo>
                    <a:pt x="209" y="142"/>
                    <a:pt x="209" y="142"/>
                    <a:pt x="209" y="142"/>
                  </a:cubicBezTo>
                  <a:cubicBezTo>
                    <a:pt x="237" y="217"/>
                    <a:pt x="237" y="217"/>
                    <a:pt x="237" y="217"/>
                  </a:cubicBezTo>
                  <a:cubicBezTo>
                    <a:pt x="239" y="220"/>
                    <a:pt x="238" y="224"/>
                    <a:pt x="236" y="226"/>
                  </a:cubicBezTo>
                  <a:cubicBezTo>
                    <a:pt x="234" y="228"/>
                    <a:pt x="232" y="229"/>
                    <a:pt x="229" y="229"/>
                  </a:cubicBezTo>
                  <a:cubicBezTo>
                    <a:pt x="229" y="229"/>
                    <a:pt x="228" y="229"/>
                    <a:pt x="227" y="228"/>
                  </a:cubicBezTo>
                  <a:cubicBezTo>
                    <a:pt x="150" y="206"/>
                    <a:pt x="150" y="206"/>
                    <a:pt x="150" y="206"/>
                  </a:cubicBezTo>
                  <a:cubicBezTo>
                    <a:pt x="88" y="256"/>
                    <a:pt x="88" y="256"/>
                    <a:pt x="88" y="256"/>
                  </a:cubicBezTo>
                  <a:cubicBezTo>
                    <a:pt x="86" y="258"/>
                    <a:pt x="85" y="258"/>
                    <a:pt x="83" y="258"/>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star outline"/>
            <p:cNvSpPr>
              <a:spLocks noEditPoints="1"/>
            </p:cNvSpPr>
            <p:nvPr/>
          </p:nvSpPr>
          <p:spPr bwMode="auto">
            <a:xfrm>
              <a:off x="7085013" y="5824538"/>
              <a:ext cx="847725" cy="854075"/>
            </a:xfrm>
            <a:custGeom>
              <a:avLst/>
              <a:gdLst>
                <a:gd name="T0" fmla="*/ 117 w 268"/>
                <a:gd name="T1" fmla="*/ 12 h 270"/>
                <a:gd name="T2" fmla="*/ 119 w 268"/>
                <a:gd name="T3" fmla="*/ 13 h 270"/>
                <a:gd name="T4" fmla="*/ 169 w 268"/>
                <a:gd name="T5" fmla="*/ 79 h 270"/>
                <a:gd name="T6" fmla="*/ 253 w 268"/>
                <a:gd name="T7" fmla="*/ 75 h 270"/>
                <a:gd name="T8" fmla="*/ 253 w 268"/>
                <a:gd name="T9" fmla="*/ 75 h 270"/>
                <a:gd name="T10" fmla="*/ 255 w 268"/>
                <a:gd name="T11" fmla="*/ 76 h 270"/>
                <a:gd name="T12" fmla="*/ 255 w 268"/>
                <a:gd name="T13" fmla="*/ 78 h 270"/>
                <a:gd name="T14" fmla="*/ 255 w 268"/>
                <a:gd name="T15" fmla="*/ 79 h 270"/>
                <a:gd name="T16" fmla="*/ 208 w 268"/>
                <a:gd name="T17" fmla="*/ 148 h 270"/>
                <a:gd name="T18" fmla="*/ 238 w 268"/>
                <a:gd name="T19" fmla="*/ 225 h 270"/>
                <a:gd name="T20" fmla="*/ 237 w 268"/>
                <a:gd name="T21" fmla="*/ 228 h 270"/>
                <a:gd name="T22" fmla="*/ 235 w 268"/>
                <a:gd name="T23" fmla="*/ 229 h 270"/>
                <a:gd name="T24" fmla="*/ 235 w 268"/>
                <a:gd name="T25" fmla="*/ 229 h 270"/>
                <a:gd name="T26" fmla="*/ 155 w 268"/>
                <a:gd name="T27" fmla="*/ 205 h 270"/>
                <a:gd name="T28" fmla="*/ 90 w 268"/>
                <a:gd name="T29" fmla="*/ 258 h 270"/>
                <a:gd name="T30" fmla="*/ 89 w 268"/>
                <a:gd name="T31" fmla="*/ 258 h 270"/>
                <a:gd name="T32" fmla="*/ 87 w 268"/>
                <a:gd name="T33" fmla="*/ 258 h 270"/>
                <a:gd name="T34" fmla="*/ 86 w 268"/>
                <a:gd name="T35" fmla="*/ 256 h 270"/>
                <a:gd name="T36" fmla="*/ 84 w 268"/>
                <a:gd name="T37" fmla="*/ 173 h 270"/>
                <a:gd name="T38" fmla="*/ 14 w 268"/>
                <a:gd name="T39" fmla="*/ 127 h 270"/>
                <a:gd name="T40" fmla="*/ 12 w 268"/>
                <a:gd name="T41" fmla="*/ 125 h 270"/>
                <a:gd name="T42" fmla="*/ 14 w 268"/>
                <a:gd name="T43" fmla="*/ 123 h 270"/>
                <a:gd name="T44" fmla="*/ 93 w 268"/>
                <a:gd name="T45" fmla="*/ 95 h 270"/>
                <a:gd name="T46" fmla="*/ 114 w 268"/>
                <a:gd name="T47" fmla="*/ 14 h 270"/>
                <a:gd name="T48" fmla="*/ 116 w 268"/>
                <a:gd name="T49" fmla="*/ 12 h 270"/>
                <a:gd name="T50" fmla="*/ 117 w 268"/>
                <a:gd name="T51" fmla="*/ 12 h 270"/>
                <a:gd name="T52" fmla="*/ 117 w 268"/>
                <a:gd name="T53" fmla="*/ 0 h 270"/>
                <a:gd name="T54" fmla="*/ 114 w 268"/>
                <a:gd name="T55" fmla="*/ 1 h 270"/>
                <a:gd name="T56" fmla="*/ 102 w 268"/>
                <a:gd name="T57" fmla="*/ 11 h 270"/>
                <a:gd name="T58" fmla="*/ 83 w 268"/>
                <a:gd name="T59" fmla="*/ 86 h 270"/>
                <a:gd name="T60" fmla="*/ 10 w 268"/>
                <a:gd name="T61" fmla="*/ 111 h 270"/>
                <a:gd name="T62" fmla="*/ 1 w 268"/>
                <a:gd name="T63" fmla="*/ 123 h 270"/>
                <a:gd name="T64" fmla="*/ 7 w 268"/>
                <a:gd name="T65" fmla="*/ 137 h 270"/>
                <a:gd name="T66" fmla="*/ 72 w 268"/>
                <a:gd name="T67" fmla="*/ 179 h 270"/>
                <a:gd name="T68" fmla="*/ 74 w 268"/>
                <a:gd name="T69" fmla="*/ 256 h 270"/>
                <a:gd name="T70" fmla="*/ 82 w 268"/>
                <a:gd name="T71" fmla="*/ 269 h 270"/>
                <a:gd name="T72" fmla="*/ 89 w 268"/>
                <a:gd name="T73" fmla="*/ 270 h 270"/>
                <a:gd name="T74" fmla="*/ 98 w 268"/>
                <a:gd name="T75" fmla="*/ 267 h 270"/>
                <a:gd name="T76" fmla="*/ 157 w 268"/>
                <a:gd name="T77" fmla="*/ 218 h 270"/>
                <a:gd name="T78" fmla="*/ 231 w 268"/>
                <a:gd name="T79" fmla="*/ 240 h 270"/>
                <a:gd name="T80" fmla="*/ 235 w 268"/>
                <a:gd name="T81" fmla="*/ 241 h 270"/>
                <a:gd name="T82" fmla="*/ 246 w 268"/>
                <a:gd name="T83" fmla="*/ 236 h 270"/>
                <a:gd name="T84" fmla="*/ 249 w 268"/>
                <a:gd name="T85" fmla="*/ 221 h 270"/>
                <a:gd name="T86" fmla="*/ 221 w 268"/>
                <a:gd name="T87" fmla="*/ 149 h 270"/>
                <a:gd name="T88" fmla="*/ 265 w 268"/>
                <a:gd name="T89" fmla="*/ 86 h 270"/>
                <a:gd name="T90" fmla="*/ 267 w 268"/>
                <a:gd name="T91" fmla="*/ 79 h 270"/>
                <a:gd name="T92" fmla="*/ 265 w 268"/>
                <a:gd name="T93" fmla="*/ 70 h 270"/>
                <a:gd name="T94" fmla="*/ 253 w 268"/>
                <a:gd name="T95" fmla="*/ 63 h 270"/>
                <a:gd name="T96" fmla="*/ 252 w 268"/>
                <a:gd name="T97" fmla="*/ 63 h 270"/>
                <a:gd name="T98" fmla="*/ 175 w 268"/>
                <a:gd name="T99" fmla="*/ 67 h 270"/>
                <a:gd name="T100" fmla="*/ 128 w 268"/>
                <a:gd name="T101" fmla="*/ 6 h 270"/>
                <a:gd name="T102" fmla="*/ 117 w 268"/>
                <a:gd name="T10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8" h="270">
                  <a:moveTo>
                    <a:pt x="117" y="12"/>
                  </a:moveTo>
                  <a:cubicBezTo>
                    <a:pt x="117" y="12"/>
                    <a:pt x="118" y="13"/>
                    <a:pt x="119" y="13"/>
                  </a:cubicBezTo>
                  <a:cubicBezTo>
                    <a:pt x="169" y="79"/>
                    <a:pt x="169" y="79"/>
                    <a:pt x="169" y="79"/>
                  </a:cubicBezTo>
                  <a:cubicBezTo>
                    <a:pt x="253" y="75"/>
                    <a:pt x="253" y="75"/>
                    <a:pt x="253" y="75"/>
                  </a:cubicBezTo>
                  <a:cubicBezTo>
                    <a:pt x="253" y="75"/>
                    <a:pt x="253" y="75"/>
                    <a:pt x="253" y="75"/>
                  </a:cubicBezTo>
                  <a:cubicBezTo>
                    <a:pt x="254" y="75"/>
                    <a:pt x="255" y="75"/>
                    <a:pt x="255" y="76"/>
                  </a:cubicBezTo>
                  <a:cubicBezTo>
                    <a:pt x="255" y="77"/>
                    <a:pt x="255" y="77"/>
                    <a:pt x="255" y="78"/>
                  </a:cubicBezTo>
                  <a:cubicBezTo>
                    <a:pt x="255" y="78"/>
                    <a:pt x="255" y="78"/>
                    <a:pt x="255" y="79"/>
                  </a:cubicBezTo>
                  <a:cubicBezTo>
                    <a:pt x="208" y="148"/>
                    <a:pt x="208" y="148"/>
                    <a:pt x="208" y="148"/>
                  </a:cubicBezTo>
                  <a:cubicBezTo>
                    <a:pt x="238" y="225"/>
                    <a:pt x="238" y="225"/>
                    <a:pt x="238" y="225"/>
                  </a:cubicBezTo>
                  <a:cubicBezTo>
                    <a:pt x="238" y="226"/>
                    <a:pt x="238" y="227"/>
                    <a:pt x="237" y="228"/>
                  </a:cubicBezTo>
                  <a:cubicBezTo>
                    <a:pt x="237" y="228"/>
                    <a:pt x="236" y="229"/>
                    <a:pt x="235" y="229"/>
                  </a:cubicBezTo>
                  <a:cubicBezTo>
                    <a:pt x="235" y="229"/>
                    <a:pt x="235" y="229"/>
                    <a:pt x="235" y="229"/>
                  </a:cubicBezTo>
                  <a:cubicBezTo>
                    <a:pt x="155" y="205"/>
                    <a:pt x="155" y="205"/>
                    <a:pt x="155" y="205"/>
                  </a:cubicBezTo>
                  <a:cubicBezTo>
                    <a:pt x="90" y="258"/>
                    <a:pt x="90" y="258"/>
                    <a:pt x="90" y="258"/>
                  </a:cubicBezTo>
                  <a:cubicBezTo>
                    <a:pt x="90" y="258"/>
                    <a:pt x="89" y="258"/>
                    <a:pt x="89" y="258"/>
                  </a:cubicBezTo>
                  <a:cubicBezTo>
                    <a:pt x="88" y="258"/>
                    <a:pt x="88" y="258"/>
                    <a:pt x="87" y="258"/>
                  </a:cubicBezTo>
                  <a:cubicBezTo>
                    <a:pt x="87" y="258"/>
                    <a:pt x="86" y="257"/>
                    <a:pt x="86" y="256"/>
                  </a:cubicBezTo>
                  <a:cubicBezTo>
                    <a:pt x="84" y="173"/>
                    <a:pt x="84" y="173"/>
                    <a:pt x="84" y="173"/>
                  </a:cubicBezTo>
                  <a:cubicBezTo>
                    <a:pt x="14" y="127"/>
                    <a:pt x="14" y="127"/>
                    <a:pt x="14" y="127"/>
                  </a:cubicBezTo>
                  <a:cubicBezTo>
                    <a:pt x="13" y="127"/>
                    <a:pt x="12" y="126"/>
                    <a:pt x="12" y="125"/>
                  </a:cubicBezTo>
                  <a:cubicBezTo>
                    <a:pt x="13" y="124"/>
                    <a:pt x="13" y="123"/>
                    <a:pt x="14" y="123"/>
                  </a:cubicBezTo>
                  <a:cubicBezTo>
                    <a:pt x="93" y="95"/>
                    <a:pt x="93" y="95"/>
                    <a:pt x="93" y="95"/>
                  </a:cubicBezTo>
                  <a:cubicBezTo>
                    <a:pt x="114" y="14"/>
                    <a:pt x="114" y="14"/>
                    <a:pt x="114" y="14"/>
                  </a:cubicBezTo>
                  <a:cubicBezTo>
                    <a:pt x="114" y="13"/>
                    <a:pt x="115" y="13"/>
                    <a:pt x="116" y="12"/>
                  </a:cubicBezTo>
                  <a:cubicBezTo>
                    <a:pt x="116" y="12"/>
                    <a:pt x="116" y="12"/>
                    <a:pt x="117" y="12"/>
                  </a:cubicBezTo>
                  <a:moveTo>
                    <a:pt x="117" y="0"/>
                  </a:moveTo>
                  <a:cubicBezTo>
                    <a:pt x="116" y="0"/>
                    <a:pt x="115" y="0"/>
                    <a:pt x="114" y="1"/>
                  </a:cubicBezTo>
                  <a:cubicBezTo>
                    <a:pt x="108" y="2"/>
                    <a:pt x="104" y="6"/>
                    <a:pt x="102" y="11"/>
                  </a:cubicBezTo>
                  <a:cubicBezTo>
                    <a:pt x="83" y="86"/>
                    <a:pt x="83" y="86"/>
                    <a:pt x="83" y="86"/>
                  </a:cubicBezTo>
                  <a:cubicBezTo>
                    <a:pt x="10" y="111"/>
                    <a:pt x="10" y="111"/>
                    <a:pt x="10" y="111"/>
                  </a:cubicBezTo>
                  <a:cubicBezTo>
                    <a:pt x="5" y="113"/>
                    <a:pt x="1" y="118"/>
                    <a:pt x="1" y="123"/>
                  </a:cubicBezTo>
                  <a:cubicBezTo>
                    <a:pt x="0" y="129"/>
                    <a:pt x="2" y="134"/>
                    <a:pt x="7" y="137"/>
                  </a:cubicBezTo>
                  <a:cubicBezTo>
                    <a:pt x="72" y="179"/>
                    <a:pt x="72" y="179"/>
                    <a:pt x="72" y="179"/>
                  </a:cubicBezTo>
                  <a:cubicBezTo>
                    <a:pt x="74" y="256"/>
                    <a:pt x="74" y="256"/>
                    <a:pt x="74" y="256"/>
                  </a:cubicBezTo>
                  <a:cubicBezTo>
                    <a:pt x="74" y="262"/>
                    <a:pt x="77" y="267"/>
                    <a:pt x="82" y="269"/>
                  </a:cubicBezTo>
                  <a:cubicBezTo>
                    <a:pt x="84" y="270"/>
                    <a:pt x="86" y="270"/>
                    <a:pt x="89" y="270"/>
                  </a:cubicBezTo>
                  <a:cubicBezTo>
                    <a:pt x="92" y="270"/>
                    <a:pt x="95" y="269"/>
                    <a:pt x="98" y="267"/>
                  </a:cubicBezTo>
                  <a:cubicBezTo>
                    <a:pt x="157" y="218"/>
                    <a:pt x="157" y="218"/>
                    <a:pt x="157" y="218"/>
                  </a:cubicBezTo>
                  <a:cubicBezTo>
                    <a:pt x="231" y="240"/>
                    <a:pt x="231" y="240"/>
                    <a:pt x="231" y="240"/>
                  </a:cubicBezTo>
                  <a:cubicBezTo>
                    <a:pt x="233" y="241"/>
                    <a:pt x="234" y="241"/>
                    <a:pt x="235" y="241"/>
                  </a:cubicBezTo>
                  <a:cubicBezTo>
                    <a:pt x="239" y="241"/>
                    <a:pt x="243" y="239"/>
                    <a:pt x="246" y="236"/>
                  </a:cubicBezTo>
                  <a:cubicBezTo>
                    <a:pt x="250" y="232"/>
                    <a:pt x="251" y="226"/>
                    <a:pt x="249" y="221"/>
                  </a:cubicBezTo>
                  <a:cubicBezTo>
                    <a:pt x="221" y="149"/>
                    <a:pt x="221" y="149"/>
                    <a:pt x="221" y="149"/>
                  </a:cubicBezTo>
                  <a:cubicBezTo>
                    <a:pt x="265" y="86"/>
                    <a:pt x="265" y="86"/>
                    <a:pt x="265" y="86"/>
                  </a:cubicBezTo>
                  <a:cubicBezTo>
                    <a:pt x="266" y="84"/>
                    <a:pt x="267" y="81"/>
                    <a:pt x="267" y="79"/>
                  </a:cubicBezTo>
                  <a:cubicBezTo>
                    <a:pt x="268" y="76"/>
                    <a:pt x="267" y="73"/>
                    <a:pt x="265" y="70"/>
                  </a:cubicBezTo>
                  <a:cubicBezTo>
                    <a:pt x="263" y="66"/>
                    <a:pt x="258" y="63"/>
                    <a:pt x="253" y="63"/>
                  </a:cubicBezTo>
                  <a:cubicBezTo>
                    <a:pt x="252" y="63"/>
                    <a:pt x="252" y="63"/>
                    <a:pt x="252" y="63"/>
                  </a:cubicBezTo>
                  <a:cubicBezTo>
                    <a:pt x="175" y="67"/>
                    <a:pt x="175" y="67"/>
                    <a:pt x="175" y="67"/>
                  </a:cubicBezTo>
                  <a:cubicBezTo>
                    <a:pt x="128" y="6"/>
                    <a:pt x="128" y="6"/>
                    <a:pt x="128" y="6"/>
                  </a:cubicBezTo>
                  <a:cubicBezTo>
                    <a:pt x="125" y="2"/>
                    <a:pt x="121" y="0"/>
                    <a:pt x="11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2" name="orange star"/>
          <p:cNvGrpSpPr/>
          <p:nvPr/>
        </p:nvGrpSpPr>
        <p:grpSpPr>
          <a:xfrm>
            <a:off x="6519863" y="5900738"/>
            <a:ext cx="300038" cy="298450"/>
            <a:chOff x="4995863" y="5900738"/>
            <a:chExt cx="300038" cy="298450"/>
          </a:xfrm>
        </p:grpSpPr>
        <p:sp>
          <p:nvSpPr>
            <p:cNvPr id="262" name="orange star"/>
            <p:cNvSpPr>
              <a:spLocks/>
            </p:cNvSpPr>
            <p:nvPr/>
          </p:nvSpPr>
          <p:spPr bwMode="auto">
            <a:xfrm>
              <a:off x="5014913" y="5919788"/>
              <a:ext cx="261938" cy="260350"/>
            </a:xfrm>
            <a:custGeom>
              <a:avLst/>
              <a:gdLst>
                <a:gd name="T0" fmla="*/ 56 w 83"/>
                <a:gd name="T1" fmla="*/ 82 h 82"/>
                <a:gd name="T2" fmla="*/ 52 w 83"/>
                <a:gd name="T3" fmla="*/ 81 h 82"/>
                <a:gd name="T4" fmla="*/ 36 w 83"/>
                <a:gd name="T5" fmla="*/ 68 h 82"/>
                <a:gd name="T6" fmla="*/ 16 w 83"/>
                <a:gd name="T7" fmla="*/ 75 h 82"/>
                <a:gd name="T8" fmla="*/ 14 w 83"/>
                <a:gd name="T9" fmla="*/ 75 h 82"/>
                <a:gd name="T10" fmla="*/ 9 w 83"/>
                <a:gd name="T11" fmla="*/ 73 h 82"/>
                <a:gd name="T12" fmla="*/ 8 w 83"/>
                <a:gd name="T13" fmla="*/ 66 h 82"/>
                <a:gd name="T14" fmla="*/ 14 w 83"/>
                <a:gd name="T15" fmla="*/ 47 h 82"/>
                <a:gd name="T16" fmla="*/ 2 w 83"/>
                <a:gd name="T17" fmla="*/ 30 h 82"/>
                <a:gd name="T18" fmla="*/ 2 w 83"/>
                <a:gd name="T19" fmla="*/ 23 h 82"/>
                <a:gd name="T20" fmla="*/ 8 w 83"/>
                <a:gd name="T21" fmla="*/ 19 h 82"/>
                <a:gd name="T22" fmla="*/ 28 w 83"/>
                <a:gd name="T23" fmla="*/ 20 h 82"/>
                <a:gd name="T24" fmla="*/ 41 w 83"/>
                <a:gd name="T25" fmla="*/ 3 h 82"/>
                <a:gd name="T26" fmla="*/ 46 w 83"/>
                <a:gd name="T27" fmla="*/ 0 h 82"/>
                <a:gd name="T28" fmla="*/ 47 w 83"/>
                <a:gd name="T29" fmla="*/ 0 h 82"/>
                <a:gd name="T30" fmla="*/ 52 w 83"/>
                <a:gd name="T31" fmla="*/ 5 h 82"/>
                <a:gd name="T32" fmla="*/ 58 w 83"/>
                <a:gd name="T33" fmla="*/ 25 h 82"/>
                <a:gd name="T34" fmla="*/ 78 w 83"/>
                <a:gd name="T35" fmla="*/ 31 h 82"/>
                <a:gd name="T36" fmla="*/ 83 w 83"/>
                <a:gd name="T37" fmla="*/ 36 h 82"/>
                <a:gd name="T38" fmla="*/ 82 w 83"/>
                <a:gd name="T39" fmla="*/ 40 h 82"/>
                <a:gd name="T40" fmla="*/ 80 w 83"/>
                <a:gd name="T41" fmla="*/ 43 h 82"/>
                <a:gd name="T42" fmla="*/ 63 w 83"/>
                <a:gd name="T43" fmla="*/ 55 h 82"/>
                <a:gd name="T44" fmla="*/ 63 w 83"/>
                <a:gd name="T45" fmla="*/ 75 h 82"/>
                <a:gd name="T46" fmla="*/ 59 w 83"/>
                <a:gd name="T47" fmla="*/ 81 h 82"/>
                <a:gd name="T48" fmla="*/ 5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56" y="82"/>
                  </a:moveTo>
                  <a:cubicBezTo>
                    <a:pt x="55" y="82"/>
                    <a:pt x="54" y="82"/>
                    <a:pt x="52" y="81"/>
                  </a:cubicBezTo>
                  <a:cubicBezTo>
                    <a:pt x="36" y="68"/>
                    <a:pt x="36" y="68"/>
                    <a:pt x="36" y="68"/>
                  </a:cubicBezTo>
                  <a:cubicBezTo>
                    <a:pt x="16" y="75"/>
                    <a:pt x="16" y="75"/>
                    <a:pt x="16" y="75"/>
                  </a:cubicBezTo>
                  <a:cubicBezTo>
                    <a:pt x="16" y="75"/>
                    <a:pt x="15" y="75"/>
                    <a:pt x="14" y="75"/>
                  </a:cubicBezTo>
                  <a:cubicBezTo>
                    <a:pt x="12" y="75"/>
                    <a:pt x="10" y="74"/>
                    <a:pt x="9" y="73"/>
                  </a:cubicBezTo>
                  <a:cubicBezTo>
                    <a:pt x="8" y="71"/>
                    <a:pt x="7" y="69"/>
                    <a:pt x="8" y="66"/>
                  </a:cubicBezTo>
                  <a:cubicBezTo>
                    <a:pt x="14" y="47"/>
                    <a:pt x="14" y="47"/>
                    <a:pt x="14" y="47"/>
                  </a:cubicBezTo>
                  <a:cubicBezTo>
                    <a:pt x="2" y="30"/>
                    <a:pt x="2" y="30"/>
                    <a:pt x="2" y="30"/>
                  </a:cubicBezTo>
                  <a:cubicBezTo>
                    <a:pt x="1" y="28"/>
                    <a:pt x="0" y="25"/>
                    <a:pt x="2" y="23"/>
                  </a:cubicBezTo>
                  <a:cubicBezTo>
                    <a:pt x="3" y="21"/>
                    <a:pt x="5" y="19"/>
                    <a:pt x="8" y="19"/>
                  </a:cubicBezTo>
                  <a:cubicBezTo>
                    <a:pt x="28" y="20"/>
                    <a:pt x="28" y="20"/>
                    <a:pt x="28" y="20"/>
                  </a:cubicBezTo>
                  <a:cubicBezTo>
                    <a:pt x="41" y="3"/>
                    <a:pt x="41" y="3"/>
                    <a:pt x="41" y="3"/>
                  </a:cubicBezTo>
                  <a:cubicBezTo>
                    <a:pt x="42" y="1"/>
                    <a:pt x="44" y="0"/>
                    <a:pt x="46" y="0"/>
                  </a:cubicBezTo>
                  <a:cubicBezTo>
                    <a:pt x="46" y="0"/>
                    <a:pt x="47" y="0"/>
                    <a:pt x="47" y="0"/>
                  </a:cubicBezTo>
                  <a:cubicBezTo>
                    <a:pt x="50" y="0"/>
                    <a:pt x="52" y="2"/>
                    <a:pt x="52" y="5"/>
                  </a:cubicBezTo>
                  <a:cubicBezTo>
                    <a:pt x="58" y="25"/>
                    <a:pt x="58" y="25"/>
                    <a:pt x="58" y="25"/>
                  </a:cubicBezTo>
                  <a:cubicBezTo>
                    <a:pt x="78" y="31"/>
                    <a:pt x="78" y="31"/>
                    <a:pt x="78" y="31"/>
                  </a:cubicBezTo>
                  <a:cubicBezTo>
                    <a:pt x="81" y="32"/>
                    <a:pt x="82" y="34"/>
                    <a:pt x="83" y="36"/>
                  </a:cubicBezTo>
                  <a:cubicBezTo>
                    <a:pt x="83" y="38"/>
                    <a:pt x="83" y="39"/>
                    <a:pt x="82" y="40"/>
                  </a:cubicBezTo>
                  <a:cubicBezTo>
                    <a:pt x="82" y="41"/>
                    <a:pt x="81" y="42"/>
                    <a:pt x="80" y="43"/>
                  </a:cubicBezTo>
                  <a:cubicBezTo>
                    <a:pt x="63" y="55"/>
                    <a:pt x="63" y="55"/>
                    <a:pt x="63" y="55"/>
                  </a:cubicBezTo>
                  <a:cubicBezTo>
                    <a:pt x="63" y="75"/>
                    <a:pt x="63" y="75"/>
                    <a:pt x="63" y="75"/>
                  </a:cubicBezTo>
                  <a:cubicBezTo>
                    <a:pt x="63" y="78"/>
                    <a:pt x="62" y="80"/>
                    <a:pt x="59" y="81"/>
                  </a:cubicBezTo>
                  <a:cubicBezTo>
                    <a:pt x="59" y="82"/>
                    <a:pt x="57" y="82"/>
                    <a:pt x="56" y="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3" name="star outline"/>
            <p:cNvSpPr>
              <a:spLocks noEditPoints="1"/>
            </p:cNvSpPr>
            <p:nvPr/>
          </p:nvSpPr>
          <p:spPr bwMode="auto">
            <a:xfrm>
              <a:off x="4995863" y="5900738"/>
              <a:ext cx="300038" cy="298450"/>
            </a:xfrm>
            <a:custGeom>
              <a:avLst/>
              <a:gdLst>
                <a:gd name="T0" fmla="*/ 52 w 95"/>
                <a:gd name="T1" fmla="*/ 12 h 94"/>
                <a:gd name="T2" fmla="*/ 52 w 95"/>
                <a:gd name="T3" fmla="*/ 12 h 94"/>
                <a:gd name="T4" fmla="*/ 53 w 95"/>
                <a:gd name="T5" fmla="*/ 13 h 94"/>
                <a:gd name="T6" fmla="*/ 60 w 95"/>
                <a:gd name="T7" fmla="*/ 35 h 94"/>
                <a:gd name="T8" fmla="*/ 82 w 95"/>
                <a:gd name="T9" fmla="*/ 43 h 94"/>
                <a:gd name="T10" fmla="*/ 83 w 95"/>
                <a:gd name="T11" fmla="*/ 43 h 94"/>
                <a:gd name="T12" fmla="*/ 83 w 95"/>
                <a:gd name="T13" fmla="*/ 44 h 94"/>
                <a:gd name="T14" fmla="*/ 83 w 95"/>
                <a:gd name="T15" fmla="*/ 44 h 94"/>
                <a:gd name="T16" fmla="*/ 63 w 95"/>
                <a:gd name="T17" fmla="*/ 57 h 94"/>
                <a:gd name="T18" fmla="*/ 63 w 95"/>
                <a:gd name="T19" fmla="*/ 81 h 94"/>
                <a:gd name="T20" fmla="*/ 63 w 95"/>
                <a:gd name="T21" fmla="*/ 82 h 94"/>
                <a:gd name="T22" fmla="*/ 62 w 95"/>
                <a:gd name="T23" fmla="*/ 82 h 94"/>
                <a:gd name="T24" fmla="*/ 62 w 95"/>
                <a:gd name="T25" fmla="*/ 82 h 94"/>
                <a:gd name="T26" fmla="*/ 43 w 95"/>
                <a:gd name="T27" fmla="*/ 68 h 94"/>
                <a:gd name="T28" fmla="*/ 20 w 95"/>
                <a:gd name="T29" fmla="*/ 75 h 94"/>
                <a:gd name="T30" fmla="*/ 20 w 95"/>
                <a:gd name="T31" fmla="*/ 75 h 94"/>
                <a:gd name="T32" fmla="*/ 20 w 95"/>
                <a:gd name="T33" fmla="*/ 75 h 94"/>
                <a:gd name="T34" fmla="*/ 19 w 95"/>
                <a:gd name="T35" fmla="*/ 74 h 94"/>
                <a:gd name="T36" fmla="*/ 27 w 95"/>
                <a:gd name="T37" fmla="*/ 52 h 94"/>
                <a:gd name="T38" fmla="*/ 13 w 95"/>
                <a:gd name="T39" fmla="*/ 32 h 94"/>
                <a:gd name="T40" fmla="*/ 13 w 95"/>
                <a:gd name="T41" fmla="*/ 32 h 94"/>
                <a:gd name="T42" fmla="*/ 14 w 95"/>
                <a:gd name="T43" fmla="*/ 31 h 94"/>
                <a:gd name="T44" fmla="*/ 14 w 95"/>
                <a:gd name="T45" fmla="*/ 31 h 94"/>
                <a:gd name="T46" fmla="*/ 37 w 95"/>
                <a:gd name="T47" fmla="*/ 32 h 94"/>
                <a:gd name="T48" fmla="*/ 51 w 95"/>
                <a:gd name="T49" fmla="*/ 12 h 94"/>
                <a:gd name="T50" fmla="*/ 52 w 95"/>
                <a:gd name="T51" fmla="*/ 12 h 94"/>
                <a:gd name="T52" fmla="*/ 52 w 95"/>
                <a:gd name="T53" fmla="*/ 0 h 94"/>
                <a:gd name="T54" fmla="*/ 42 w 95"/>
                <a:gd name="T55" fmla="*/ 5 h 94"/>
                <a:gd name="T56" fmla="*/ 31 w 95"/>
                <a:gd name="T57" fmla="*/ 20 h 94"/>
                <a:gd name="T58" fmla="*/ 14 w 95"/>
                <a:gd name="T59" fmla="*/ 19 h 94"/>
                <a:gd name="T60" fmla="*/ 14 w 95"/>
                <a:gd name="T61" fmla="*/ 19 h 94"/>
                <a:gd name="T62" fmla="*/ 2 w 95"/>
                <a:gd name="T63" fmla="*/ 26 h 94"/>
                <a:gd name="T64" fmla="*/ 3 w 95"/>
                <a:gd name="T65" fmla="*/ 40 h 94"/>
                <a:gd name="T66" fmla="*/ 14 w 95"/>
                <a:gd name="T67" fmla="*/ 54 h 94"/>
                <a:gd name="T68" fmla="*/ 8 w 95"/>
                <a:gd name="T69" fmla="*/ 70 h 94"/>
                <a:gd name="T70" fmla="*/ 11 w 95"/>
                <a:gd name="T71" fmla="*/ 83 h 94"/>
                <a:gd name="T72" fmla="*/ 20 w 95"/>
                <a:gd name="T73" fmla="*/ 87 h 94"/>
                <a:gd name="T74" fmla="*/ 24 w 95"/>
                <a:gd name="T75" fmla="*/ 86 h 94"/>
                <a:gd name="T76" fmla="*/ 41 w 95"/>
                <a:gd name="T77" fmla="*/ 81 h 94"/>
                <a:gd name="T78" fmla="*/ 55 w 95"/>
                <a:gd name="T79" fmla="*/ 92 h 94"/>
                <a:gd name="T80" fmla="*/ 62 w 95"/>
                <a:gd name="T81" fmla="*/ 94 h 94"/>
                <a:gd name="T82" fmla="*/ 68 w 95"/>
                <a:gd name="T83" fmla="*/ 93 h 94"/>
                <a:gd name="T84" fmla="*/ 75 w 95"/>
                <a:gd name="T85" fmla="*/ 81 h 94"/>
                <a:gd name="T86" fmla="*/ 75 w 95"/>
                <a:gd name="T87" fmla="*/ 64 h 94"/>
                <a:gd name="T88" fmla="*/ 89 w 95"/>
                <a:gd name="T89" fmla="*/ 54 h 94"/>
                <a:gd name="T90" fmla="*/ 93 w 95"/>
                <a:gd name="T91" fmla="*/ 49 h 94"/>
                <a:gd name="T92" fmla="*/ 95 w 95"/>
                <a:gd name="T93" fmla="*/ 41 h 94"/>
                <a:gd name="T94" fmla="*/ 86 w 95"/>
                <a:gd name="T95" fmla="*/ 31 h 94"/>
                <a:gd name="T96" fmla="*/ 69 w 95"/>
                <a:gd name="T97" fmla="*/ 26 h 94"/>
                <a:gd name="T98" fmla="*/ 64 w 95"/>
                <a:gd name="T99" fmla="*/ 9 h 94"/>
                <a:gd name="T100" fmla="*/ 54 w 95"/>
                <a:gd name="T101" fmla="*/ 0 h 94"/>
                <a:gd name="T102" fmla="*/ 52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2" y="12"/>
                  </a:moveTo>
                  <a:cubicBezTo>
                    <a:pt x="52" y="12"/>
                    <a:pt x="52" y="12"/>
                    <a:pt x="52" y="12"/>
                  </a:cubicBezTo>
                  <a:cubicBezTo>
                    <a:pt x="52" y="12"/>
                    <a:pt x="53" y="12"/>
                    <a:pt x="53" y="13"/>
                  </a:cubicBezTo>
                  <a:cubicBezTo>
                    <a:pt x="60" y="35"/>
                    <a:pt x="60" y="35"/>
                    <a:pt x="60" y="35"/>
                  </a:cubicBezTo>
                  <a:cubicBezTo>
                    <a:pt x="82" y="43"/>
                    <a:pt x="82" y="43"/>
                    <a:pt x="82" y="43"/>
                  </a:cubicBezTo>
                  <a:cubicBezTo>
                    <a:pt x="83" y="43"/>
                    <a:pt x="83" y="43"/>
                    <a:pt x="83" y="43"/>
                  </a:cubicBezTo>
                  <a:cubicBezTo>
                    <a:pt x="83" y="43"/>
                    <a:pt x="83" y="43"/>
                    <a:pt x="83" y="44"/>
                  </a:cubicBezTo>
                  <a:cubicBezTo>
                    <a:pt x="83" y="44"/>
                    <a:pt x="83" y="44"/>
                    <a:pt x="83" y="44"/>
                  </a:cubicBezTo>
                  <a:cubicBezTo>
                    <a:pt x="63" y="57"/>
                    <a:pt x="63" y="57"/>
                    <a:pt x="63" y="57"/>
                  </a:cubicBezTo>
                  <a:cubicBezTo>
                    <a:pt x="63" y="81"/>
                    <a:pt x="63" y="81"/>
                    <a:pt x="63" y="81"/>
                  </a:cubicBezTo>
                  <a:cubicBezTo>
                    <a:pt x="63" y="82"/>
                    <a:pt x="63" y="82"/>
                    <a:pt x="63" y="82"/>
                  </a:cubicBezTo>
                  <a:cubicBezTo>
                    <a:pt x="63" y="82"/>
                    <a:pt x="63" y="82"/>
                    <a:pt x="62" y="82"/>
                  </a:cubicBezTo>
                  <a:cubicBezTo>
                    <a:pt x="62" y="82"/>
                    <a:pt x="62" y="82"/>
                    <a:pt x="62" y="82"/>
                  </a:cubicBezTo>
                  <a:cubicBezTo>
                    <a:pt x="43" y="68"/>
                    <a:pt x="43" y="68"/>
                    <a:pt x="43" y="68"/>
                  </a:cubicBezTo>
                  <a:cubicBezTo>
                    <a:pt x="20" y="75"/>
                    <a:pt x="20" y="75"/>
                    <a:pt x="20" y="75"/>
                  </a:cubicBezTo>
                  <a:cubicBezTo>
                    <a:pt x="20" y="75"/>
                    <a:pt x="20" y="75"/>
                    <a:pt x="20" y="75"/>
                  </a:cubicBezTo>
                  <a:cubicBezTo>
                    <a:pt x="20" y="75"/>
                    <a:pt x="20" y="75"/>
                    <a:pt x="20" y="75"/>
                  </a:cubicBezTo>
                  <a:cubicBezTo>
                    <a:pt x="19" y="75"/>
                    <a:pt x="19" y="74"/>
                    <a:pt x="19" y="74"/>
                  </a:cubicBezTo>
                  <a:cubicBezTo>
                    <a:pt x="27" y="52"/>
                    <a:pt x="27" y="52"/>
                    <a:pt x="27" y="52"/>
                  </a:cubicBezTo>
                  <a:cubicBezTo>
                    <a:pt x="13" y="32"/>
                    <a:pt x="13" y="32"/>
                    <a:pt x="13" y="32"/>
                  </a:cubicBezTo>
                  <a:cubicBezTo>
                    <a:pt x="13" y="32"/>
                    <a:pt x="13" y="32"/>
                    <a:pt x="13" y="32"/>
                  </a:cubicBezTo>
                  <a:cubicBezTo>
                    <a:pt x="13" y="31"/>
                    <a:pt x="13" y="31"/>
                    <a:pt x="14" y="31"/>
                  </a:cubicBezTo>
                  <a:cubicBezTo>
                    <a:pt x="14" y="31"/>
                    <a:pt x="14" y="31"/>
                    <a:pt x="14" y="31"/>
                  </a:cubicBezTo>
                  <a:cubicBezTo>
                    <a:pt x="37" y="32"/>
                    <a:pt x="37" y="32"/>
                    <a:pt x="37" y="32"/>
                  </a:cubicBezTo>
                  <a:cubicBezTo>
                    <a:pt x="51" y="12"/>
                    <a:pt x="51" y="12"/>
                    <a:pt x="51" y="12"/>
                  </a:cubicBezTo>
                  <a:cubicBezTo>
                    <a:pt x="52" y="12"/>
                    <a:pt x="52" y="12"/>
                    <a:pt x="52" y="12"/>
                  </a:cubicBezTo>
                  <a:moveTo>
                    <a:pt x="52" y="0"/>
                  </a:moveTo>
                  <a:cubicBezTo>
                    <a:pt x="48" y="0"/>
                    <a:pt x="44" y="2"/>
                    <a:pt x="42" y="5"/>
                  </a:cubicBezTo>
                  <a:cubicBezTo>
                    <a:pt x="31" y="20"/>
                    <a:pt x="31" y="20"/>
                    <a:pt x="31" y="20"/>
                  </a:cubicBezTo>
                  <a:cubicBezTo>
                    <a:pt x="14" y="19"/>
                    <a:pt x="14" y="19"/>
                    <a:pt x="14" y="19"/>
                  </a:cubicBezTo>
                  <a:cubicBezTo>
                    <a:pt x="14" y="19"/>
                    <a:pt x="14" y="19"/>
                    <a:pt x="14" y="19"/>
                  </a:cubicBezTo>
                  <a:cubicBezTo>
                    <a:pt x="9" y="19"/>
                    <a:pt x="5" y="22"/>
                    <a:pt x="2" y="26"/>
                  </a:cubicBezTo>
                  <a:cubicBezTo>
                    <a:pt x="0" y="30"/>
                    <a:pt x="1" y="36"/>
                    <a:pt x="3" y="40"/>
                  </a:cubicBezTo>
                  <a:cubicBezTo>
                    <a:pt x="14" y="54"/>
                    <a:pt x="14" y="54"/>
                    <a:pt x="14" y="54"/>
                  </a:cubicBezTo>
                  <a:cubicBezTo>
                    <a:pt x="8" y="70"/>
                    <a:pt x="8" y="70"/>
                    <a:pt x="8" y="70"/>
                  </a:cubicBezTo>
                  <a:cubicBezTo>
                    <a:pt x="6" y="75"/>
                    <a:pt x="8" y="80"/>
                    <a:pt x="11" y="83"/>
                  </a:cubicBezTo>
                  <a:cubicBezTo>
                    <a:pt x="13" y="86"/>
                    <a:pt x="17" y="87"/>
                    <a:pt x="20" y="87"/>
                  </a:cubicBezTo>
                  <a:cubicBezTo>
                    <a:pt x="21" y="87"/>
                    <a:pt x="23" y="87"/>
                    <a:pt x="24" y="86"/>
                  </a:cubicBezTo>
                  <a:cubicBezTo>
                    <a:pt x="41" y="81"/>
                    <a:pt x="41" y="81"/>
                    <a:pt x="41" y="81"/>
                  </a:cubicBezTo>
                  <a:cubicBezTo>
                    <a:pt x="55" y="92"/>
                    <a:pt x="55" y="92"/>
                    <a:pt x="55" y="92"/>
                  </a:cubicBezTo>
                  <a:cubicBezTo>
                    <a:pt x="57" y="93"/>
                    <a:pt x="60" y="94"/>
                    <a:pt x="62" y="94"/>
                  </a:cubicBezTo>
                  <a:cubicBezTo>
                    <a:pt x="64" y="94"/>
                    <a:pt x="66" y="94"/>
                    <a:pt x="68" y="93"/>
                  </a:cubicBezTo>
                  <a:cubicBezTo>
                    <a:pt x="72" y="91"/>
                    <a:pt x="75" y="86"/>
                    <a:pt x="75" y="81"/>
                  </a:cubicBezTo>
                  <a:cubicBezTo>
                    <a:pt x="75" y="64"/>
                    <a:pt x="75" y="64"/>
                    <a:pt x="75" y="64"/>
                  </a:cubicBezTo>
                  <a:cubicBezTo>
                    <a:pt x="89" y="54"/>
                    <a:pt x="89" y="54"/>
                    <a:pt x="89" y="54"/>
                  </a:cubicBezTo>
                  <a:cubicBezTo>
                    <a:pt x="91" y="53"/>
                    <a:pt x="92" y="51"/>
                    <a:pt x="93" y="49"/>
                  </a:cubicBezTo>
                  <a:cubicBezTo>
                    <a:pt x="95" y="47"/>
                    <a:pt x="95" y="44"/>
                    <a:pt x="95" y="41"/>
                  </a:cubicBezTo>
                  <a:cubicBezTo>
                    <a:pt x="94" y="36"/>
                    <a:pt x="91" y="33"/>
                    <a:pt x="86" y="31"/>
                  </a:cubicBezTo>
                  <a:cubicBezTo>
                    <a:pt x="69" y="26"/>
                    <a:pt x="69" y="26"/>
                    <a:pt x="69" y="26"/>
                  </a:cubicBezTo>
                  <a:cubicBezTo>
                    <a:pt x="64" y="9"/>
                    <a:pt x="64" y="9"/>
                    <a:pt x="64" y="9"/>
                  </a:cubicBezTo>
                  <a:cubicBezTo>
                    <a:pt x="63" y="4"/>
                    <a:pt x="59" y="1"/>
                    <a:pt x="54" y="0"/>
                  </a:cubicBezTo>
                  <a:cubicBezTo>
                    <a:pt x="53" y="0"/>
                    <a:pt x="53"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9" name="purple star"/>
          <p:cNvGrpSpPr/>
          <p:nvPr/>
        </p:nvGrpSpPr>
        <p:grpSpPr>
          <a:xfrm>
            <a:off x="3717926" y="6489702"/>
            <a:ext cx="301625" cy="296863"/>
            <a:chOff x="2193925" y="6489701"/>
            <a:chExt cx="301625" cy="296863"/>
          </a:xfrm>
        </p:grpSpPr>
        <p:sp>
          <p:nvSpPr>
            <p:cNvPr id="264" name="purple star"/>
            <p:cNvSpPr>
              <a:spLocks/>
            </p:cNvSpPr>
            <p:nvPr/>
          </p:nvSpPr>
          <p:spPr bwMode="auto">
            <a:xfrm>
              <a:off x="2212975" y="6508751"/>
              <a:ext cx="260350" cy="258763"/>
            </a:xfrm>
            <a:custGeom>
              <a:avLst/>
              <a:gdLst>
                <a:gd name="T0" fmla="*/ 56 w 82"/>
                <a:gd name="T1" fmla="*/ 82 h 82"/>
                <a:gd name="T2" fmla="*/ 52 w 82"/>
                <a:gd name="T3" fmla="*/ 81 h 82"/>
                <a:gd name="T4" fmla="*/ 35 w 82"/>
                <a:gd name="T5" fmla="*/ 68 h 82"/>
                <a:gd name="T6" fmla="*/ 16 w 82"/>
                <a:gd name="T7" fmla="*/ 75 h 82"/>
                <a:gd name="T8" fmla="*/ 14 w 82"/>
                <a:gd name="T9" fmla="*/ 75 h 82"/>
                <a:gd name="T10" fmla="*/ 9 w 82"/>
                <a:gd name="T11" fmla="*/ 73 h 82"/>
                <a:gd name="T12" fmla="*/ 7 w 82"/>
                <a:gd name="T13" fmla="*/ 66 h 82"/>
                <a:gd name="T14" fmla="*/ 14 w 82"/>
                <a:gd name="T15" fmla="*/ 47 h 82"/>
                <a:gd name="T16" fmla="*/ 2 w 82"/>
                <a:gd name="T17" fmla="*/ 30 h 82"/>
                <a:gd name="T18" fmla="*/ 1 w 82"/>
                <a:gd name="T19" fmla="*/ 23 h 82"/>
                <a:gd name="T20" fmla="*/ 7 w 82"/>
                <a:gd name="T21" fmla="*/ 19 h 82"/>
                <a:gd name="T22" fmla="*/ 28 w 82"/>
                <a:gd name="T23" fmla="*/ 20 h 82"/>
                <a:gd name="T24" fmla="*/ 40 w 82"/>
                <a:gd name="T25" fmla="*/ 3 h 82"/>
                <a:gd name="T26" fmla="*/ 45 w 82"/>
                <a:gd name="T27" fmla="*/ 0 h 82"/>
                <a:gd name="T28" fmla="*/ 47 w 82"/>
                <a:gd name="T29" fmla="*/ 0 h 82"/>
                <a:gd name="T30" fmla="*/ 52 w 82"/>
                <a:gd name="T31" fmla="*/ 5 h 82"/>
                <a:gd name="T32" fmla="*/ 58 w 82"/>
                <a:gd name="T33" fmla="*/ 25 h 82"/>
                <a:gd name="T34" fmla="*/ 78 w 82"/>
                <a:gd name="T35" fmla="*/ 31 h 82"/>
                <a:gd name="T36" fmla="*/ 82 w 82"/>
                <a:gd name="T37" fmla="*/ 36 h 82"/>
                <a:gd name="T38" fmla="*/ 82 w 82"/>
                <a:gd name="T39" fmla="*/ 40 h 82"/>
                <a:gd name="T40" fmla="*/ 79 w 82"/>
                <a:gd name="T41" fmla="*/ 43 h 82"/>
                <a:gd name="T42" fmla="*/ 62 w 82"/>
                <a:gd name="T43" fmla="*/ 55 h 82"/>
                <a:gd name="T44" fmla="*/ 63 w 82"/>
                <a:gd name="T45" fmla="*/ 75 h 82"/>
                <a:gd name="T46" fmla="*/ 59 w 82"/>
                <a:gd name="T47" fmla="*/ 82 h 82"/>
                <a:gd name="T48" fmla="*/ 56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56" y="82"/>
                  </a:moveTo>
                  <a:cubicBezTo>
                    <a:pt x="54" y="82"/>
                    <a:pt x="53" y="82"/>
                    <a:pt x="52" y="81"/>
                  </a:cubicBezTo>
                  <a:cubicBezTo>
                    <a:pt x="35" y="68"/>
                    <a:pt x="35" y="68"/>
                    <a:pt x="35" y="68"/>
                  </a:cubicBezTo>
                  <a:cubicBezTo>
                    <a:pt x="16" y="75"/>
                    <a:pt x="16" y="75"/>
                    <a:pt x="16" y="75"/>
                  </a:cubicBezTo>
                  <a:cubicBezTo>
                    <a:pt x="15" y="75"/>
                    <a:pt x="14" y="75"/>
                    <a:pt x="14" y="75"/>
                  </a:cubicBezTo>
                  <a:cubicBezTo>
                    <a:pt x="12" y="75"/>
                    <a:pt x="10" y="74"/>
                    <a:pt x="9" y="73"/>
                  </a:cubicBezTo>
                  <a:cubicBezTo>
                    <a:pt x="7" y="71"/>
                    <a:pt x="6" y="69"/>
                    <a:pt x="7" y="66"/>
                  </a:cubicBezTo>
                  <a:cubicBezTo>
                    <a:pt x="14" y="47"/>
                    <a:pt x="14" y="47"/>
                    <a:pt x="14" y="47"/>
                  </a:cubicBezTo>
                  <a:cubicBezTo>
                    <a:pt x="2" y="30"/>
                    <a:pt x="2" y="30"/>
                    <a:pt x="2" y="30"/>
                  </a:cubicBezTo>
                  <a:cubicBezTo>
                    <a:pt x="0" y="28"/>
                    <a:pt x="0" y="25"/>
                    <a:pt x="1" y="23"/>
                  </a:cubicBezTo>
                  <a:cubicBezTo>
                    <a:pt x="2" y="21"/>
                    <a:pt x="5" y="19"/>
                    <a:pt x="7" y="19"/>
                  </a:cubicBezTo>
                  <a:cubicBezTo>
                    <a:pt x="28" y="20"/>
                    <a:pt x="28" y="20"/>
                    <a:pt x="28" y="20"/>
                  </a:cubicBezTo>
                  <a:cubicBezTo>
                    <a:pt x="40" y="3"/>
                    <a:pt x="40" y="3"/>
                    <a:pt x="40" y="3"/>
                  </a:cubicBezTo>
                  <a:cubicBezTo>
                    <a:pt x="41" y="1"/>
                    <a:pt x="43" y="0"/>
                    <a:pt x="45" y="0"/>
                  </a:cubicBezTo>
                  <a:cubicBezTo>
                    <a:pt x="46" y="0"/>
                    <a:pt x="46" y="0"/>
                    <a:pt x="47" y="0"/>
                  </a:cubicBezTo>
                  <a:cubicBezTo>
                    <a:pt x="49" y="1"/>
                    <a:pt x="51" y="2"/>
                    <a:pt x="52" y="5"/>
                  </a:cubicBezTo>
                  <a:cubicBezTo>
                    <a:pt x="58" y="25"/>
                    <a:pt x="58" y="25"/>
                    <a:pt x="58" y="25"/>
                  </a:cubicBezTo>
                  <a:cubicBezTo>
                    <a:pt x="78" y="31"/>
                    <a:pt x="78" y="31"/>
                    <a:pt x="78" y="31"/>
                  </a:cubicBezTo>
                  <a:cubicBezTo>
                    <a:pt x="80" y="32"/>
                    <a:pt x="82" y="34"/>
                    <a:pt x="82" y="36"/>
                  </a:cubicBezTo>
                  <a:cubicBezTo>
                    <a:pt x="82" y="38"/>
                    <a:pt x="82" y="39"/>
                    <a:pt x="82" y="40"/>
                  </a:cubicBezTo>
                  <a:cubicBezTo>
                    <a:pt x="81" y="41"/>
                    <a:pt x="80" y="42"/>
                    <a:pt x="79" y="43"/>
                  </a:cubicBezTo>
                  <a:cubicBezTo>
                    <a:pt x="62" y="55"/>
                    <a:pt x="62" y="55"/>
                    <a:pt x="62" y="55"/>
                  </a:cubicBezTo>
                  <a:cubicBezTo>
                    <a:pt x="63" y="75"/>
                    <a:pt x="63" y="75"/>
                    <a:pt x="63" y="75"/>
                  </a:cubicBezTo>
                  <a:cubicBezTo>
                    <a:pt x="63" y="78"/>
                    <a:pt x="61" y="80"/>
                    <a:pt x="59" y="82"/>
                  </a:cubicBezTo>
                  <a:cubicBezTo>
                    <a:pt x="58" y="82"/>
                    <a:pt x="57" y="82"/>
                    <a:pt x="5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5" name="star outline"/>
            <p:cNvSpPr>
              <a:spLocks noEditPoints="1"/>
            </p:cNvSpPr>
            <p:nvPr/>
          </p:nvSpPr>
          <p:spPr bwMode="auto">
            <a:xfrm>
              <a:off x="2193925" y="6489701"/>
              <a:ext cx="301625" cy="296863"/>
            </a:xfrm>
            <a:custGeom>
              <a:avLst/>
              <a:gdLst>
                <a:gd name="T0" fmla="*/ 51 w 95"/>
                <a:gd name="T1" fmla="*/ 12 h 94"/>
                <a:gd name="T2" fmla="*/ 52 w 95"/>
                <a:gd name="T3" fmla="*/ 12 h 94"/>
                <a:gd name="T4" fmla="*/ 52 w 95"/>
                <a:gd name="T5" fmla="*/ 13 h 94"/>
                <a:gd name="T6" fmla="*/ 59 w 95"/>
                <a:gd name="T7" fmla="*/ 35 h 94"/>
                <a:gd name="T8" fmla="*/ 82 w 95"/>
                <a:gd name="T9" fmla="*/ 43 h 94"/>
                <a:gd name="T10" fmla="*/ 82 w 95"/>
                <a:gd name="T11" fmla="*/ 43 h 94"/>
                <a:gd name="T12" fmla="*/ 82 w 95"/>
                <a:gd name="T13" fmla="*/ 44 h 94"/>
                <a:gd name="T14" fmla="*/ 82 w 95"/>
                <a:gd name="T15" fmla="*/ 44 h 94"/>
                <a:gd name="T16" fmla="*/ 62 w 95"/>
                <a:gd name="T17" fmla="*/ 58 h 94"/>
                <a:gd name="T18" fmla="*/ 63 w 95"/>
                <a:gd name="T19" fmla="*/ 81 h 94"/>
                <a:gd name="T20" fmla="*/ 62 w 95"/>
                <a:gd name="T21" fmla="*/ 82 h 94"/>
                <a:gd name="T22" fmla="*/ 62 w 95"/>
                <a:gd name="T23" fmla="*/ 82 h 94"/>
                <a:gd name="T24" fmla="*/ 61 w 95"/>
                <a:gd name="T25" fmla="*/ 82 h 94"/>
                <a:gd name="T26" fmla="*/ 42 w 95"/>
                <a:gd name="T27" fmla="*/ 68 h 94"/>
                <a:gd name="T28" fmla="*/ 20 w 95"/>
                <a:gd name="T29" fmla="*/ 75 h 94"/>
                <a:gd name="T30" fmla="*/ 20 w 95"/>
                <a:gd name="T31" fmla="*/ 75 h 94"/>
                <a:gd name="T32" fmla="*/ 19 w 95"/>
                <a:gd name="T33" fmla="*/ 75 h 94"/>
                <a:gd name="T34" fmla="*/ 19 w 95"/>
                <a:gd name="T35" fmla="*/ 74 h 94"/>
                <a:gd name="T36" fmla="*/ 27 w 95"/>
                <a:gd name="T37" fmla="*/ 52 h 94"/>
                <a:gd name="T38" fmla="*/ 12 w 95"/>
                <a:gd name="T39" fmla="*/ 33 h 94"/>
                <a:gd name="T40" fmla="*/ 12 w 95"/>
                <a:gd name="T41" fmla="*/ 32 h 94"/>
                <a:gd name="T42" fmla="*/ 13 w 95"/>
                <a:gd name="T43" fmla="*/ 31 h 94"/>
                <a:gd name="T44" fmla="*/ 13 w 95"/>
                <a:gd name="T45" fmla="*/ 31 h 94"/>
                <a:gd name="T46" fmla="*/ 37 w 95"/>
                <a:gd name="T47" fmla="*/ 32 h 94"/>
                <a:gd name="T48" fmla="*/ 51 w 95"/>
                <a:gd name="T49" fmla="*/ 12 h 94"/>
                <a:gd name="T50" fmla="*/ 51 w 95"/>
                <a:gd name="T51" fmla="*/ 12 h 94"/>
                <a:gd name="T52" fmla="*/ 51 w 95"/>
                <a:gd name="T53" fmla="*/ 0 h 94"/>
                <a:gd name="T54" fmla="*/ 41 w 95"/>
                <a:gd name="T55" fmla="*/ 5 h 94"/>
                <a:gd name="T56" fmla="*/ 31 w 95"/>
                <a:gd name="T57" fmla="*/ 20 h 94"/>
                <a:gd name="T58" fmla="*/ 13 w 95"/>
                <a:gd name="T59" fmla="*/ 19 h 94"/>
                <a:gd name="T60" fmla="*/ 13 w 95"/>
                <a:gd name="T61" fmla="*/ 19 h 94"/>
                <a:gd name="T62" fmla="*/ 2 w 95"/>
                <a:gd name="T63" fmla="*/ 26 h 94"/>
                <a:gd name="T64" fmla="*/ 3 w 95"/>
                <a:gd name="T65" fmla="*/ 40 h 94"/>
                <a:gd name="T66" fmla="*/ 13 w 95"/>
                <a:gd name="T67" fmla="*/ 54 h 94"/>
                <a:gd name="T68" fmla="*/ 7 w 95"/>
                <a:gd name="T69" fmla="*/ 70 h 94"/>
                <a:gd name="T70" fmla="*/ 10 w 95"/>
                <a:gd name="T71" fmla="*/ 83 h 94"/>
                <a:gd name="T72" fmla="*/ 20 w 95"/>
                <a:gd name="T73" fmla="*/ 87 h 94"/>
                <a:gd name="T74" fmla="*/ 24 w 95"/>
                <a:gd name="T75" fmla="*/ 87 h 94"/>
                <a:gd name="T76" fmla="*/ 40 w 95"/>
                <a:gd name="T77" fmla="*/ 81 h 94"/>
                <a:gd name="T78" fmla="*/ 54 w 95"/>
                <a:gd name="T79" fmla="*/ 92 h 94"/>
                <a:gd name="T80" fmla="*/ 62 w 95"/>
                <a:gd name="T81" fmla="*/ 94 h 94"/>
                <a:gd name="T82" fmla="*/ 67 w 95"/>
                <a:gd name="T83" fmla="*/ 93 h 94"/>
                <a:gd name="T84" fmla="*/ 75 w 95"/>
                <a:gd name="T85" fmla="*/ 81 h 94"/>
                <a:gd name="T86" fmla="*/ 74 w 95"/>
                <a:gd name="T87" fmla="*/ 64 h 94"/>
                <a:gd name="T88" fmla="*/ 89 w 95"/>
                <a:gd name="T89" fmla="*/ 54 h 94"/>
                <a:gd name="T90" fmla="*/ 93 w 95"/>
                <a:gd name="T91" fmla="*/ 49 h 94"/>
                <a:gd name="T92" fmla="*/ 94 w 95"/>
                <a:gd name="T93" fmla="*/ 42 h 94"/>
                <a:gd name="T94" fmla="*/ 85 w 95"/>
                <a:gd name="T95" fmla="*/ 31 h 94"/>
                <a:gd name="T96" fmla="*/ 69 w 95"/>
                <a:gd name="T97" fmla="*/ 26 h 94"/>
                <a:gd name="T98" fmla="*/ 64 w 95"/>
                <a:gd name="T99" fmla="*/ 9 h 94"/>
                <a:gd name="T100" fmla="*/ 53 w 95"/>
                <a:gd name="T101" fmla="*/ 0 h 94"/>
                <a:gd name="T102" fmla="*/ 51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51" y="12"/>
                  </a:moveTo>
                  <a:cubicBezTo>
                    <a:pt x="51" y="12"/>
                    <a:pt x="51" y="12"/>
                    <a:pt x="52" y="12"/>
                  </a:cubicBezTo>
                  <a:cubicBezTo>
                    <a:pt x="52" y="12"/>
                    <a:pt x="52" y="12"/>
                    <a:pt x="52" y="13"/>
                  </a:cubicBezTo>
                  <a:cubicBezTo>
                    <a:pt x="59" y="35"/>
                    <a:pt x="59" y="35"/>
                    <a:pt x="59" y="35"/>
                  </a:cubicBezTo>
                  <a:cubicBezTo>
                    <a:pt x="82" y="43"/>
                    <a:pt x="82" y="43"/>
                    <a:pt x="82" y="43"/>
                  </a:cubicBezTo>
                  <a:cubicBezTo>
                    <a:pt x="82" y="43"/>
                    <a:pt x="82" y="43"/>
                    <a:pt x="82" y="43"/>
                  </a:cubicBezTo>
                  <a:cubicBezTo>
                    <a:pt x="82" y="43"/>
                    <a:pt x="82" y="44"/>
                    <a:pt x="82" y="44"/>
                  </a:cubicBezTo>
                  <a:cubicBezTo>
                    <a:pt x="82" y="44"/>
                    <a:pt x="82" y="44"/>
                    <a:pt x="82" y="44"/>
                  </a:cubicBezTo>
                  <a:cubicBezTo>
                    <a:pt x="62" y="58"/>
                    <a:pt x="62" y="58"/>
                    <a:pt x="62" y="58"/>
                  </a:cubicBezTo>
                  <a:cubicBezTo>
                    <a:pt x="63" y="81"/>
                    <a:pt x="63" y="81"/>
                    <a:pt x="63" y="81"/>
                  </a:cubicBezTo>
                  <a:cubicBezTo>
                    <a:pt x="63" y="82"/>
                    <a:pt x="62" y="82"/>
                    <a:pt x="62" y="82"/>
                  </a:cubicBezTo>
                  <a:cubicBezTo>
                    <a:pt x="62" y="82"/>
                    <a:pt x="62" y="82"/>
                    <a:pt x="62" y="82"/>
                  </a:cubicBezTo>
                  <a:cubicBezTo>
                    <a:pt x="62" y="82"/>
                    <a:pt x="62" y="82"/>
                    <a:pt x="61" y="82"/>
                  </a:cubicBezTo>
                  <a:cubicBezTo>
                    <a:pt x="42" y="68"/>
                    <a:pt x="42" y="68"/>
                    <a:pt x="42" y="68"/>
                  </a:cubicBezTo>
                  <a:cubicBezTo>
                    <a:pt x="20" y="75"/>
                    <a:pt x="20" y="75"/>
                    <a:pt x="20" y="75"/>
                  </a:cubicBezTo>
                  <a:cubicBezTo>
                    <a:pt x="20" y="75"/>
                    <a:pt x="20" y="75"/>
                    <a:pt x="20" y="75"/>
                  </a:cubicBezTo>
                  <a:cubicBezTo>
                    <a:pt x="19" y="75"/>
                    <a:pt x="19" y="75"/>
                    <a:pt x="19" y="75"/>
                  </a:cubicBezTo>
                  <a:cubicBezTo>
                    <a:pt x="19" y="75"/>
                    <a:pt x="19" y="75"/>
                    <a:pt x="19" y="74"/>
                  </a:cubicBezTo>
                  <a:cubicBezTo>
                    <a:pt x="27" y="52"/>
                    <a:pt x="27" y="52"/>
                    <a:pt x="27" y="52"/>
                  </a:cubicBezTo>
                  <a:cubicBezTo>
                    <a:pt x="12" y="33"/>
                    <a:pt x="12" y="33"/>
                    <a:pt x="12" y="33"/>
                  </a:cubicBezTo>
                  <a:cubicBezTo>
                    <a:pt x="12" y="32"/>
                    <a:pt x="12" y="32"/>
                    <a:pt x="12" y="32"/>
                  </a:cubicBezTo>
                  <a:cubicBezTo>
                    <a:pt x="13" y="32"/>
                    <a:pt x="13" y="31"/>
                    <a:pt x="13" y="31"/>
                  </a:cubicBezTo>
                  <a:cubicBezTo>
                    <a:pt x="13" y="31"/>
                    <a:pt x="13" y="31"/>
                    <a:pt x="13" y="31"/>
                  </a:cubicBezTo>
                  <a:cubicBezTo>
                    <a:pt x="37" y="32"/>
                    <a:pt x="37" y="32"/>
                    <a:pt x="37" y="32"/>
                  </a:cubicBezTo>
                  <a:cubicBezTo>
                    <a:pt x="51" y="12"/>
                    <a:pt x="51" y="12"/>
                    <a:pt x="51" y="12"/>
                  </a:cubicBezTo>
                  <a:cubicBezTo>
                    <a:pt x="51" y="12"/>
                    <a:pt x="51" y="12"/>
                    <a:pt x="51" y="12"/>
                  </a:cubicBezTo>
                  <a:moveTo>
                    <a:pt x="51" y="0"/>
                  </a:moveTo>
                  <a:cubicBezTo>
                    <a:pt x="47" y="0"/>
                    <a:pt x="43" y="2"/>
                    <a:pt x="41" y="5"/>
                  </a:cubicBezTo>
                  <a:cubicBezTo>
                    <a:pt x="31" y="20"/>
                    <a:pt x="31" y="20"/>
                    <a:pt x="31" y="20"/>
                  </a:cubicBezTo>
                  <a:cubicBezTo>
                    <a:pt x="13" y="19"/>
                    <a:pt x="13" y="19"/>
                    <a:pt x="13" y="19"/>
                  </a:cubicBezTo>
                  <a:cubicBezTo>
                    <a:pt x="13" y="19"/>
                    <a:pt x="13" y="19"/>
                    <a:pt x="13" y="19"/>
                  </a:cubicBezTo>
                  <a:cubicBezTo>
                    <a:pt x="8" y="19"/>
                    <a:pt x="4" y="22"/>
                    <a:pt x="2" y="26"/>
                  </a:cubicBezTo>
                  <a:cubicBezTo>
                    <a:pt x="0" y="31"/>
                    <a:pt x="0" y="36"/>
                    <a:pt x="3" y="40"/>
                  </a:cubicBezTo>
                  <a:cubicBezTo>
                    <a:pt x="13" y="54"/>
                    <a:pt x="13" y="54"/>
                    <a:pt x="13" y="54"/>
                  </a:cubicBezTo>
                  <a:cubicBezTo>
                    <a:pt x="7" y="70"/>
                    <a:pt x="7" y="70"/>
                    <a:pt x="7" y="70"/>
                  </a:cubicBezTo>
                  <a:cubicBezTo>
                    <a:pt x="6" y="75"/>
                    <a:pt x="7" y="80"/>
                    <a:pt x="10" y="83"/>
                  </a:cubicBezTo>
                  <a:cubicBezTo>
                    <a:pt x="13" y="86"/>
                    <a:pt x="16" y="87"/>
                    <a:pt x="20" y="87"/>
                  </a:cubicBezTo>
                  <a:cubicBezTo>
                    <a:pt x="21" y="87"/>
                    <a:pt x="22" y="87"/>
                    <a:pt x="24" y="87"/>
                  </a:cubicBezTo>
                  <a:cubicBezTo>
                    <a:pt x="40" y="81"/>
                    <a:pt x="40" y="81"/>
                    <a:pt x="40" y="81"/>
                  </a:cubicBezTo>
                  <a:cubicBezTo>
                    <a:pt x="54" y="92"/>
                    <a:pt x="54" y="92"/>
                    <a:pt x="54" y="92"/>
                  </a:cubicBezTo>
                  <a:cubicBezTo>
                    <a:pt x="56" y="93"/>
                    <a:pt x="59" y="94"/>
                    <a:pt x="62" y="94"/>
                  </a:cubicBezTo>
                  <a:cubicBezTo>
                    <a:pt x="64" y="94"/>
                    <a:pt x="66" y="94"/>
                    <a:pt x="67" y="93"/>
                  </a:cubicBezTo>
                  <a:cubicBezTo>
                    <a:pt x="72" y="91"/>
                    <a:pt x="75" y="86"/>
                    <a:pt x="75" y="81"/>
                  </a:cubicBezTo>
                  <a:cubicBezTo>
                    <a:pt x="74" y="64"/>
                    <a:pt x="74" y="64"/>
                    <a:pt x="74" y="64"/>
                  </a:cubicBezTo>
                  <a:cubicBezTo>
                    <a:pt x="89" y="54"/>
                    <a:pt x="89" y="54"/>
                    <a:pt x="89" y="54"/>
                  </a:cubicBezTo>
                  <a:cubicBezTo>
                    <a:pt x="90" y="53"/>
                    <a:pt x="92" y="51"/>
                    <a:pt x="93" y="49"/>
                  </a:cubicBezTo>
                  <a:cubicBezTo>
                    <a:pt x="94" y="47"/>
                    <a:pt x="95" y="44"/>
                    <a:pt x="94" y="42"/>
                  </a:cubicBezTo>
                  <a:cubicBezTo>
                    <a:pt x="93" y="37"/>
                    <a:pt x="90" y="33"/>
                    <a:pt x="85" y="31"/>
                  </a:cubicBezTo>
                  <a:cubicBezTo>
                    <a:pt x="69" y="26"/>
                    <a:pt x="69" y="26"/>
                    <a:pt x="69" y="26"/>
                  </a:cubicBezTo>
                  <a:cubicBezTo>
                    <a:pt x="64" y="9"/>
                    <a:pt x="64" y="9"/>
                    <a:pt x="64" y="9"/>
                  </a:cubicBezTo>
                  <a:cubicBezTo>
                    <a:pt x="62" y="5"/>
                    <a:pt x="58" y="1"/>
                    <a:pt x="53" y="0"/>
                  </a:cubicBezTo>
                  <a:cubicBezTo>
                    <a:pt x="53" y="0"/>
                    <a:pt x="52" y="0"/>
                    <a:pt x="5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5" name="yellow star"/>
          <p:cNvGrpSpPr/>
          <p:nvPr/>
        </p:nvGrpSpPr>
        <p:grpSpPr>
          <a:xfrm>
            <a:off x="36513" y="6018213"/>
            <a:ext cx="331788" cy="319088"/>
            <a:chOff x="44450" y="6018213"/>
            <a:chExt cx="331788" cy="319088"/>
          </a:xfrm>
        </p:grpSpPr>
        <p:sp>
          <p:nvSpPr>
            <p:cNvPr id="266" name="yellow star"/>
            <p:cNvSpPr>
              <a:spLocks/>
            </p:cNvSpPr>
            <p:nvPr/>
          </p:nvSpPr>
          <p:spPr bwMode="auto">
            <a:xfrm>
              <a:off x="63500" y="6037263"/>
              <a:ext cx="293688" cy="280988"/>
            </a:xfrm>
            <a:custGeom>
              <a:avLst/>
              <a:gdLst>
                <a:gd name="T0" fmla="*/ 23 w 93"/>
                <a:gd name="T1" fmla="*/ 89 h 89"/>
                <a:gd name="T2" fmla="*/ 19 w 93"/>
                <a:gd name="T3" fmla="*/ 88 h 89"/>
                <a:gd name="T4" fmla="*/ 16 w 93"/>
                <a:gd name="T5" fmla="*/ 81 h 89"/>
                <a:gd name="T6" fmla="*/ 20 w 93"/>
                <a:gd name="T7" fmla="*/ 58 h 89"/>
                <a:gd name="T8" fmla="*/ 3 w 93"/>
                <a:gd name="T9" fmla="*/ 41 h 89"/>
                <a:gd name="T10" fmla="*/ 1 w 93"/>
                <a:gd name="T11" fmla="*/ 34 h 89"/>
                <a:gd name="T12" fmla="*/ 6 w 93"/>
                <a:gd name="T13" fmla="*/ 30 h 89"/>
                <a:gd name="T14" fmla="*/ 30 w 93"/>
                <a:gd name="T15" fmla="*/ 26 h 89"/>
                <a:gd name="T16" fmla="*/ 40 w 93"/>
                <a:gd name="T17" fmla="*/ 4 h 89"/>
                <a:gd name="T18" fmla="*/ 46 w 93"/>
                <a:gd name="T19" fmla="*/ 0 h 89"/>
                <a:gd name="T20" fmla="*/ 46 w 93"/>
                <a:gd name="T21" fmla="*/ 0 h 89"/>
                <a:gd name="T22" fmla="*/ 52 w 93"/>
                <a:gd name="T23" fmla="*/ 4 h 89"/>
                <a:gd name="T24" fmla="*/ 63 w 93"/>
                <a:gd name="T25" fmla="*/ 25 h 89"/>
                <a:gd name="T26" fmla="*/ 87 w 93"/>
                <a:gd name="T27" fmla="*/ 28 h 89"/>
                <a:gd name="T28" fmla="*/ 93 w 93"/>
                <a:gd name="T29" fmla="*/ 33 h 89"/>
                <a:gd name="T30" fmla="*/ 93 w 93"/>
                <a:gd name="T31" fmla="*/ 37 h 89"/>
                <a:gd name="T32" fmla="*/ 91 w 93"/>
                <a:gd name="T33" fmla="*/ 40 h 89"/>
                <a:gd name="T34" fmla="*/ 74 w 93"/>
                <a:gd name="T35" fmla="*/ 57 h 89"/>
                <a:gd name="T36" fmla="*/ 79 w 93"/>
                <a:gd name="T37" fmla="*/ 80 h 89"/>
                <a:gd name="T38" fmla="*/ 76 w 93"/>
                <a:gd name="T39" fmla="*/ 87 h 89"/>
                <a:gd name="T40" fmla="*/ 72 w 93"/>
                <a:gd name="T41" fmla="*/ 88 h 89"/>
                <a:gd name="T42" fmla="*/ 72 w 93"/>
                <a:gd name="T43" fmla="*/ 88 h 89"/>
                <a:gd name="T44" fmla="*/ 69 w 93"/>
                <a:gd name="T45" fmla="*/ 88 h 89"/>
                <a:gd name="T46" fmla="*/ 47 w 93"/>
                <a:gd name="T47" fmla="*/ 77 h 89"/>
                <a:gd name="T48" fmla="*/ 26 w 93"/>
                <a:gd name="T49" fmla="*/ 88 h 89"/>
                <a:gd name="T50" fmla="*/ 23 w 93"/>
                <a:gd name="T5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89">
                  <a:moveTo>
                    <a:pt x="23" y="89"/>
                  </a:moveTo>
                  <a:cubicBezTo>
                    <a:pt x="22" y="89"/>
                    <a:pt x="20" y="89"/>
                    <a:pt x="19" y="88"/>
                  </a:cubicBezTo>
                  <a:cubicBezTo>
                    <a:pt x="17" y="86"/>
                    <a:pt x="16" y="84"/>
                    <a:pt x="16" y="81"/>
                  </a:cubicBezTo>
                  <a:cubicBezTo>
                    <a:pt x="20" y="58"/>
                    <a:pt x="20" y="58"/>
                    <a:pt x="20" y="58"/>
                  </a:cubicBezTo>
                  <a:cubicBezTo>
                    <a:pt x="3" y="41"/>
                    <a:pt x="3" y="41"/>
                    <a:pt x="3" y="41"/>
                  </a:cubicBezTo>
                  <a:cubicBezTo>
                    <a:pt x="1" y="40"/>
                    <a:pt x="0" y="37"/>
                    <a:pt x="1" y="34"/>
                  </a:cubicBezTo>
                  <a:cubicBezTo>
                    <a:pt x="1" y="32"/>
                    <a:pt x="4" y="30"/>
                    <a:pt x="6" y="30"/>
                  </a:cubicBezTo>
                  <a:cubicBezTo>
                    <a:pt x="30" y="26"/>
                    <a:pt x="30" y="26"/>
                    <a:pt x="30" y="26"/>
                  </a:cubicBezTo>
                  <a:cubicBezTo>
                    <a:pt x="40" y="4"/>
                    <a:pt x="40" y="4"/>
                    <a:pt x="40" y="4"/>
                  </a:cubicBezTo>
                  <a:cubicBezTo>
                    <a:pt x="41" y="2"/>
                    <a:pt x="43" y="0"/>
                    <a:pt x="46" y="0"/>
                  </a:cubicBezTo>
                  <a:cubicBezTo>
                    <a:pt x="46" y="0"/>
                    <a:pt x="46" y="0"/>
                    <a:pt x="46" y="0"/>
                  </a:cubicBezTo>
                  <a:cubicBezTo>
                    <a:pt x="49" y="0"/>
                    <a:pt x="51" y="2"/>
                    <a:pt x="52" y="4"/>
                  </a:cubicBezTo>
                  <a:cubicBezTo>
                    <a:pt x="63" y="25"/>
                    <a:pt x="63" y="25"/>
                    <a:pt x="63" y="25"/>
                  </a:cubicBezTo>
                  <a:cubicBezTo>
                    <a:pt x="87" y="28"/>
                    <a:pt x="87" y="28"/>
                    <a:pt x="87" y="28"/>
                  </a:cubicBezTo>
                  <a:cubicBezTo>
                    <a:pt x="90" y="28"/>
                    <a:pt x="92" y="30"/>
                    <a:pt x="93" y="33"/>
                  </a:cubicBezTo>
                  <a:cubicBezTo>
                    <a:pt x="93" y="34"/>
                    <a:pt x="93" y="36"/>
                    <a:pt x="93" y="37"/>
                  </a:cubicBezTo>
                  <a:cubicBezTo>
                    <a:pt x="92" y="38"/>
                    <a:pt x="92" y="39"/>
                    <a:pt x="91" y="40"/>
                  </a:cubicBezTo>
                  <a:cubicBezTo>
                    <a:pt x="74" y="57"/>
                    <a:pt x="74" y="57"/>
                    <a:pt x="74" y="57"/>
                  </a:cubicBezTo>
                  <a:cubicBezTo>
                    <a:pt x="79" y="80"/>
                    <a:pt x="79" y="80"/>
                    <a:pt x="79" y="80"/>
                  </a:cubicBezTo>
                  <a:cubicBezTo>
                    <a:pt x="79" y="83"/>
                    <a:pt x="78" y="86"/>
                    <a:pt x="76" y="87"/>
                  </a:cubicBezTo>
                  <a:cubicBezTo>
                    <a:pt x="75" y="88"/>
                    <a:pt x="73" y="88"/>
                    <a:pt x="72" y="88"/>
                  </a:cubicBezTo>
                  <a:cubicBezTo>
                    <a:pt x="72" y="88"/>
                    <a:pt x="72" y="88"/>
                    <a:pt x="72" y="88"/>
                  </a:cubicBezTo>
                  <a:cubicBezTo>
                    <a:pt x="71" y="88"/>
                    <a:pt x="70" y="88"/>
                    <a:pt x="69" y="88"/>
                  </a:cubicBezTo>
                  <a:cubicBezTo>
                    <a:pt x="47" y="77"/>
                    <a:pt x="47" y="77"/>
                    <a:pt x="47" y="77"/>
                  </a:cubicBezTo>
                  <a:cubicBezTo>
                    <a:pt x="26" y="88"/>
                    <a:pt x="26" y="88"/>
                    <a:pt x="26" y="88"/>
                  </a:cubicBezTo>
                  <a:cubicBezTo>
                    <a:pt x="25" y="89"/>
                    <a:pt x="24" y="89"/>
                    <a:pt x="23"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7" name="star outline"/>
            <p:cNvSpPr>
              <a:spLocks noEditPoints="1"/>
            </p:cNvSpPr>
            <p:nvPr/>
          </p:nvSpPr>
          <p:spPr bwMode="auto">
            <a:xfrm>
              <a:off x="44450" y="6018213"/>
              <a:ext cx="331788" cy="319088"/>
            </a:xfrm>
            <a:custGeom>
              <a:avLst/>
              <a:gdLst>
                <a:gd name="T0" fmla="*/ 52 w 105"/>
                <a:gd name="T1" fmla="*/ 12 h 101"/>
                <a:gd name="T2" fmla="*/ 53 w 105"/>
                <a:gd name="T3" fmla="*/ 13 h 101"/>
                <a:gd name="T4" fmla="*/ 65 w 105"/>
                <a:gd name="T5" fmla="*/ 37 h 101"/>
                <a:gd name="T6" fmla="*/ 92 w 105"/>
                <a:gd name="T7" fmla="*/ 40 h 101"/>
                <a:gd name="T8" fmla="*/ 93 w 105"/>
                <a:gd name="T9" fmla="*/ 41 h 101"/>
                <a:gd name="T10" fmla="*/ 93 w 105"/>
                <a:gd name="T11" fmla="*/ 41 h 101"/>
                <a:gd name="T12" fmla="*/ 93 w 105"/>
                <a:gd name="T13" fmla="*/ 42 h 101"/>
                <a:gd name="T14" fmla="*/ 74 w 105"/>
                <a:gd name="T15" fmla="*/ 61 h 101"/>
                <a:gd name="T16" fmla="*/ 79 w 105"/>
                <a:gd name="T17" fmla="*/ 87 h 101"/>
                <a:gd name="T18" fmla="*/ 78 w 105"/>
                <a:gd name="T19" fmla="*/ 88 h 101"/>
                <a:gd name="T20" fmla="*/ 78 w 105"/>
                <a:gd name="T21" fmla="*/ 88 h 101"/>
                <a:gd name="T22" fmla="*/ 78 w 105"/>
                <a:gd name="T23" fmla="*/ 88 h 101"/>
                <a:gd name="T24" fmla="*/ 53 w 105"/>
                <a:gd name="T25" fmla="*/ 76 h 101"/>
                <a:gd name="T26" fmla="*/ 30 w 105"/>
                <a:gd name="T27" fmla="*/ 89 h 101"/>
                <a:gd name="T28" fmla="*/ 29 w 105"/>
                <a:gd name="T29" fmla="*/ 89 h 101"/>
                <a:gd name="T30" fmla="*/ 29 w 105"/>
                <a:gd name="T31" fmla="*/ 89 h 101"/>
                <a:gd name="T32" fmla="*/ 28 w 105"/>
                <a:gd name="T33" fmla="*/ 88 h 101"/>
                <a:gd name="T34" fmla="*/ 32 w 105"/>
                <a:gd name="T35" fmla="*/ 62 h 101"/>
                <a:gd name="T36" fmla="*/ 13 w 105"/>
                <a:gd name="T37" fmla="*/ 43 h 101"/>
                <a:gd name="T38" fmla="*/ 12 w 105"/>
                <a:gd name="T39" fmla="*/ 42 h 101"/>
                <a:gd name="T40" fmla="*/ 13 w 105"/>
                <a:gd name="T41" fmla="*/ 41 h 101"/>
                <a:gd name="T42" fmla="*/ 40 w 105"/>
                <a:gd name="T43" fmla="*/ 37 h 101"/>
                <a:gd name="T44" fmla="*/ 51 w 105"/>
                <a:gd name="T45" fmla="*/ 13 h 101"/>
                <a:gd name="T46" fmla="*/ 52 w 105"/>
                <a:gd name="T47" fmla="*/ 12 h 101"/>
                <a:gd name="T48" fmla="*/ 52 w 105"/>
                <a:gd name="T49" fmla="*/ 12 h 101"/>
                <a:gd name="T50" fmla="*/ 52 w 105"/>
                <a:gd name="T51" fmla="*/ 0 h 101"/>
                <a:gd name="T52" fmla="*/ 52 w 105"/>
                <a:gd name="T53" fmla="*/ 0 h 101"/>
                <a:gd name="T54" fmla="*/ 41 w 105"/>
                <a:gd name="T55" fmla="*/ 8 h 101"/>
                <a:gd name="T56" fmla="*/ 32 w 105"/>
                <a:gd name="T57" fmla="*/ 26 h 101"/>
                <a:gd name="T58" fmla="*/ 11 w 105"/>
                <a:gd name="T59" fmla="*/ 30 h 101"/>
                <a:gd name="T60" fmla="*/ 1 w 105"/>
                <a:gd name="T61" fmla="*/ 38 h 101"/>
                <a:gd name="T62" fmla="*/ 4 w 105"/>
                <a:gd name="T63" fmla="*/ 52 h 101"/>
                <a:gd name="T64" fmla="*/ 20 w 105"/>
                <a:gd name="T65" fmla="*/ 66 h 101"/>
                <a:gd name="T66" fmla="*/ 16 w 105"/>
                <a:gd name="T67" fmla="*/ 86 h 101"/>
                <a:gd name="T68" fmla="*/ 22 w 105"/>
                <a:gd name="T69" fmla="*/ 99 h 101"/>
                <a:gd name="T70" fmla="*/ 22 w 105"/>
                <a:gd name="T71" fmla="*/ 99 h 101"/>
                <a:gd name="T72" fmla="*/ 29 w 105"/>
                <a:gd name="T73" fmla="*/ 101 h 101"/>
                <a:gd name="T74" fmla="*/ 35 w 105"/>
                <a:gd name="T75" fmla="*/ 100 h 101"/>
                <a:gd name="T76" fmla="*/ 54 w 105"/>
                <a:gd name="T77" fmla="*/ 90 h 101"/>
                <a:gd name="T78" fmla="*/ 72 w 105"/>
                <a:gd name="T79" fmla="*/ 99 h 101"/>
                <a:gd name="T80" fmla="*/ 78 w 105"/>
                <a:gd name="T81" fmla="*/ 100 h 101"/>
                <a:gd name="T82" fmla="*/ 86 w 105"/>
                <a:gd name="T83" fmla="*/ 98 h 101"/>
                <a:gd name="T84" fmla="*/ 91 w 105"/>
                <a:gd name="T85" fmla="*/ 85 h 101"/>
                <a:gd name="T86" fmla="*/ 87 w 105"/>
                <a:gd name="T87" fmla="*/ 65 h 101"/>
                <a:gd name="T88" fmla="*/ 101 w 105"/>
                <a:gd name="T89" fmla="*/ 50 h 101"/>
                <a:gd name="T90" fmla="*/ 104 w 105"/>
                <a:gd name="T91" fmla="*/ 45 h 101"/>
                <a:gd name="T92" fmla="*/ 104 w 105"/>
                <a:gd name="T93" fmla="*/ 37 h 101"/>
                <a:gd name="T94" fmla="*/ 94 w 105"/>
                <a:gd name="T95" fmla="*/ 28 h 101"/>
                <a:gd name="T96" fmla="*/ 73 w 105"/>
                <a:gd name="T97" fmla="*/ 26 h 101"/>
                <a:gd name="T98" fmla="*/ 64 w 105"/>
                <a:gd name="T99" fmla="*/ 7 h 101"/>
                <a:gd name="T100" fmla="*/ 52 w 105"/>
                <a:gd name="T10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101">
                  <a:moveTo>
                    <a:pt x="52" y="12"/>
                  </a:moveTo>
                  <a:cubicBezTo>
                    <a:pt x="53" y="12"/>
                    <a:pt x="53" y="12"/>
                    <a:pt x="53" y="13"/>
                  </a:cubicBezTo>
                  <a:cubicBezTo>
                    <a:pt x="65" y="37"/>
                    <a:pt x="65" y="37"/>
                    <a:pt x="65" y="37"/>
                  </a:cubicBezTo>
                  <a:cubicBezTo>
                    <a:pt x="92" y="40"/>
                    <a:pt x="92" y="40"/>
                    <a:pt x="92" y="40"/>
                  </a:cubicBezTo>
                  <a:cubicBezTo>
                    <a:pt x="93" y="40"/>
                    <a:pt x="93" y="40"/>
                    <a:pt x="93" y="41"/>
                  </a:cubicBezTo>
                  <a:cubicBezTo>
                    <a:pt x="93" y="41"/>
                    <a:pt x="93" y="41"/>
                    <a:pt x="93" y="41"/>
                  </a:cubicBezTo>
                  <a:cubicBezTo>
                    <a:pt x="93" y="41"/>
                    <a:pt x="93" y="41"/>
                    <a:pt x="93" y="42"/>
                  </a:cubicBezTo>
                  <a:cubicBezTo>
                    <a:pt x="74" y="61"/>
                    <a:pt x="74" y="61"/>
                    <a:pt x="74" y="61"/>
                  </a:cubicBezTo>
                  <a:cubicBezTo>
                    <a:pt x="79" y="87"/>
                    <a:pt x="79" y="87"/>
                    <a:pt x="79" y="87"/>
                  </a:cubicBezTo>
                  <a:cubicBezTo>
                    <a:pt x="79" y="88"/>
                    <a:pt x="79" y="88"/>
                    <a:pt x="78" y="88"/>
                  </a:cubicBezTo>
                  <a:cubicBezTo>
                    <a:pt x="78" y="88"/>
                    <a:pt x="78" y="88"/>
                    <a:pt x="78" y="88"/>
                  </a:cubicBezTo>
                  <a:cubicBezTo>
                    <a:pt x="78" y="88"/>
                    <a:pt x="78" y="88"/>
                    <a:pt x="78" y="88"/>
                  </a:cubicBezTo>
                  <a:cubicBezTo>
                    <a:pt x="53" y="76"/>
                    <a:pt x="53" y="76"/>
                    <a:pt x="53" y="76"/>
                  </a:cubicBezTo>
                  <a:cubicBezTo>
                    <a:pt x="30" y="89"/>
                    <a:pt x="30" y="89"/>
                    <a:pt x="30" y="89"/>
                  </a:cubicBezTo>
                  <a:cubicBezTo>
                    <a:pt x="29" y="89"/>
                    <a:pt x="29" y="89"/>
                    <a:pt x="29" y="89"/>
                  </a:cubicBezTo>
                  <a:cubicBezTo>
                    <a:pt x="29" y="89"/>
                    <a:pt x="29" y="89"/>
                    <a:pt x="29" y="89"/>
                  </a:cubicBezTo>
                  <a:cubicBezTo>
                    <a:pt x="28" y="89"/>
                    <a:pt x="28" y="89"/>
                    <a:pt x="28" y="88"/>
                  </a:cubicBezTo>
                  <a:cubicBezTo>
                    <a:pt x="32" y="62"/>
                    <a:pt x="32" y="62"/>
                    <a:pt x="32" y="62"/>
                  </a:cubicBezTo>
                  <a:cubicBezTo>
                    <a:pt x="13" y="43"/>
                    <a:pt x="13" y="43"/>
                    <a:pt x="13" y="43"/>
                  </a:cubicBezTo>
                  <a:cubicBezTo>
                    <a:pt x="12" y="43"/>
                    <a:pt x="12" y="42"/>
                    <a:pt x="12" y="42"/>
                  </a:cubicBezTo>
                  <a:cubicBezTo>
                    <a:pt x="13" y="42"/>
                    <a:pt x="13" y="42"/>
                    <a:pt x="13" y="41"/>
                  </a:cubicBezTo>
                  <a:cubicBezTo>
                    <a:pt x="40" y="37"/>
                    <a:pt x="40" y="37"/>
                    <a:pt x="40" y="37"/>
                  </a:cubicBezTo>
                  <a:cubicBezTo>
                    <a:pt x="51" y="13"/>
                    <a:pt x="51" y="13"/>
                    <a:pt x="51" y="13"/>
                  </a:cubicBezTo>
                  <a:cubicBezTo>
                    <a:pt x="52" y="12"/>
                    <a:pt x="52" y="12"/>
                    <a:pt x="52" y="12"/>
                  </a:cubicBezTo>
                  <a:cubicBezTo>
                    <a:pt x="52" y="12"/>
                    <a:pt x="52" y="12"/>
                    <a:pt x="52" y="12"/>
                  </a:cubicBezTo>
                  <a:moveTo>
                    <a:pt x="52" y="0"/>
                  </a:moveTo>
                  <a:cubicBezTo>
                    <a:pt x="52" y="0"/>
                    <a:pt x="52" y="0"/>
                    <a:pt x="52" y="0"/>
                  </a:cubicBezTo>
                  <a:cubicBezTo>
                    <a:pt x="47" y="0"/>
                    <a:pt x="43" y="3"/>
                    <a:pt x="41" y="8"/>
                  </a:cubicBezTo>
                  <a:cubicBezTo>
                    <a:pt x="32" y="26"/>
                    <a:pt x="32" y="26"/>
                    <a:pt x="32" y="26"/>
                  </a:cubicBezTo>
                  <a:cubicBezTo>
                    <a:pt x="11" y="30"/>
                    <a:pt x="11" y="30"/>
                    <a:pt x="11" y="30"/>
                  </a:cubicBezTo>
                  <a:cubicBezTo>
                    <a:pt x="6" y="30"/>
                    <a:pt x="2" y="34"/>
                    <a:pt x="1" y="38"/>
                  </a:cubicBezTo>
                  <a:cubicBezTo>
                    <a:pt x="0" y="43"/>
                    <a:pt x="1" y="48"/>
                    <a:pt x="4" y="52"/>
                  </a:cubicBezTo>
                  <a:cubicBezTo>
                    <a:pt x="20" y="66"/>
                    <a:pt x="20" y="66"/>
                    <a:pt x="20" y="66"/>
                  </a:cubicBezTo>
                  <a:cubicBezTo>
                    <a:pt x="16" y="86"/>
                    <a:pt x="16" y="86"/>
                    <a:pt x="16" y="86"/>
                  </a:cubicBezTo>
                  <a:cubicBezTo>
                    <a:pt x="16" y="91"/>
                    <a:pt x="18" y="96"/>
                    <a:pt x="22" y="99"/>
                  </a:cubicBezTo>
                  <a:cubicBezTo>
                    <a:pt x="22" y="99"/>
                    <a:pt x="22" y="99"/>
                    <a:pt x="22" y="99"/>
                  </a:cubicBezTo>
                  <a:cubicBezTo>
                    <a:pt x="24" y="100"/>
                    <a:pt x="27" y="101"/>
                    <a:pt x="29" y="101"/>
                  </a:cubicBezTo>
                  <a:cubicBezTo>
                    <a:pt x="31" y="101"/>
                    <a:pt x="33" y="101"/>
                    <a:pt x="35" y="100"/>
                  </a:cubicBezTo>
                  <a:cubicBezTo>
                    <a:pt x="54" y="90"/>
                    <a:pt x="54" y="90"/>
                    <a:pt x="54" y="90"/>
                  </a:cubicBezTo>
                  <a:cubicBezTo>
                    <a:pt x="72" y="99"/>
                    <a:pt x="72" y="99"/>
                    <a:pt x="72" y="99"/>
                  </a:cubicBezTo>
                  <a:cubicBezTo>
                    <a:pt x="74" y="100"/>
                    <a:pt x="76" y="100"/>
                    <a:pt x="78" y="100"/>
                  </a:cubicBezTo>
                  <a:cubicBezTo>
                    <a:pt x="81" y="100"/>
                    <a:pt x="83" y="100"/>
                    <a:pt x="86" y="98"/>
                  </a:cubicBezTo>
                  <a:cubicBezTo>
                    <a:pt x="90" y="95"/>
                    <a:pt x="91" y="90"/>
                    <a:pt x="91" y="85"/>
                  </a:cubicBezTo>
                  <a:cubicBezTo>
                    <a:pt x="87" y="65"/>
                    <a:pt x="87" y="65"/>
                    <a:pt x="87" y="65"/>
                  </a:cubicBezTo>
                  <a:cubicBezTo>
                    <a:pt x="101" y="50"/>
                    <a:pt x="101" y="50"/>
                    <a:pt x="101" y="50"/>
                  </a:cubicBezTo>
                  <a:cubicBezTo>
                    <a:pt x="103" y="48"/>
                    <a:pt x="104" y="47"/>
                    <a:pt x="104" y="45"/>
                  </a:cubicBezTo>
                  <a:cubicBezTo>
                    <a:pt x="105" y="42"/>
                    <a:pt x="105" y="39"/>
                    <a:pt x="104" y="37"/>
                  </a:cubicBezTo>
                  <a:cubicBezTo>
                    <a:pt x="103" y="32"/>
                    <a:pt x="99" y="29"/>
                    <a:pt x="94" y="28"/>
                  </a:cubicBezTo>
                  <a:cubicBezTo>
                    <a:pt x="73" y="26"/>
                    <a:pt x="73" y="26"/>
                    <a:pt x="73" y="26"/>
                  </a:cubicBezTo>
                  <a:cubicBezTo>
                    <a:pt x="64" y="7"/>
                    <a:pt x="64" y="7"/>
                    <a:pt x="64" y="7"/>
                  </a:cubicBezTo>
                  <a:cubicBezTo>
                    <a:pt x="62" y="3"/>
                    <a:pt x="57"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9" name="pink star"/>
          <p:cNvGrpSpPr/>
          <p:nvPr/>
        </p:nvGrpSpPr>
        <p:grpSpPr>
          <a:xfrm>
            <a:off x="8382000" y="5862639"/>
            <a:ext cx="300038" cy="301625"/>
            <a:chOff x="6858000" y="5862638"/>
            <a:chExt cx="300038" cy="301625"/>
          </a:xfrm>
        </p:grpSpPr>
        <p:sp>
          <p:nvSpPr>
            <p:cNvPr id="268" name="pink star"/>
            <p:cNvSpPr>
              <a:spLocks/>
            </p:cNvSpPr>
            <p:nvPr/>
          </p:nvSpPr>
          <p:spPr bwMode="auto">
            <a:xfrm>
              <a:off x="6877050" y="5881688"/>
              <a:ext cx="258763"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1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1 w 82"/>
                <a:gd name="T37" fmla="*/ 54 h 83"/>
                <a:gd name="T38" fmla="*/ 81 w 82"/>
                <a:gd name="T39" fmla="*/ 61 h 83"/>
                <a:gd name="T40" fmla="*/ 78 w 82"/>
                <a:gd name="T41" fmla="*/ 64 h 83"/>
                <a:gd name="T42" fmla="*/ 75 w 82"/>
                <a:gd name="T43" fmla="*/ 65 h 83"/>
                <a:gd name="T44" fmla="*/ 54 w 82"/>
                <a:gd name="T45" fmla="*/ 64 h 83"/>
                <a:gd name="T46" fmla="*/ 42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6" y="83"/>
                    <a:pt x="35" y="83"/>
                  </a:cubicBezTo>
                  <a:cubicBezTo>
                    <a:pt x="33" y="82"/>
                    <a:pt x="31" y="80"/>
                    <a:pt x="30" y="78"/>
                  </a:cubicBezTo>
                  <a:cubicBezTo>
                    <a:pt x="24" y="58"/>
                    <a:pt x="24" y="58"/>
                    <a:pt x="24" y="58"/>
                  </a:cubicBezTo>
                  <a:cubicBezTo>
                    <a:pt x="5" y="51"/>
                    <a:pt x="5" y="51"/>
                    <a:pt x="5" y="51"/>
                  </a:cubicBezTo>
                  <a:cubicBezTo>
                    <a:pt x="2" y="50"/>
                    <a:pt x="1" y="48"/>
                    <a:pt x="0" y="46"/>
                  </a:cubicBezTo>
                  <a:cubicBezTo>
                    <a:pt x="0" y="43"/>
                    <a:pt x="1" y="41"/>
                    <a:pt x="3" y="39"/>
                  </a:cubicBezTo>
                  <a:cubicBezTo>
                    <a:pt x="21" y="28"/>
                    <a:pt x="21" y="28"/>
                    <a:pt x="21" y="28"/>
                  </a:cubicBezTo>
                  <a:cubicBezTo>
                    <a:pt x="21" y="7"/>
                    <a:pt x="21" y="7"/>
                    <a:pt x="21" y="7"/>
                  </a:cubicBezTo>
                  <a:cubicBezTo>
                    <a:pt x="21" y="4"/>
                    <a:pt x="23" y="2"/>
                    <a:pt x="25" y="1"/>
                  </a:cubicBezTo>
                  <a:cubicBezTo>
                    <a:pt x="26" y="1"/>
                    <a:pt x="27" y="0"/>
                    <a:pt x="28" y="0"/>
                  </a:cubicBezTo>
                  <a:cubicBezTo>
                    <a:pt x="29" y="0"/>
                    <a:pt x="31" y="1"/>
                    <a:pt x="32" y="2"/>
                  </a:cubicBezTo>
                  <a:cubicBezTo>
                    <a:pt x="48" y="15"/>
                    <a:pt x="48" y="15"/>
                    <a:pt x="48" y="15"/>
                  </a:cubicBezTo>
                  <a:cubicBezTo>
                    <a:pt x="68" y="9"/>
                    <a:pt x="68" y="9"/>
                    <a:pt x="68" y="9"/>
                  </a:cubicBezTo>
                  <a:cubicBezTo>
                    <a:pt x="69" y="9"/>
                    <a:pt x="69" y="9"/>
                    <a:pt x="70" y="9"/>
                  </a:cubicBezTo>
                  <a:cubicBezTo>
                    <a:pt x="72" y="9"/>
                    <a:pt x="74" y="9"/>
                    <a:pt x="75" y="11"/>
                  </a:cubicBezTo>
                  <a:cubicBezTo>
                    <a:pt x="77" y="13"/>
                    <a:pt x="77" y="15"/>
                    <a:pt x="76" y="18"/>
                  </a:cubicBezTo>
                  <a:cubicBezTo>
                    <a:pt x="69" y="37"/>
                    <a:pt x="69" y="37"/>
                    <a:pt x="69" y="37"/>
                  </a:cubicBezTo>
                  <a:cubicBezTo>
                    <a:pt x="81" y="54"/>
                    <a:pt x="81" y="54"/>
                    <a:pt x="81" y="54"/>
                  </a:cubicBezTo>
                  <a:cubicBezTo>
                    <a:pt x="82" y="56"/>
                    <a:pt x="82" y="59"/>
                    <a:pt x="81" y="61"/>
                  </a:cubicBezTo>
                  <a:cubicBezTo>
                    <a:pt x="80" y="62"/>
                    <a:pt x="79" y="63"/>
                    <a:pt x="78" y="64"/>
                  </a:cubicBezTo>
                  <a:cubicBezTo>
                    <a:pt x="77" y="64"/>
                    <a:pt x="76" y="65"/>
                    <a:pt x="75" y="65"/>
                  </a:cubicBezTo>
                  <a:cubicBezTo>
                    <a:pt x="75" y="65"/>
                    <a:pt x="54" y="64"/>
                    <a:pt x="54" y="64"/>
                  </a:cubicBezTo>
                  <a:cubicBezTo>
                    <a:pt x="42" y="80"/>
                    <a:pt x="42" y="80"/>
                    <a:pt x="42" y="80"/>
                  </a:cubicBezTo>
                  <a:cubicBezTo>
                    <a:pt x="41" y="82"/>
                    <a:pt x="39" y="83"/>
                    <a:pt x="36" y="8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star outline"/>
            <p:cNvSpPr>
              <a:spLocks noEditPoints="1"/>
            </p:cNvSpPr>
            <p:nvPr/>
          </p:nvSpPr>
          <p:spPr bwMode="auto">
            <a:xfrm>
              <a:off x="6858000" y="5862638"/>
              <a:ext cx="300038" cy="301625"/>
            </a:xfrm>
            <a:custGeom>
              <a:avLst/>
              <a:gdLst>
                <a:gd name="T0" fmla="*/ 34 w 95"/>
                <a:gd name="T1" fmla="*/ 12 h 95"/>
                <a:gd name="T2" fmla="*/ 34 w 95"/>
                <a:gd name="T3" fmla="*/ 13 h 95"/>
                <a:gd name="T4" fmla="*/ 53 w 95"/>
                <a:gd name="T5" fmla="*/ 28 h 95"/>
                <a:gd name="T6" fmla="*/ 76 w 95"/>
                <a:gd name="T7" fmla="*/ 21 h 95"/>
                <a:gd name="T8" fmla="*/ 76 w 95"/>
                <a:gd name="T9" fmla="*/ 21 h 95"/>
                <a:gd name="T10" fmla="*/ 77 w 95"/>
                <a:gd name="T11" fmla="*/ 21 h 95"/>
                <a:gd name="T12" fmla="*/ 77 w 95"/>
                <a:gd name="T13" fmla="*/ 22 h 95"/>
                <a:gd name="T14" fmla="*/ 68 w 95"/>
                <a:gd name="T15" fmla="*/ 44 h 95"/>
                <a:gd name="T16" fmla="*/ 82 w 95"/>
                <a:gd name="T17" fmla="*/ 63 h 95"/>
                <a:gd name="T18" fmla="*/ 82 w 95"/>
                <a:gd name="T19" fmla="*/ 64 h 95"/>
                <a:gd name="T20" fmla="*/ 82 w 95"/>
                <a:gd name="T21" fmla="*/ 65 h 95"/>
                <a:gd name="T22" fmla="*/ 81 w 95"/>
                <a:gd name="T23" fmla="*/ 65 h 95"/>
                <a:gd name="T24" fmla="*/ 81 w 95"/>
                <a:gd name="T25" fmla="*/ 65 h 95"/>
                <a:gd name="T26" fmla="*/ 57 w 95"/>
                <a:gd name="T27" fmla="*/ 64 h 95"/>
                <a:gd name="T28" fmla="*/ 43 w 95"/>
                <a:gd name="T29" fmla="*/ 83 h 95"/>
                <a:gd name="T30" fmla="*/ 42 w 95"/>
                <a:gd name="T31" fmla="*/ 83 h 95"/>
                <a:gd name="T32" fmla="*/ 42 w 95"/>
                <a:gd name="T33" fmla="*/ 83 h 95"/>
                <a:gd name="T34" fmla="*/ 42 w 95"/>
                <a:gd name="T35" fmla="*/ 82 h 95"/>
                <a:gd name="T36" fmla="*/ 35 w 95"/>
                <a:gd name="T37" fmla="*/ 59 h 95"/>
                <a:gd name="T38" fmla="*/ 13 w 95"/>
                <a:gd name="T39" fmla="*/ 51 h 95"/>
                <a:gd name="T40" fmla="*/ 12 w 95"/>
                <a:gd name="T41" fmla="*/ 51 h 95"/>
                <a:gd name="T42" fmla="*/ 13 w 95"/>
                <a:gd name="T43" fmla="*/ 50 h 95"/>
                <a:gd name="T44" fmla="*/ 33 w 95"/>
                <a:gd name="T45" fmla="*/ 37 h 95"/>
                <a:gd name="T46" fmla="*/ 33 w 95"/>
                <a:gd name="T47" fmla="*/ 13 h 95"/>
                <a:gd name="T48" fmla="*/ 34 w 95"/>
                <a:gd name="T49" fmla="*/ 13 h 95"/>
                <a:gd name="T50" fmla="*/ 34 w 95"/>
                <a:gd name="T51" fmla="*/ 12 h 95"/>
                <a:gd name="T52" fmla="*/ 34 w 95"/>
                <a:gd name="T53" fmla="*/ 0 h 95"/>
                <a:gd name="T54" fmla="*/ 29 w 95"/>
                <a:gd name="T55" fmla="*/ 2 h 95"/>
                <a:gd name="T56" fmla="*/ 28 w 95"/>
                <a:gd name="T57" fmla="*/ 2 h 95"/>
                <a:gd name="T58" fmla="*/ 21 w 95"/>
                <a:gd name="T59" fmla="*/ 13 h 95"/>
                <a:gd name="T60" fmla="*/ 21 w 95"/>
                <a:gd name="T61" fmla="*/ 30 h 95"/>
                <a:gd name="T62" fmla="*/ 6 w 95"/>
                <a:gd name="T63" fmla="*/ 40 h 95"/>
                <a:gd name="T64" fmla="*/ 0 w 95"/>
                <a:gd name="T65" fmla="*/ 52 h 95"/>
                <a:gd name="T66" fmla="*/ 9 w 95"/>
                <a:gd name="T67" fmla="*/ 63 h 95"/>
                <a:gd name="T68" fmla="*/ 25 w 95"/>
                <a:gd name="T69" fmla="*/ 69 h 95"/>
                <a:gd name="T70" fmla="*/ 30 w 95"/>
                <a:gd name="T71" fmla="*/ 85 h 95"/>
                <a:gd name="T72" fmla="*/ 40 w 95"/>
                <a:gd name="T73" fmla="*/ 95 h 95"/>
                <a:gd name="T74" fmla="*/ 42 w 95"/>
                <a:gd name="T75" fmla="*/ 95 h 95"/>
                <a:gd name="T76" fmla="*/ 53 w 95"/>
                <a:gd name="T77" fmla="*/ 90 h 95"/>
                <a:gd name="T78" fmla="*/ 63 w 95"/>
                <a:gd name="T79" fmla="*/ 76 h 95"/>
                <a:gd name="T80" fmla="*/ 81 w 95"/>
                <a:gd name="T81" fmla="*/ 77 h 95"/>
                <a:gd name="T82" fmla="*/ 81 w 95"/>
                <a:gd name="T83" fmla="*/ 77 h 95"/>
                <a:gd name="T84" fmla="*/ 87 w 95"/>
                <a:gd name="T85" fmla="*/ 75 h 95"/>
                <a:gd name="T86" fmla="*/ 92 w 95"/>
                <a:gd name="T87" fmla="*/ 70 h 95"/>
                <a:gd name="T88" fmla="*/ 92 w 95"/>
                <a:gd name="T89" fmla="*/ 57 h 95"/>
                <a:gd name="T90" fmla="*/ 82 w 95"/>
                <a:gd name="T91" fmla="*/ 42 h 95"/>
                <a:gd name="T92" fmla="*/ 88 w 95"/>
                <a:gd name="T93" fmla="*/ 26 h 95"/>
                <a:gd name="T94" fmla="*/ 85 w 95"/>
                <a:gd name="T95" fmla="*/ 13 h 95"/>
                <a:gd name="T96" fmla="*/ 76 w 95"/>
                <a:gd name="T97" fmla="*/ 9 h 95"/>
                <a:gd name="T98" fmla="*/ 72 w 95"/>
                <a:gd name="T99" fmla="*/ 9 h 95"/>
                <a:gd name="T100" fmla="*/ 56 w 95"/>
                <a:gd name="T101" fmla="*/ 14 h 95"/>
                <a:gd name="T102" fmla="*/ 42 w 95"/>
                <a:gd name="T103" fmla="*/ 3 h 95"/>
                <a:gd name="T104" fmla="*/ 34 w 95"/>
                <a:gd name="T105" fmla="*/ 0 h 95"/>
                <a:gd name="T106" fmla="*/ 34 w 95"/>
                <a:gd name="T107" fmla="*/ 0 h 95"/>
                <a:gd name="T108" fmla="*/ 34 w 95"/>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95">
                  <a:moveTo>
                    <a:pt x="34" y="12"/>
                  </a:moveTo>
                  <a:cubicBezTo>
                    <a:pt x="34" y="12"/>
                    <a:pt x="34" y="13"/>
                    <a:pt x="34" y="13"/>
                  </a:cubicBezTo>
                  <a:cubicBezTo>
                    <a:pt x="53" y="28"/>
                    <a:pt x="53" y="28"/>
                    <a:pt x="53" y="28"/>
                  </a:cubicBezTo>
                  <a:cubicBezTo>
                    <a:pt x="76" y="21"/>
                    <a:pt x="76" y="21"/>
                    <a:pt x="76" y="21"/>
                  </a:cubicBezTo>
                  <a:cubicBezTo>
                    <a:pt x="76" y="21"/>
                    <a:pt x="76" y="21"/>
                    <a:pt x="76" y="21"/>
                  </a:cubicBezTo>
                  <a:cubicBezTo>
                    <a:pt x="76" y="21"/>
                    <a:pt x="76" y="21"/>
                    <a:pt x="77" y="21"/>
                  </a:cubicBezTo>
                  <a:cubicBezTo>
                    <a:pt x="77" y="21"/>
                    <a:pt x="77" y="21"/>
                    <a:pt x="77" y="22"/>
                  </a:cubicBezTo>
                  <a:cubicBezTo>
                    <a:pt x="68" y="44"/>
                    <a:pt x="68" y="44"/>
                    <a:pt x="68" y="44"/>
                  </a:cubicBezTo>
                  <a:cubicBezTo>
                    <a:pt x="82" y="63"/>
                    <a:pt x="82" y="63"/>
                    <a:pt x="82" y="63"/>
                  </a:cubicBezTo>
                  <a:cubicBezTo>
                    <a:pt x="82" y="64"/>
                    <a:pt x="82" y="64"/>
                    <a:pt x="82" y="64"/>
                  </a:cubicBezTo>
                  <a:cubicBezTo>
                    <a:pt x="82" y="64"/>
                    <a:pt x="82" y="65"/>
                    <a:pt x="82"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3" y="83"/>
                    <a:pt x="42" y="83"/>
                  </a:cubicBezTo>
                  <a:cubicBezTo>
                    <a:pt x="42" y="83"/>
                    <a:pt x="42" y="83"/>
                    <a:pt x="42" y="83"/>
                  </a:cubicBezTo>
                  <a:cubicBezTo>
                    <a:pt x="42" y="83"/>
                    <a:pt x="42" y="83"/>
                    <a:pt x="42" y="82"/>
                  </a:cubicBezTo>
                  <a:cubicBezTo>
                    <a:pt x="35" y="59"/>
                    <a:pt x="35" y="59"/>
                    <a:pt x="35" y="59"/>
                  </a:cubicBezTo>
                  <a:cubicBezTo>
                    <a:pt x="13" y="51"/>
                    <a:pt x="13" y="51"/>
                    <a:pt x="13" y="51"/>
                  </a:cubicBezTo>
                  <a:cubicBezTo>
                    <a:pt x="13" y="51"/>
                    <a:pt x="12" y="51"/>
                    <a:pt x="12" y="51"/>
                  </a:cubicBezTo>
                  <a:cubicBezTo>
                    <a:pt x="12" y="51"/>
                    <a:pt x="12" y="50"/>
                    <a:pt x="13" y="50"/>
                  </a:cubicBezTo>
                  <a:cubicBezTo>
                    <a:pt x="33" y="37"/>
                    <a:pt x="33" y="37"/>
                    <a:pt x="33" y="37"/>
                  </a:cubicBezTo>
                  <a:cubicBezTo>
                    <a:pt x="33" y="13"/>
                    <a:pt x="33" y="13"/>
                    <a:pt x="33" y="13"/>
                  </a:cubicBezTo>
                  <a:cubicBezTo>
                    <a:pt x="33" y="13"/>
                    <a:pt x="33" y="13"/>
                    <a:pt x="34" y="13"/>
                  </a:cubicBezTo>
                  <a:cubicBezTo>
                    <a:pt x="34" y="13"/>
                    <a:pt x="34" y="12"/>
                    <a:pt x="34" y="12"/>
                  </a:cubicBezTo>
                  <a:moveTo>
                    <a:pt x="34" y="0"/>
                  </a:moveTo>
                  <a:cubicBezTo>
                    <a:pt x="32" y="0"/>
                    <a:pt x="30" y="1"/>
                    <a:pt x="29" y="2"/>
                  </a:cubicBezTo>
                  <a:cubicBezTo>
                    <a:pt x="28" y="2"/>
                    <a:pt x="28" y="2"/>
                    <a:pt x="28" y="2"/>
                  </a:cubicBezTo>
                  <a:cubicBezTo>
                    <a:pt x="24" y="4"/>
                    <a:pt x="21" y="8"/>
                    <a:pt x="21" y="13"/>
                  </a:cubicBezTo>
                  <a:cubicBezTo>
                    <a:pt x="21" y="30"/>
                    <a:pt x="21" y="30"/>
                    <a:pt x="21"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40" y="95"/>
                  </a:cubicBezTo>
                  <a:cubicBezTo>
                    <a:pt x="41" y="95"/>
                    <a:pt x="42" y="95"/>
                    <a:pt x="42" y="95"/>
                  </a:cubicBezTo>
                  <a:cubicBezTo>
                    <a:pt x="46" y="95"/>
                    <a:pt x="50" y="93"/>
                    <a:pt x="53" y="90"/>
                  </a:cubicBezTo>
                  <a:cubicBezTo>
                    <a:pt x="63" y="76"/>
                    <a:pt x="63" y="76"/>
                    <a:pt x="63" y="76"/>
                  </a:cubicBezTo>
                  <a:cubicBezTo>
                    <a:pt x="81" y="77"/>
                    <a:pt x="81" y="77"/>
                    <a:pt x="81" y="77"/>
                  </a:cubicBezTo>
                  <a:cubicBezTo>
                    <a:pt x="81" y="77"/>
                    <a:pt x="81" y="77"/>
                    <a:pt x="81" y="77"/>
                  </a:cubicBezTo>
                  <a:cubicBezTo>
                    <a:pt x="83" y="77"/>
                    <a:pt x="85" y="76"/>
                    <a:pt x="87" y="75"/>
                  </a:cubicBezTo>
                  <a:cubicBezTo>
                    <a:pt x="89" y="74"/>
                    <a:pt x="91" y="72"/>
                    <a:pt x="92" y="70"/>
                  </a:cubicBezTo>
                  <a:cubicBezTo>
                    <a:pt x="95" y="66"/>
                    <a:pt x="94" y="61"/>
                    <a:pt x="92" y="57"/>
                  </a:cubicBezTo>
                  <a:cubicBezTo>
                    <a:pt x="82" y="42"/>
                    <a:pt x="82" y="42"/>
                    <a:pt x="82" y="42"/>
                  </a:cubicBezTo>
                  <a:cubicBezTo>
                    <a:pt x="88" y="26"/>
                    <a:pt x="88" y="26"/>
                    <a:pt x="88" y="26"/>
                  </a:cubicBezTo>
                  <a:cubicBezTo>
                    <a:pt x="90" y="21"/>
                    <a:pt x="89" y="16"/>
                    <a:pt x="85" y="13"/>
                  </a:cubicBezTo>
                  <a:cubicBezTo>
                    <a:pt x="83" y="10"/>
                    <a:pt x="79" y="9"/>
                    <a:pt x="76" y="9"/>
                  </a:cubicBezTo>
                  <a:cubicBezTo>
                    <a:pt x="75" y="9"/>
                    <a:pt x="73" y="9"/>
                    <a:pt x="72" y="9"/>
                  </a:cubicBezTo>
                  <a:cubicBezTo>
                    <a:pt x="56" y="14"/>
                    <a:pt x="56" y="14"/>
                    <a:pt x="56" y="14"/>
                  </a:cubicBezTo>
                  <a:cubicBezTo>
                    <a:pt x="42" y="3"/>
                    <a:pt x="42" y="3"/>
                    <a:pt x="42" y="3"/>
                  </a:cubicBezTo>
                  <a:cubicBezTo>
                    <a:pt x="40" y="1"/>
                    <a:pt x="37" y="0"/>
                    <a:pt x="34" y="0"/>
                  </a:cubicBezTo>
                  <a:cubicBezTo>
                    <a:pt x="34" y="0"/>
                    <a:pt x="34" y="0"/>
                    <a:pt x="34" y="0"/>
                  </a:cubicBezTo>
                  <a:cubicBezTo>
                    <a:pt x="34" y="0"/>
                    <a:pt x="34"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14" name="orange star"/>
          <p:cNvGrpSpPr/>
          <p:nvPr/>
        </p:nvGrpSpPr>
        <p:grpSpPr>
          <a:xfrm>
            <a:off x="11016683" y="5862639"/>
            <a:ext cx="331788" cy="327025"/>
            <a:chOff x="7970838" y="5862638"/>
            <a:chExt cx="331788" cy="327025"/>
          </a:xfrm>
        </p:grpSpPr>
        <p:sp>
          <p:nvSpPr>
            <p:cNvPr id="270" name="orange star"/>
            <p:cNvSpPr>
              <a:spLocks/>
            </p:cNvSpPr>
            <p:nvPr/>
          </p:nvSpPr>
          <p:spPr bwMode="auto">
            <a:xfrm>
              <a:off x="7989888" y="5881688"/>
              <a:ext cx="293688" cy="288925"/>
            </a:xfrm>
            <a:custGeom>
              <a:avLst/>
              <a:gdLst>
                <a:gd name="T0" fmla="*/ 50 w 93"/>
                <a:gd name="T1" fmla="*/ 91 h 91"/>
                <a:gd name="T2" fmla="*/ 44 w 93"/>
                <a:gd name="T3" fmla="*/ 88 h 91"/>
                <a:gd name="T4" fmla="*/ 31 w 93"/>
                <a:gd name="T5" fmla="*/ 68 h 91"/>
                <a:gd name="T6" fmla="*/ 7 w 93"/>
                <a:gd name="T7" fmla="*/ 67 h 91"/>
                <a:gd name="T8" fmla="*/ 1 w 93"/>
                <a:gd name="T9" fmla="*/ 63 h 91"/>
                <a:gd name="T10" fmla="*/ 2 w 93"/>
                <a:gd name="T11" fmla="*/ 56 h 91"/>
                <a:gd name="T12" fmla="*/ 17 w 93"/>
                <a:gd name="T13" fmla="*/ 38 h 91"/>
                <a:gd name="T14" fmla="*/ 10 w 93"/>
                <a:gd name="T15" fmla="*/ 15 h 91"/>
                <a:gd name="T16" fmla="*/ 12 w 93"/>
                <a:gd name="T17" fmla="*/ 8 h 91"/>
                <a:gd name="T18" fmla="*/ 17 w 93"/>
                <a:gd name="T19" fmla="*/ 6 h 91"/>
                <a:gd name="T20" fmla="*/ 19 w 93"/>
                <a:gd name="T21" fmla="*/ 6 h 91"/>
                <a:gd name="T22" fmla="*/ 42 w 93"/>
                <a:gd name="T23" fmla="*/ 15 h 91"/>
                <a:gd name="T24" fmla="*/ 61 w 93"/>
                <a:gd name="T25" fmla="*/ 1 h 91"/>
                <a:gd name="T26" fmla="*/ 65 w 93"/>
                <a:gd name="T27" fmla="*/ 0 h 91"/>
                <a:gd name="T28" fmla="*/ 69 w 93"/>
                <a:gd name="T29" fmla="*/ 1 h 91"/>
                <a:gd name="T30" fmla="*/ 72 w 93"/>
                <a:gd name="T31" fmla="*/ 4 h 91"/>
                <a:gd name="T32" fmla="*/ 72 w 93"/>
                <a:gd name="T33" fmla="*/ 7 h 91"/>
                <a:gd name="T34" fmla="*/ 71 w 93"/>
                <a:gd name="T35" fmla="*/ 31 h 91"/>
                <a:gd name="T36" fmla="*/ 90 w 93"/>
                <a:gd name="T37" fmla="*/ 46 h 91"/>
                <a:gd name="T38" fmla="*/ 92 w 93"/>
                <a:gd name="T39" fmla="*/ 53 h 91"/>
                <a:gd name="T40" fmla="*/ 88 w 93"/>
                <a:gd name="T41" fmla="*/ 58 h 91"/>
                <a:gd name="T42" fmla="*/ 64 w 93"/>
                <a:gd name="T43" fmla="*/ 64 h 91"/>
                <a:gd name="T44" fmla="*/ 56 w 93"/>
                <a:gd name="T45" fmla="*/ 87 h 91"/>
                <a:gd name="T46" fmla="*/ 51 w 93"/>
                <a:gd name="T47" fmla="*/ 91 h 91"/>
                <a:gd name="T48" fmla="*/ 50 w 93"/>
                <a:gd name="T4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1">
                  <a:moveTo>
                    <a:pt x="50" y="91"/>
                  </a:moveTo>
                  <a:cubicBezTo>
                    <a:pt x="48" y="91"/>
                    <a:pt x="45" y="90"/>
                    <a:pt x="44" y="88"/>
                  </a:cubicBezTo>
                  <a:cubicBezTo>
                    <a:pt x="31" y="68"/>
                    <a:pt x="31" y="68"/>
                    <a:pt x="31" y="68"/>
                  </a:cubicBezTo>
                  <a:cubicBezTo>
                    <a:pt x="7" y="67"/>
                    <a:pt x="7" y="67"/>
                    <a:pt x="7" y="67"/>
                  </a:cubicBezTo>
                  <a:cubicBezTo>
                    <a:pt x="5" y="67"/>
                    <a:pt x="2" y="66"/>
                    <a:pt x="1" y="63"/>
                  </a:cubicBezTo>
                  <a:cubicBezTo>
                    <a:pt x="0" y="61"/>
                    <a:pt x="0" y="58"/>
                    <a:pt x="2" y="56"/>
                  </a:cubicBezTo>
                  <a:cubicBezTo>
                    <a:pt x="17" y="38"/>
                    <a:pt x="17" y="38"/>
                    <a:pt x="17" y="38"/>
                  </a:cubicBezTo>
                  <a:cubicBezTo>
                    <a:pt x="10" y="15"/>
                    <a:pt x="10" y="15"/>
                    <a:pt x="10" y="15"/>
                  </a:cubicBezTo>
                  <a:cubicBezTo>
                    <a:pt x="10" y="12"/>
                    <a:pt x="10" y="9"/>
                    <a:pt x="12" y="8"/>
                  </a:cubicBezTo>
                  <a:cubicBezTo>
                    <a:pt x="14" y="6"/>
                    <a:pt x="15" y="6"/>
                    <a:pt x="17" y="6"/>
                  </a:cubicBezTo>
                  <a:cubicBezTo>
                    <a:pt x="18" y="6"/>
                    <a:pt x="19" y="6"/>
                    <a:pt x="19" y="6"/>
                  </a:cubicBezTo>
                  <a:cubicBezTo>
                    <a:pt x="42" y="15"/>
                    <a:pt x="42" y="15"/>
                    <a:pt x="42" y="15"/>
                  </a:cubicBezTo>
                  <a:cubicBezTo>
                    <a:pt x="61" y="1"/>
                    <a:pt x="61" y="1"/>
                    <a:pt x="61" y="1"/>
                  </a:cubicBezTo>
                  <a:cubicBezTo>
                    <a:pt x="63" y="1"/>
                    <a:pt x="64" y="0"/>
                    <a:pt x="65" y="0"/>
                  </a:cubicBezTo>
                  <a:cubicBezTo>
                    <a:pt x="67" y="0"/>
                    <a:pt x="68" y="0"/>
                    <a:pt x="69" y="1"/>
                  </a:cubicBezTo>
                  <a:cubicBezTo>
                    <a:pt x="70" y="2"/>
                    <a:pt x="71" y="3"/>
                    <a:pt x="72" y="4"/>
                  </a:cubicBezTo>
                  <a:cubicBezTo>
                    <a:pt x="72" y="5"/>
                    <a:pt x="72" y="6"/>
                    <a:pt x="72" y="7"/>
                  </a:cubicBezTo>
                  <a:cubicBezTo>
                    <a:pt x="71" y="31"/>
                    <a:pt x="71" y="31"/>
                    <a:pt x="71" y="31"/>
                  </a:cubicBezTo>
                  <a:cubicBezTo>
                    <a:pt x="90" y="46"/>
                    <a:pt x="90" y="46"/>
                    <a:pt x="90" y="46"/>
                  </a:cubicBezTo>
                  <a:cubicBezTo>
                    <a:pt x="92" y="47"/>
                    <a:pt x="93" y="50"/>
                    <a:pt x="92" y="53"/>
                  </a:cubicBezTo>
                  <a:cubicBezTo>
                    <a:pt x="92" y="55"/>
                    <a:pt x="90" y="57"/>
                    <a:pt x="88" y="58"/>
                  </a:cubicBezTo>
                  <a:cubicBezTo>
                    <a:pt x="64" y="64"/>
                    <a:pt x="64" y="64"/>
                    <a:pt x="64" y="64"/>
                  </a:cubicBezTo>
                  <a:cubicBezTo>
                    <a:pt x="56" y="87"/>
                    <a:pt x="56" y="87"/>
                    <a:pt x="56" y="87"/>
                  </a:cubicBezTo>
                  <a:cubicBezTo>
                    <a:pt x="56" y="89"/>
                    <a:pt x="53" y="91"/>
                    <a:pt x="51" y="91"/>
                  </a:cubicBezTo>
                  <a:cubicBezTo>
                    <a:pt x="50" y="91"/>
                    <a:pt x="50" y="91"/>
                    <a:pt x="50" y="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1" name="star outline"/>
            <p:cNvSpPr>
              <a:spLocks noEditPoints="1"/>
            </p:cNvSpPr>
            <p:nvPr/>
          </p:nvSpPr>
          <p:spPr bwMode="auto">
            <a:xfrm>
              <a:off x="7970838" y="5862638"/>
              <a:ext cx="331788" cy="327025"/>
            </a:xfrm>
            <a:custGeom>
              <a:avLst/>
              <a:gdLst>
                <a:gd name="T0" fmla="*/ 71 w 105"/>
                <a:gd name="T1" fmla="*/ 12 h 103"/>
                <a:gd name="T2" fmla="*/ 72 w 105"/>
                <a:gd name="T3" fmla="*/ 12 h 103"/>
                <a:gd name="T4" fmla="*/ 72 w 105"/>
                <a:gd name="T5" fmla="*/ 13 h 103"/>
                <a:gd name="T6" fmla="*/ 72 w 105"/>
                <a:gd name="T7" fmla="*/ 13 h 103"/>
                <a:gd name="T8" fmla="*/ 71 w 105"/>
                <a:gd name="T9" fmla="*/ 40 h 103"/>
                <a:gd name="T10" fmla="*/ 92 w 105"/>
                <a:gd name="T11" fmla="*/ 57 h 103"/>
                <a:gd name="T12" fmla="*/ 93 w 105"/>
                <a:gd name="T13" fmla="*/ 57 h 103"/>
                <a:gd name="T14" fmla="*/ 92 w 105"/>
                <a:gd name="T15" fmla="*/ 58 h 103"/>
                <a:gd name="T16" fmla="*/ 66 w 105"/>
                <a:gd name="T17" fmla="*/ 65 h 103"/>
                <a:gd name="T18" fmla="*/ 57 w 105"/>
                <a:gd name="T19" fmla="*/ 91 h 103"/>
                <a:gd name="T20" fmla="*/ 56 w 105"/>
                <a:gd name="T21" fmla="*/ 91 h 103"/>
                <a:gd name="T22" fmla="*/ 56 w 105"/>
                <a:gd name="T23" fmla="*/ 91 h 103"/>
                <a:gd name="T24" fmla="*/ 55 w 105"/>
                <a:gd name="T25" fmla="*/ 91 h 103"/>
                <a:gd name="T26" fmla="*/ 40 w 105"/>
                <a:gd name="T27" fmla="*/ 68 h 103"/>
                <a:gd name="T28" fmla="*/ 13 w 105"/>
                <a:gd name="T29" fmla="*/ 67 h 103"/>
                <a:gd name="T30" fmla="*/ 13 w 105"/>
                <a:gd name="T31" fmla="*/ 67 h 103"/>
                <a:gd name="T32" fmla="*/ 13 w 105"/>
                <a:gd name="T33" fmla="*/ 66 h 103"/>
                <a:gd name="T34" fmla="*/ 30 w 105"/>
                <a:gd name="T35" fmla="*/ 45 h 103"/>
                <a:gd name="T36" fmla="*/ 22 w 105"/>
                <a:gd name="T37" fmla="*/ 19 h 103"/>
                <a:gd name="T38" fmla="*/ 22 w 105"/>
                <a:gd name="T39" fmla="*/ 18 h 103"/>
                <a:gd name="T40" fmla="*/ 23 w 105"/>
                <a:gd name="T41" fmla="*/ 18 h 103"/>
                <a:gd name="T42" fmla="*/ 23 w 105"/>
                <a:gd name="T43" fmla="*/ 18 h 103"/>
                <a:gd name="T44" fmla="*/ 49 w 105"/>
                <a:gd name="T45" fmla="*/ 28 h 103"/>
                <a:gd name="T46" fmla="*/ 71 w 105"/>
                <a:gd name="T47" fmla="*/ 12 h 103"/>
                <a:gd name="T48" fmla="*/ 71 w 105"/>
                <a:gd name="T49" fmla="*/ 12 h 103"/>
                <a:gd name="T50" fmla="*/ 71 w 105"/>
                <a:gd name="T51" fmla="*/ 0 h 103"/>
                <a:gd name="T52" fmla="*/ 64 w 105"/>
                <a:gd name="T53" fmla="*/ 2 h 103"/>
                <a:gd name="T54" fmla="*/ 47 w 105"/>
                <a:gd name="T55" fmla="*/ 14 h 103"/>
                <a:gd name="T56" fmla="*/ 28 w 105"/>
                <a:gd name="T57" fmla="*/ 7 h 103"/>
                <a:gd name="T58" fmla="*/ 23 w 105"/>
                <a:gd name="T59" fmla="*/ 6 h 103"/>
                <a:gd name="T60" fmla="*/ 14 w 105"/>
                <a:gd name="T61" fmla="*/ 9 h 103"/>
                <a:gd name="T62" fmla="*/ 11 w 105"/>
                <a:gd name="T63" fmla="*/ 22 h 103"/>
                <a:gd name="T64" fmla="*/ 16 w 105"/>
                <a:gd name="T65" fmla="*/ 42 h 103"/>
                <a:gd name="T66" fmla="*/ 3 w 105"/>
                <a:gd name="T67" fmla="*/ 58 h 103"/>
                <a:gd name="T68" fmla="*/ 2 w 105"/>
                <a:gd name="T69" fmla="*/ 72 h 103"/>
                <a:gd name="T70" fmla="*/ 13 w 105"/>
                <a:gd name="T71" fmla="*/ 79 h 103"/>
                <a:gd name="T72" fmla="*/ 34 w 105"/>
                <a:gd name="T73" fmla="*/ 80 h 103"/>
                <a:gd name="T74" fmla="*/ 45 w 105"/>
                <a:gd name="T75" fmla="*/ 97 h 103"/>
                <a:gd name="T76" fmla="*/ 56 w 105"/>
                <a:gd name="T77" fmla="*/ 103 h 103"/>
                <a:gd name="T78" fmla="*/ 57 w 105"/>
                <a:gd name="T79" fmla="*/ 103 h 103"/>
                <a:gd name="T80" fmla="*/ 68 w 105"/>
                <a:gd name="T81" fmla="*/ 95 h 103"/>
                <a:gd name="T82" fmla="*/ 75 w 105"/>
                <a:gd name="T83" fmla="*/ 75 h 103"/>
                <a:gd name="T84" fmla="*/ 95 w 105"/>
                <a:gd name="T85" fmla="*/ 70 h 103"/>
                <a:gd name="T86" fmla="*/ 104 w 105"/>
                <a:gd name="T87" fmla="*/ 60 h 103"/>
                <a:gd name="T88" fmla="*/ 100 w 105"/>
                <a:gd name="T89" fmla="*/ 47 h 103"/>
                <a:gd name="T90" fmla="*/ 83 w 105"/>
                <a:gd name="T91" fmla="*/ 34 h 103"/>
                <a:gd name="T92" fmla="*/ 84 w 105"/>
                <a:gd name="T93" fmla="*/ 14 h 103"/>
                <a:gd name="T94" fmla="*/ 83 w 105"/>
                <a:gd name="T95" fmla="*/ 8 h 103"/>
                <a:gd name="T96" fmla="*/ 78 w 105"/>
                <a:gd name="T97" fmla="*/ 2 h 103"/>
                <a:gd name="T98" fmla="*/ 71 w 105"/>
                <a:gd name="T9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103">
                  <a:moveTo>
                    <a:pt x="71" y="12"/>
                  </a:moveTo>
                  <a:cubicBezTo>
                    <a:pt x="72" y="12"/>
                    <a:pt x="72" y="12"/>
                    <a:pt x="72" y="12"/>
                  </a:cubicBezTo>
                  <a:cubicBezTo>
                    <a:pt x="72" y="12"/>
                    <a:pt x="72" y="12"/>
                    <a:pt x="72" y="13"/>
                  </a:cubicBezTo>
                  <a:cubicBezTo>
                    <a:pt x="72" y="13"/>
                    <a:pt x="72" y="13"/>
                    <a:pt x="72" y="13"/>
                  </a:cubicBezTo>
                  <a:cubicBezTo>
                    <a:pt x="71" y="40"/>
                    <a:pt x="71" y="40"/>
                    <a:pt x="71" y="40"/>
                  </a:cubicBezTo>
                  <a:cubicBezTo>
                    <a:pt x="92" y="57"/>
                    <a:pt x="92" y="57"/>
                    <a:pt x="92" y="57"/>
                  </a:cubicBezTo>
                  <a:cubicBezTo>
                    <a:pt x="93" y="57"/>
                    <a:pt x="93" y="57"/>
                    <a:pt x="93" y="57"/>
                  </a:cubicBezTo>
                  <a:cubicBezTo>
                    <a:pt x="93" y="58"/>
                    <a:pt x="92" y="58"/>
                    <a:pt x="92" y="58"/>
                  </a:cubicBezTo>
                  <a:cubicBezTo>
                    <a:pt x="66" y="65"/>
                    <a:pt x="66" y="65"/>
                    <a:pt x="66" y="65"/>
                  </a:cubicBezTo>
                  <a:cubicBezTo>
                    <a:pt x="57" y="91"/>
                    <a:pt x="57" y="91"/>
                    <a:pt x="57" y="91"/>
                  </a:cubicBezTo>
                  <a:cubicBezTo>
                    <a:pt x="57" y="91"/>
                    <a:pt x="56" y="91"/>
                    <a:pt x="56" y="91"/>
                  </a:cubicBezTo>
                  <a:cubicBezTo>
                    <a:pt x="56" y="91"/>
                    <a:pt x="56" y="91"/>
                    <a:pt x="56" y="91"/>
                  </a:cubicBezTo>
                  <a:cubicBezTo>
                    <a:pt x="56" y="91"/>
                    <a:pt x="55" y="91"/>
                    <a:pt x="55" y="91"/>
                  </a:cubicBezTo>
                  <a:cubicBezTo>
                    <a:pt x="40" y="68"/>
                    <a:pt x="40" y="68"/>
                    <a:pt x="40" y="68"/>
                  </a:cubicBezTo>
                  <a:cubicBezTo>
                    <a:pt x="13" y="67"/>
                    <a:pt x="13" y="67"/>
                    <a:pt x="13" y="67"/>
                  </a:cubicBezTo>
                  <a:cubicBezTo>
                    <a:pt x="13" y="67"/>
                    <a:pt x="13" y="67"/>
                    <a:pt x="13" y="67"/>
                  </a:cubicBezTo>
                  <a:cubicBezTo>
                    <a:pt x="12" y="67"/>
                    <a:pt x="13" y="66"/>
                    <a:pt x="13" y="66"/>
                  </a:cubicBezTo>
                  <a:cubicBezTo>
                    <a:pt x="30" y="45"/>
                    <a:pt x="30" y="45"/>
                    <a:pt x="30" y="45"/>
                  </a:cubicBezTo>
                  <a:cubicBezTo>
                    <a:pt x="22" y="19"/>
                    <a:pt x="22" y="19"/>
                    <a:pt x="22" y="19"/>
                  </a:cubicBezTo>
                  <a:cubicBezTo>
                    <a:pt x="22" y="19"/>
                    <a:pt x="22" y="18"/>
                    <a:pt x="22" y="18"/>
                  </a:cubicBezTo>
                  <a:cubicBezTo>
                    <a:pt x="23" y="18"/>
                    <a:pt x="23" y="18"/>
                    <a:pt x="23" y="18"/>
                  </a:cubicBezTo>
                  <a:cubicBezTo>
                    <a:pt x="23" y="18"/>
                    <a:pt x="23" y="18"/>
                    <a:pt x="23" y="18"/>
                  </a:cubicBezTo>
                  <a:cubicBezTo>
                    <a:pt x="49" y="28"/>
                    <a:pt x="49" y="28"/>
                    <a:pt x="49" y="28"/>
                  </a:cubicBezTo>
                  <a:cubicBezTo>
                    <a:pt x="71" y="12"/>
                    <a:pt x="71" y="12"/>
                    <a:pt x="71" y="12"/>
                  </a:cubicBezTo>
                  <a:cubicBezTo>
                    <a:pt x="71" y="12"/>
                    <a:pt x="71" y="12"/>
                    <a:pt x="71" y="12"/>
                  </a:cubicBezTo>
                  <a:moveTo>
                    <a:pt x="71" y="0"/>
                  </a:moveTo>
                  <a:cubicBezTo>
                    <a:pt x="69" y="0"/>
                    <a:pt x="66" y="1"/>
                    <a:pt x="64" y="2"/>
                  </a:cubicBezTo>
                  <a:cubicBezTo>
                    <a:pt x="47" y="14"/>
                    <a:pt x="47" y="14"/>
                    <a:pt x="47" y="14"/>
                  </a:cubicBezTo>
                  <a:cubicBezTo>
                    <a:pt x="28" y="7"/>
                    <a:pt x="28" y="7"/>
                    <a:pt x="28" y="7"/>
                  </a:cubicBezTo>
                  <a:cubicBezTo>
                    <a:pt x="26" y="6"/>
                    <a:pt x="25" y="6"/>
                    <a:pt x="23" y="6"/>
                  </a:cubicBezTo>
                  <a:cubicBezTo>
                    <a:pt x="20" y="6"/>
                    <a:pt x="17" y="7"/>
                    <a:pt x="14" y="9"/>
                  </a:cubicBezTo>
                  <a:cubicBezTo>
                    <a:pt x="11" y="13"/>
                    <a:pt x="9" y="18"/>
                    <a:pt x="11" y="22"/>
                  </a:cubicBezTo>
                  <a:cubicBezTo>
                    <a:pt x="16" y="42"/>
                    <a:pt x="16" y="42"/>
                    <a:pt x="16" y="42"/>
                  </a:cubicBezTo>
                  <a:cubicBezTo>
                    <a:pt x="3" y="58"/>
                    <a:pt x="3" y="58"/>
                    <a:pt x="3" y="58"/>
                  </a:cubicBezTo>
                  <a:cubicBezTo>
                    <a:pt x="0" y="62"/>
                    <a:pt x="0" y="67"/>
                    <a:pt x="2" y="72"/>
                  </a:cubicBezTo>
                  <a:cubicBezTo>
                    <a:pt x="4" y="76"/>
                    <a:pt x="8" y="79"/>
                    <a:pt x="13" y="79"/>
                  </a:cubicBezTo>
                  <a:cubicBezTo>
                    <a:pt x="34" y="80"/>
                    <a:pt x="34" y="80"/>
                    <a:pt x="34" y="80"/>
                  </a:cubicBezTo>
                  <a:cubicBezTo>
                    <a:pt x="45" y="97"/>
                    <a:pt x="45" y="97"/>
                    <a:pt x="45" y="97"/>
                  </a:cubicBezTo>
                  <a:cubicBezTo>
                    <a:pt x="47" y="101"/>
                    <a:pt x="52" y="103"/>
                    <a:pt x="56" y="103"/>
                  </a:cubicBezTo>
                  <a:cubicBezTo>
                    <a:pt x="56" y="103"/>
                    <a:pt x="57" y="103"/>
                    <a:pt x="57" y="103"/>
                  </a:cubicBezTo>
                  <a:cubicBezTo>
                    <a:pt x="62" y="103"/>
                    <a:pt x="66" y="99"/>
                    <a:pt x="68" y="95"/>
                  </a:cubicBezTo>
                  <a:cubicBezTo>
                    <a:pt x="75" y="75"/>
                    <a:pt x="75" y="75"/>
                    <a:pt x="75" y="75"/>
                  </a:cubicBezTo>
                  <a:cubicBezTo>
                    <a:pt x="95" y="70"/>
                    <a:pt x="95" y="70"/>
                    <a:pt x="95" y="70"/>
                  </a:cubicBezTo>
                  <a:cubicBezTo>
                    <a:pt x="100" y="68"/>
                    <a:pt x="103" y="65"/>
                    <a:pt x="104" y="60"/>
                  </a:cubicBezTo>
                  <a:cubicBezTo>
                    <a:pt x="105" y="55"/>
                    <a:pt x="103" y="50"/>
                    <a:pt x="100" y="47"/>
                  </a:cubicBezTo>
                  <a:cubicBezTo>
                    <a:pt x="83" y="34"/>
                    <a:pt x="83" y="34"/>
                    <a:pt x="83" y="34"/>
                  </a:cubicBezTo>
                  <a:cubicBezTo>
                    <a:pt x="84" y="14"/>
                    <a:pt x="84" y="14"/>
                    <a:pt x="84" y="14"/>
                  </a:cubicBezTo>
                  <a:cubicBezTo>
                    <a:pt x="84" y="12"/>
                    <a:pt x="84" y="10"/>
                    <a:pt x="83" y="8"/>
                  </a:cubicBezTo>
                  <a:cubicBezTo>
                    <a:pt x="82" y="5"/>
                    <a:pt x="80" y="3"/>
                    <a:pt x="78" y="2"/>
                  </a:cubicBezTo>
                  <a:cubicBezTo>
                    <a:pt x="76" y="1"/>
                    <a:pt x="74" y="0"/>
                    <a:pt x="7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2" name="red star"/>
          <p:cNvGrpSpPr/>
          <p:nvPr/>
        </p:nvGrpSpPr>
        <p:grpSpPr>
          <a:xfrm>
            <a:off x="2511426" y="5888039"/>
            <a:ext cx="296863" cy="301625"/>
            <a:chOff x="987425" y="5888038"/>
            <a:chExt cx="296863" cy="301625"/>
          </a:xfrm>
        </p:grpSpPr>
        <p:sp>
          <p:nvSpPr>
            <p:cNvPr id="272" name="red star"/>
            <p:cNvSpPr>
              <a:spLocks/>
            </p:cNvSpPr>
            <p:nvPr/>
          </p:nvSpPr>
          <p:spPr bwMode="auto">
            <a:xfrm>
              <a:off x="1004888" y="5907088"/>
              <a:ext cx="260350" cy="263525"/>
            </a:xfrm>
            <a:custGeom>
              <a:avLst/>
              <a:gdLst>
                <a:gd name="T0" fmla="*/ 36 w 82"/>
                <a:gd name="T1" fmla="*/ 83 h 83"/>
                <a:gd name="T2" fmla="*/ 35 w 82"/>
                <a:gd name="T3" fmla="*/ 83 h 83"/>
                <a:gd name="T4" fmla="*/ 30 w 82"/>
                <a:gd name="T5" fmla="*/ 78 h 83"/>
                <a:gd name="T6" fmla="*/ 24 w 82"/>
                <a:gd name="T7" fmla="*/ 58 h 83"/>
                <a:gd name="T8" fmla="*/ 5 w 82"/>
                <a:gd name="T9" fmla="*/ 51 h 83"/>
                <a:gd name="T10" fmla="*/ 0 w 82"/>
                <a:gd name="T11" fmla="*/ 46 h 83"/>
                <a:gd name="T12" fmla="*/ 3 w 82"/>
                <a:gd name="T13" fmla="*/ 39 h 83"/>
                <a:gd name="T14" fmla="*/ 20 w 82"/>
                <a:gd name="T15" fmla="*/ 28 h 83"/>
                <a:gd name="T16" fmla="*/ 21 w 82"/>
                <a:gd name="T17" fmla="*/ 7 h 83"/>
                <a:gd name="T18" fmla="*/ 25 w 82"/>
                <a:gd name="T19" fmla="*/ 1 h 83"/>
                <a:gd name="T20" fmla="*/ 28 w 82"/>
                <a:gd name="T21" fmla="*/ 0 h 83"/>
                <a:gd name="T22" fmla="*/ 32 w 82"/>
                <a:gd name="T23" fmla="*/ 2 h 83"/>
                <a:gd name="T24" fmla="*/ 48 w 82"/>
                <a:gd name="T25" fmla="*/ 15 h 83"/>
                <a:gd name="T26" fmla="*/ 68 w 82"/>
                <a:gd name="T27" fmla="*/ 9 h 83"/>
                <a:gd name="T28" fmla="*/ 70 w 82"/>
                <a:gd name="T29" fmla="*/ 9 h 83"/>
                <a:gd name="T30" fmla="*/ 75 w 82"/>
                <a:gd name="T31" fmla="*/ 11 h 83"/>
                <a:gd name="T32" fmla="*/ 76 w 82"/>
                <a:gd name="T33" fmla="*/ 18 h 83"/>
                <a:gd name="T34" fmla="*/ 69 w 82"/>
                <a:gd name="T35" fmla="*/ 37 h 83"/>
                <a:gd name="T36" fmla="*/ 80 w 82"/>
                <a:gd name="T37" fmla="*/ 54 h 83"/>
                <a:gd name="T38" fmla="*/ 81 w 82"/>
                <a:gd name="T39" fmla="*/ 61 h 83"/>
                <a:gd name="T40" fmla="*/ 78 w 82"/>
                <a:gd name="T41" fmla="*/ 64 h 83"/>
                <a:gd name="T42" fmla="*/ 75 w 82"/>
                <a:gd name="T43" fmla="*/ 65 h 83"/>
                <a:gd name="T44" fmla="*/ 54 w 82"/>
                <a:gd name="T45" fmla="*/ 64 h 83"/>
                <a:gd name="T46" fmla="*/ 41 w 82"/>
                <a:gd name="T47" fmla="*/ 80 h 83"/>
                <a:gd name="T48" fmla="*/ 36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36" y="83"/>
                  </a:moveTo>
                  <a:cubicBezTo>
                    <a:pt x="36" y="83"/>
                    <a:pt x="35" y="83"/>
                    <a:pt x="35" y="83"/>
                  </a:cubicBezTo>
                  <a:cubicBezTo>
                    <a:pt x="32" y="82"/>
                    <a:pt x="30" y="80"/>
                    <a:pt x="30" y="78"/>
                  </a:cubicBezTo>
                  <a:cubicBezTo>
                    <a:pt x="24" y="58"/>
                    <a:pt x="24" y="58"/>
                    <a:pt x="24" y="58"/>
                  </a:cubicBezTo>
                  <a:cubicBezTo>
                    <a:pt x="5" y="51"/>
                    <a:pt x="5" y="51"/>
                    <a:pt x="5" y="51"/>
                  </a:cubicBezTo>
                  <a:cubicBezTo>
                    <a:pt x="2" y="50"/>
                    <a:pt x="0" y="48"/>
                    <a:pt x="0" y="46"/>
                  </a:cubicBezTo>
                  <a:cubicBezTo>
                    <a:pt x="0" y="43"/>
                    <a:pt x="1" y="41"/>
                    <a:pt x="3" y="39"/>
                  </a:cubicBezTo>
                  <a:cubicBezTo>
                    <a:pt x="20" y="28"/>
                    <a:pt x="20" y="28"/>
                    <a:pt x="20" y="28"/>
                  </a:cubicBezTo>
                  <a:cubicBezTo>
                    <a:pt x="21" y="7"/>
                    <a:pt x="21" y="7"/>
                    <a:pt x="21" y="7"/>
                  </a:cubicBezTo>
                  <a:cubicBezTo>
                    <a:pt x="21" y="4"/>
                    <a:pt x="22" y="2"/>
                    <a:pt x="25" y="1"/>
                  </a:cubicBezTo>
                  <a:cubicBezTo>
                    <a:pt x="25" y="1"/>
                    <a:pt x="27" y="0"/>
                    <a:pt x="28" y="0"/>
                  </a:cubicBezTo>
                  <a:cubicBezTo>
                    <a:pt x="29" y="0"/>
                    <a:pt x="31" y="1"/>
                    <a:pt x="32" y="2"/>
                  </a:cubicBezTo>
                  <a:cubicBezTo>
                    <a:pt x="48" y="15"/>
                    <a:pt x="48" y="15"/>
                    <a:pt x="48" y="15"/>
                  </a:cubicBezTo>
                  <a:cubicBezTo>
                    <a:pt x="68" y="9"/>
                    <a:pt x="68" y="9"/>
                    <a:pt x="68" y="9"/>
                  </a:cubicBezTo>
                  <a:cubicBezTo>
                    <a:pt x="68" y="9"/>
                    <a:pt x="69" y="9"/>
                    <a:pt x="70" y="9"/>
                  </a:cubicBezTo>
                  <a:cubicBezTo>
                    <a:pt x="71" y="9"/>
                    <a:pt x="73" y="9"/>
                    <a:pt x="75" y="11"/>
                  </a:cubicBezTo>
                  <a:cubicBezTo>
                    <a:pt x="76" y="13"/>
                    <a:pt x="77" y="15"/>
                    <a:pt x="76" y="18"/>
                  </a:cubicBezTo>
                  <a:cubicBezTo>
                    <a:pt x="69" y="37"/>
                    <a:pt x="69" y="37"/>
                    <a:pt x="69" y="37"/>
                  </a:cubicBezTo>
                  <a:cubicBezTo>
                    <a:pt x="80" y="54"/>
                    <a:pt x="80" y="54"/>
                    <a:pt x="80" y="54"/>
                  </a:cubicBezTo>
                  <a:cubicBezTo>
                    <a:pt x="82" y="56"/>
                    <a:pt x="82" y="59"/>
                    <a:pt x="81" y="61"/>
                  </a:cubicBezTo>
                  <a:cubicBezTo>
                    <a:pt x="80" y="62"/>
                    <a:pt x="79" y="63"/>
                    <a:pt x="78" y="64"/>
                  </a:cubicBezTo>
                  <a:cubicBezTo>
                    <a:pt x="77" y="64"/>
                    <a:pt x="76" y="65"/>
                    <a:pt x="75" y="65"/>
                  </a:cubicBezTo>
                  <a:cubicBezTo>
                    <a:pt x="75" y="65"/>
                    <a:pt x="54" y="64"/>
                    <a:pt x="54" y="64"/>
                  </a:cubicBezTo>
                  <a:cubicBezTo>
                    <a:pt x="41" y="80"/>
                    <a:pt x="41" y="80"/>
                    <a:pt x="41" y="80"/>
                  </a:cubicBezTo>
                  <a:cubicBezTo>
                    <a:pt x="40" y="82"/>
                    <a:pt x="38" y="83"/>
                    <a:pt x="36" y="83"/>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star outline"/>
            <p:cNvSpPr>
              <a:spLocks noEditPoints="1"/>
            </p:cNvSpPr>
            <p:nvPr/>
          </p:nvSpPr>
          <p:spPr bwMode="auto">
            <a:xfrm>
              <a:off x="987425" y="5888038"/>
              <a:ext cx="296863" cy="301625"/>
            </a:xfrm>
            <a:custGeom>
              <a:avLst/>
              <a:gdLst>
                <a:gd name="T0" fmla="*/ 34 w 94"/>
                <a:gd name="T1" fmla="*/ 12 h 95"/>
                <a:gd name="T2" fmla="*/ 34 w 94"/>
                <a:gd name="T3" fmla="*/ 13 h 95"/>
                <a:gd name="T4" fmla="*/ 53 w 94"/>
                <a:gd name="T5" fmla="*/ 28 h 95"/>
                <a:gd name="T6" fmla="*/ 75 w 94"/>
                <a:gd name="T7" fmla="*/ 21 h 95"/>
                <a:gd name="T8" fmla="*/ 76 w 94"/>
                <a:gd name="T9" fmla="*/ 21 h 95"/>
                <a:gd name="T10" fmla="*/ 76 w 94"/>
                <a:gd name="T11" fmla="*/ 21 h 95"/>
                <a:gd name="T12" fmla="*/ 76 w 94"/>
                <a:gd name="T13" fmla="*/ 22 h 95"/>
                <a:gd name="T14" fmla="*/ 68 w 94"/>
                <a:gd name="T15" fmla="*/ 44 h 95"/>
                <a:gd name="T16" fmla="*/ 82 w 94"/>
                <a:gd name="T17" fmla="*/ 63 h 95"/>
                <a:gd name="T18" fmla="*/ 82 w 94"/>
                <a:gd name="T19" fmla="*/ 64 h 95"/>
                <a:gd name="T20" fmla="*/ 81 w 94"/>
                <a:gd name="T21" fmla="*/ 65 h 95"/>
                <a:gd name="T22" fmla="*/ 81 w 94"/>
                <a:gd name="T23" fmla="*/ 65 h 95"/>
                <a:gd name="T24" fmla="*/ 81 w 94"/>
                <a:gd name="T25" fmla="*/ 65 h 95"/>
                <a:gd name="T26" fmla="*/ 57 w 94"/>
                <a:gd name="T27" fmla="*/ 64 h 95"/>
                <a:gd name="T28" fmla="*/ 43 w 94"/>
                <a:gd name="T29" fmla="*/ 83 h 95"/>
                <a:gd name="T30" fmla="*/ 42 w 94"/>
                <a:gd name="T31" fmla="*/ 83 h 95"/>
                <a:gd name="T32" fmla="*/ 42 w 94"/>
                <a:gd name="T33" fmla="*/ 83 h 95"/>
                <a:gd name="T34" fmla="*/ 41 w 94"/>
                <a:gd name="T35" fmla="*/ 82 h 95"/>
                <a:gd name="T36" fmla="*/ 35 w 94"/>
                <a:gd name="T37" fmla="*/ 59 h 95"/>
                <a:gd name="T38" fmla="*/ 13 w 94"/>
                <a:gd name="T39" fmla="*/ 51 h 95"/>
                <a:gd name="T40" fmla="*/ 12 w 94"/>
                <a:gd name="T41" fmla="*/ 51 h 95"/>
                <a:gd name="T42" fmla="*/ 12 w 94"/>
                <a:gd name="T43" fmla="*/ 50 h 95"/>
                <a:gd name="T44" fmla="*/ 32 w 94"/>
                <a:gd name="T45" fmla="*/ 37 h 95"/>
                <a:gd name="T46" fmla="*/ 33 w 94"/>
                <a:gd name="T47" fmla="*/ 13 h 95"/>
                <a:gd name="T48" fmla="*/ 33 w 94"/>
                <a:gd name="T49" fmla="*/ 13 h 95"/>
                <a:gd name="T50" fmla="*/ 34 w 94"/>
                <a:gd name="T51" fmla="*/ 12 h 95"/>
                <a:gd name="T52" fmla="*/ 34 w 94"/>
                <a:gd name="T53" fmla="*/ 0 h 95"/>
                <a:gd name="T54" fmla="*/ 28 w 94"/>
                <a:gd name="T55" fmla="*/ 2 h 95"/>
                <a:gd name="T56" fmla="*/ 21 w 94"/>
                <a:gd name="T57" fmla="*/ 13 h 95"/>
                <a:gd name="T58" fmla="*/ 20 w 94"/>
                <a:gd name="T59" fmla="*/ 30 h 95"/>
                <a:gd name="T60" fmla="*/ 6 w 94"/>
                <a:gd name="T61" fmla="*/ 40 h 95"/>
                <a:gd name="T62" fmla="*/ 0 w 94"/>
                <a:gd name="T63" fmla="*/ 52 h 95"/>
                <a:gd name="T64" fmla="*/ 9 w 94"/>
                <a:gd name="T65" fmla="*/ 63 h 95"/>
                <a:gd name="T66" fmla="*/ 25 w 94"/>
                <a:gd name="T67" fmla="*/ 69 h 95"/>
                <a:gd name="T68" fmla="*/ 30 w 94"/>
                <a:gd name="T69" fmla="*/ 85 h 95"/>
                <a:gd name="T70" fmla="*/ 39 w 94"/>
                <a:gd name="T71" fmla="*/ 95 h 95"/>
                <a:gd name="T72" fmla="*/ 40 w 94"/>
                <a:gd name="T73" fmla="*/ 95 h 95"/>
                <a:gd name="T74" fmla="*/ 42 w 94"/>
                <a:gd name="T75" fmla="*/ 95 h 95"/>
                <a:gd name="T76" fmla="*/ 52 w 94"/>
                <a:gd name="T77" fmla="*/ 90 h 95"/>
                <a:gd name="T78" fmla="*/ 63 w 94"/>
                <a:gd name="T79" fmla="*/ 76 h 95"/>
                <a:gd name="T80" fmla="*/ 80 w 94"/>
                <a:gd name="T81" fmla="*/ 77 h 95"/>
                <a:gd name="T82" fmla="*/ 81 w 94"/>
                <a:gd name="T83" fmla="*/ 77 h 95"/>
                <a:gd name="T84" fmla="*/ 87 w 94"/>
                <a:gd name="T85" fmla="*/ 75 h 95"/>
                <a:gd name="T86" fmla="*/ 92 w 94"/>
                <a:gd name="T87" fmla="*/ 70 h 95"/>
                <a:gd name="T88" fmla="*/ 92 w 94"/>
                <a:gd name="T89" fmla="*/ 70 h 95"/>
                <a:gd name="T90" fmla="*/ 91 w 94"/>
                <a:gd name="T91" fmla="*/ 57 h 95"/>
                <a:gd name="T92" fmla="*/ 81 w 94"/>
                <a:gd name="T93" fmla="*/ 42 h 95"/>
                <a:gd name="T94" fmla="*/ 88 w 94"/>
                <a:gd name="T95" fmla="*/ 26 h 95"/>
                <a:gd name="T96" fmla="*/ 85 w 94"/>
                <a:gd name="T97" fmla="*/ 13 h 95"/>
                <a:gd name="T98" fmla="*/ 76 w 94"/>
                <a:gd name="T99" fmla="*/ 9 h 95"/>
                <a:gd name="T100" fmla="*/ 72 w 94"/>
                <a:gd name="T101" fmla="*/ 9 h 95"/>
                <a:gd name="T102" fmla="*/ 55 w 94"/>
                <a:gd name="T103" fmla="*/ 14 h 95"/>
                <a:gd name="T104" fmla="*/ 41 w 94"/>
                <a:gd name="T105" fmla="*/ 3 h 95"/>
                <a:gd name="T106" fmla="*/ 34 w 94"/>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5">
                  <a:moveTo>
                    <a:pt x="34" y="12"/>
                  </a:moveTo>
                  <a:cubicBezTo>
                    <a:pt x="34" y="12"/>
                    <a:pt x="34" y="13"/>
                    <a:pt x="34" y="13"/>
                  </a:cubicBezTo>
                  <a:cubicBezTo>
                    <a:pt x="53" y="28"/>
                    <a:pt x="53" y="28"/>
                    <a:pt x="53" y="28"/>
                  </a:cubicBezTo>
                  <a:cubicBezTo>
                    <a:pt x="75" y="21"/>
                    <a:pt x="75" y="21"/>
                    <a:pt x="75" y="21"/>
                  </a:cubicBezTo>
                  <a:cubicBezTo>
                    <a:pt x="75" y="21"/>
                    <a:pt x="76" y="21"/>
                    <a:pt x="76" y="21"/>
                  </a:cubicBezTo>
                  <a:cubicBezTo>
                    <a:pt x="76" y="21"/>
                    <a:pt x="76" y="21"/>
                    <a:pt x="76" y="21"/>
                  </a:cubicBezTo>
                  <a:cubicBezTo>
                    <a:pt x="76" y="21"/>
                    <a:pt x="76" y="21"/>
                    <a:pt x="76" y="22"/>
                  </a:cubicBezTo>
                  <a:cubicBezTo>
                    <a:pt x="68" y="44"/>
                    <a:pt x="68" y="44"/>
                    <a:pt x="68" y="44"/>
                  </a:cubicBezTo>
                  <a:cubicBezTo>
                    <a:pt x="82" y="63"/>
                    <a:pt x="82" y="63"/>
                    <a:pt x="82" y="63"/>
                  </a:cubicBezTo>
                  <a:cubicBezTo>
                    <a:pt x="82" y="64"/>
                    <a:pt x="82" y="64"/>
                    <a:pt x="82" y="64"/>
                  </a:cubicBezTo>
                  <a:cubicBezTo>
                    <a:pt x="81" y="64"/>
                    <a:pt x="81" y="65"/>
                    <a:pt x="81" y="65"/>
                  </a:cubicBezTo>
                  <a:cubicBezTo>
                    <a:pt x="81" y="65"/>
                    <a:pt x="81" y="65"/>
                    <a:pt x="81" y="65"/>
                  </a:cubicBezTo>
                  <a:cubicBezTo>
                    <a:pt x="81" y="65"/>
                    <a:pt x="81" y="65"/>
                    <a:pt x="81" y="65"/>
                  </a:cubicBezTo>
                  <a:cubicBezTo>
                    <a:pt x="57" y="64"/>
                    <a:pt x="57" y="64"/>
                    <a:pt x="57" y="64"/>
                  </a:cubicBezTo>
                  <a:cubicBezTo>
                    <a:pt x="43" y="83"/>
                    <a:pt x="43" y="83"/>
                    <a:pt x="43" y="83"/>
                  </a:cubicBezTo>
                  <a:cubicBezTo>
                    <a:pt x="43" y="83"/>
                    <a:pt x="42" y="83"/>
                    <a:pt x="42" y="83"/>
                  </a:cubicBezTo>
                  <a:cubicBezTo>
                    <a:pt x="42" y="83"/>
                    <a:pt x="42" y="83"/>
                    <a:pt x="42" y="83"/>
                  </a:cubicBezTo>
                  <a:cubicBezTo>
                    <a:pt x="42" y="83"/>
                    <a:pt x="41" y="83"/>
                    <a:pt x="41" y="82"/>
                  </a:cubicBezTo>
                  <a:cubicBezTo>
                    <a:pt x="35" y="59"/>
                    <a:pt x="35" y="59"/>
                    <a:pt x="35" y="59"/>
                  </a:cubicBezTo>
                  <a:cubicBezTo>
                    <a:pt x="13" y="51"/>
                    <a:pt x="13" y="51"/>
                    <a:pt x="13" y="51"/>
                  </a:cubicBezTo>
                  <a:cubicBezTo>
                    <a:pt x="12" y="51"/>
                    <a:pt x="12" y="51"/>
                    <a:pt x="12" y="51"/>
                  </a:cubicBezTo>
                  <a:cubicBezTo>
                    <a:pt x="12" y="51"/>
                    <a:pt x="12" y="50"/>
                    <a:pt x="12" y="50"/>
                  </a:cubicBezTo>
                  <a:cubicBezTo>
                    <a:pt x="32" y="37"/>
                    <a:pt x="32" y="37"/>
                    <a:pt x="32" y="37"/>
                  </a:cubicBezTo>
                  <a:cubicBezTo>
                    <a:pt x="33" y="13"/>
                    <a:pt x="33" y="13"/>
                    <a:pt x="33" y="13"/>
                  </a:cubicBezTo>
                  <a:cubicBezTo>
                    <a:pt x="33" y="13"/>
                    <a:pt x="33" y="13"/>
                    <a:pt x="33" y="13"/>
                  </a:cubicBezTo>
                  <a:cubicBezTo>
                    <a:pt x="33" y="13"/>
                    <a:pt x="33" y="12"/>
                    <a:pt x="34" y="12"/>
                  </a:cubicBezTo>
                  <a:moveTo>
                    <a:pt x="34" y="0"/>
                  </a:moveTo>
                  <a:cubicBezTo>
                    <a:pt x="32" y="0"/>
                    <a:pt x="30" y="1"/>
                    <a:pt x="28" y="2"/>
                  </a:cubicBezTo>
                  <a:cubicBezTo>
                    <a:pt x="24" y="4"/>
                    <a:pt x="21" y="8"/>
                    <a:pt x="21" y="13"/>
                  </a:cubicBezTo>
                  <a:cubicBezTo>
                    <a:pt x="20" y="30"/>
                    <a:pt x="20" y="30"/>
                    <a:pt x="20" y="30"/>
                  </a:cubicBezTo>
                  <a:cubicBezTo>
                    <a:pt x="6" y="40"/>
                    <a:pt x="6" y="40"/>
                    <a:pt x="6" y="40"/>
                  </a:cubicBezTo>
                  <a:cubicBezTo>
                    <a:pt x="2" y="43"/>
                    <a:pt x="0" y="48"/>
                    <a:pt x="0" y="52"/>
                  </a:cubicBezTo>
                  <a:cubicBezTo>
                    <a:pt x="1" y="57"/>
                    <a:pt x="4" y="61"/>
                    <a:pt x="9" y="63"/>
                  </a:cubicBezTo>
                  <a:cubicBezTo>
                    <a:pt x="25" y="69"/>
                    <a:pt x="25" y="69"/>
                    <a:pt x="25" y="69"/>
                  </a:cubicBezTo>
                  <a:cubicBezTo>
                    <a:pt x="30" y="85"/>
                    <a:pt x="30" y="85"/>
                    <a:pt x="30" y="85"/>
                  </a:cubicBezTo>
                  <a:cubicBezTo>
                    <a:pt x="31" y="90"/>
                    <a:pt x="35" y="94"/>
                    <a:pt x="39" y="95"/>
                  </a:cubicBezTo>
                  <a:cubicBezTo>
                    <a:pt x="40" y="95"/>
                    <a:pt x="40" y="95"/>
                    <a:pt x="40" y="95"/>
                  </a:cubicBezTo>
                  <a:cubicBezTo>
                    <a:pt x="40" y="95"/>
                    <a:pt x="41" y="95"/>
                    <a:pt x="42" y="95"/>
                  </a:cubicBezTo>
                  <a:cubicBezTo>
                    <a:pt x="46" y="95"/>
                    <a:pt x="50" y="93"/>
                    <a:pt x="52" y="90"/>
                  </a:cubicBezTo>
                  <a:cubicBezTo>
                    <a:pt x="63" y="76"/>
                    <a:pt x="63" y="76"/>
                    <a:pt x="63" y="76"/>
                  </a:cubicBezTo>
                  <a:cubicBezTo>
                    <a:pt x="80" y="77"/>
                    <a:pt x="80" y="77"/>
                    <a:pt x="80" y="77"/>
                  </a:cubicBezTo>
                  <a:cubicBezTo>
                    <a:pt x="81" y="77"/>
                    <a:pt x="81" y="77"/>
                    <a:pt x="81" y="77"/>
                  </a:cubicBezTo>
                  <a:cubicBezTo>
                    <a:pt x="83" y="77"/>
                    <a:pt x="85" y="76"/>
                    <a:pt x="87" y="75"/>
                  </a:cubicBezTo>
                  <a:cubicBezTo>
                    <a:pt x="89" y="74"/>
                    <a:pt x="91" y="72"/>
                    <a:pt x="92" y="70"/>
                  </a:cubicBezTo>
                  <a:cubicBezTo>
                    <a:pt x="92" y="70"/>
                    <a:pt x="92" y="70"/>
                    <a:pt x="92" y="70"/>
                  </a:cubicBezTo>
                  <a:cubicBezTo>
                    <a:pt x="94" y="66"/>
                    <a:pt x="94" y="61"/>
                    <a:pt x="91" y="57"/>
                  </a:cubicBezTo>
                  <a:cubicBezTo>
                    <a:pt x="81" y="42"/>
                    <a:pt x="81" y="42"/>
                    <a:pt x="81" y="42"/>
                  </a:cubicBezTo>
                  <a:cubicBezTo>
                    <a:pt x="88" y="26"/>
                    <a:pt x="88" y="26"/>
                    <a:pt x="88" y="26"/>
                  </a:cubicBezTo>
                  <a:cubicBezTo>
                    <a:pt x="89" y="21"/>
                    <a:pt x="88" y="16"/>
                    <a:pt x="85" y="13"/>
                  </a:cubicBezTo>
                  <a:cubicBezTo>
                    <a:pt x="83" y="10"/>
                    <a:pt x="79" y="9"/>
                    <a:pt x="76" y="9"/>
                  </a:cubicBezTo>
                  <a:cubicBezTo>
                    <a:pt x="74" y="9"/>
                    <a:pt x="73" y="9"/>
                    <a:pt x="72" y="9"/>
                  </a:cubicBezTo>
                  <a:cubicBezTo>
                    <a:pt x="55" y="14"/>
                    <a:pt x="55" y="14"/>
                    <a:pt x="55" y="14"/>
                  </a:cubicBezTo>
                  <a:cubicBezTo>
                    <a:pt x="41" y="3"/>
                    <a:pt x="41" y="3"/>
                    <a:pt x="41" y="3"/>
                  </a:cubicBezTo>
                  <a:cubicBezTo>
                    <a:pt x="39" y="2"/>
                    <a:pt x="36" y="0"/>
                    <a:pt x="3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74" name="orange star"/>
          <p:cNvGrpSpPr/>
          <p:nvPr/>
        </p:nvGrpSpPr>
        <p:grpSpPr>
          <a:xfrm>
            <a:off x="1709392" y="111023"/>
            <a:ext cx="954088" cy="947738"/>
            <a:chOff x="8123238" y="1874838"/>
            <a:chExt cx="954088" cy="947738"/>
          </a:xfrm>
        </p:grpSpPr>
        <p:sp>
          <p:nvSpPr>
            <p:cNvPr id="278" name="orange star"/>
            <p:cNvSpPr>
              <a:spLocks/>
            </p:cNvSpPr>
            <p:nvPr/>
          </p:nvSpPr>
          <p:spPr bwMode="auto">
            <a:xfrm>
              <a:off x="8142288" y="1893888"/>
              <a:ext cx="915988" cy="909638"/>
            </a:xfrm>
            <a:custGeom>
              <a:avLst/>
              <a:gdLst>
                <a:gd name="T0" fmla="*/ 160 w 290"/>
                <a:gd name="T1" fmla="*/ 288 h 288"/>
                <a:gd name="T2" fmla="*/ 152 w 290"/>
                <a:gd name="T3" fmla="*/ 284 h 288"/>
                <a:gd name="T4" fmla="*/ 101 w 290"/>
                <a:gd name="T5" fmla="*/ 210 h 288"/>
                <a:gd name="T6" fmla="*/ 10 w 290"/>
                <a:gd name="T7" fmla="*/ 210 h 288"/>
                <a:gd name="T8" fmla="*/ 2 w 290"/>
                <a:gd name="T9" fmla="*/ 205 h 288"/>
                <a:gd name="T10" fmla="*/ 3 w 290"/>
                <a:gd name="T11" fmla="*/ 195 h 288"/>
                <a:gd name="T12" fmla="*/ 58 w 290"/>
                <a:gd name="T13" fmla="*/ 123 h 288"/>
                <a:gd name="T14" fmla="*/ 29 w 290"/>
                <a:gd name="T15" fmla="*/ 37 h 288"/>
                <a:gd name="T16" fmla="*/ 32 w 290"/>
                <a:gd name="T17" fmla="*/ 28 h 288"/>
                <a:gd name="T18" fmla="*/ 38 w 290"/>
                <a:gd name="T19" fmla="*/ 25 h 288"/>
                <a:gd name="T20" fmla="*/ 41 w 290"/>
                <a:gd name="T21" fmla="*/ 26 h 288"/>
                <a:gd name="T22" fmla="*/ 127 w 290"/>
                <a:gd name="T23" fmla="*/ 56 h 288"/>
                <a:gd name="T24" fmla="*/ 200 w 290"/>
                <a:gd name="T25" fmla="*/ 2 h 288"/>
                <a:gd name="T26" fmla="*/ 205 w 290"/>
                <a:gd name="T27" fmla="*/ 0 h 288"/>
                <a:gd name="T28" fmla="*/ 210 w 290"/>
                <a:gd name="T29" fmla="*/ 1 h 288"/>
                <a:gd name="T30" fmla="*/ 214 w 290"/>
                <a:gd name="T31" fmla="*/ 9 h 288"/>
                <a:gd name="T32" fmla="*/ 212 w 290"/>
                <a:gd name="T33" fmla="*/ 100 h 288"/>
                <a:gd name="T34" fmla="*/ 286 w 290"/>
                <a:gd name="T35" fmla="*/ 154 h 288"/>
                <a:gd name="T36" fmla="*/ 290 w 290"/>
                <a:gd name="T37" fmla="*/ 162 h 288"/>
                <a:gd name="T38" fmla="*/ 287 w 290"/>
                <a:gd name="T39" fmla="*/ 167 h 288"/>
                <a:gd name="T40" fmla="*/ 283 w 290"/>
                <a:gd name="T41" fmla="*/ 169 h 288"/>
                <a:gd name="T42" fmla="*/ 196 w 290"/>
                <a:gd name="T43" fmla="*/ 195 h 288"/>
                <a:gd name="T44" fmla="*/ 168 w 290"/>
                <a:gd name="T45" fmla="*/ 282 h 288"/>
                <a:gd name="T46" fmla="*/ 161 w 290"/>
                <a:gd name="T47" fmla="*/ 288 h 288"/>
                <a:gd name="T48" fmla="*/ 160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160" y="288"/>
                  </a:moveTo>
                  <a:cubicBezTo>
                    <a:pt x="157" y="288"/>
                    <a:pt x="154" y="287"/>
                    <a:pt x="152" y="284"/>
                  </a:cubicBezTo>
                  <a:cubicBezTo>
                    <a:pt x="101" y="210"/>
                    <a:pt x="101" y="210"/>
                    <a:pt x="101" y="210"/>
                  </a:cubicBezTo>
                  <a:cubicBezTo>
                    <a:pt x="10" y="210"/>
                    <a:pt x="10" y="210"/>
                    <a:pt x="10" y="210"/>
                  </a:cubicBezTo>
                  <a:cubicBezTo>
                    <a:pt x="6" y="210"/>
                    <a:pt x="3" y="208"/>
                    <a:pt x="2" y="205"/>
                  </a:cubicBezTo>
                  <a:cubicBezTo>
                    <a:pt x="0" y="202"/>
                    <a:pt x="1" y="198"/>
                    <a:pt x="3" y="195"/>
                  </a:cubicBezTo>
                  <a:cubicBezTo>
                    <a:pt x="58" y="123"/>
                    <a:pt x="58" y="123"/>
                    <a:pt x="58" y="123"/>
                  </a:cubicBezTo>
                  <a:cubicBezTo>
                    <a:pt x="29" y="37"/>
                    <a:pt x="29" y="37"/>
                    <a:pt x="29" y="37"/>
                  </a:cubicBezTo>
                  <a:cubicBezTo>
                    <a:pt x="28" y="34"/>
                    <a:pt x="29" y="30"/>
                    <a:pt x="32" y="28"/>
                  </a:cubicBezTo>
                  <a:cubicBezTo>
                    <a:pt x="33" y="26"/>
                    <a:pt x="36" y="25"/>
                    <a:pt x="38" y="25"/>
                  </a:cubicBezTo>
                  <a:cubicBezTo>
                    <a:pt x="39" y="25"/>
                    <a:pt x="40" y="25"/>
                    <a:pt x="41" y="26"/>
                  </a:cubicBezTo>
                  <a:cubicBezTo>
                    <a:pt x="127" y="56"/>
                    <a:pt x="127" y="56"/>
                    <a:pt x="127" y="56"/>
                  </a:cubicBezTo>
                  <a:cubicBezTo>
                    <a:pt x="200" y="2"/>
                    <a:pt x="200" y="2"/>
                    <a:pt x="200" y="2"/>
                  </a:cubicBezTo>
                  <a:cubicBezTo>
                    <a:pt x="202" y="1"/>
                    <a:pt x="204" y="0"/>
                    <a:pt x="205" y="0"/>
                  </a:cubicBezTo>
                  <a:cubicBezTo>
                    <a:pt x="207" y="0"/>
                    <a:pt x="208" y="1"/>
                    <a:pt x="210" y="1"/>
                  </a:cubicBezTo>
                  <a:cubicBezTo>
                    <a:pt x="213" y="3"/>
                    <a:pt x="214" y="6"/>
                    <a:pt x="214" y="9"/>
                  </a:cubicBezTo>
                  <a:cubicBezTo>
                    <a:pt x="212" y="100"/>
                    <a:pt x="212" y="100"/>
                    <a:pt x="212" y="100"/>
                  </a:cubicBezTo>
                  <a:cubicBezTo>
                    <a:pt x="286" y="154"/>
                    <a:pt x="286" y="154"/>
                    <a:pt x="286" y="154"/>
                  </a:cubicBezTo>
                  <a:cubicBezTo>
                    <a:pt x="289" y="156"/>
                    <a:pt x="290" y="159"/>
                    <a:pt x="290" y="162"/>
                  </a:cubicBezTo>
                  <a:cubicBezTo>
                    <a:pt x="289" y="164"/>
                    <a:pt x="288" y="166"/>
                    <a:pt x="287" y="167"/>
                  </a:cubicBezTo>
                  <a:cubicBezTo>
                    <a:pt x="286" y="168"/>
                    <a:pt x="285" y="169"/>
                    <a:pt x="283" y="169"/>
                  </a:cubicBezTo>
                  <a:cubicBezTo>
                    <a:pt x="196" y="195"/>
                    <a:pt x="196" y="195"/>
                    <a:pt x="196" y="195"/>
                  </a:cubicBezTo>
                  <a:cubicBezTo>
                    <a:pt x="168" y="282"/>
                    <a:pt x="168" y="282"/>
                    <a:pt x="168" y="282"/>
                  </a:cubicBezTo>
                  <a:cubicBezTo>
                    <a:pt x="167" y="285"/>
                    <a:pt x="165" y="288"/>
                    <a:pt x="161" y="288"/>
                  </a:cubicBezTo>
                  <a:cubicBezTo>
                    <a:pt x="161" y="288"/>
                    <a:pt x="160" y="288"/>
                    <a:pt x="160"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1" name="star outline"/>
            <p:cNvSpPr>
              <a:spLocks noEditPoints="1"/>
            </p:cNvSpPr>
            <p:nvPr/>
          </p:nvSpPr>
          <p:spPr bwMode="auto">
            <a:xfrm>
              <a:off x="8123238" y="1874838"/>
              <a:ext cx="954088" cy="947738"/>
            </a:xfrm>
            <a:custGeom>
              <a:avLst/>
              <a:gdLst>
                <a:gd name="T0" fmla="*/ 211 w 302"/>
                <a:gd name="T1" fmla="*/ 12 h 300"/>
                <a:gd name="T2" fmla="*/ 213 w 302"/>
                <a:gd name="T3" fmla="*/ 13 h 300"/>
                <a:gd name="T4" fmla="*/ 214 w 302"/>
                <a:gd name="T5" fmla="*/ 15 h 300"/>
                <a:gd name="T6" fmla="*/ 212 w 302"/>
                <a:gd name="T7" fmla="*/ 109 h 300"/>
                <a:gd name="T8" fmla="*/ 288 w 302"/>
                <a:gd name="T9" fmla="*/ 164 h 300"/>
                <a:gd name="T10" fmla="*/ 290 w 302"/>
                <a:gd name="T11" fmla="*/ 167 h 300"/>
                <a:gd name="T12" fmla="*/ 289 w 302"/>
                <a:gd name="T13" fmla="*/ 169 h 300"/>
                <a:gd name="T14" fmla="*/ 288 w 302"/>
                <a:gd name="T15" fmla="*/ 170 h 300"/>
                <a:gd name="T16" fmla="*/ 197 w 302"/>
                <a:gd name="T17" fmla="*/ 197 h 300"/>
                <a:gd name="T18" fmla="*/ 169 w 302"/>
                <a:gd name="T19" fmla="*/ 286 h 300"/>
                <a:gd name="T20" fmla="*/ 166 w 302"/>
                <a:gd name="T21" fmla="*/ 288 h 300"/>
                <a:gd name="T22" fmla="*/ 166 w 302"/>
                <a:gd name="T23" fmla="*/ 288 h 300"/>
                <a:gd name="T24" fmla="*/ 163 w 302"/>
                <a:gd name="T25" fmla="*/ 287 h 300"/>
                <a:gd name="T26" fmla="*/ 110 w 302"/>
                <a:gd name="T27" fmla="*/ 210 h 300"/>
                <a:gd name="T28" fmla="*/ 16 w 302"/>
                <a:gd name="T29" fmla="*/ 210 h 300"/>
                <a:gd name="T30" fmla="*/ 13 w 302"/>
                <a:gd name="T31" fmla="*/ 208 h 300"/>
                <a:gd name="T32" fmla="*/ 13 w 302"/>
                <a:gd name="T33" fmla="*/ 205 h 300"/>
                <a:gd name="T34" fmla="*/ 70 w 302"/>
                <a:gd name="T35" fmla="*/ 130 h 300"/>
                <a:gd name="T36" fmla="*/ 41 w 302"/>
                <a:gd name="T37" fmla="*/ 41 h 300"/>
                <a:gd name="T38" fmla="*/ 42 w 302"/>
                <a:gd name="T39" fmla="*/ 38 h 300"/>
                <a:gd name="T40" fmla="*/ 44 w 302"/>
                <a:gd name="T41" fmla="*/ 37 h 300"/>
                <a:gd name="T42" fmla="*/ 45 w 302"/>
                <a:gd name="T43" fmla="*/ 37 h 300"/>
                <a:gd name="T44" fmla="*/ 134 w 302"/>
                <a:gd name="T45" fmla="*/ 68 h 300"/>
                <a:gd name="T46" fmla="*/ 210 w 302"/>
                <a:gd name="T47" fmla="*/ 13 h 300"/>
                <a:gd name="T48" fmla="*/ 211 w 302"/>
                <a:gd name="T49" fmla="*/ 12 h 300"/>
                <a:gd name="T50" fmla="*/ 211 w 302"/>
                <a:gd name="T51" fmla="*/ 0 h 300"/>
                <a:gd name="T52" fmla="*/ 203 w 302"/>
                <a:gd name="T53" fmla="*/ 3 h 300"/>
                <a:gd name="T54" fmla="*/ 132 w 302"/>
                <a:gd name="T55" fmla="*/ 55 h 300"/>
                <a:gd name="T56" fmla="*/ 49 w 302"/>
                <a:gd name="T57" fmla="*/ 26 h 300"/>
                <a:gd name="T58" fmla="*/ 44 w 302"/>
                <a:gd name="T59" fmla="*/ 25 h 300"/>
                <a:gd name="T60" fmla="*/ 34 w 302"/>
                <a:gd name="T61" fmla="*/ 29 h 300"/>
                <a:gd name="T62" fmla="*/ 30 w 302"/>
                <a:gd name="T63" fmla="*/ 45 h 300"/>
                <a:gd name="T64" fmla="*/ 57 w 302"/>
                <a:gd name="T65" fmla="*/ 128 h 300"/>
                <a:gd name="T66" fmla="*/ 4 w 302"/>
                <a:gd name="T67" fmla="*/ 198 h 300"/>
                <a:gd name="T68" fmla="*/ 2 w 302"/>
                <a:gd name="T69" fmla="*/ 214 h 300"/>
                <a:gd name="T70" fmla="*/ 16 w 302"/>
                <a:gd name="T71" fmla="*/ 222 h 300"/>
                <a:gd name="T72" fmla="*/ 104 w 302"/>
                <a:gd name="T73" fmla="*/ 222 h 300"/>
                <a:gd name="T74" fmla="*/ 154 w 302"/>
                <a:gd name="T75" fmla="*/ 294 h 300"/>
                <a:gd name="T76" fmla="*/ 166 w 302"/>
                <a:gd name="T77" fmla="*/ 300 h 300"/>
                <a:gd name="T78" fmla="*/ 168 w 302"/>
                <a:gd name="T79" fmla="*/ 300 h 300"/>
                <a:gd name="T80" fmla="*/ 180 w 302"/>
                <a:gd name="T81" fmla="*/ 290 h 300"/>
                <a:gd name="T82" fmla="*/ 207 w 302"/>
                <a:gd name="T83" fmla="*/ 206 h 300"/>
                <a:gd name="T84" fmla="*/ 291 w 302"/>
                <a:gd name="T85" fmla="*/ 181 h 300"/>
                <a:gd name="T86" fmla="*/ 297 w 302"/>
                <a:gd name="T87" fmla="*/ 177 h 300"/>
                <a:gd name="T88" fmla="*/ 302 w 302"/>
                <a:gd name="T89" fmla="*/ 169 h 300"/>
                <a:gd name="T90" fmla="*/ 295 w 302"/>
                <a:gd name="T91" fmla="*/ 155 h 300"/>
                <a:gd name="T92" fmla="*/ 224 w 302"/>
                <a:gd name="T93" fmla="*/ 103 h 300"/>
                <a:gd name="T94" fmla="*/ 226 w 302"/>
                <a:gd name="T95" fmla="*/ 16 h 300"/>
                <a:gd name="T96" fmla="*/ 218 w 302"/>
                <a:gd name="T97" fmla="*/ 2 h 300"/>
                <a:gd name="T98" fmla="*/ 211 w 302"/>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300">
                  <a:moveTo>
                    <a:pt x="211" y="12"/>
                  </a:moveTo>
                  <a:cubicBezTo>
                    <a:pt x="212" y="12"/>
                    <a:pt x="212" y="12"/>
                    <a:pt x="213" y="13"/>
                  </a:cubicBezTo>
                  <a:cubicBezTo>
                    <a:pt x="214" y="13"/>
                    <a:pt x="214" y="14"/>
                    <a:pt x="214" y="15"/>
                  </a:cubicBezTo>
                  <a:cubicBezTo>
                    <a:pt x="212" y="109"/>
                    <a:pt x="212" y="109"/>
                    <a:pt x="212" y="109"/>
                  </a:cubicBezTo>
                  <a:cubicBezTo>
                    <a:pt x="288" y="164"/>
                    <a:pt x="288" y="164"/>
                    <a:pt x="288" y="164"/>
                  </a:cubicBezTo>
                  <a:cubicBezTo>
                    <a:pt x="289" y="165"/>
                    <a:pt x="290" y="166"/>
                    <a:pt x="290" y="167"/>
                  </a:cubicBezTo>
                  <a:cubicBezTo>
                    <a:pt x="290" y="168"/>
                    <a:pt x="289" y="168"/>
                    <a:pt x="289" y="169"/>
                  </a:cubicBezTo>
                  <a:cubicBezTo>
                    <a:pt x="288" y="169"/>
                    <a:pt x="288" y="169"/>
                    <a:pt x="288" y="170"/>
                  </a:cubicBezTo>
                  <a:cubicBezTo>
                    <a:pt x="197" y="197"/>
                    <a:pt x="197" y="197"/>
                    <a:pt x="197" y="197"/>
                  </a:cubicBezTo>
                  <a:cubicBezTo>
                    <a:pt x="169" y="286"/>
                    <a:pt x="169" y="286"/>
                    <a:pt x="169" y="286"/>
                  </a:cubicBezTo>
                  <a:cubicBezTo>
                    <a:pt x="168" y="287"/>
                    <a:pt x="167" y="288"/>
                    <a:pt x="166" y="288"/>
                  </a:cubicBezTo>
                  <a:cubicBezTo>
                    <a:pt x="166" y="288"/>
                    <a:pt x="166" y="288"/>
                    <a:pt x="166" y="288"/>
                  </a:cubicBezTo>
                  <a:cubicBezTo>
                    <a:pt x="165" y="288"/>
                    <a:pt x="164" y="288"/>
                    <a:pt x="163" y="287"/>
                  </a:cubicBezTo>
                  <a:cubicBezTo>
                    <a:pt x="110" y="210"/>
                    <a:pt x="110" y="210"/>
                    <a:pt x="110" y="210"/>
                  </a:cubicBezTo>
                  <a:cubicBezTo>
                    <a:pt x="16" y="210"/>
                    <a:pt x="16" y="210"/>
                    <a:pt x="16" y="210"/>
                  </a:cubicBezTo>
                  <a:cubicBezTo>
                    <a:pt x="15" y="210"/>
                    <a:pt x="14" y="209"/>
                    <a:pt x="13" y="208"/>
                  </a:cubicBezTo>
                  <a:cubicBezTo>
                    <a:pt x="13" y="207"/>
                    <a:pt x="13" y="206"/>
                    <a:pt x="13" y="205"/>
                  </a:cubicBezTo>
                  <a:cubicBezTo>
                    <a:pt x="70" y="130"/>
                    <a:pt x="70" y="130"/>
                    <a:pt x="70" y="130"/>
                  </a:cubicBezTo>
                  <a:cubicBezTo>
                    <a:pt x="41" y="41"/>
                    <a:pt x="41" y="41"/>
                    <a:pt x="41" y="41"/>
                  </a:cubicBezTo>
                  <a:cubicBezTo>
                    <a:pt x="41" y="40"/>
                    <a:pt x="41" y="39"/>
                    <a:pt x="42" y="38"/>
                  </a:cubicBezTo>
                  <a:cubicBezTo>
                    <a:pt x="42" y="37"/>
                    <a:pt x="43" y="37"/>
                    <a:pt x="44" y="37"/>
                  </a:cubicBezTo>
                  <a:cubicBezTo>
                    <a:pt x="44" y="37"/>
                    <a:pt x="45" y="37"/>
                    <a:pt x="45" y="37"/>
                  </a:cubicBezTo>
                  <a:cubicBezTo>
                    <a:pt x="134" y="68"/>
                    <a:pt x="134" y="68"/>
                    <a:pt x="134" y="68"/>
                  </a:cubicBezTo>
                  <a:cubicBezTo>
                    <a:pt x="210" y="13"/>
                    <a:pt x="210" y="13"/>
                    <a:pt x="210" y="13"/>
                  </a:cubicBezTo>
                  <a:cubicBezTo>
                    <a:pt x="210" y="12"/>
                    <a:pt x="211" y="12"/>
                    <a:pt x="211" y="12"/>
                  </a:cubicBezTo>
                  <a:moveTo>
                    <a:pt x="211" y="0"/>
                  </a:moveTo>
                  <a:cubicBezTo>
                    <a:pt x="208" y="0"/>
                    <a:pt x="205" y="1"/>
                    <a:pt x="203" y="3"/>
                  </a:cubicBezTo>
                  <a:cubicBezTo>
                    <a:pt x="132" y="55"/>
                    <a:pt x="132" y="55"/>
                    <a:pt x="132" y="55"/>
                  </a:cubicBezTo>
                  <a:cubicBezTo>
                    <a:pt x="49" y="26"/>
                    <a:pt x="49" y="26"/>
                    <a:pt x="49" y="26"/>
                  </a:cubicBezTo>
                  <a:cubicBezTo>
                    <a:pt x="47" y="25"/>
                    <a:pt x="46" y="25"/>
                    <a:pt x="44" y="25"/>
                  </a:cubicBezTo>
                  <a:cubicBezTo>
                    <a:pt x="40" y="25"/>
                    <a:pt x="36" y="27"/>
                    <a:pt x="34" y="29"/>
                  </a:cubicBezTo>
                  <a:cubicBezTo>
                    <a:pt x="29" y="33"/>
                    <a:pt x="28" y="39"/>
                    <a:pt x="30" y="45"/>
                  </a:cubicBezTo>
                  <a:cubicBezTo>
                    <a:pt x="57" y="128"/>
                    <a:pt x="57" y="128"/>
                    <a:pt x="57" y="128"/>
                  </a:cubicBezTo>
                  <a:cubicBezTo>
                    <a:pt x="4" y="198"/>
                    <a:pt x="4" y="198"/>
                    <a:pt x="4" y="198"/>
                  </a:cubicBezTo>
                  <a:cubicBezTo>
                    <a:pt x="0" y="202"/>
                    <a:pt x="0" y="208"/>
                    <a:pt x="2" y="214"/>
                  </a:cubicBezTo>
                  <a:cubicBezTo>
                    <a:pt x="5" y="219"/>
                    <a:pt x="10" y="222"/>
                    <a:pt x="16" y="222"/>
                  </a:cubicBezTo>
                  <a:cubicBezTo>
                    <a:pt x="104" y="222"/>
                    <a:pt x="104" y="222"/>
                    <a:pt x="104" y="222"/>
                  </a:cubicBezTo>
                  <a:cubicBezTo>
                    <a:pt x="154" y="294"/>
                    <a:pt x="154" y="294"/>
                    <a:pt x="154" y="294"/>
                  </a:cubicBezTo>
                  <a:cubicBezTo>
                    <a:pt x="156" y="298"/>
                    <a:pt x="161" y="300"/>
                    <a:pt x="166" y="300"/>
                  </a:cubicBezTo>
                  <a:cubicBezTo>
                    <a:pt x="167" y="300"/>
                    <a:pt x="167" y="300"/>
                    <a:pt x="168" y="300"/>
                  </a:cubicBezTo>
                  <a:cubicBezTo>
                    <a:pt x="174" y="299"/>
                    <a:pt x="178" y="295"/>
                    <a:pt x="180" y="290"/>
                  </a:cubicBezTo>
                  <a:cubicBezTo>
                    <a:pt x="207" y="206"/>
                    <a:pt x="207" y="206"/>
                    <a:pt x="207" y="206"/>
                  </a:cubicBezTo>
                  <a:cubicBezTo>
                    <a:pt x="291" y="181"/>
                    <a:pt x="291" y="181"/>
                    <a:pt x="291" y="181"/>
                  </a:cubicBezTo>
                  <a:cubicBezTo>
                    <a:pt x="293" y="180"/>
                    <a:pt x="296" y="179"/>
                    <a:pt x="297" y="177"/>
                  </a:cubicBezTo>
                  <a:cubicBezTo>
                    <a:pt x="300" y="175"/>
                    <a:pt x="301" y="172"/>
                    <a:pt x="302" y="169"/>
                  </a:cubicBezTo>
                  <a:cubicBezTo>
                    <a:pt x="302" y="164"/>
                    <a:pt x="300" y="158"/>
                    <a:pt x="295" y="155"/>
                  </a:cubicBezTo>
                  <a:cubicBezTo>
                    <a:pt x="224" y="103"/>
                    <a:pt x="224" y="103"/>
                    <a:pt x="224" y="103"/>
                  </a:cubicBezTo>
                  <a:cubicBezTo>
                    <a:pt x="226" y="16"/>
                    <a:pt x="226" y="16"/>
                    <a:pt x="226" y="16"/>
                  </a:cubicBezTo>
                  <a:cubicBezTo>
                    <a:pt x="227" y="10"/>
                    <a:pt x="223" y="5"/>
                    <a:pt x="218" y="2"/>
                  </a:cubicBezTo>
                  <a:cubicBezTo>
                    <a:pt x="216" y="1"/>
                    <a:pt x="214" y="0"/>
                    <a:pt x="211"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49" name="pink star"/>
          <p:cNvGrpSpPr/>
          <p:nvPr/>
        </p:nvGrpSpPr>
        <p:grpSpPr>
          <a:xfrm>
            <a:off x="1514756" y="51319"/>
            <a:ext cx="296863" cy="301625"/>
            <a:chOff x="7885113" y="696913"/>
            <a:chExt cx="296863" cy="301625"/>
          </a:xfrm>
        </p:grpSpPr>
        <p:sp>
          <p:nvSpPr>
            <p:cNvPr id="350" name="pink star"/>
            <p:cNvSpPr>
              <a:spLocks/>
            </p:cNvSpPr>
            <p:nvPr/>
          </p:nvSpPr>
          <p:spPr bwMode="auto">
            <a:xfrm>
              <a:off x="7904163" y="715963"/>
              <a:ext cx="260350" cy="263525"/>
            </a:xfrm>
            <a:custGeom>
              <a:avLst/>
              <a:gdLst>
                <a:gd name="T0" fmla="*/ 54 w 82"/>
                <a:gd name="T1" fmla="*/ 83 h 83"/>
                <a:gd name="T2" fmla="*/ 50 w 82"/>
                <a:gd name="T3" fmla="*/ 81 h 83"/>
                <a:gd name="T4" fmla="*/ 34 w 82"/>
                <a:gd name="T5" fmla="*/ 68 h 83"/>
                <a:gd name="T6" fmla="*/ 14 w 82"/>
                <a:gd name="T7" fmla="*/ 74 h 83"/>
                <a:gd name="T8" fmla="*/ 12 w 82"/>
                <a:gd name="T9" fmla="*/ 74 h 83"/>
                <a:gd name="T10" fmla="*/ 7 w 82"/>
                <a:gd name="T11" fmla="*/ 72 h 83"/>
                <a:gd name="T12" fmla="*/ 6 w 82"/>
                <a:gd name="T13" fmla="*/ 65 h 83"/>
                <a:gd name="T14" fmla="*/ 13 w 82"/>
                <a:gd name="T15" fmla="*/ 46 h 83"/>
                <a:gd name="T16" fmla="*/ 2 w 82"/>
                <a:gd name="T17" fmla="*/ 29 h 83"/>
                <a:gd name="T18" fmla="*/ 1 w 82"/>
                <a:gd name="T19" fmla="*/ 22 h 83"/>
                <a:gd name="T20" fmla="*/ 4 w 82"/>
                <a:gd name="T21" fmla="*/ 19 h 83"/>
                <a:gd name="T22" fmla="*/ 7 w 82"/>
                <a:gd name="T23" fmla="*/ 18 h 83"/>
                <a:gd name="T24" fmla="*/ 28 w 82"/>
                <a:gd name="T25" fmla="*/ 19 h 83"/>
                <a:gd name="T26" fmla="*/ 41 w 82"/>
                <a:gd name="T27" fmla="*/ 3 h 83"/>
                <a:gd name="T28" fmla="*/ 46 w 82"/>
                <a:gd name="T29" fmla="*/ 0 h 83"/>
                <a:gd name="T30" fmla="*/ 47 w 82"/>
                <a:gd name="T31" fmla="*/ 0 h 83"/>
                <a:gd name="T32" fmla="*/ 52 w 82"/>
                <a:gd name="T33" fmla="*/ 5 h 83"/>
                <a:gd name="T34" fmla="*/ 58 w 82"/>
                <a:gd name="T35" fmla="*/ 25 h 83"/>
                <a:gd name="T36" fmla="*/ 77 w 82"/>
                <a:gd name="T37" fmla="*/ 32 h 83"/>
                <a:gd name="T38" fmla="*/ 82 w 82"/>
                <a:gd name="T39" fmla="*/ 37 h 83"/>
                <a:gd name="T40" fmla="*/ 79 w 82"/>
                <a:gd name="T41" fmla="*/ 44 h 83"/>
                <a:gd name="T42" fmla="*/ 62 w 82"/>
                <a:gd name="T43" fmla="*/ 55 h 83"/>
                <a:gd name="T44" fmla="*/ 61 w 82"/>
                <a:gd name="T45" fmla="*/ 76 h 83"/>
                <a:gd name="T46" fmla="*/ 57 w 82"/>
                <a:gd name="T47" fmla="*/ 82 h 83"/>
                <a:gd name="T48" fmla="*/ 54 w 82"/>
                <a:gd name="T4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3">
                  <a:moveTo>
                    <a:pt x="54" y="83"/>
                  </a:moveTo>
                  <a:cubicBezTo>
                    <a:pt x="53" y="83"/>
                    <a:pt x="51" y="82"/>
                    <a:pt x="50" y="81"/>
                  </a:cubicBezTo>
                  <a:cubicBezTo>
                    <a:pt x="34" y="68"/>
                    <a:pt x="34" y="68"/>
                    <a:pt x="34" y="68"/>
                  </a:cubicBezTo>
                  <a:cubicBezTo>
                    <a:pt x="14" y="74"/>
                    <a:pt x="14" y="74"/>
                    <a:pt x="14" y="74"/>
                  </a:cubicBezTo>
                  <a:cubicBezTo>
                    <a:pt x="14" y="74"/>
                    <a:pt x="13" y="74"/>
                    <a:pt x="12" y="74"/>
                  </a:cubicBezTo>
                  <a:cubicBezTo>
                    <a:pt x="11" y="74"/>
                    <a:pt x="9" y="74"/>
                    <a:pt x="7" y="72"/>
                  </a:cubicBezTo>
                  <a:cubicBezTo>
                    <a:pt x="6" y="70"/>
                    <a:pt x="5" y="68"/>
                    <a:pt x="6" y="65"/>
                  </a:cubicBezTo>
                  <a:cubicBezTo>
                    <a:pt x="13" y="46"/>
                    <a:pt x="13" y="46"/>
                    <a:pt x="13" y="46"/>
                  </a:cubicBezTo>
                  <a:cubicBezTo>
                    <a:pt x="2" y="29"/>
                    <a:pt x="2" y="29"/>
                    <a:pt x="2" y="29"/>
                  </a:cubicBezTo>
                  <a:cubicBezTo>
                    <a:pt x="0" y="27"/>
                    <a:pt x="0" y="24"/>
                    <a:pt x="1" y="22"/>
                  </a:cubicBezTo>
                  <a:cubicBezTo>
                    <a:pt x="2" y="21"/>
                    <a:pt x="3" y="20"/>
                    <a:pt x="4" y="19"/>
                  </a:cubicBezTo>
                  <a:cubicBezTo>
                    <a:pt x="5" y="19"/>
                    <a:pt x="6" y="18"/>
                    <a:pt x="7" y="18"/>
                  </a:cubicBezTo>
                  <a:cubicBezTo>
                    <a:pt x="7" y="18"/>
                    <a:pt x="28" y="19"/>
                    <a:pt x="28" y="19"/>
                  </a:cubicBezTo>
                  <a:cubicBezTo>
                    <a:pt x="41" y="3"/>
                    <a:pt x="41" y="3"/>
                    <a:pt x="41" y="3"/>
                  </a:cubicBezTo>
                  <a:cubicBezTo>
                    <a:pt x="42" y="1"/>
                    <a:pt x="44" y="0"/>
                    <a:pt x="46" y="0"/>
                  </a:cubicBezTo>
                  <a:cubicBezTo>
                    <a:pt x="46" y="0"/>
                    <a:pt x="47" y="0"/>
                    <a:pt x="47" y="0"/>
                  </a:cubicBezTo>
                  <a:cubicBezTo>
                    <a:pt x="50" y="1"/>
                    <a:pt x="52" y="3"/>
                    <a:pt x="52" y="5"/>
                  </a:cubicBezTo>
                  <a:cubicBezTo>
                    <a:pt x="58" y="25"/>
                    <a:pt x="58" y="25"/>
                    <a:pt x="58" y="25"/>
                  </a:cubicBezTo>
                  <a:cubicBezTo>
                    <a:pt x="77" y="32"/>
                    <a:pt x="77" y="32"/>
                    <a:pt x="77" y="32"/>
                  </a:cubicBezTo>
                  <a:cubicBezTo>
                    <a:pt x="80" y="33"/>
                    <a:pt x="82" y="35"/>
                    <a:pt x="82" y="37"/>
                  </a:cubicBezTo>
                  <a:cubicBezTo>
                    <a:pt x="82" y="40"/>
                    <a:pt x="81" y="42"/>
                    <a:pt x="79" y="44"/>
                  </a:cubicBezTo>
                  <a:cubicBezTo>
                    <a:pt x="62" y="55"/>
                    <a:pt x="62" y="55"/>
                    <a:pt x="62" y="55"/>
                  </a:cubicBezTo>
                  <a:cubicBezTo>
                    <a:pt x="61" y="76"/>
                    <a:pt x="61" y="76"/>
                    <a:pt x="61" y="76"/>
                  </a:cubicBezTo>
                  <a:cubicBezTo>
                    <a:pt x="61" y="79"/>
                    <a:pt x="60" y="81"/>
                    <a:pt x="57" y="82"/>
                  </a:cubicBezTo>
                  <a:cubicBezTo>
                    <a:pt x="57" y="82"/>
                    <a:pt x="55" y="83"/>
                    <a:pt x="54" y="83"/>
                  </a:cubicBezTo>
                  <a:close/>
                </a:path>
              </a:pathLst>
            </a:custGeom>
            <a:solidFill>
              <a:srgbClr val="EC00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star outline"/>
            <p:cNvSpPr>
              <a:spLocks noEditPoints="1"/>
            </p:cNvSpPr>
            <p:nvPr/>
          </p:nvSpPr>
          <p:spPr bwMode="auto">
            <a:xfrm>
              <a:off x="7885113" y="696913"/>
              <a:ext cx="296863" cy="301625"/>
            </a:xfrm>
            <a:custGeom>
              <a:avLst/>
              <a:gdLst>
                <a:gd name="T0" fmla="*/ 52 w 94"/>
                <a:gd name="T1" fmla="*/ 12 h 95"/>
                <a:gd name="T2" fmla="*/ 52 w 94"/>
                <a:gd name="T3" fmla="*/ 12 h 95"/>
                <a:gd name="T4" fmla="*/ 53 w 94"/>
                <a:gd name="T5" fmla="*/ 13 h 95"/>
                <a:gd name="T6" fmla="*/ 59 w 94"/>
                <a:gd name="T7" fmla="*/ 36 h 95"/>
                <a:gd name="T8" fmla="*/ 81 w 94"/>
                <a:gd name="T9" fmla="*/ 44 h 95"/>
                <a:gd name="T10" fmla="*/ 82 w 94"/>
                <a:gd name="T11" fmla="*/ 44 h 95"/>
                <a:gd name="T12" fmla="*/ 82 w 94"/>
                <a:gd name="T13" fmla="*/ 45 h 95"/>
                <a:gd name="T14" fmla="*/ 62 w 94"/>
                <a:gd name="T15" fmla="*/ 58 h 95"/>
                <a:gd name="T16" fmla="*/ 61 w 94"/>
                <a:gd name="T17" fmla="*/ 82 h 95"/>
                <a:gd name="T18" fmla="*/ 61 w 94"/>
                <a:gd name="T19" fmla="*/ 82 h 95"/>
                <a:gd name="T20" fmla="*/ 60 w 94"/>
                <a:gd name="T21" fmla="*/ 83 h 95"/>
                <a:gd name="T22" fmla="*/ 60 w 94"/>
                <a:gd name="T23" fmla="*/ 82 h 95"/>
                <a:gd name="T24" fmla="*/ 41 w 94"/>
                <a:gd name="T25" fmla="*/ 67 h 95"/>
                <a:gd name="T26" fmla="*/ 19 w 94"/>
                <a:gd name="T27" fmla="*/ 74 h 95"/>
                <a:gd name="T28" fmla="*/ 18 w 94"/>
                <a:gd name="T29" fmla="*/ 74 h 95"/>
                <a:gd name="T30" fmla="*/ 18 w 94"/>
                <a:gd name="T31" fmla="*/ 74 h 95"/>
                <a:gd name="T32" fmla="*/ 18 w 94"/>
                <a:gd name="T33" fmla="*/ 73 h 95"/>
                <a:gd name="T34" fmla="*/ 26 w 94"/>
                <a:gd name="T35" fmla="*/ 51 h 95"/>
                <a:gd name="T36" fmla="*/ 12 w 94"/>
                <a:gd name="T37" fmla="*/ 32 h 95"/>
                <a:gd name="T38" fmla="*/ 12 w 94"/>
                <a:gd name="T39" fmla="*/ 31 h 95"/>
                <a:gd name="T40" fmla="*/ 13 w 94"/>
                <a:gd name="T41" fmla="*/ 30 h 95"/>
                <a:gd name="T42" fmla="*/ 13 w 94"/>
                <a:gd name="T43" fmla="*/ 30 h 95"/>
                <a:gd name="T44" fmla="*/ 13 w 94"/>
                <a:gd name="T45" fmla="*/ 30 h 95"/>
                <a:gd name="T46" fmla="*/ 37 w 94"/>
                <a:gd name="T47" fmla="*/ 31 h 95"/>
                <a:gd name="T48" fmla="*/ 51 w 94"/>
                <a:gd name="T49" fmla="*/ 12 h 95"/>
                <a:gd name="T50" fmla="*/ 52 w 94"/>
                <a:gd name="T51" fmla="*/ 12 h 95"/>
                <a:gd name="T52" fmla="*/ 52 w 94"/>
                <a:gd name="T53" fmla="*/ 0 h 95"/>
                <a:gd name="T54" fmla="*/ 42 w 94"/>
                <a:gd name="T55" fmla="*/ 5 h 95"/>
                <a:gd name="T56" fmla="*/ 31 w 94"/>
                <a:gd name="T57" fmla="*/ 19 h 95"/>
                <a:gd name="T58" fmla="*/ 14 w 94"/>
                <a:gd name="T59" fmla="*/ 18 h 95"/>
                <a:gd name="T60" fmla="*/ 13 w 94"/>
                <a:gd name="T61" fmla="*/ 18 h 95"/>
                <a:gd name="T62" fmla="*/ 8 w 94"/>
                <a:gd name="T63" fmla="*/ 20 h 95"/>
                <a:gd name="T64" fmla="*/ 2 w 94"/>
                <a:gd name="T65" fmla="*/ 25 h 95"/>
                <a:gd name="T66" fmla="*/ 3 w 94"/>
                <a:gd name="T67" fmla="*/ 38 h 95"/>
                <a:gd name="T68" fmla="*/ 13 w 94"/>
                <a:gd name="T69" fmla="*/ 53 h 95"/>
                <a:gd name="T70" fmla="*/ 6 w 94"/>
                <a:gd name="T71" fmla="*/ 69 h 95"/>
                <a:gd name="T72" fmla="*/ 9 w 94"/>
                <a:gd name="T73" fmla="*/ 82 h 95"/>
                <a:gd name="T74" fmla="*/ 18 w 94"/>
                <a:gd name="T75" fmla="*/ 86 h 95"/>
                <a:gd name="T76" fmla="*/ 22 w 94"/>
                <a:gd name="T77" fmla="*/ 86 h 95"/>
                <a:gd name="T78" fmla="*/ 39 w 94"/>
                <a:gd name="T79" fmla="*/ 81 h 95"/>
                <a:gd name="T80" fmla="*/ 53 w 94"/>
                <a:gd name="T81" fmla="*/ 92 h 95"/>
                <a:gd name="T82" fmla="*/ 60 w 94"/>
                <a:gd name="T83" fmla="*/ 95 h 95"/>
                <a:gd name="T84" fmla="*/ 66 w 94"/>
                <a:gd name="T85" fmla="*/ 93 h 95"/>
                <a:gd name="T86" fmla="*/ 66 w 94"/>
                <a:gd name="T87" fmla="*/ 93 h 95"/>
                <a:gd name="T88" fmla="*/ 73 w 94"/>
                <a:gd name="T89" fmla="*/ 82 h 95"/>
                <a:gd name="T90" fmla="*/ 74 w 94"/>
                <a:gd name="T91" fmla="*/ 65 h 95"/>
                <a:gd name="T92" fmla="*/ 88 w 94"/>
                <a:gd name="T93" fmla="*/ 55 h 95"/>
                <a:gd name="T94" fmla="*/ 94 w 94"/>
                <a:gd name="T95" fmla="*/ 43 h 95"/>
                <a:gd name="T96" fmla="*/ 85 w 94"/>
                <a:gd name="T97" fmla="*/ 32 h 95"/>
                <a:gd name="T98" fmla="*/ 69 w 94"/>
                <a:gd name="T99" fmla="*/ 26 h 95"/>
                <a:gd name="T100" fmla="*/ 64 w 94"/>
                <a:gd name="T101" fmla="*/ 10 h 95"/>
                <a:gd name="T102" fmla="*/ 54 w 94"/>
                <a:gd name="T103" fmla="*/ 0 h 95"/>
                <a:gd name="T104" fmla="*/ 52 w 94"/>
                <a:gd name="T105" fmla="*/ 0 h 95"/>
                <a:gd name="T106" fmla="*/ 52 w 94"/>
                <a:gd name="T107" fmla="*/ 0 h 95"/>
                <a:gd name="T108" fmla="*/ 52 w 94"/>
                <a:gd name="T10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95">
                  <a:moveTo>
                    <a:pt x="52" y="12"/>
                  </a:moveTo>
                  <a:cubicBezTo>
                    <a:pt x="52" y="12"/>
                    <a:pt x="52" y="12"/>
                    <a:pt x="52" y="12"/>
                  </a:cubicBezTo>
                  <a:cubicBezTo>
                    <a:pt x="52" y="12"/>
                    <a:pt x="53" y="12"/>
                    <a:pt x="53" y="13"/>
                  </a:cubicBezTo>
                  <a:cubicBezTo>
                    <a:pt x="59" y="36"/>
                    <a:pt x="59" y="36"/>
                    <a:pt x="59" y="36"/>
                  </a:cubicBezTo>
                  <a:cubicBezTo>
                    <a:pt x="81" y="44"/>
                    <a:pt x="81" y="44"/>
                    <a:pt x="81" y="44"/>
                  </a:cubicBezTo>
                  <a:cubicBezTo>
                    <a:pt x="82" y="44"/>
                    <a:pt x="82" y="44"/>
                    <a:pt x="82" y="44"/>
                  </a:cubicBezTo>
                  <a:cubicBezTo>
                    <a:pt x="82" y="44"/>
                    <a:pt x="82" y="45"/>
                    <a:pt x="82" y="45"/>
                  </a:cubicBezTo>
                  <a:cubicBezTo>
                    <a:pt x="62" y="58"/>
                    <a:pt x="62" y="58"/>
                    <a:pt x="62" y="58"/>
                  </a:cubicBezTo>
                  <a:cubicBezTo>
                    <a:pt x="61" y="82"/>
                    <a:pt x="61" y="82"/>
                    <a:pt x="61" y="82"/>
                  </a:cubicBezTo>
                  <a:cubicBezTo>
                    <a:pt x="61" y="82"/>
                    <a:pt x="61" y="82"/>
                    <a:pt x="61" y="82"/>
                  </a:cubicBezTo>
                  <a:cubicBezTo>
                    <a:pt x="61" y="83"/>
                    <a:pt x="61" y="83"/>
                    <a:pt x="60" y="83"/>
                  </a:cubicBezTo>
                  <a:cubicBezTo>
                    <a:pt x="60" y="83"/>
                    <a:pt x="60" y="82"/>
                    <a:pt x="60" y="82"/>
                  </a:cubicBezTo>
                  <a:cubicBezTo>
                    <a:pt x="41" y="67"/>
                    <a:pt x="41" y="67"/>
                    <a:pt x="41" y="67"/>
                  </a:cubicBezTo>
                  <a:cubicBezTo>
                    <a:pt x="19" y="74"/>
                    <a:pt x="19" y="74"/>
                    <a:pt x="19" y="74"/>
                  </a:cubicBezTo>
                  <a:cubicBezTo>
                    <a:pt x="19" y="74"/>
                    <a:pt x="18" y="74"/>
                    <a:pt x="18" y="74"/>
                  </a:cubicBezTo>
                  <a:cubicBezTo>
                    <a:pt x="18" y="74"/>
                    <a:pt x="18" y="74"/>
                    <a:pt x="18" y="74"/>
                  </a:cubicBezTo>
                  <a:cubicBezTo>
                    <a:pt x="18" y="74"/>
                    <a:pt x="18" y="74"/>
                    <a:pt x="18" y="73"/>
                  </a:cubicBezTo>
                  <a:cubicBezTo>
                    <a:pt x="26" y="51"/>
                    <a:pt x="26" y="51"/>
                    <a:pt x="26" y="51"/>
                  </a:cubicBezTo>
                  <a:cubicBezTo>
                    <a:pt x="12" y="32"/>
                    <a:pt x="12" y="32"/>
                    <a:pt x="12" y="32"/>
                  </a:cubicBezTo>
                  <a:cubicBezTo>
                    <a:pt x="12" y="31"/>
                    <a:pt x="12" y="31"/>
                    <a:pt x="12" y="31"/>
                  </a:cubicBezTo>
                  <a:cubicBezTo>
                    <a:pt x="13" y="31"/>
                    <a:pt x="13" y="30"/>
                    <a:pt x="13" y="30"/>
                  </a:cubicBezTo>
                  <a:cubicBezTo>
                    <a:pt x="13" y="30"/>
                    <a:pt x="13" y="30"/>
                    <a:pt x="13" y="30"/>
                  </a:cubicBezTo>
                  <a:cubicBezTo>
                    <a:pt x="13" y="30"/>
                    <a:pt x="13" y="30"/>
                    <a:pt x="13" y="30"/>
                  </a:cubicBezTo>
                  <a:cubicBezTo>
                    <a:pt x="37" y="31"/>
                    <a:pt x="37" y="31"/>
                    <a:pt x="37" y="31"/>
                  </a:cubicBezTo>
                  <a:cubicBezTo>
                    <a:pt x="51" y="12"/>
                    <a:pt x="51" y="12"/>
                    <a:pt x="51" y="12"/>
                  </a:cubicBezTo>
                  <a:cubicBezTo>
                    <a:pt x="51" y="12"/>
                    <a:pt x="52" y="12"/>
                    <a:pt x="52" y="12"/>
                  </a:cubicBezTo>
                  <a:moveTo>
                    <a:pt x="52" y="0"/>
                  </a:moveTo>
                  <a:cubicBezTo>
                    <a:pt x="48" y="0"/>
                    <a:pt x="44" y="2"/>
                    <a:pt x="42" y="5"/>
                  </a:cubicBezTo>
                  <a:cubicBezTo>
                    <a:pt x="31" y="19"/>
                    <a:pt x="31" y="19"/>
                    <a:pt x="31" y="19"/>
                  </a:cubicBezTo>
                  <a:cubicBezTo>
                    <a:pt x="14" y="18"/>
                    <a:pt x="14" y="18"/>
                    <a:pt x="14" y="18"/>
                  </a:cubicBezTo>
                  <a:cubicBezTo>
                    <a:pt x="13" y="18"/>
                    <a:pt x="13" y="18"/>
                    <a:pt x="13" y="18"/>
                  </a:cubicBezTo>
                  <a:cubicBezTo>
                    <a:pt x="11" y="18"/>
                    <a:pt x="9" y="19"/>
                    <a:pt x="8" y="20"/>
                  </a:cubicBezTo>
                  <a:cubicBezTo>
                    <a:pt x="5" y="21"/>
                    <a:pt x="3" y="23"/>
                    <a:pt x="2" y="25"/>
                  </a:cubicBezTo>
                  <a:cubicBezTo>
                    <a:pt x="0" y="29"/>
                    <a:pt x="0" y="34"/>
                    <a:pt x="3" y="38"/>
                  </a:cubicBezTo>
                  <a:cubicBezTo>
                    <a:pt x="13" y="53"/>
                    <a:pt x="13" y="53"/>
                    <a:pt x="13" y="53"/>
                  </a:cubicBezTo>
                  <a:cubicBezTo>
                    <a:pt x="6" y="69"/>
                    <a:pt x="6" y="69"/>
                    <a:pt x="6" y="69"/>
                  </a:cubicBezTo>
                  <a:cubicBezTo>
                    <a:pt x="5" y="74"/>
                    <a:pt x="6" y="79"/>
                    <a:pt x="9" y="82"/>
                  </a:cubicBezTo>
                  <a:cubicBezTo>
                    <a:pt x="12" y="85"/>
                    <a:pt x="15" y="86"/>
                    <a:pt x="18" y="86"/>
                  </a:cubicBezTo>
                  <a:cubicBezTo>
                    <a:pt x="20" y="86"/>
                    <a:pt x="21" y="86"/>
                    <a:pt x="22" y="86"/>
                  </a:cubicBezTo>
                  <a:cubicBezTo>
                    <a:pt x="39" y="81"/>
                    <a:pt x="39" y="81"/>
                    <a:pt x="39" y="81"/>
                  </a:cubicBezTo>
                  <a:cubicBezTo>
                    <a:pt x="53" y="92"/>
                    <a:pt x="53" y="92"/>
                    <a:pt x="53" y="92"/>
                  </a:cubicBezTo>
                  <a:cubicBezTo>
                    <a:pt x="55" y="94"/>
                    <a:pt x="58" y="95"/>
                    <a:pt x="60" y="95"/>
                  </a:cubicBezTo>
                  <a:cubicBezTo>
                    <a:pt x="62" y="95"/>
                    <a:pt x="64" y="94"/>
                    <a:pt x="66" y="93"/>
                  </a:cubicBezTo>
                  <a:cubicBezTo>
                    <a:pt x="66" y="93"/>
                    <a:pt x="66" y="93"/>
                    <a:pt x="66" y="93"/>
                  </a:cubicBezTo>
                  <a:cubicBezTo>
                    <a:pt x="70" y="91"/>
                    <a:pt x="73" y="87"/>
                    <a:pt x="73" y="82"/>
                  </a:cubicBezTo>
                  <a:cubicBezTo>
                    <a:pt x="74" y="65"/>
                    <a:pt x="74" y="65"/>
                    <a:pt x="74" y="65"/>
                  </a:cubicBezTo>
                  <a:cubicBezTo>
                    <a:pt x="88" y="55"/>
                    <a:pt x="88" y="55"/>
                    <a:pt x="88" y="55"/>
                  </a:cubicBezTo>
                  <a:cubicBezTo>
                    <a:pt x="92" y="52"/>
                    <a:pt x="94" y="47"/>
                    <a:pt x="94" y="43"/>
                  </a:cubicBezTo>
                  <a:cubicBezTo>
                    <a:pt x="93" y="38"/>
                    <a:pt x="90" y="34"/>
                    <a:pt x="85" y="32"/>
                  </a:cubicBezTo>
                  <a:cubicBezTo>
                    <a:pt x="69" y="26"/>
                    <a:pt x="69" y="26"/>
                    <a:pt x="69" y="26"/>
                  </a:cubicBezTo>
                  <a:cubicBezTo>
                    <a:pt x="64" y="10"/>
                    <a:pt x="64" y="10"/>
                    <a:pt x="64" y="10"/>
                  </a:cubicBezTo>
                  <a:cubicBezTo>
                    <a:pt x="63" y="5"/>
                    <a:pt x="59" y="1"/>
                    <a:pt x="54" y="0"/>
                  </a:cubicBezTo>
                  <a:cubicBezTo>
                    <a:pt x="54" y="0"/>
                    <a:pt x="53" y="0"/>
                    <a:pt x="52" y="0"/>
                  </a:cubicBezTo>
                  <a:cubicBezTo>
                    <a:pt x="52" y="0"/>
                    <a:pt x="52" y="0"/>
                    <a:pt x="52" y="0"/>
                  </a:cubicBezTo>
                  <a:cubicBezTo>
                    <a:pt x="52" y="0"/>
                    <a:pt x="52" y="0"/>
                    <a:pt x="52"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2" name="red star"/>
          <p:cNvGrpSpPr/>
          <p:nvPr/>
        </p:nvGrpSpPr>
        <p:grpSpPr>
          <a:xfrm>
            <a:off x="899320" y="79701"/>
            <a:ext cx="615950" cy="628650"/>
            <a:chOff x="63500" y="3459163"/>
            <a:chExt cx="615950" cy="628650"/>
          </a:xfrm>
        </p:grpSpPr>
        <p:sp>
          <p:nvSpPr>
            <p:cNvPr id="353"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4"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5" name="yellow star"/>
          <p:cNvGrpSpPr/>
          <p:nvPr/>
        </p:nvGrpSpPr>
        <p:grpSpPr>
          <a:xfrm>
            <a:off x="968839" y="5901864"/>
            <a:ext cx="957263" cy="947738"/>
            <a:chOff x="69850" y="4025901"/>
            <a:chExt cx="957263" cy="947738"/>
          </a:xfrm>
        </p:grpSpPr>
        <p:sp>
          <p:nvSpPr>
            <p:cNvPr id="356" name="yellow star"/>
            <p:cNvSpPr>
              <a:spLocks/>
            </p:cNvSpPr>
            <p:nvPr/>
          </p:nvSpPr>
          <p:spPr bwMode="auto">
            <a:xfrm>
              <a:off x="92075" y="4044951"/>
              <a:ext cx="915988" cy="909638"/>
            </a:xfrm>
            <a:custGeom>
              <a:avLst/>
              <a:gdLst>
                <a:gd name="T0" fmla="*/ 84 w 290"/>
                <a:gd name="T1" fmla="*/ 288 h 288"/>
                <a:gd name="T2" fmla="*/ 80 w 290"/>
                <a:gd name="T3" fmla="*/ 287 h 288"/>
                <a:gd name="T4" fmla="*/ 76 w 290"/>
                <a:gd name="T5" fmla="*/ 279 h 288"/>
                <a:gd name="T6" fmla="*/ 78 w 290"/>
                <a:gd name="T7" fmla="*/ 188 h 288"/>
                <a:gd name="T8" fmla="*/ 4 w 290"/>
                <a:gd name="T9" fmla="*/ 134 h 288"/>
                <a:gd name="T10" fmla="*/ 0 w 290"/>
                <a:gd name="T11" fmla="*/ 126 h 288"/>
                <a:gd name="T12" fmla="*/ 3 w 290"/>
                <a:gd name="T13" fmla="*/ 121 h 288"/>
                <a:gd name="T14" fmla="*/ 6 w 290"/>
                <a:gd name="T15" fmla="*/ 119 h 288"/>
                <a:gd name="T16" fmla="*/ 94 w 290"/>
                <a:gd name="T17" fmla="*/ 93 h 288"/>
                <a:gd name="T18" fmla="*/ 122 w 290"/>
                <a:gd name="T19" fmla="*/ 6 h 288"/>
                <a:gd name="T20" fmla="*/ 129 w 290"/>
                <a:gd name="T21" fmla="*/ 0 h 288"/>
                <a:gd name="T22" fmla="*/ 130 w 290"/>
                <a:gd name="T23" fmla="*/ 0 h 288"/>
                <a:gd name="T24" fmla="*/ 137 w 290"/>
                <a:gd name="T25" fmla="*/ 4 h 288"/>
                <a:gd name="T26" fmla="*/ 189 w 290"/>
                <a:gd name="T27" fmla="*/ 78 h 288"/>
                <a:gd name="T28" fmla="*/ 280 w 290"/>
                <a:gd name="T29" fmla="*/ 78 h 288"/>
                <a:gd name="T30" fmla="*/ 288 w 290"/>
                <a:gd name="T31" fmla="*/ 83 h 288"/>
                <a:gd name="T32" fmla="*/ 287 w 290"/>
                <a:gd name="T33" fmla="*/ 93 h 288"/>
                <a:gd name="T34" fmla="*/ 232 w 290"/>
                <a:gd name="T35" fmla="*/ 165 h 288"/>
                <a:gd name="T36" fmla="*/ 260 w 290"/>
                <a:gd name="T37" fmla="*/ 251 h 288"/>
                <a:gd name="T38" fmla="*/ 258 w 290"/>
                <a:gd name="T39" fmla="*/ 260 h 288"/>
                <a:gd name="T40" fmla="*/ 252 w 290"/>
                <a:gd name="T41" fmla="*/ 263 h 288"/>
                <a:gd name="T42" fmla="*/ 249 w 290"/>
                <a:gd name="T43" fmla="*/ 262 h 288"/>
                <a:gd name="T44" fmla="*/ 163 w 290"/>
                <a:gd name="T45" fmla="*/ 232 h 288"/>
                <a:gd name="T46" fmla="*/ 90 w 290"/>
                <a:gd name="T47" fmla="*/ 286 h 288"/>
                <a:gd name="T48" fmla="*/ 84 w 290"/>
                <a:gd name="T49"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288">
                  <a:moveTo>
                    <a:pt x="84" y="288"/>
                  </a:moveTo>
                  <a:cubicBezTo>
                    <a:pt x="83" y="288"/>
                    <a:pt x="82" y="287"/>
                    <a:pt x="80" y="287"/>
                  </a:cubicBezTo>
                  <a:cubicBezTo>
                    <a:pt x="77" y="285"/>
                    <a:pt x="75" y="282"/>
                    <a:pt x="76" y="279"/>
                  </a:cubicBezTo>
                  <a:cubicBezTo>
                    <a:pt x="78" y="188"/>
                    <a:pt x="78" y="188"/>
                    <a:pt x="78" y="188"/>
                  </a:cubicBezTo>
                  <a:cubicBezTo>
                    <a:pt x="4" y="134"/>
                    <a:pt x="4" y="134"/>
                    <a:pt x="4" y="134"/>
                  </a:cubicBezTo>
                  <a:cubicBezTo>
                    <a:pt x="1" y="132"/>
                    <a:pt x="0" y="129"/>
                    <a:pt x="0" y="126"/>
                  </a:cubicBezTo>
                  <a:cubicBezTo>
                    <a:pt x="1" y="124"/>
                    <a:pt x="2" y="122"/>
                    <a:pt x="3" y="121"/>
                  </a:cubicBezTo>
                  <a:cubicBezTo>
                    <a:pt x="4" y="120"/>
                    <a:pt x="5" y="119"/>
                    <a:pt x="6" y="119"/>
                  </a:cubicBezTo>
                  <a:cubicBezTo>
                    <a:pt x="94" y="93"/>
                    <a:pt x="94" y="93"/>
                    <a:pt x="94" y="93"/>
                  </a:cubicBezTo>
                  <a:cubicBezTo>
                    <a:pt x="122" y="6"/>
                    <a:pt x="122" y="6"/>
                    <a:pt x="122" y="6"/>
                  </a:cubicBezTo>
                  <a:cubicBezTo>
                    <a:pt x="123" y="3"/>
                    <a:pt x="125" y="0"/>
                    <a:pt x="129" y="0"/>
                  </a:cubicBezTo>
                  <a:cubicBezTo>
                    <a:pt x="129" y="0"/>
                    <a:pt x="130" y="0"/>
                    <a:pt x="130" y="0"/>
                  </a:cubicBezTo>
                  <a:cubicBezTo>
                    <a:pt x="133" y="0"/>
                    <a:pt x="136" y="1"/>
                    <a:pt x="137" y="4"/>
                  </a:cubicBezTo>
                  <a:cubicBezTo>
                    <a:pt x="189" y="78"/>
                    <a:pt x="189" y="78"/>
                    <a:pt x="189" y="78"/>
                  </a:cubicBezTo>
                  <a:cubicBezTo>
                    <a:pt x="280" y="78"/>
                    <a:pt x="280" y="78"/>
                    <a:pt x="280" y="78"/>
                  </a:cubicBezTo>
                  <a:cubicBezTo>
                    <a:pt x="284" y="78"/>
                    <a:pt x="287" y="80"/>
                    <a:pt x="288" y="83"/>
                  </a:cubicBezTo>
                  <a:cubicBezTo>
                    <a:pt x="290" y="86"/>
                    <a:pt x="289" y="90"/>
                    <a:pt x="287" y="93"/>
                  </a:cubicBezTo>
                  <a:cubicBezTo>
                    <a:pt x="232" y="165"/>
                    <a:pt x="232" y="165"/>
                    <a:pt x="232" y="165"/>
                  </a:cubicBezTo>
                  <a:cubicBezTo>
                    <a:pt x="260" y="251"/>
                    <a:pt x="260" y="251"/>
                    <a:pt x="260" y="251"/>
                  </a:cubicBezTo>
                  <a:cubicBezTo>
                    <a:pt x="261" y="254"/>
                    <a:pt x="261" y="258"/>
                    <a:pt x="258" y="260"/>
                  </a:cubicBezTo>
                  <a:cubicBezTo>
                    <a:pt x="256" y="262"/>
                    <a:pt x="254" y="263"/>
                    <a:pt x="252" y="263"/>
                  </a:cubicBezTo>
                  <a:cubicBezTo>
                    <a:pt x="251" y="263"/>
                    <a:pt x="250" y="263"/>
                    <a:pt x="249" y="262"/>
                  </a:cubicBezTo>
                  <a:cubicBezTo>
                    <a:pt x="163" y="232"/>
                    <a:pt x="163" y="232"/>
                    <a:pt x="163" y="232"/>
                  </a:cubicBezTo>
                  <a:cubicBezTo>
                    <a:pt x="90" y="286"/>
                    <a:pt x="90" y="286"/>
                    <a:pt x="90" y="286"/>
                  </a:cubicBezTo>
                  <a:cubicBezTo>
                    <a:pt x="88" y="287"/>
                    <a:pt x="86" y="288"/>
                    <a:pt x="84" y="28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57" name="star outline"/>
            <p:cNvSpPr>
              <a:spLocks noEditPoints="1"/>
            </p:cNvSpPr>
            <p:nvPr/>
          </p:nvSpPr>
          <p:spPr bwMode="auto">
            <a:xfrm>
              <a:off x="69850" y="4025901"/>
              <a:ext cx="957263" cy="947738"/>
            </a:xfrm>
            <a:custGeom>
              <a:avLst/>
              <a:gdLst>
                <a:gd name="T0" fmla="*/ 137 w 303"/>
                <a:gd name="T1" fmla="*/ 12 h 300"/>
                <a:gd name="T2" fmla="*/ 139 w 303"/>
                <a:gd name="T3" fmla="*/ 13 h 300"/>
                <a:gd name="T4" fmla="*/ 193 w 303"/>
                <a:gd name="T5" fmla="*/ 90 h 300"/>
                <a:gd name="T6" fmla="*/ 287 w 303"/>
                <a:gd name="T7" fmla="*/ 90 h 300"/>
                <a:gd name="T8" fmla="*/ 290 w 303"/>
                <a:gd name="T9" fmla="*/ 92 h 300"/>
                <a:gd name="T10" fmla="*/ 289 w 303"/>
                <a:gd name="T11" fmla="*/ 95 h 300"/>
                <a:gd name="T12" fmla="*/ 232 w 303"/>
                <a:gd name="T13" fmla="*/ 170 h 300"/>
                <a:gd name="T14" fmla="*/ 262 w 303"/>
                <a:gd name="T15" fmla="*/ 259 h 300"/>
                <a:gd name="T16" fmla="*/ 261 w 303"/>
                <a:gd name="T17" fmla="*/ 262 h 300"/>
                <a:gd name="T18" fmla="*/ 259 w 303"/>
                <a:gd name="T19" fmla="*/ 263 h 300"/>
                <a:gd name="T20" fmla="*/ 258 w 303"/>
                <a:gd name="T21" fmla="*/ 263 h 300"/>
                <a:gd name="T22" fmla="*/ 169 w 303"/>
                <a:gd name="T23" fmla="*/ 232 h 300"/>
                <a:gd name="T24" fmla="*/ 93 w 303"/>
                <a:gd name="T25" fmla="*/ 287 h 300"/>
                <a:gd name="T26" fmla="*/ 91 w 303"/>
                <a:gd name="T27" fmla="*/ 288 h 300"/>
                <a:gd name="T28" fmla="*/ 90 w 303"/>
                <a:gd name="T29" fmla="*/ 287 h 300"/>
                <a:gd name="T30" fmla="*/ 89 w 303"/>
                <a:gd name="T31" fmla="*/ 285 h 300"/>
                <a:gd name="T32" fmla="*/ 91 w 303"/>
                <a:gd name="T33" fmla="*/ 191 h 300"/>
                <a:gd name="T34" fmla="*/ 14 w 303"/>
                <a:gd name="T35" fmla="*/ 136 h 300"/>
                <a:gd name="T36" fmla="*/ 13 w 303"/>
                <a:gd name="T37" fmla="*/ 133 h 300"/>
                <a:gd name="T38" fmla="*/ 14 w 303"/>
                <a:gd name="T39" fmla="*/ 131 h 300"/>
                <a:gd name="T40" fmla="*/ 15 w 303"/>
                <a:gd name="T41" fmla="*/ 130 h 300"/>
                <a:gd name="T42" fmla="*/ 105 w 303"/>
                <a:gd name="T43" fmla="*/ 103 h 300"/>
                <a:gd name="T44" fmla="*/ 134 w 303"/>
                <a:gd name="T45" fmla="*/ 14 h 300"/>
                <a:gd name="T46" fmla="*/ 137 w 303"/>
                <a:gd name="T47" fmla="*/ 12 h 300"/>
                <a:gd name="T48" fmla="*/ 137 w 303"/>
                <a:gd name="T49" fmla="*/ 12 h 300"/>
                <a:gd name="T50" fmla="*/ 137 w 303"/>
                <a:gd name="T51" fmla="*/ 0 h 300"/>
                <a:gd name="T52" fmla="*/ 135 w 303"/>
                <a:gd name="T53" fmla="*/ 0 h 300"/>
                <a:gd name="T54" fmla="*/ 123 w 303"/>
                <a:gd name="T55" fmla="*/ 10 h 300"/>
                <a:gd name="T56" fmla="*/ 96 w 303"/>
                <a:gd name="T57" fmla="*/ 94 h 300"/>
                <a:gd name="T58" fmla="*/ 12 w 303"/>
                <a:gd name="T59" fmla="*/ 119 h 300"/>
                <a:gd name="T60" fmla="*/ 6 w 303"/>
                <a:gd name="T61" fmla="*/ 123 h 300"/>
                <a:gd name="T62" fmla="*/ 1 w 303"/>
                <a:gd name="T63" fmla="*/ 131 h 300"/>
                <a:gd name="T64" fmla="*/ 7 w 303"/>
                <a:gd name="T65" fmla="*/ 145 h 300"/>
                <a:gd name="T66" fmla="*/ 79 w 303"/>
                <a:gd name="T67" fmla="*/ 197 h 300"/>
                <a:gd name="T68" fmla="*/ 77 w 303"/>
                <a:gd name="T69" fmla="*/ 284 h 300"/>
                <a:gd name="T70" fmla="*/ 85 w 303"/>
                <a:gd name="T71" fmla="*/ 298 h 300"/>
                <a:gd name="T72" fmla="*/ 91 w 303"/>
                <a:gd name="T73" fmla="*/ 300 h 300"/>
                <a:gd name="T74" fmla="*/ 100 w 303"/>
                <a:gd name="T75" fmla="*/ 297 h 300"/>
                <a:gd name="T76" fmla="*/ 171 w 303"/>
                <a:gd name="T77" fmla="*/ 245 h 300"/>
                <a:gd name="T78" fmla="*/ 254 w 303"/>
                <a:gd name="T79" fmla="*/ 274 h 300"/>
                <a:gd name="T80" fmla="*/ 259 w 303"/>
                <a:gd name="T81" fmla="*/ 275 h 300"/>
                <a:gd name="T82" fmla="*/ 269 w 303"/>
                <a:gd name="T83" fmla="*/ 271 h 300"/>
                <a:gd name="T84" fmla="*/ 273 w 303"/>
                <a:gd name="T85" fmla="*/ 255 h 300"/>
                <a:gd name="T86" fmla="*/ 246 w 303"/>
                <a:gd name="T87" fmla="*/ 172 h 300"/>
                <a:gd name="T88" fmla="*/ 299 w 303"/>
                <a:gd name="T89" fmla="*/ 102 h 300"/>
                <a:gd name="T90" fmla="*/ 300 w 303"/>
                <a:gd name="T91" fmla="*/ 86 h 300"/>
                <a:gd name="T92" fmla="*/ 287 w 303"/>
                <a:gd name="T93" fmla="*/ 78 h 300"/>
                <a:gd name="T94" fmla="*/ 199 w 303"/>
                <a:gd name="T95" fmla="*/ 78 h 300"/>
                <a:gd name="T96" fmla="*/ 149 w 303"/>
                <a:gd name="T97" fmla="*/ 6 h 300"/>
                <a:gd name="T98" fmla="*/ 137 w 303"/>
                <a:gd name="T9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300">
                  <a:moveTo>
                    <a:pt x="137" y="12"/>
                  </a:moveTo>
                  <a:cubicBezTo>
                    <a:pt x="138" y="12"/>
                    <a:pt x="139" y="12"/>
                    <a:pt x="139" y="13"/>
                  </a:cubicBezTo>
                  <a:cubicBezTo>
                    <a:pt x="193" y="90"/>
                    <a:pt x="193" y="90"/>
                    <a:pt x="193" y="90"/>
                  </a:cubicBezTo>
                  <a:cubicBezTo>
                    <a:pt x="287" y="90"/>
                    <a:pt x="287" y="90"/>
                    <a:pt x="287" y="90"/>
                  </a:cubicBezTo>
                  <a:cubicBezTo>
                    <a:pt x="288" y="90"/>
                    <a:pt x="289" y="91"/>
                    <a:pt x="290" y="92"/>
                  </a:cubicBezTo>
                  <a:cubicBezTo>
                    <a:pt x="290" y="93"/>
                    <a:pt x="290" y="94"/>
                    <a:pt x="289" y="95"/>
                  </a:cubicBezTo>
                  <a:cubicBezTo>
                    <a:pt x="232" y="170"/>
                    <a:pt x="232" y="170"/>
                    <a:pt x="232" y="170"/>
                  </a:cubicBezTo>
                  <a:cubicBezTo>
                    <a:pt x="262" y="259"/>
                    <a:pt x="262" y="259"/>
                    <a:pt x="262" y="259"/>
                  </a:cubicBezTo>
                  <a:cubicBezTo>
                    <a:pt x="262" y="260"/>
                    <a:pt x="262" y="261"/>
                    <a:pt x="261" y="262"/>
                  </a:cubicBezTo>
                  <a:cubicBezTo>
                    <a:pt x="260" y="263"/>
                    <a:pt x="260" y="263"/>
                    <a:pt x="259" y="263"/>
                  </a:cubicBezTo>
                  <a:cubicBezTo>
                    <a:pt x="259" y="263"/>
                    <a:pt x="258" y="263"/>
                    <a:pt x="258" y="263"/>
                  </a:cubicBezTo>
                  <a:cubicBezTo>
                    <a:pt x="169" y="232"/>
                    <a:pt x="169" y="232"/>
                    <a:pt x="169" y="232"/>
                  </a:cubicBezTo>
                  <a:cubicBezTo>
                    <a:pt x="93" y="287"/>
                    <a:pt x="93" y="287"/>
                    <a:pt x="93" y="287"/>
                  </a:cubicBezTo>
                  <a:cubicBezTo>
                    <a:pt x="93" y="288"/>
                    <a:pt x="92" y="288"/>
                    <a:pt x="91" y="288"/>
                  </a:cubicBezTo>
                  <a:cubicBezTo>
                    <a:pt x="91" y="288"/>
                    <a:pt x="91" y="288"/>
                    <a:pt x="90" y="287"/>
                  </a:cubicBezTo>
                  <a:cubicBezTo>
                    <a:pt x="89" y="287"/>
                    <a:pt x="88" y="286"/>
                    <a:pt x="89" y="285"/>
                  </a:cubicBezTo>
                  <a:cubicBezTo>
                    <a:pt x="91" y="191"/>
                    <a:pt x="91" y="191"/>
                    <a:pt x="91" y="191"/>
                  </a:cubicBezTo>
                  <a:cubicBezTo>
                    <a:pt x="14" y="136"/>
                    <a:pt x="14" y="136"/>
                    <a:pt x="14" y="136"/>
                  </a:cubicBezTo>
                  <a:cubicBezTo>
                    <a:pt x="14" y="135"/>
                    <a:pt x="13" y="134"/>
                    <a:pt x="13" y="133"/>
                  </a:cubicBezTo>
                  <a:cubicBezTo>
                    <a:pt x="13" y="132"/>
                    <a:pt x="14" y="132"/>
                    <a:pt x="14" y="131"/>
                  </a:cubicBezTo>
                  <a:cubicBezTo>
                    <a:pt x="14" y="131"/>
                    <a:pt x="15" y="131"/>
                    <a:pt x="15" y="130"/>
                  </a:cubicBezTo>
                  <a:cubicBezTo>
                    <a:pt x="105" y="103"/>
                    <a:pt x="105" y="103"/>
                    <a:pt x="105" y="103"/>
                  </a:cubicBezTo>
                  <a:cubicBezTo>
                    <a:pt x="134" y="14"/>
                    <a:pt x="134" y="14"/>
                    <a:pt x="134" y="14"/>
                  </a:cubicBezTo>
                  <a:cubicBezTo>
                    <a:pt x="135" y="13"/>
                    <a:pt x="135" y="12"/>
                    <a:pt x="137" y="12"/>
                  </a:cubicBezTo>
                  <a:cubicBezTo>
                    <a:pt x="137" y="12"/>
                    <a:pt x="137" y="12"/>
                    <a:pt x="137" y="12"/>
                  </a:cubicBezTo>
                  <a:moveTo>
                    <a:pt x="137" y="0"/>
                  </a:moveTo>
                  <a:cubicBezTo>
                    <a:pt x="136" y="0"/>
                    <a:pt x="136" y="0"/>
                    <a:pt x="135" y="0"/>
                  </a:cubicBezTo>
                  <a:cubicBezTo>
                    <a:pt x="129" y="1"/>
                    <a:pt x="125" y="5"/>
                    <a:pt x="123" y="10"/>
                  </a:cubicBezTo>
                  <a:cubicBezTo>
                    <a:pt x="96" y="94"/>
                    <a:pt x="96" y="94"/>
                    <a:pt x="96" y="94"/>
                  </a:cubicBezTo>
                  <a:cubicBezTo>
                    <a:pt x="12" y="119"/>
                    <a:pt x="12" y="119"/>
                    <a:pt x="12" y="119"/>
                  </a:cubicBezTo>
                  <a:cubicBezTo>
                    <a:pt x="9" y="120"/>
                    <a:pt x="7" y="121"/>
                    <a:pt x="6" y="123"/>
                  </a:cubicBezTo>
                  <a:cubicBezTo>
                    <a:pt x="3" y="125"/>
                    <a:pt x="2" y="128"/>
                    <a:pt x="1" y="131"/>
                  </a:cubicBezTo>
                  <a:cubicBezTo>
                    <a:pt x="0" y="136"/>
                    <a:pt x="3" y="142"/>
                    <a:pt x="7" y="145"/>
                  </a:cubicBezTo>
                  <a:cubicBezTo>
                    <a:pt x="79" y="197"/>
                    <a:pt x="79" y="197"/>
                    <a:pt x="79" y="197"/>
                  </a:cubicBezTo>
                  <a:cubicBezTo>
                    <a:pt x="77" y="284"/>
                    <a:pt x="77" y="284"/>
                    <a:pt x="77" y="284"/>
                  </a:cubicBezTo>
                  <a:cubicBezTo>
                    <a:pt x="76" y="290"/>
                    <a:pt x="79" y="295"/>
                    <a:pt x="85" y="298"/>
                  </a:cubicBezTo>
                  <a:cubicBezTo>
                    <a:pt x="87" y="299"/>
                    <a:pt x="89" y="300"/>
                    <a:pt x="91" y="300"/>
                  </a:cubicBezTo>
                  <a:cubicBezTo>
                    <a:pt x="95" y="300"/>
                    <a:pt x="98" y="299"/>
                    <a:pt x="100" y="297"/>
                  </a:cubicBezTo>
                  <a:cubicBezTo>
                    <a:pt x="171" y="245"/>
                    <a:pt x="171" y="245"/>
                    <a:pt x="171" y="245"/>
                  </a:cubicBezTo>
                  <a:cubicBezTo>
                    <a:pt x="254" y="274"/>
                    <a:pt x="254" y="274"/>
                    <a:pt x="254" y="274"/>
                  </a:cubicBezTo>
                  <a:cubicBezTo>
                    <a:pt x="255" y="275"/>
                    <a:pt x="257" y="275"/>
                    <a:pt x="259" y="275"/>
                  </a:cubicBezTo>
                  <a:cubicBezTo>
                    <a:pt x="263" y="275"/>
                    <a:pt x="267" y="273"/>
                    <a:pt x="269" y="271"/>
                  </a:cubicBezTo>
                  <a:cubicBezTo>
                    <a:pt x="273" y="267"/>
                    <a:pt x="275" y="261"/>
                    <a:pt x="273" y="255"/>
                  </a:cubicBezTo>
                  <a:cubicBezTo>
                    <a:pt x="246" y="172"/>
                    <a:pt x="246" y="172"/>
                    <a:pt x="246" y="172"/>
                  </a:cubicBezTo>
                  <a:cubicBezTo>
                    <a:pt x="299" y="102"/>
                    <a:pt x="299" y="102"/>
                    <a:pt x="299" y="102"/>
                  </a:cubicBezTo>
                  <a:cubicBezTo>
                    <a:pt x="302" y="98"/>
                    <a:pt x="303" y="92"/>
                    <a:pt x="300" y="86"/>
                  </a:cubicBezTo>
                  <a:cubicBezTo>
                    <a:pt x="298" y="81"/>
                    <a:pt x="293" y="78"/>
                    <a:pt x="287" y="78"/>
                  </a:cubicBezTo>
                  <a:cubicBezTo>
                    <a:pt x="199" y="78"/>
                    <a:pt x="199" y="78"/>
                    <a:pt x="199" y="78"/>
                  </a:cubicBezTo>
                  <a:cubicBezTo>
                    <a:pt x="149" y="6"/>
                    <a:pt x="149" y="6"/>
                    <a:pt x="149" y="6"/>
                  </a:cubicBezTo>
                  <a:cubicBezTo>
                    <a:pt x="147" y="2"/>
                    <a:pt x="142" y="0"/>
                    <a:pt x="137"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8" name="blue star"/>
          <p:cNvGrpSpPr/>
          <p:nvPr/>
        </p:nvGrpSpPr>
        <p:grpSpPr>
          <a:xfrm>
            <a:off x="1854995" y="6245799"/>
            <a:ext cx="414338" cy="430213"/>
            <a:chOff x="8120063" y="3159126"/>
            <a:chExt cx="414338" cy="430213"/>
          </a:xfrm>
        </p:grpSpPr>
        <p:sp>
          <p:nvSpPr>
            <p:cNvPr id="359" name="blue star"/>
            <p:cNvSpPr>
              <a:spLocks/>
            </p:cNvSpPr>
            <p:nvPr/>
          </p:nvSpPr>
          <p:spPr bwMode="auto">
            <a:xfrm>
              <a:off x="8139113" y="3178176"/>
              <a:ext cx="376238" cy="392113"/>
            </a:xfrm>
            <a:custGeom>
              <a:avLst/>
              <a:gdLst>
                <a:gd name="T0" fmla="*/ 72 w 119"/>
                <a:gd name="T1" fmla="*/ 124 h 124"/>
                <a:gd name="T2" fmla="*/ 66 w 119"/>
                <a:gd name="T3" fmla="*/ 121 h 124"/>
                <a:gd name="T4" fmla="*/ 43 w 119"/>
                <a:gd name="T5" fmla="*/ 97 h 124"/>
                <a:gd name="T6" fmla="*/ 9 w 119"/>
                <a:gd name="T7" fmla="*/ 102 h 124"/>
                <a:gd name="T8" fmla="*/ 8 w 119"/>
                <a:gd name="T9" fmla="*/ 102 h 124"/>
                <a:gd name="T10" fmla="*/ 2 w 119"/>
                <a:gd name="T11" fmla="*/ 99 h 124"/>
                <a:gd name="T12" fmla="*/ 1 w 119"/>
                <a:gd name="T13" fmla="*/ 92 h 124"/>
                <a:gd name="T14" fmla="*/ 18 w 119"/>
                <a:gd name="T15" fmla="*/ 61 h 124"/>
                <a:gd name="T16" fmla="*/ 2 w 119"/>
                <a:gd name="T17" fmla="*/ 31 h 124"/>
                <a:gd name="T18" fmla="*/ 3 w 119"/>
                <a:gd name="T19" fmla="*/ 23 h 124"/>
                <a:gd name="T20" fmla="*/ 6 w 119"/>
                <a:gd name="T21" fmla="*/ 21 h 124"/>
                <a:gd name="T22" fmla="*/ 8 w 119"/>
                <a:gd name="T23" fmla="*/ 20 h 124"/>
                <a:gd name="T24" fmla="*/ 10 w 119"/>
                <a:gd name="T25" fmla="*/ 21 h 124"/>
                <a:gd name="T26" fmla="*/ 43 w 119"/>
                <a:gd name="T27" fmla="*/ 27 h 124"/>
                <a:gd name="T28" fmla="*/ 68 w 119"/>
                <a:gd name="T29" fmla="*/ 2 h 124"/>
                <a:gd name="T30" fmla="*/ 73 w 119"/>
                <a:gd name="T31" fmla="*/ 0 h 124"/>
                <a:gd name="T32" fmla="*/ 75 w 119"/>
                <a:gd name="T33" fmla="*/ 1 h 124"/>
                <a:gd name="T34" fmla="*/ 80 w 119"/>
                <a:gd name="T35" fmla="*/ 7 h 124"/>
                <a:gd name="T36" fmla="*/ 84 w 119"/>
                <a:gd name="T37" fmla="*/ 41 h 124"/>
                <a:gd name="T38" fmla="*/ 115 w 119"/>
                <a:gd name="T39" fmla="*/ 56 h 124"/>
                <a:gd name="T40" fmla="*/ 119 w 119"/>
                <a:gd name="T41" fmla="*/ 62 h 124"/>
                <a:gd name="T42" fmla="*/ 115 w 119"/>
                <a:gd name="T43" fmla="*/ 69 h 124"/>
                <a:gd name="T44" fmla="*/ 84 w 119"/>
                <a:gd name="T45" fmla="*/ 84 h 124"/>
                <a:gd name="T46" fmla="*/ 79 w 119"/>
                <a:gd name="T47" fmla="*/ 118 h 124"/>
                <a:gd name="T48" fmla="*/ 74 w 119"/>
                <a:gd name="T49" fmla="*/ 123 h 124"/>
                <a:gd name="T50" fmla="*/ 72 w 119"/>
                <a:gd name="T5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24">
                  <a:moveTo>
                    <a:pt x="72" y="124"/>
                  </a:moveTo>
                  <a:cubicBezTo>
                    <a:pt x="70" y="124"/>
                    <a:pt x="68" y="123"/>
                    <a:pt x="66" y="121"/>
                  </a:cubicBezTo>
                  <a:cubicBezTo>
                    <a:pt x="43" y="97"/>
                    <a:pt x="43" y="97"/>
                    <a:pt x="43" y="97"/>
                  </a:cubicBezTo>
                  <a:cubicBezTo>
                    <a:pt x="9" y="102"/>
                    <a:pt x="9" y="102"/>
                    <a:pt x="9" y="102"/>
                  </a:cubicBezTo>
                  <a:cubicBezTo>
                    <a:pt x="9" y="102"/>
                    <a:pt x="8" y="102"/>
                    <a:pt x="8" y="102"/>
                  </a:cubicBezTo>
                  <a:cubicBezTo>
                    <a:pt x="5" y="102"/>
                    <a:pt x="3" y="101"/>
                    <a:pt x="2" y="99"/>
                  </a:cubicBezTo>
                  <a:cubicBezTo>
                    <a:pt x="0" y="97"/>
                    <a:pt x="0" y="94"/>
                    <a:pt x="1" y="92"/>
                  </a:cubicBezTo>
                  <a:cubicBezTo>
                    <a:pt x="18" y="61"/>
                    <a:pt x="18" y="61"/>
                    <a:pt x="18" y="61"/>
                  </a:cubicBezTo>
                  <a:cubicBezTo>
                    <a:pt x="2" y="31"/>
                    <a:pt x="2" y="31"/>
                    <a:pt x="2" y="31"/>
                  </a:cubicBezTo>
                  <a:cubicBezTo>
                    <a:pt x="1" y="29"/>
                    <a:pt x="1" y="26"/>
                    <a:pt x="3" y="23"/>
                  </a:cubicBezTo>
                  <a:cubicBezTo>
                    <a:pt x="4" y="22"/>
                    <a:pt x="5" y="21"/>
                    <a:pt x="6" y="21"/>
                  </a:cubicBezTo>
                  <a:cubicBezTo>
                    <a:pt x="7" y="21"/>
                    <a:pt x="8" y="20"/>
                    <a:pt x="8" y="20"/>
                  </a:cubicBezTo>
                  <a:cubicBezTo>
                    <a:pt x="9" y="20"/>
                    <a:pt x="9" y="21"/>
                    <a:pt x="10" y="21"/>
                  </a:cubicBezTo>
                  <a:cubicBezTo>
                    <a:pt x="43" y="27"/>
                    <a:pt x="43" y="27"/>
                    <a:pt x="43" y="27"/>
                  </a:cubicBezTo>
                  <a:cubicBezTo>
                    <a:pt x="68" y="2"/>
                    <a:pt x="68" y="2"/>
                    <a:pt x="68" y="2"/>
                  </a:cubicBezTo>
                  <a:cubicBezTo>
                    <a:pt x="69" y="1"/>
                    <a:pt x="71" y="0"/>
                    <a:pt x="73" y="0"/>
                  </a:cubicBezTo>
                  <a:cubicBezTo>
                    <a:pt x="73" y="0"/>
                    <a:pt x="74" y="1"/>
                    <a:pt x="75" y="1"/>
                  </a:cubicBezTo>
                  <a:cubicBezTo>
                    <a:pt x="78" y="2"/>
                    <a:pt x="79" y="4"/>
                    <a:pt x="80" y="7"/>
                  </a:cubicBezTo>
                  <a:cubicBezTo>
                    <a:pt x="84" y="41"/>
                    <a:pt x="84" y="41"/>
                    <a:pt x="84" y="41"/>
                  </a:cubicBezTo>
                  <a:cubicBezTo>
                    <a:pt x="115" y="56"/>
                    <a:pt x="115" y="56"/>
                    <a:pt x="115" y="56"/>
                  </a:cubicBezTo>
                  <a:cubicBezTo>
                    <a:pt x="117" y="57"/>
                    <a:pt x="119" y="60"/>
                    <a:pt x="119" y="62"/>
                  </a:cubicBezTo>
                  <a:cubicBezTo>
                    <a:pt x="119" y="65"/>
                    <a:pt x="117" y="68"/>
                    <a:pt x="115" y="69"/>
                  </a:cubicBezTo>
                  <a:cubicBezTo>
                    <a:pt x="84" y="84"/>
                    <a:pt x="84" y="84"/>
                    <a:pt x="84" y="84"/>
                  </a:cubicBezTo>
                  <a:cubicBezTo>
                    <a:pt x="79" y="118"/>
                    <a:pt x="79" y="118"/>
                    <a:pt x="79" y="118"/>
                  </a:cubicBezTo>
                  <a:cubicBezTo>
                    <a:pt x="78" y="120"/>
                    <a:pt x="76" y="122"/>
                    <a:pt x="74" y="123"/>
                  </a:cubicBezTo>
                  <a:cubicBezTo>
                    <a:pt x="73" y="123"/>
                    <a:pt x="72" y="124"/>
                    <a:pt x="72" y="124"/>
                  </a:cubicBezTo>
                  <a:close/>
                </a:path>
              </a:pathLst>
            </a:custGeom>
            <a:solidFill>
              <a:schemeClr val="bg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0" name="star outline"/>
            <p:cNvSpPr>
              <a:spLocks noEditPoints="1"/>
            </p:cNvSpPr>
            <p:nvPr/>
          </p:nvSpPr>
          <p:spPr bwMode="auto">
            <a:xfrm>
              <a:off x="8120063" y="3159126"/>
              <a:ext cx="414338" cy="430213"/>
            </a:xfrm>
            <a:custGeom>
              <a:avLst/>
              <a:gdLst>
                <a:gd name="T0" fmla="*/ 79 w 131"/>
                <a:gd name="T1" fmla="*/ 12 h 136"/>
                <a:gd name="T2" fmla="*/ 79 w 131"/>
                <a:gd name="T3" fmla="*/ 12 h 136"/>
                <a:gd name="T4" fmla="*/ 80 w 131"/>
                <a:gd name="T5" fmla="*/ 13 h 136"/>
                <a:gd name="T6" fmla="*/ 85 w 131"/>
                <a:gd name="T7" fmla="*/ 50 h 136"/>
                <a:gd name="T8" fmla="*/ 118 w 131"/>
                <a:gd name="T9" fmla="*/ 67 h 136"/>
                <a:gd name="T10" fmla="*/ 119 w 131"/>
                <a:gd name="T11" fmla="*/ 68 h 136"/>
                <a:gd name="T12" fmla="*/ 118 w 131"/>
                <a:gd name="T13" fmla="*/ 69 h 136"/>
                <a:gd name="T14" fmla="*/ 84 w 131"/>
                <a:gd name="T15" fmla="*/ 86 h 136"/>
                <a:gd name="T16" fmla="*/ 79 w 131"/>
                <a:gd name="T17" fmla="*/ 123 h 136"/>
                <a:gd name="T18" fmla="*/ 78 w 131"/>
                <a:gd name="T19" fmla="*/ 124 h 136"/>
                <a:gd name="T20" fmla="*/ 78 w 131"/>
                <a:gd name="T21" fmla="*/ 124 h 136"/>
                <a:gd name="T22" fmla="*/ 77 w 131"/>
                <a:gd name="T23" fmla="*/ 123 h 136"/>
                <a:gd name="T24" fmla="*/ 51 w 131"/>
                <a:gd name="T25" fmla="*/ 96 h 136"/>
                <a:gd name="T26" fmla="*/ 14 w 131"/>
                <a:gd name="T27" fmla="*/ 102 h 136"/>
                <a:gd name="T28" fmla="*/ 14 w 131"/>
                <a:gd name="T29" fmla="*/ 102 h 136"/>
                <a:gd name="T30" fmla="*/ 13 w 131"/>
                <a:gd name="T31" fmla="*/ 102 h 136"/>
                <a:gd name="T32" fmla="*/ 13 w 131"/>
                <a:gd name="T33" fmla="*/ 100 h 136"/>
                <a:gd name="T34" fmla="*/ 30 w 131"/>
                <a:gd name="T35" fmla="*/ 67 h 136"/>
                <a:gd name="T36" fmla="*/ 13 w 131"/>
                <a:gd name="T37" fmla="*/ 34 h 136"/>
                <a:gd name="T38" fmla="*/ 14 w 131"/>
                <a:gd name="T39" fmla="*/ 33 h 136"/>
                <a:gd name="T40" fmla="*/ 14 w 131"/>
                <a:gd name="T41" fmla="*/ 33 h 136"/>
                <a:gd name="T42" fmla="*/ 14 w 131"/>
                <a:gd name="T43" fmla="*/ 32 h 136"/>
                <a:gd name="T44" fmla="*/ 15 w 131"/>
                <a:gd name="T45" fmla="*/ 33 h 136"/>
                <a:gd name="T46" fmla="*/ 51 w 131"/>
                <a:gd name="T47" fmla="*/ 39 h 136"/>
                <a:gd name="T48" fmla="*/ 78 w 131"/>
                <a:gd name="T49" fmla="*/ 13 h 136"/>
                <a:gd name="T50" fmla="*/ 79 w 131"/>
                <a:gd name="T51" fmla="*/ 12 h 136"/>
                <a:gd name="T52" fmla="*/ 79 w 131"/>
                <a:gd name="T53" fmla="*/ 0 h 136"/>
                <a:gd name="T54" fmla="*/ 69 w 131"/>
                <a:gd name="T55" fmla="*/ 4 h 136"/>
                <a:gd name="T56" fmla="*/ 47 w 131"/>
                <a:gd name="T57" fmla="*/ 26 h 136"/>
                <a:gd name="T58" fmla="*/ 17 w 131"/>
                <a:gd name="T59" fmla="*/ 21 h 136"/>
                <a:gd name="T60" fmla="*/ 14 w 131"/>
                <a:gd name="T61" fmla="*/ 20 h 136"/>
                <a:gd name="T62" fmla="*/ 11 w 131"/>
                <a:gd name="T63" fmla="*/ 21 h 136"/>
                <a:gd name="T64" fmla="*/ 10 w 131"/>
                <a:gd name="T65" fmla="*/ 21 h 136"/>
                <a:gd name="T66" fmla="*/ 4 w 131"/>
                <a:gd name="T67" fmla="*/ 26 h 136"/>
                <a:gd name="T68" fmla="*/ 3 w 131"/>
                <a:gd name="T69" fmla="*/ 40 h 136"/>
                <a:gd name="T70" fmla="*/ 17 w 131"/>
                <a:gd name="T71" fmla="*/ 67 h 136"/>
                <a:gd name="T72" fmla="*/ 2 w 131"/>
                <a:gd name="T73" fmla="*/ 95 h 136"/>
                <a:gd name="T74" fmla="*/ 3 w 131"/>
                <a:gd name="T75" fmla="*/ 109 h 136"/>
                <a:gd name="T76" fmla="*/ 14 w 131"/>
                <a:gd name="T77" fmla="*/ 114 h 136"/>
                <a:gd name="T78" fmla="*/ 16 w 131"/>
                <a:gd name="T79" fmla="*/ 114 h 136"/>
                <a:gd name="T80" fmla="*/ 47 w 131"/>
                <a:gd name="T81" fmla="*/ 109 h 136"/>
                <a:gd name="T82" fmla="*/ 68 w 131"/>
                <a:gd name="T83" fmla="*/ 132 h 136"/>
                <a:gd name="T84" fmla="*/ 78 w 131"/>
                <a:gd name="T85" fmla="*/ 136 h 136"/>
                <a:gd name="T86" fmla="*/ 81 w 131"/>
                <a:gd name="T87" fmla="*/ 135 h 136"/>
                <a:gd name="T88" fmla="*/ 91 w 131"/>
                <a:gd name="T89" fmla="*/ 125 h 136"/>
                <a:gd name="T90" fmla="*/ 95 w 131"/>
                <a:gd name="T91" fmla="*/ 94 h 136"/>
                <a:gd name="T92" fmla="*/ 123 w 131"/>
                <a:gd name="T93" fmla="*/ 80 h 136"/>
                <a:gd name="T94" fmla="*/ 131 w 131"/>
                <a:gd name="T95" fmla="*/ 69 h 136"/>
                <a:gd name="T96" fmla="*/ 124 w 131"/>
                <a:gd name="T97" fmla="*/ 57 h 136"/>
                <a:gd name="T98" fmla="*/ 96 w 131"/>
                <a:gd name="T99" fmla="*/ 43 h 136"/>
                <a:gd name="T100" fmla="*/ 92 w 131"/>
                <a:gd name="T101" fmla="*/ 12 h 136"/>
                <a:gd name="T102" fmla="*/ 83 w 131"/>
                <a:gd name="T103" fmla="*/ 1 h 136"/>
                <a:gd name="T104" fmla="*/ 79 w 131"/>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36">
                  <a:moveTo>
                    <a:pt x="79" y="12"/>
                  </a:moveTo>
                  <a:cubicBezTo>
                    <a:pt x="79" y="12"/>
                    <a:pt x="79" y="12"/>
                    <a:pt x="79" y="12"/>
                  </a:cubicBezTo>
                  <a:cubicBezTo>
                    <a:pt x="80" y="13"/>
                    <a:pt x="80" y="13"/>
                    <a:pt x="80" y="13"/>
                  </a:cubicBezTo>
                  <a:cubicBezTo>
                    <a:pt x="85" y="50"/>
                    <a:pt x="85" y="50"/>
                    <a:pt x="85" y="50"/>
                  </a:cubicBezTo>
                  <a:cubicBezTo>
                    <a:pt x="118" y="67"/>
                    <a:pt x="118" y="67"/>
                    <a:pt x="118" y="67"/>
                  </a:cubicBezTo>
                  <a:cubicBezTo>
                    <a:pt x="119" y="68"/>
                    <a:pt x="119" y="68"/>
                    <a:pt x="119" y="68"/>
                  </a:cubicBezTo>
                  <a:cubicBezTo>
                    <a:pt x="119" y="69"/>
                    <a:pt x="119" y="69"/>
                    <a:pt x="118" y="69"/>
                  </a:cubicBezTo>
                  <a:cubicBezTo>
                    <a:pt x="84" y="86"/>
                    <a:pt x="84" y="86"/>
                    <a:pt x="84" y="86"/>
                  </a:cubicBezTo>
                  <a:cubicBezTo>
                    <a:pt x="79" y="123"/>
                    <a:pt x="79" y="123"/>
                    <a:pt x="79" y="123"/>
                  </a:cubicBezTo>
                  <a:cubicBezTo>
                    <a:pt x="79" y="123"/>
                    <a:pt x="78" y="123"/>
                    <a:pt x="78" y="124"/>
                  </a:cubicBezTo>
                  <a:cubicBezTo>
                    <a:pt x="78" y="124"/>
                    <a:pt x="78" y="124"/>
                    <a:pt x="78" y="124"/>
                  </a:cubicBezTo>
                  <a:cubicBezTo>
                    <a:pt x="77" y="124"/>
                    <a:pt x="77" y="124"/>
                    <a:pt x="77" y="123"/>
                  </a:cubicBezTo>
                  <a:cubicBezTo>
                    <a:pt x="51" y="96"/>
                    <a:pt x="51" y="96"/>
                    <a:pt x="51" y="96"/>
                  </a:cubicBezTo>
                  <a:cubicBezTo>
                    <a:pt x="14" y="102"/>
                    <a:pt x="14" y="102"/>
                    <a:pt x="14" y="102"/>
                  </a:cubicBezTo>
                  <a:cubicBezTo>
                    <a:pt x="14" y="102"/>
                    <a:pt x="14" y="102"/>
                    <a:pt x="14" y="102"/>
                  </a:cubicBezTo>
                  <a:cubicBezTo>
                    <a:pt x="13" y="102"/>
                    <a:pt x="13" y="102"/>
                    <a:pt x="13" y="102"/>
                  </a:cubicBezTo>
                  <a:cubicBezTo>
                    <a:pt x="13" y="101"/>
                    <a:pt x="12" y="101"/>
                    <a:pt x="13" y="100"/>
                  </a:cubicBezTo>
                  <a:cubicBezTo>
                    <a:pt x="30" y="67"/>
                    <a:pt x="30" y="67"/>
                    <a:pt x="30" y="67"/>
                  </a:cubicBezTo>
                  <a:cubicBezTo>
                    <a:pt x="13" y="34"/>
                    <a:pt x="13" y="34"/>
                    <a:pt x="13" y="34"/>
                  </a:cubicBezTo>
                  <a:cubicBezTo>
                    <a:pt x="13" y="34"/>
                    <a:pt x="13" y="33"/>
                    <a:pt x="14" y="33"/>
                  </a:cubicBezTo>
                  <a:cubicBezTo>
                    <a:pt x="14" y="33"/>
                    <a:pt x="14" y="33"/>
                    <a:pt x="14" y="33"/>
                  </a:cubicBezTo>
                  <a:cubicBezTo>
                    <a:pt x="14" y="32"/>
                    <a:pt x="14" y="32"/>
                    <a:pt x="14" y="32"/>
                  </a:cubicBezTo>
                  <a:cubicBezTo>
                    <a:pt x="15" y="32"/>
                    <a:pt x="15" y="32"/>
                    <a:pt x="15" y="33"/>
                  </a:cubicBezTo>
                  <a:cubicBezTo>
                    <a:pt x="51" y="39"/>
                    <a:pt x="51" y="39"/>
                    <a:pt x="51" y="39"/>
                  </a:cubicBezTo>
                  <a:cubicBezTo>
                    <a:pt x="78" y="13"/>
                    <a:pt x="78" y="13"/>
                    <a:pt x="78" y="13"/>
                  </a:cubicBezTo>
                  <a:cubicBezTo>
                    <a:pt x="78" y="12"/>
                    <a:pt x="78" y="12"/>
                    <a:pt x="79" y="12"/>
                  </a:cubicBezTo>
                  <a:moveTo>
                    <a:pt x="79" y="0"/>
                  </a:moveTo>
                  <a:cubicBezTo>
                    <a:pt x="75" y="0"/>
                    <a:pt x="72" y="2"/>
                    <a:pt x="69" y="4"/>
                  </a:cubicBezTo>
                  <a:cubicBezTo>
                    <a:pt x="47" y="26"/>
                    <a:pt x="47" y="26"/>
                    <a:pt x="47" y="26"/>
                  </a:cubicBezTo>
                  <a:cubicBezTo>
                    <a:pt x="17" y="21"/>
                    <a:pt x="17" y="21"/>
                    <a:pt x="17" y="21"/>
                  </a:cubicBezTo>
                  <a:cubicBezTo>
                    <a:pt x="16" y="21"/>
                    <a:pt x="15" y="20"/>
                    <a:pt x="14" y="20"/>
                  </a:cubicBezTo>
                  <a:cubicBezTo>
                    <a:pt x="13" y="20"/>
                    <a:pt x="12" y="21"/>
                    <a:pt x="11" y="21"/>
                  </a:cubicBezTo>
                  <a:cubicBezTo>
                    <a:pt x="11" y="21"/>
                    <a:pt x="10" y="21"/>
                    <a:pt x="10" y="21"/>
                  </a:cubicBezTo>
                  <a:cubicBezTo>
                    <a:pt x="8" y="22"/>
                    <a:pt x="5" y="24"/>
                    <a:pt x="4" y="26"/>
                  </a:cubicBezTo>
                  <a:cubicBezTo>
                    <a:pt x="1" y="30"/>
                    <a:pt x="0" y="35"/>
                    <a:pt x="3" y="40"/>
                  </a:cubicBezTo>
                  <a:cubicBezTo>
                    <a:pt x="17" y="67"/>
                    <a:pt x="17" y="67"/>
                    <a:pt x="17" y="67"/>
                  </a:cubicBezTo>
                  <a:cubicBezTo>
                    <a:pt x="2" y="95"/>
                    <a:pt x="2" y="95"/>
                    <a:pt x="2" y="95"/>
                  </a:cubicBezTo>
                  <a:cubicBezTo>
                    <a:pt x="0" y="99"/>
                    <a:pt x="0" y="105"/>
                    <a:pt x="3" y="109"/>
                  </a:cubicBezTo>
                  <a:cubicBezTo>
                    <a:pt x="5" y="112"/>
                    <a:pt x="9" y="114"/>
                    <a:pt x="14" y="114"/>
                  </a:cubicBezTo>
                  <a:cubicBezTo>
                    <a:pt x="14" y="114"/>
                    <a:pt x="15" y="114"/>
                    <a:pt x="16" y="114"/>
                  </a:cubicBezTo>
                  <a:cubicBezTo>
                    <a:pt x="47" y="109"/>
                    <a:pt x="47" y="109"/>
                    <a:pt x="47" y="109"/>
                  </a:cubicBezTo>
                  <a:cubicBezTo>
                    <a:pt x="68" y="132"/>
                    <a:pt x="68" y="132"/>
                    <a:pt x="68" y="132"/>
                  </a:cubicBezTo>
                  <a:cubicBezTo>
                    <a:pt x="70" y="134"/>
                    <a:pt x="74" y="136"/>
                    <a:pt x="78" y="136"/>
                  </a:cubicBezTo>
                  <a:cubicBezTo>
                    <a:pt x="79" y="136"/>
                    <a:pt x="80" y="135"/>
                    <a:pt x="81" y="135"/>
                  </a:cubicBezTo>
                  <a:cubicBezTo>
                    <a:pt x="86" y="134"/>
                    <a:pt x="90" y="130"/>
                    <a:pt x="91" y="125"/>
                  </a:cubicBezTo>
                  <a:cubicBezTo>
                    <a:pt x="95" y="94"/>
                    <a:pt x="95" y="94"/>
                    <a:pt x="95" y="94"/>
                  </a:cubicBezTo>
                  <a:cubicBezTo>
                    <a:pt x="123" y="80"/>
                    <a:pt x="123" y="80"/>
                    <a:pt x="123" y="80"/>
                  </a:cubicBezTo>
                  <a:cubicBezTo>
                    <a:pt x="128" y="78"/>
                    <a:pt x="131" y="74"/>
                    <a:pt x="131" y="69"/>
                  </a:cubicBezTo>
                  <a:cubicBezTo>
                    <a:pt x="131" y="64"/>
                    <a:pt x="128" y="59"/>
                    <a:pt x="124" y="57"/>
                  </a:cubicBezTo>
                  <a:cubicBezTo>
                    <a:pt x="96" y="43"/>
                    <a:pt x="96" y="43"/>
                    <a:pt x="96" y="43"/>
                  </a:cubicBezTo>
                  <a:cubicBezTo>
                    <a:pt x="92" y="12"/>
                    <a:pt x="92" y="12"/>
                    <a:pt x="92" y="12"/>
                  </a:cubicBezTo>
                  <a:cubicBezTo>
                    <a:pt x="91" y="7"/>
                    <a:pt x="88" y="3"/>
                    <a:pt x="83" y="1"/>
                  </a:cubicBezTo>
                  <a:cubicBezTo>
                    <a:pt x="82" y="1"/>
                    <a:pt x="80" y="0"/>
                    <a:pt x="79"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4" name="purple star"/>
          <p:cNvGrpSpPr/>
          <p:nvPr/>
        </p:nvGrpSpPr>
        <p:grpSpPr>
          <a:xfrm>
            <a:off x="2215822" y="6179807"/>
            <a:ext cx="303213" cy="296863"/>
            <a:chOff x="8758238" y="5505451"/>
            <a:chExt cx="303213" cy="296863"/>
          </a:xfrm>
        </p:grpSpPr>
        <p:sp>
          <p:nvSpPr>
            <p:cNvPr id="365" name="purple star"/>
            <p:cNvSpPr>
              <a:spLocks/>
            </p:cNvSpPr>
            <p:nvPr/>
          </p:nvSpPr>
          <p:spPr bwMode="auto">
            <a:xfrm>
              <a:off x="8780463" y="5524501"/>
              <a:ext cx="261938" cy="260350"/>
            </a:xfrm>
            <a:custGeom>
              <a:avLst/>
              <a:gdLst>
                <a:gd name="T0" fmla="*/ 26 w 83"/>
                <a:gd name="T1" fmla="*/ 82 h 82"/>
                <a:gd name="T2" fmla="*/ 23 w 83"/>
                <a:gd name="T3" fmla="*/ 81 h 82"/>
                <a:gd name="T4" fmla="*/ 19 w 83"/>
                <a:gd name="T5" fmla="*/ 75 h 82"/>
                <a:gd name="T6" fmla="*/ 20 w 83"/>
                <a:gd name="T7" fmla="*/ 54 h 82"/>
                <a:gd name="T8" fmla="*/ 3 w 83"/>
                <a:gd name="T9" fmla="*/ 42 h 82"/>
                <a:gd name="T10" fmla="*/ 0 w 83"/>
                <a:gd name="T11" fmla="*/ 35 h 82"/>
                <a:gd name="T12" fmla="*/ 5 w 83"/>
                <a:gd name="T13" fmla="*/ 30 h 82"/>
                <a:gd name="T14" fmla="*/ 25 w 83"/>
                <a:gd name="T15" fmla="*/ 24 h 82"/>
                <a:gd name="T16" fmla="*/ 31 w 83"/>
                <a:gd name="T17" fmla="*/ 4 h 82"/>
                <a:gd name="T18" fmla="*/ 36 w 83"/>
                <a:gd name="T19" fmla="*/ 0 h 82"/>
                <a:gd name="T20" fmla="*/ 37 w 83"/>
                <a:gd name="T21" fmla="*/ 0 h 82"/>
                <a:gd name="T22" fmla="*/ 40 w 83"/>
                <a:gd name="T23" fmla="*/ 0 h 82"/>
                <a:gd name="T24" fmla="*/ 43 w 83"/>
                <a:gd name="T25" fmla="*/ 3 h 82"/>
                <a:gd name="T26" fmla="*/ 55 w 83"/>
                <a:gd name="T27" fmla="*/ 20 h 82"/>
                <a:gd name="T28" fmla="*/ 75 w 83"/>
                <a:gd name="T29" fmla="*/ 19 h 82"/>
                <a:gd name="T30" fmla="*/ 81 w 83"/>
                <a:gd name="T31" fmla="*/ 23 h 82"/>
                <a:gd name="T32" fmla="*/ 81 w 83"/>
                <a:gd name="T33" fmla="*/ 30 h 82"/>
                <a:gd name="T34" fmla="*/ 68 w 83"/>
                <a:gd name="T35" fmla="*/ 47 h 82"/>
                <a:gd name="T36" fmla="*/ 75 w 83"/>
                <a:gd name="T37" fmla="*/ 66 h 82"/>
                <a:gd name="T38" fmla="*/ 73 w 83"/>
                <a:gd name="T39" fmla="*/ 73 h 82"/>
                <a:gd name="T40" fmla="*/ 68 w 83"/>
                <a:gd name="T41" fmla="*/ 75 h 82"/>
                <a:gd name="T42" fmla="*/ 66 w 83"/>
                <a:gd name="T43" fmla="*/ 75 h 82"/>
                <a:gd name="T44" fmla="*/ 47 w 83"/>
                <a:gd name="T45" fmla="*/ 68 h 82"/>
                <a:gd name="T46" fmla="*/ 30 w 83"/>
                <a:gd name="T47" fmla="*/ 80 h 82"/>
                <a:gd name="T48" fmla="*/ 26 w 83"/>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26" y="82"/>
                  </a:moveTo>
                  <a:cubicBezTo>
                    <a:pt x="25" y="82"/>
                    <a:pt x="24" y="81"/>
                    <a:pt x="23" y="81"/>
                  </a:cubicBezTo>
                  <a:cubicBezTo>
                    <a:pt x="21" y="80"/>
                    <a:pt x="19" y="77"/>
                    <a:pt x="19" y="75"/>
                  </a:cubicBezTo>
                  <a:cubicBezTo>
                    <a:pt x="20" y="54"/>
                    <a:pt x="20" y="54"/>
                    <a:pt x="20" y="54"/>
                  </a:cubicBezTo>
                  <a:cubicBezTo>
                    <a:pt x="3" y="42"/>
                    <a:pt x="3" y="42"/>
                    <a:pt x="3" y="42"/>
                  </a:cubicBezTo>
                  <a:cubicBezTo>
                    <a:pt x="1" y="41"/>
                    <a:pt x="0" y="38"/>
                    <a:pt x="0" y="35"/>
                  </a:cubicBezTo>
                  <a:cubicBezTo>
                    <a:pt x="1" y="33"/>
                    <a:pt x="2" y="31"/>
                    <a:pt x="5" y="30"/>
                  </a:cubicBezTo>
                  <a:cubicBezTo>
                    <a:pt x="25" y="24"/>
                    <a:pt x="25" y="24"/>
                    <a:pt x="25" y="24"/>
                  </a:cubicBezTo>
                  <a:cubicBezTo>
                    <a:pt x="31" y="4"/>
                    <a:pt x="31" y="4"/>
                    <a:pt x="31" y="4"/>
                  </a:cubicBezTo>
                  <a:cubicBezTo>
                    <a:pt x="32" y="2"/>
                    <a:pt x="34" y="0"/>
                    <a:pt x="36" y="0"/>
                  </a:cubicBezTo>
                  <a:cubicBezTo>
                    <a:pt x="37" y="0"/>
                    <a:pt x="37" y="0"/>
                    <a:pt x="37" y="0"/>
                  </a:cubicBezTo>
                  <a:cubicBezTo>
                    <a:pt x="38" y="0"/>
                    <a:pt x="39" y="0"/>
                    <a:pt x="40" y="0"/>
                  </a:cubicBezTo>
                  <a:cubicBezTo>
                    <a:pt x="41" y="1"/>
                    <a:pt x="42" y="2"/>
                    <a:pt x="43" y="3"/>
                  </a:cubicBezTo>
                  <a:cubicBezTo>
                    <a:pt x="55" y="20"/>
                    <a:pt x="55" y="20"/>
                    <a:pt x="55" y="20"/>
                  </a:cubicBezTo>
                  <a:cubicBezTo>
                    <a:pt x="75" y="19"/>
                    <a:pt x="75" y="19"/>
                    <a:pt x="75" y="19"/>
                  </a:cubicBezTo>
                  <a:cubicBezTo>
                    <a:pt x="78" y="19"/>
                    <a:pt x="80" y="21"/>
                    <a:pt x="81" y="23"/>
                  </a:cubicBezTo>
                  <a:cubicBezTo>
                    <a:pt x="83" y="25"/>
                    <a:pt x="82" y="28"/>
                    <a:pt x="81" y="30"/>
                  </a:cubicBezTo>
                  <a:cubicBezTo>
                    <a:pt x="68" y="47"/>
                    <a:pt x="68" y="47"/>
                    <a:pt x="68" y="47"/>
                  </a:cubicBezTo>
                  <a:cubicBezTo>
                    <a:pt x="75" y="66"/>
                    <a:pt x="75" y="66"/>
                    <a:pt x="75" y="66"/>
                  </a:cubicBezTo>
                  <a:cubicBezTo>
                    <a:pt x="76" y="69"/>
                    <a:pt x="75" y="72"/>
                    <a:pt x="73" y="73"/>
                  </a:cubicBezTo>
                  <a:cubicBezTo>
                    <a:pt x="72" y="75"/>
                    <a:pt x="70" y="75"/>
                    <a:pt x="68" y="75"/>
                  </a:cubicBezTo>
                  <a:cubicBezTo>
                    <a:pt x="68" y="75"/>
                    <a:pt x="67" y="75"/>
                    <a:pt x="66" y="75"/>
                  </a:cubicBezTo>
                  <a:cubicBezTo>
                    <a:pt x="47" y="68"/>
                    <a:pt x="47" y="68"/>
                    <a:pt x="47" y="68"/>
                  </a:cubicBezTo>
                  <a:cubicBezTo>
                    <a:pt x="30" y="80"/>
                    <a:pt x="30" y="80"/>
                    <a:pt x="30" y="80"/>
                  </a:cubicBezTo>
                  <a:cubicBezTo>
                    <a:pt x="29" y="81"/>
                    <a:pt x="28" y="82"/>
                    <a:pt x="26"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6" name="star outline"/>
            <p:cNvSpPr>
              <a:spLocks noEditPoints="1"/>
            </p:cNvSpPr>
            <p:nvPr/>
          </p:nvSpPr>
          <p:spPr bwMode="auto">
            <a:xfrm>
              <a:off x="8758238" y="5505451"/>
              <a:ext cx="303213" cy="296863"/>
            </a:xfrm>
            <a:custGeom>
              <a:avLst/>
              <a:gdLst>
                <a:gd name="T0" fmla="*/ 44 w 96"/>
                <a:gd name="T1" fmla="*/ 12 h 94"/>
                <a:gd name="T2" fmla="*/ 45 w 96"/>
                <a:gd name="T3" fmla="*/ 12 h 94"/>
                <a:gd name="T4" fmla="*/ 45 w 96"/>
                <a:gd name="T5" fmla="*/ 12 h 94"/>
                <a:gd name="T6" fmla="*/ 59 w 96"/>
                <a:gd name="T7" fmla="*/ 32 h 94"/>
                <a:gd name="T8" fmla="*/ 82 w 96"/>
                <a:gd name="T9" fmla="*/ 31 h 94"/>
                <a:gd name="T10" fmla="*/ 82 w 96"/>
                <a:gd name="T11" fmla="*/ 31 h 94"/>
                <a:gd name="T12" fmla="*/ 83 w 96"/>
                <a:gd name="T13" fmla="*/ 32 h 94"/>
                <a:gd name="T14" fmla="*/ 83 w 96"/>
                <a:gd name="T15" fmla="*/ 33 h 94"/>
                <a:gd name="T16" fmla="*/ 69 w 96"/>
                <a:gd name="T17" fmla="*/ 52 h 94"/>
                <a:gd name="T18" fmla="*/ 76 w 96"/>
                <a:gd name="T19" fmla="*/ 74 h 94"/>
                <a:gd name="T20" fmla="*/ 76 w 96"/>
                <a:gd name="T21" fmla="*/ 75 h 94"/>
                <a:gd name="T22" fmla="*/ 75 w 96"/>
                <a:gd name="T23" fmla="*/ 75 h 94"/>
                <a:gd name="T24" fmla="*/ 75 w 96"/>
                <a:gd name="T25" fmla="*/ 75 h 94"/>
                <a:gd name="T26" fmla="*/ 53 w 96"/>
                <a:gd name="T27" fmla="*/ 67 h 94"/>
                <a:gd name="T28" fmla="*/ 34 w 96"/>
                <a:gd name="T29" fmla="*/ 82 h 94"/>
                <a:gd name="T30" fmla="*/ 33 w 96"/>
                <a:gd name="T31" fmla="*/ 82 h 94"/>
                <a:gd name="T32" fmla="*/ 33 w 96"/>
                <a:gd name="T33" fmla="*/ 82 h 94"/>
                <a:gd name="T34" fmla="*/ 32 w 96"/>
                <a:gd name="T35" fmla="*/ 81 h 94"/>
                <a:gd name="T36" fmla="*/ 33 w 96"/>
                <a:gd name="T37" fmla="*/ 57 h 94"/>
                <a:gd name="T38" fmla="*/ 13 w 96"/>
                <a:gd name="T39" fmla="*/ 43 h 94"/>
                <a:gd name="T40" fmla="*/ 13 w 96"/>
                <a:gd name="T41" fmla="*/ 42 h 94"/>
                <a:gd name="T42" fmla="*/ 14 w 96"/>
                <a:gd name="T43" fmla="*/ 42 h 94"/>
                <a:gd name="T44" fmla="*/ 36 w 96"/>
                <a:gd name="T45" fmla="*/ 35 h 94"/>
                <a:gd name="T46" fmla="*/ 44 w 96"/>
                <a:gd name="T47" fmla="*/ 12 h 94"/>
                <a:gd name="T48" fmla="*/ 44 w 96"/>
                <a:gd name="T49" fmla="*/ 12 h 94"/>
                <a:gd name="T50" fmla="*/ 44 w 96"/>
                <a:gd name="T51" fmla="*/ 12 h 94"/>
                <a:gd name="T52" fmla="*/ 44 w 96"/>
                <a:gd name="T53" fmla="*/ 0 h 94"/>
                <a:gd name="T54" fmla="*/ 42 w 96"/>
                <a:gd name="T55" fmla="*/ 0 h 94"/>
                <a:gd name="T56" fmla="*/ 32 w 96"/>
                <a:gd name="T57" fmla="*/ 9 h 94"/>
                <a:gd name="T58" fmla="*/ 27 w 96"/>
                <a:gd name="T59" fmla="*/ 25 h 94"/>
                <a:gd name="T60" fmla="*/ 10 w 96"/>
                <a:gd name="T61" fmla="*/ 30 h 94"/>
                <a:gd name="T62" fmla="*/ 1 w 96"/>
                <a:gd name="T63" fmla="*/ 41 h 94"/>
                <a:gd name="T64" fmla="*/ 6 w 96"/>
                <a:gd name="T65" fmla="*/ 53 h 94"/>
                <a:gd name="T66" fmla="*/ 21 w 96"/>
                <a:gd name="T67" fmla="*/ 63 h 94"/>
                <a:gd name="T68" fmla="*/ 20 w 96"/>
                <a:gd name="T69" fmla="*/ 81 h 94"/>
                <a:gd name="T70" fmla="*/ 27 w 96"/>
                <a:gd name="T71" fmla="*/ 92 h 94"/>
                <a:gd name="T72" fmla="*/ 33 w 96"/>
                <a:gd name="T73" fmla="*/ 94 h 94"/>
                <a:gd name="T74" fmla="*/ 41 w 96"/>
                <a:gd name="T75" fmla="*/ 91 h 94"/>
                <a:gd name="T76" fmla="*/ 55 w 96"/>
                <a:gd name="T77" fmla="*/ 81 h 94"/>
                <a:gd name="T78" fmla="*/ 71 w 96"/>
                <a:gd name="T79" fmla="*/ 87 h 94"/>
                <a:gd name="T80" fmla="*/ 75 w 96"/>
                <a:gd name="T81" fmla="*/ 87 h 94"/>
                <a:gd name="T82" fmla="*/ 85 w 96"/>
                <a:gd name="T83" fmla="*/ 84 h 94"/>
                <a:gd name="T84" fmla="*/ 88 w 96"/>
                <a:gd name="T85" fmla="*/ 70 h 94"/>
                <a:gd name="T86" fmla="*/ 82 w 96"/>
                <a:gd name="T87" fmla="*/ 54 h 94"/>
                <a:gd name="T88" fmla="*/ 93 w 96"/>
                <a:gd name="T89" fmla="*/ 40 h 94"/>
                <a:gd name="T90" fmla="*/ 94 w 96"/>
                <a:gd name="T91" fmla="*/ 26 h 94"/>
                <a:gd name="T92" fmla="*/ 82 w 96"/>
                <a:gd name="T93" fmla="*/ 19 h 94"/>
                <a:gd name="T94" fmla="*/ 65 w 96"/>
                <a:gd name="T95" fmla="*/ 20 h 94"/>
                <a:gd name="T96" fmla="*/ 55 w 96"/>
                <a:gd name="T97" fmla="*/ 5 h 94"/>
                <a:gd name="T98" fmla="*/ 50 w 96"/>
                <a:gd name="T99" fmla="*/ 1 h 94"/>
                <a:gd name="T100" fmla="*/ 44 w 96"/>
                <a:gd name="T10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94">
                  <a:moveTo>
                    <a:pt x="44" y="12"/>
                  </a:moveTo>
                  <a:cubicBezTo>
                    <a:pt x="45" y="12"/>
                    <a:pt x="45" y="12"/>
                    <a:pt x="45" y="12"/>
                  </a:cubicBezTo>
                  <a:cubicBezTo>
                    <a:pt x="45" y="12"/>
                    <a:pt x="45" y="12"/>
                    <a:pt x="45" y="12"/>
                  </a:cubicBezTo>
                  <a:cubicBezTo>
                    <a:pt x="59" y="32"/>
                    <a:pt x="59" y="32"/>
                    <a:pt x="59" y="32"/>
                  </a:cubicBezTo>
                  <a:cubicBezTo>
                    <a:pt x="82" y="31"/>
                    <a:pt x="82" y="31"/>
                    <a:pt x="82" y="31"/>
                  </a:cubicBezTo>
                  <a:cubicBezTo>
                    <a:pt x="82" y="31"/>
                    <a:pt x="82" y="31"/>
                    <a:pt x="82" y="31"/>
                  </a:cubicBezTo>
                  <a:cubicBezTo>
                    <a:pt x="83" y="31"/>
                    <a:pt x="83" y="32"/>
                    <a:pt x="83" y="32"/>
                  </a:cubicBezTo>
                  <a:cubicBezTo>
                    <a:pt x="83" y="32"/>
                    <a:pt x="83" y="32"/>
                    <a:pt x="83" y="33"/>
                  </a:cubicBezTo>
                  <a:cubicBezTo>
                    <a:pt x="69" y="52"/>
                    <a:pt x="69" y="52"/>
                    <a:pt x="69" y="52"/>
                  </a:cubicBezTo>
                  <a:cubicBezTo>
                    <a:pt x="76" y="74"/>
                    <a:pt x="76" y="74"/>
                    <a:pt x="76" y="74"/>
                  </a:cubicBezTo>
                  <a:cubicBezTo>
                    <a:pt x="76" y="75"/>
                    <a:pt x="76" y="75"/>
                    <a:pt x="76" y="75"/>
                  </a:cubicBezTo>
                  <a:cubicBezTo>
                    <a:pt x="76" y="75"/>
                    <a:pt x="76" y="75"/>
                    <a:pt x="75" y="75"/>
                  </a:cubicBezTo>
                  <a:cubicBezTo>
                    <a:pt x="75" y="75"/>
                    <a:pt x="75" y="75"/>
                    <a:pt x="75" y="75"/>
                  </a:cubicBezTo>
                  <a:cubicBezTo>
                    <a:pt x="53" y="67"/>
                    <a:pt x="53" y="67"/>
                    <a:pt x="53" y="67"/>
                  </a:cubicBezTo>
                  <a:cubicBezTo>
                    <a:pt x="34" y="82"/>
                    <a:pt x="34" y="82"/>
                    <a:pt x="34" y="82"/>
                  </a:cubicBezTo>
                  <a:cubicBezTo>
                    <a:pt x="33" y="82"/>
                    <a:pt x="33" y="82"/>
                    <a:pt x="33" y="82"/>
                  </a:cubicBezTo>
                  <a:cubicBezTo>
                    <a:pt x="33" y="82"/>
                    <a:pt x="33" y="82"/>
                    <a:pt x="33" y="82"/>
                  </a:cubicBezTo>
                  <a:cubicBezTo>
                    <a:pt x="32" y="81"/>
                    <a:pt x="32" y="81"/>
                    <a:pt x="32" y="81"/>
                  </a:cubicBezTo>
                  <a:cubicBezTo>
                    <a:pt x="33" y="57"/>
                    <a:pt x="33" y="57"/>
                    <a:pt x="33" y="57"/>
                  </a:cubicBezTo>
                  <a:cubicBezTo>
                    <a:pt x="13" y="43"/>
                    <a:pt x="13" y="43"/>
                    <a:pt x="13" y="43"/>
                  </a:cubicBezTo>
                  <a:cubicBezTo>
                    <a:pt x="13" y="43"/>
                    <a:pt x="13" y="43"/>
                    <a:pt x="13" y="42"/>
                  </a:cubicBezTo>
                  <a:cubicBezTo>
                    <a:pt x="13" y="42"/>
                    <a:pt x="13" y="42"/>
                    <a:pt x="14" y="42"/>
                  </a:cubicBezTo>
                  <a:cubicBezTo>
                    <a:pt x="36" y="35"/>
                    <a:pt x="36" y="35"/>
                    <a:pt x="36" y="35"/>
                  </a:cubicBezTo>
                  <a:cubicBezTo>
                    <a:pt x="44" y="12"/>
                    <a:pt x="44" y="12"/>
                    <a:pt x="44" y="12"/>
                  </a:cubicBezTo>
                  <a:cubicBezTo>
                    <a:pt x="44" y="12"/>
                    <a:pt x="44" y="12"/>
                    <a:pt x="44" y="12"/>
                  </a:cubicBezTo>
                  <a:cubicBezTo>
                    <a:pt x="44" y="12"/>
                    <a:pt x="44" y="12"/>
                    <a:pt x="44" y="12"/>
                  </a:cubicBezTo>
                  <a:moveTo>
                    <a:pt x="44" y="0"/>
                  </a:moveTo>
                  <a:cubicBezTo>
                    <a:pt x="44" y="0"/>
                    <a:pt x="43" y="0"/>
                    <a:pt x="42" y="0"/>
                  </a:cubicBezTo>
                  <a:cubicBezTo>
                    <a:pt x="38" y="1"/>
                    <a:pt x="34" y="4"/>
                    <a:pt x="32" y="9"/>
                  </a:cubicBezTo>
                  <a:cubicBezTo>
                    <a:pt x="27" y="25"/>
                    <a:pt x="27" y="25"/>
                    <a:pt x="27" y="25"/>
                  </a:cubicBezTo>
                  <a:cubicBezTo>
                    <a:pt x="10" y="30"/>
                    <a:pt x="10" y="30"/>
                    <a:pt x="10" y="30"/>
                  </a:cubicBezTo>
                  <a:cubicBezTo>
                    <a:pt x="6" y="32"/>
                    <a:pt x="2" y="36"/>
                    <a:pt x="1" y="41"/>
                  </a:cubicBezTo>
                  <a:cubicBezTo>
                    <a:pt x="0" y="45"/>
                    <a:pt x="2" y="50"/>
                    <a:pt x="6" y="53"/>
                  </a:cubicBezTo>
                  <a:cubicBezTo>
                    <a:pt x="21" y="63"/>
                    <a:pt x="21" y="63"/>
                    <a:pt x="21" y="63"/>
                  </a:cubicBezTo>
                  <a:cubicBezTo>
                    <a:pt x="20" y="81"/>
                    <a:pt x="20" y="81"/>
                    <a:pt x="20" y="81"/>
                  </a:cubicBezTo>
                  <a:cubicBezTo>
                    <a:pt x="20" y="85"/>
                    <a:pt x="23" y="90"/>
                    <a:pt x="27" y="92"/>
                  </a:cubicBezTo>
                  <a:cubicBezTo>
                    <a:pt x="29" y="93"/>
                    <a:pt x="31" y="94"/>
                    <a:pt x="33" y="94"/>
                  </a:cubicBezTo>
                  <a:cubicBezTo>
                    <a:pt x="36" y="94"/>
                    <a:pt x="39" y="93"/>
                    <a:pt x="41" y="91"/>
                  </a:cubicBezTo>
                  <a:cubicBezTo>
                    <a:pt x="55" y="81"/>
                    <a:pt x="55" y="81"/>
                    <a:pt x="55" y="81"/>
                  </a:cubicBezTo>
                  <a:cubicBezTo>
                    <a:pt x="71" y="87"/>
                    <a:pt x="71" y="87"/>
                    <a:pt x="71" y="87"/>
                  </a:cubicBezTo>
                  <a:cubicBezTo>
                    <a:pt x="73" y="87"/>
                    <a:pt x="74" y="87"/>
                    <a:pt x="75" y="87"/>
                  </a:cubicBezTo>
                  <a:cubicBezTo>
                    <a:pt x="79" y="87"/>
                    <a:pt x="82" y="86"/>
                    <a:pt x="85" y="84"/>
                  </a:cubicBezTo>
                  <a:cubicBezTo>
                    <a:pt x="88" y="80"/>
                    <a:pt x="89" y="75"/>
                    <a:pt x="88" y="70"/>
                  </a:cubicBezTo>
                  <a:cubicBezTo>
                    <a:pt x="82" y="54"/>
                    <a:pt x="82" y="54"/>
                    <a:pt x="82" y="54"/>
                  </a:cubicBezTo>
                  <a:cubicBezTo>
                    <a:pt x="93" y="40"/>
                    <a:pt x="93" y="40"/>
                    <a:pt x="93" y="40"/>
                  </a:cubicBezTo>
                  <a:cubicBezTo>
                    <a:pt x="96" y="36"/>
                    <a:pt x="96" y="31"/>
                    <a:pt x="94" y="26"/>
                  </a:cubicBezTo>
                  <a:cubicBezTo>
                    <a:pt x="92" y="22"/>
                    <a:pt x="87" y="19"/>
                    <a:pt x="82" y="19"/>
                  </a:cubicBezTo>
                  <a:cubicBezTo>
                    <a:pt x="65" y="20"/>
                    <a:pt x="65" y="20"/>
                    <a:pt x="65" y="20"/>
                  </a:cubicBezTo>
                  <a:cubicBezTo>
                    <a:pt x="55" y="5"/>
                    <a:pt x="55" y="5"/>
                    <a:pt x="55" y="5"/>
                  </a:cubicBezTo>
                  <a:cubicBezTo>
                    <a:pt x="54" y="3"/>
                    <a:pt x="52" y="2"/>
                    <a:pt x="50" y="1"/>
                  </a:cubicBezTo>
                  <a:cubicBezTo>
                    <a:pt x="48" y="0"/>
                    <a:pt x="46" y="0"/>
                    <a:pt x="4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7" name="green star"/>
          <p:cNvGrpSpPr/>
          <p:nvPr/>
        </p:nvGrpSpPr>
        <p:grpSpPr>
          <a:xfrm>
            <a:off x="9954174" y="5834064"/>
            <a:ext cx="950913" cy="952500"/>
            <a:chOff x="6896100" y="58738"/>
            <a:chExt cx="950913" cy="952500"/>
          </a:xfrm>
        </p:grpSpPr>
        <p:sp>
          <p:nvSpPr>
            <p:cNvPr id="368" name="green star"/>
            <p:cNvSpPr>
              <a:spLocks/>
            </p:cNvSpPr>
            <p:nvPr/>
          </p:nvSpPr>
          <p:spPr bwMode="auto">
            <a:xfrm>
              <a:off x="6915150" y="77788"/>
              <a:ext cx="912813" cy="914400"/>
            </a:xfrm>
            <a:custGeom>
              <a:avLst/>
              <a:gdLst>
                <a:gd name="T0" fmla="*/ 127 w 289"/>
                <a:gd name="T1" fmla="*/ 289 h 289"/>
                <a:gd name="T2" fmla="*/ 126 w 289"/>
                <a:gd name="T3" fmla="*/ 289 h 289"/>
                <a:gd name="T4" fmla="*/ 121 w 289"/>
                <a:gd name="T5" fmla="*/ 287 h 289"/>
                <a:gd name="T6" fmla="*/ 119 w 289"/>
                <a:gd name="T7" fmla="*/ 283 h 289"/>
                <a:gd name="T8" fmla="*/ 93 w 289"/>
                <a:gd name="T9" fmla="*/ 196 h 289"/>
                <a:gd name="T10" fmla="*/ 7 w 289"/>
                <a:gd name="T11" fmla="*/ 168 h 289"/>
                <a:gd name="T12" fmla="*/ 1 w 289"/>
                <a:gd name="T13" fmla="*/ 160 h 289"/>
                <a:gd name="T14" fmla="*/ 4 w 289"/>
                <a:gd name="T15" fmla="*/ 152 h 289"/>
                <a:gd name="T16" fmla="*/ 79 w 289"/>
                <a:gd name="T17" fmla="*/ 100 h 289"/>
                <a:gd name="T18" fmla="*/ 79 w 289"/>
                <a:gd name="T19" fmla="*/ 9 h 289"/>
                <a:gd name="T20" fmla="*/ 84 w 289"/>
                <a:gd name="T21" fmla="*/ 1 h 289"/>
                <a:gd name="T22" fmla="*/ 88 w 289"/>
                <a:gd name="T23" fmla="*/ 0 h 289"/>
                <a:gd name="T24" fmla="*/ 94 w 289"/>
                <a:gd name="T25" fmla="*/ 2 h 289"/>
                <a:gd name="T26" fmla="*/ 166 w 289"/>
                <a:gd name="T27" fmla="*/ 58 h 289"/>
                <a:gd name="T28" fmla="*/ 252 w 289"/>
                <a:gd name="T29" fmla="*/ 30 h 289"/>
                <a:gd name="T30" fmla="*/ 255 w 289"/>
                <a:gd name="T31" fmla="*/ 29 h 289"/>
                <a:gd name="T32" fmla="*/ 262 w 289"/>
                <a:gd name="T33" fmla="*/ 32 h 289"/>
                <a:gd name="T34" fmla="*/ 264 w 289"/>
                <a:gd name="T35" fmla="*/ 41 h 289"/>
                <a:gd name="T36" fmla="*/ 233 w 289"/>
                <a:gd name="T37" fmla="*/ 127 h 289"/>
                <a:gd name="T38" fmla="*/ 286 w 289"/>
                <a:gd name="T39" fmla="*/ 201 h 289"/>
                <a:gd name="T40" fmla="*/ 287 w 289"/>
                <a:gd name="T41" fmla="*/ 210 h 289"/>
                <a:gd name="T42" fmla="*/ 279 w 289"/>
                <a:gd name="T43" fmla="*/ 215 h 289"/>
                <a:gd name="T44" fmla="*/ 188 w 289"/>
                <a:gd name="T45" fmla="*/ 212 h 289"/>
                <a:gd name="T46" fmla="*/ 135 w 289"/>
                <a:gd name="T47" fmla="*/ 286 h 289"/>
                <a:gd name="T48" fmla="*/ 127 w 289"/>
                <a:gd name="T4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9" h="289">
                  <a:moveTo>
                    <a:pt x="127" y="289"/>
                  </a:moveTo>
                  <a:cubicBezTo>
                    <a:pt x="127" y="289"/>
                    <a:pt x="126" y="289"/>
                    <a:pt x="126" y="289"/>
                  </a:cubicBezTo>
                  <a:cubicBezTo>
                    <a:pt x="124" y="289"/>
                    <a:pt x="122" y="288"/>
                    <a:pt x="121" y="287"/>
                  </a:cubicBezTo>
                  <a:cubicBezTo>
                    <a:pt x="120" y="286"/>
                    <a:pt x="119" y="284"/>
                    <a:pt x="119" y="283"/>
                  </a:cubicBezTo>
                  <a:cubicBezTo>
                    <a:pt x="93" y="196"/>
                    <a:pt x="93" y="196"/>
                    <a:pt x="93" y="196"/>
                  </a:cubicBezTo>
                  <a:cubicBezTo>
                    <a:pt x="7" y="168"/>
                    <a:pt x="7" y="168"/>
                    <a:pt x="7" y="168"/>
                  </a:cubicBezTo>
                  <a:cubicBezTo>
                    <a:pt x="3" y="167"/>
                    <a:pt x="1" y="164"/>
                    <a:pt x="1" y="160"/>
                  </a:cubicBezTo>
                  <a:cubicBezTo>
                    <a:pt x="0" y="157"/>
                    <a:pt x="1" y="154"/>
                    <a:pt x="4" y="152"/>
                  </a:cubicBezTo>
                  <a:cubicBezTo>
                    <a:pt x="79" y="100"/>
                    <a:pt x="79" y="100"/>
                    <a:pt x="79" y="100"/>
                  </a:cubicBezTo>
                  <a:cubicBezTo>
                    <a:pt x="79" y="9"/>
                    <a:pt x="79" y="9"/>
                    <a:pt x="79" y="9"/>
                  </a:cubicBezTo>
                  <a:cubicBezTo>
                    <a:pt x="79" y="6"/>
                    <a:pt x="81" y="3"/>
                    <a:pt x="84" y="1"/>
                  </a:cubicBezTo>
                  <a:cubicBezTo>
                    <a:pt x="86" y="1"/>
                    <a:pt x="87" y="0"/>
                    <a:pt x="88" y="0"/>
                  </a:cubicBezTo>
                  <a:cubicBezTo>
                    <a:pt x="90" y="0"/>
                    <a:pt x="92" y="1"/>
                    <a:pt x="94" y="2"/>
                  </a:cubicBezTo>
                  <a:cubicBezTo>
                    <a:pt x="166" y="58"/>
                    <a:pt x="166" y="58"/>
                    <a:pt x="166" y="58"/>
                  </a:cubicBezTo>
                  <a:cubicBezTo>
                    <a:pt x="252" y="30"/>
                    <a:pt x="252" y="30"/>
                    <a:pt x="252" y="30"/>
                  </a:cubicBezTo>
                  <a:cubicBezTo>
                    <a:pt x="253" y="29"/>
                    <a:pt x="254" y="29"/>
                    <a:pt x="255" y="29"/>
                  </a:cubicBezTo>
                  <a:cubicBezTo>
                    <a:pt x="258" y="29"/>
                    <a:pt x="260" y="30"/>
                    <a:pt x="262" y="32"/>
                  </a:cubicBezTo>
                  <a:cubicBezTo>
                    <a:pt x="264" y="35"/>
                    <a:pt x="265" y="38"/>
                    <a:pt x="264" y="41"/>
                  </a:cubicBezTo>
                  <a:cubicBezTo>
                    <a:pt x="233" y="127"/>
                    <a:pt x="233" y="127"/>
                    <a:pt x="233" y="127"/>
                  </a:cubicBezTo>
                  <a:cubicBezTo>
                    <a:pt x="286" y="201"/>
                    <a:pt x="286" y="201"/>
                    <a:pt x="286" y="201"/>
                  </a:cubicBezTo>
                  <a:cubicBezTo>
                    <a:pt x="289" y="203"/>
                    <a:pt x="289" y="207"/>
                    <a:pt x="287" y="210"/>
                  </a:cubicBezTo>
                  <a:cubicBezTo>
                    <a:pt x="286" y="213"/>
                    <a:pt x="283" y="215"/>
                    <a:pt x="279" y="215"/>
                  </a:cubicBezTo>
                  <a:cubicBezTo>
                    <a:pt x="188" y="212"/>
                    <a:pt x="188" y="212"/>
                    <a:pt x="188" y="212"/>
                  </a:cubicBezTo>
                  <a:cubicBezTo>
                    <a:pt x="135" y="286"/>
                    <a:pt x="135" y="286"/>
                    <a:pt x="135" y="286"/>
                  </a:cubicBezTo>
                  <a:cubicBezTo>
                    <a:pt x="133" y="288"/>
                    <a:pt x="130" y="289"/>
                    <a:pt x="127" y="2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9" name="star outline"/>
            <p:cNvSpPr>
              <a:spLocks noEditPoints="1"/>
            </p:cNvSpPr>
            <p:nvPr/>
          </p:nvSpPr>
          <p:spPr bwMode="auto">
            <a:xfrm>
              <a:off x="6896100" y="58738"/>
              <a:ext cx="950913" cy="952500"/>
            </a:xfrm>
            <a:custGeom>
              <a:avLst/>
              <a:gdLst>
                <a:gd name="T0" fmla="*/ 94 w 301"/>
                <a:gd name="T1" fmla="*/ 12 h 301"/>
                <a:gd name="T2" fmla="*/ 96 w 301"/>
                <a:gd name="T3" fmla="*/ 13 h 301"/>
                <a:gd name="T4" fmla="*/ 171 w 301"/>
                <a:gd name="T5" fmla="*/ 70 h 301"/>
                <a:gd name="T6" fmla="*/ 260 w 301"/>
                <a:gd name="T7" fmla="*/ 41 h 301"/>
                <a:gd name="T8" fmla="*/ 261 w 301"/>
                <a:gd name="T9" fmla="*/ 41 h 301"/>
                <a:gd name="T10" fmla="*/ 263 w 301"/>
                <a:gd name="T11" fmla="*/ 42 h 301"/>
                <a:gd name="T12" fmla="*/ 264 w 301"/>
                <a:gd name="T13" fmla="*/ 45 h 301"/>
                <a:gd name="T14" fmla="*/ 232 w 301"/>
                <a:gd name="T15" fmla="*/ 134 h 301"/>
                <a:gd name="T16" fmla="*/ 288 w 301"/>
                <a:gd name="T17" fmla="*/ 210 h 301"/>
                <a:gd name="T18" fmla="*/ 288 w 301"/>
                <a:gd name="T19" fmla="*/ 213 h 301"/>
                <a:gd name="T20" fmla="*/ 285 w 301"/>
                <a:gd name="T21" fmla="*/ 215 h 301"/>
                <a:gd name="T22" fmla="*/ 285 w 301"/>
                <a:gd name="T23" fmla="*/ 215 h 301"/>
                <a:gd name="T24" fmla="*/ 191 w 301"/>
                <a:gd name="T25" fmla="*/ 212 h 301"/>
                <a:gd name="T26" fmla="*/ 136 w 301"/>
                <a:gd name="T27" fmla="*/ 288 h 301"/>
                <a:gd name="T28" fmla="*/ 133 w 301"/>
                <a:gd name="T29" fmla="*/ 289 h 301"/>
                <a:gd name="T30" fmla="*/ 133 w 301"/>
                <a:gd name="T31" fmla="*/ 289 h 301"/>
                <a:gd name="T32" fmla="*/ 131 w 301"/>
                <a:gd name="T33" fmla="*/ 289 h 301"/>
                <a:gd name="T34" fmla="*/ 131 w 301"/>
                <a:gd name="T35" fmla="*/ 287 h 301"/>
                <a:gd name="T36" fmla="*/ 104 w 301"/>
                <a:gd name="T37" fmla="*/ 197 h 301"/>
                <a:gd name="T38" fmla="*/ 14 w 301"/>
                <a:gd name="T39" fmla="*/ 168 h 301"/>
                <a:gd name="T40" fmla="*/ 12 w 301"/>
                <a:gd name="T41" fmla="*/ 166 h 301"/>
                <a:gd name="T42" fmla="*/ 14 w 301"/>
                <a:gd name="T43" fmla="*/ 163 h 301"/>
                <a:gd name="T44" fmla="*/ 91 w 301"/>
                <a:gd name="T45" fmla="*/ 109 h 301"/>
                <a:gd name="T46" fmla="*/ 91 w 301"/>
                <a:gd name="T47" fmla="*/ 15 h 301"/>
                <a:gd name="T48" fmla="*/ 93 w 301"/>
                <a:gd name="T49" fmla="*/ 13 h 301"/>
                <a:gd name="T50" fmla="*/ 94 w 301"/>
                <a:gd name="T51" fmla="*/ 12 h 301"/>
                <a:gd name="T52" fmla="*/ 94 w 301"/>
                <a:gd name="T53" fmla="*/ 0 h 301"/>
                <a:gd name="T54" fmla="*/ 94 w 301"/>
                <a:gd name="T55" fmla="*/ 0 h 301"/>
                <a:gd name="T56" fmla="*/ 94 w 301"/>
                <a:gd name="T57" fmla="*/ 0 h 301"/>
                <a:gd name="T58" fmla="*/ 88 w 301"/>
                <a:gd name="T59" fmla="*/ 2 h 301"/>
                <a:gd name="T60" fmla="*/ 79 w 301"/>
                <a:gd name="T61" fmla="*/ 15 h 301"/>
                <a:gd name="T62" fmla="*/ 79 w 301"/>
                <a:gd name="T63" fmla="*/ 103 h 301"/>
                <a:gd name="T64" fmla="*/ 7 w 301"/>
                <a:gd name="T65" fmla="*/ 153 h 301"/>
                <a:gd name="T66" fmla="*/ 1 w 301"/>
                <a:gd name="T67" fmla="*/ 167 h 301"/>
                <a:gd name="T68" fmla="*/ 11 w 301"/>
                <a:gd name="T69" fmla="*/ 179 h 301"/>
                <a:gd name="T70" fmla="*/ 94 w 301"/>
                <a:gd name="T71" fmla="*/ 207 h 301"/>
                <a:gd name="T72" fmla="*/ 119 w 301"/>
                <a:gd name="T73" fmla="*/ 291 h 301"/>
                <a:gd name="T74" fmla="*/ 123 w 301"/>
                <a:gd name="T75" fmla="*/ 297 h 301"/>
                <a:gd name="T76" fmla="*/ 131 w 301"/>
                <a:gd name="T77" fmla="*/ 301 h 301"/>
                <a:gd name="T78" fmla="*/ 133 w 301"/>
                <a:gd name="T79" fmla="*/ 301 h 301"/>
                <a:gd name="T80" fmla="*/ 145 w 301"/>
                <a:gd name="T81" fmla="*/ 295 h 301"/>
                <a:gd name="T82" fmla="*/ 197 w 301"/>
                <a:gd name="T83" fmla="*/ 224 h 301"/>
                <a:gd name="T84" fmla="*/ 285 w 301"/>
                <a:gd name="T85" fmla="*/ 227 h 301"/>
                <a:gd name="T86" fmla="*/ 285 w 301"/>
                <a:gd name="T87" fmla="*/ 227 h 301"/>
                <a:gd name="T88" fmla="*/ 298 w 301"/>
                <a:gd name="T89" fmla="*/ 219 h 301"/>
                <a:gd name="T90" fmla="*/ 297 w 301"/>
                <a:gd name="T91" fmla="*/ 203 h 301"/>
                <a:gd name="T92" fmla="*/ 246 w 301"/>
                <a:gd name="T93" fmla="*/ 132 h 301"/>
                <a:gd name="T94" fmla="*/ 275 w 301"/>
                <a:gd name="T95" fmla="*/ 49 h 301"/>
                <a:gd name="T96" fmla="*/ 272 w 301"/>
                <a:gd name="T97" fmla="*/ 34 h 301"/>
                <a:gd name="T98" fmla="*/ 261 w 301"/>
                <a:gd name="T99" fmla="*/ 29 h 301"/>
                <a:gd name="T100" fmla="*/ 257 w 301"/>
                <a:gd name="T101" fmla="*/ 30 h 301"/>
                <a:gd name="T102" fmla="*/ 173 w 301"/>
                <a:gd name="T103" fmla="*/ 57 h 301"/>
                <a:gd name="T104" fmla="*/ 104 w 301"/>
                <a:gd name="T105" fmla="*/ 4 h 301"/>
                <a:gd name="T106" fmla="*/ 94 w 301"/>
                <a:gd name="T107" fmla="*/ 0 h 301"/>
                <a:gd name="T108" fmla="*/ 94 w 301"/>
                <a:gd name="T10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01">
                  <a:moveTo>
                    <a:pt x="94" y="12"/>
                  </a:moveTo>
                  <a:cubicBezTo>
                    <a:pt x="95" y="12"/>
                    <a:pt x="96" y="13"/>
                    <a:pt x="96" y="13"/>
                  </a:cubicBezTo>
                  <a:cubicBezTo>
                    <a:pt x="171" y="70"/>
                    <a:pt x="171" y="70"/>
                    <a:pt x="171" y="70"/>
                  </a:cubicBezTo>
                  <a:cubicBezTo>
                    <a:pt x="260" y="41"/>
                    <a:pt x="260" y="41"/>
                    <a:pt x="260" y="41"/>
                  </a:cubicBezTo>
                  <a:cubicBezTo>
                    <a:pt x="261" y="41"/>
                    <a:pt x="261" y="41"/>
                    <a:pt x="261" y="41"/>
                  </a:cubicBezTo>
                  <a:cubicBezTo>
                    <a:pt x="262" y="41"/>
                    <a:pt x="263" y="42"/>
                    <a:pt x="263" y="42"/>
                  </a:cubicBezTo>
                  <a:cubicBezTo>
                    <a:pt x="264" y="43"/>
                    <a:pt x="264" y="44"/>
                    <a:pt x="264" y="45"/>
                  </a:cubicBezTo>
                  <a:cubicBezTo>
                    <a:pt x="232" y="134"/>
                    <a:pt x="232" y="134"/>
                    <a:pt x="232" y="134"/>
                  </a:cubicBezTo>
                  <a:cubicBezTo>
                    <a:pt x="288" y="210"/>
                    <a:pt x="288" y="210"/>
                    <a:pt x="288" y="210"/>
                  </a:cubicBezTo>
                  <a:cubicBezTo>
                    <a:pt x="288" y="211"/>
                    <a:pt x="288" y="212"/>
                    <a:pt x="288" y="213"/>
                  </a:cubicBezTo>
                  <a:cubicBezTo>
                    <a:pt x="287" y="214"/>
                    <a:pt x="286" y="215"/>
                    <a:pt x="285" y="215"/>
                  </a:cubicBezTo>
                  <a:cubicBezTo>
                    <a:pt x="285" y="215"/>
                    <a:pt x="285" y="215"/>
                    <a:pt x="285" y="215"/>
                  </a:cubicBezTo>
                  <a:cubicBezTo>
                    <a:pt x="191" y="212"/>
                    <a:pt x="191" y="212"/>
                    <a:pt x="191" y="212"/>
                  </a:cubicBezTo>
                  <a:cubicBezTo>
                    <a:pt x="136" y="288"/>
                    <a:pt x="136" y="288"/>
                    <a:pt x="136" y="288"/>
                  </a:cubicBezTo>
                  <a:cubicBezTo>
                    <a:pt x="135" y="289"/>
                    <a:pt x="134" y="289"/>
                    <a:pt x="133" y="289"/>
                  </a:cubicBezTo>
                  <a:cubicBezTo>
                    <a:pt x="133" y="289"/>
                    <a:pt x="133" y="289"/>
                    <a:pt x="133" y="289"/>
                  </a:cubicBezTo>
                  <a:cubicBezTo>
                    <a:pt x="132" y="289"/>
                    <a:pt x="132" y="289"/>
                    <a:pt x="131" y="289"/>
                  </a:cubicBezTo>
                  <a:cubicBezTo>
                    <a:pt x="131" y="288"/>
                    <a:pt x="131" y="288"/>
                    <a:pt x="131" y="287"/>
                  </a:cubicBezTo>
                  <a:cubicBezTo>
                    <a:pt x="104" y="197"/>
                    <a:pt x="104" y="197"/>
                    <a:pt x="104" y="197"/>
                  </a:cubicBezTo>
                  <a:cubicBezTo>
                    <a:pt x="14" y="168"/>
                    <a:pt x="14" y="168"/>
                    <a:pt x="14" y="168"/>
                  </a:cubicBezTo>
                  <a:cubicBezTo>
                    <a:pt x="13" y="168"/>
                    <a:pt x="13" y="167"/>
                    <a:pt x="12" y="166"/>
                  </a:cubicBezTo>
                  <a:cubicBezTo>
                    <a:pt x="12" y="164"/>
                    <a:pt x="13" y="163"/>
                    <a:pt x="14" y="163"/>
                  </a:cubicBezTo>
                  <a:cubicBezTo>
                    <a:pt x="91" y="109"/>
                    <a:pt x="91" y="109"/>
                    <a:pt x="91" y="109"/>
                  </a:cubicBezTo>
                  <a:cubicBezTo>
                    <a:pt x="91" y="15"/>
                    <a:pt x="91" y="15"/>
                    <a:pt x="91" y="15"/>
                  </a:cubicBezTo>
                  <a:cubicBezTo>
                    <a:pt x="91" y="14"/>
                    <a:pt x="92" y="13"/>
                    <a:pt x="93" y="13"/>
                  </a:cubicBezTo>
                  <a:cubicBezTo>
                    <a:pt x="93" y="13"/>
                    <a:pt x="94" y="12"/>
                    <a:pt x="94" y="12"/>
                  </a:cubicBezTo>
                  <a:moveTo>
                    <a:pt x="94" y="0"/>
                  </a:moveTo>
                  <a:cubicBezTo>
                    <a:pt x="94" y="0"/>
                    <a:pt x="94" y="0"/>
                    <a:pt x="94" y="0"/>
                  </a:cubicBezTo>
                  <a:cubicBezTo>
                    <a:pt x="94" y="0"/>
                    <a:pt x="94" y="0"/>
                    <a:pt x="94" y="0"/>
                  </a:cubicBezTo>
                  <a:cubicBezTo>
                    <a:pt x="92" y="0"/>
                    <a:pt x="90" y="1"/>
                    <a:pt x="88" y="2"/>
                  </a:cubicBezTo>
                  <a:cubicBezTo>
                    <a:pt x="83" y="5"/>
                    <a:pt x="79" y="10"/>
                    <a:pt x="79" y="15"/>
                  </a:cubicBezTo>
                  <a:cubicBezTo>
                    <a:pt x="79" y="103"/>
                    <a:pt x="79" y="103"/>
                    <a:pt x="79" y="103"/>
                  </a:cubicBezTo>
                  <a:cubicBezTo>
                    <a:pt x="7" y="153"/>
                    <a:pt x="7" y="153"/>
                    <a:pt x="7" y="153"/>
                  </a:cubicBezTo>
                  <a:cubicBezTo>
                    <a:pt x="2" y="156"/>
                    <a:pt x="0" y="162"/>
                    <a:pt x="1" y="167"/>
                  </a:cubicBezTo>
                  <a:cubicBezTo>
                    <a:pt x="1" y="173"/>
                    <a:pt x="5" y="178"/>
                    <a:pt x="11" y="179"/>
                  </a:cubicBezTo>
                  <a:cubicBezTo>
                    <a:pt x="94" y="207"/>
                    <a:pt x="94" y="207"/>
                    <a:pt x="94" y="207"/>
                  </a:cubicBezTo>
                  <a:cubicBezTo>
                    <a:pt x="119" y="291"/>
                    <a:pt x="119" y="291"/>
                    <a:pt x="119" y="291"/>
                  </a:cubicBezTo>
                  <a:cubicBezTo>
                    <a:pt x="120" y="293"/>
                    <a:pt x="121" y="295"/>
                    <a:pt x="123" y="297"/>
                  </a:cubicBezTo>
                  <a:cubicBezTo>
                    <a:pt x="125" y="299"/>
                    <a:pt x="128" y="301"/>
                    <a:pt x="131" y="301"/>
                  </a:cubicBezTo>
                  <a:cubicBezTo>
                    <a:pt x="132" y="301"/>
                    <a:pt x="132" y="301"/>
                    <a:pt x="133" y="301"/>
                  </a:cubicBezTo>
                  <a:cubicBezTo>
                    <a:pt x="138" y="301"/>
                    <a:pt x="143" y="299"/>
                    <a:pt x="145" y="295"/>
                  </a:cubicBezTo>
                  <a:cubicBezTo>
                    <a:pt x="197" y="224"/>
                    <a:pt x="197" y="224"/>
                    <a:pt x="197" y="224"/>
                  </a:cubicBezTo>
                  <a:cubicBezTo>
                    <a:pt x="285" y="227"/>
                    <a:pt x="285" y="227"/>
                    <a:pt x="285" y="227"/>
                  </a:cubicBezTo>
                  <a:cubicBezTo>
                    <a:pt x="285" y="227"/>
                    <a:pt x="285" y="227"/>
                    <a:pt x="285" y="227"/>
                  </a:cubicBezTo>
                  <a:cubicBezTo>
                    <a:pt x="291" y="227"/>
                    <a:pt x="296" y="224"/>
                    <a:pt x="298" y="219"/>
                  </a:cubicBezTo>
                  <a:cubicBezTo>
                    <a:pt x="301" y="214"/>
                    <a:pt x="301" y="208"/>
                    <a:pt x="297" y="203"/>
                  </a:cubicBezTo>
                  <a:cubicBezTo>
                    <a:pt x="246" y="132"/>
                    <a:pt x="246" y="132"/>
                    <a:pt x="246" y="132"/>
                  </a:cubicBezTo>
                  <a:cubicBezTo>
                    <a:pt x="275" y="49"/>
                    <a:pt x="275" y="49"/>
                    <a:pt x="275" y="49"/>
                  </a:cubicBezTo>
                  <a:cubicBezTo>
                    <a:pt x="277" y="44"/>
                    <a:pt x="276" y="38"/>
                    <a:pt x="272" y="34"/>
                  </a:cubicBezTo>
                  <a:cubicBezTo>
                    <a:pt x="269" y="31"/>
                    <a:pt x="265" y="29"/>
                    <a:pt x="261" y="29"/>
                  </a:cubicBezTo>
                  <a:cubicBezTo>
                    <a:pt x="260" y="29"/>
                    <a:pt x="258" y="30"/>
                    <a:pt x="257" y="30"/>
                  </a:cubicBezTo>
                  <a:cubicBezTo>
                    <a:pt x="173" y="57"/>
                    <a:pt x="173" y="57"/>
                    <a:pt x="173" y="57"/>
                  </a:cubicBezTo>
                  <a:cubicBezTo>
                    <a:pt x="104" y="4"/>
                    <a:pt x="104" y="4"/>
                    <a:pt x="104" y="4"/>
                  </a:cubicBezTo>
                  <a:cubicBezTo>
                    <a:pt x="101" y="2"/>
                    <a:pt x="98" y="0"/>
                    <a:pt x="94" y="0"/>
                  </a:cubicBezTo>
                  <a:cubicBezTo>
                    <a:pt x="94" y="0"/>
                    <a:pt x="94" y="0"/>
                    <a:pt x="9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0" name="purple star"/>
          <p:cNvGrpSpPr/>
          <p:nvPr/>
        </p:nvGrpSpPr>
        <p:grpSpPr>
          <a:xfrm>
            <a:off x="9348375" y="6167117"/>
            <a:ext cx="628650" cy="612775"/>
            <a:chOff x="3908425" y="49213"/>
            <a:chExt cx="628650" cy="612775"/>
          </a:xfrm>
        </p:grpSpPr>
        <p:sp>
          <p:nvSpPr>
            <p:cNvPr id="371" name="purple star"/>
            <p:cNvSpPr>
              <a:spLocks/>
            </p:cNvSpPr>
            <p:nvPr/>
          </p:nvSpPr>
          <p:spPr bwMode="auto">
            <a:xfrm>
              <a:off x="3927475" y="68263"/>
              <a:ext cx="590550" cy="576263"/>
            </a:xfrm>
            <a:custGeom>
              <a:avLst/>
              <a:gdLst>
                <a:gd name="T0" fmla="*/ 139 w 187"/>
                <a:gd name="T1" fmla="*/ 182 h 182"/>
                <a:gd name="T2" fmla="*/ 135 w 187"/>
                <a:gd name="T3" fmla="*/ 180 h 182"/>
                <a:gd name="T4" fmla="*/ 88 w 187"/>
                <a:gd name="T5" fmla="*/ 151 h 182"/>
                <a:gd name="T6" fmla="*/ 37 w 187"/>
                <a:gd name="T7" fmla="*/ 173 h 182"/>
                <a:gd name="T8" fmla="*/ 33 w 187"/>
                <a:gd name="T9" fmla="*/ 174 h 182"/>
                <a:gd name="T10" fmla="*/ 28 w 187"/>
                <a:gd name="T11" fmla="*/ 172 h 182"/>
                <a:gd name="T12" fmla="*/ 26 w 187"/>
                <a:gd name="T13" fmla="*/ 164 h 182"/>
                <a:gd name="T14" fmla="*/ 39 w 187"/>
                <a:gd name="T15" fmla="*/ 110 h 182"/>
                <a:gd name="T16" fmla="*/ 2 w 187"/>
                <a:gd name="T17" fmla="*/ 69 h 182"/>
                <a:gd name="T18" fmla="*/ 0 w 187"/>
                <a:gd name="T19" fmla="*/ 65 h 182"/>
                <a:gd name="T20" fmla="*/ 1 w 187"/>
                <a:gd name="T21" fmla="*/ 61 h 182"/>
                <a:gd name="T22" fmla="*/ 7 w 187"/>
                <a:gd name="T23" fmla="*/ 56 h 182"/>
                <a:gd name="T24" fmla="*/ 63 w 187"/>
                <a:gd name="T25" fmla="*/ 52 h 182"/>
                <a:gd name="T26" fmla="*/ 91 w 187"/>
                <a:gd name="T27" fmla="*/ 4 h 182"/>
                <a:gd name="T28" fmla="*/ 98 w 187"/>
                <a:gd name="T29" fmla="*/ 0 h 182"/>
                <a:gd name="T30" fmla="*/ 98 w 187"/>
                <a:gd name="T31" fmla="*/ 0 h 182"/>
                <a:gd name="T32" fmla="*/ 105 w 187"/>
                <a:gd name="T33" fmla="*/ 5 h 182"/>
                <a:gd name="T34" fmla="*/ 126 w 187"/>
                <a:gd name="T35" fmla="*/ 56 h 182"/>
                <a:gd name="T36" fmla="*/ 180 w 187"/>
                <a:gd name="T37" fmla="*/ 68 h 182"/>
                <a:gd name="T38" fmla="*/ 186 w 187"/>
                <a:gd name="T39" fmla="*/ 74 h 182"/>
                <a:gd name="T40" fmla="*/ 184 w 187"/>
                <a:gd name="T41" fmla="*/ 82 h 182"/>
                <a:gd name="T42" fmla="*/ 141 w 187"/>
                <a:gd name="T43" fmla="*/ 118 h 182"/>
                <a:gd name="T44" fmla="*/ 147 w 187"/>
                <a:gd name="T45" fmla="*/ 173 h 182"/>
                <a:gd name="T46" fmla="*/ 143 w 187"/>
                <a:gd name="T47" fmla="*/ 180 h 182"/>
                <a:gd name="T48" fmla="*/ 139 w 187"/>
                <a:gd name="T4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 h="182">
                  <a:moveTo>
                    <a:pt x="139" y="182"/>
                  </a:moveTo>
                  <a:cubicBezTo>
                    <a:pt x="137" y="182"/>
                    <a:pt x="136" y="181"/>
                    <a:pt x="135" y="180"/>
                  </a:cubicBezTo>
                  <a:cubicBezTo>
                    <a:pt x="88" y="151"/>
                    <a:pt x="88" y="151"/>
                    <a:pt x="88" y="151"/>
                  </a:cubicBezTo>
                  <a:cubicBezTo>
                    <a:pt x="37" y="173"/>
                    <a:pt x="37" y="173"/>
                    <a:pt x="37" y="173"/>
                  </a:cubicBezTo>
                  <a:cubicBezTo>
                    <a:pt x="36" y="174"/>
                    <a:pt x="34" y="174"/>
                    <a:pt x="33" y="174"/>
                  </a:cubicBezTo>
                  <a:cubicBezTo>
                    <a:pt x="32" y="174"/>
                    <a:pt x="30" y="173"/>
                    <a:pt x="28" y="172"/>
                  </a:cubicBezTo>
                  <a:cubicBezTo>
                    <a:pt x="26" y="170"/>
                    <a:pt x="25" y="167"/>
                    <a:pt x="26" y="164"/>
                  </a:cubicBezTo>
                  <a:cubicBezTo>
                    <a:pt x="39" y="110"/>
                    <a:pt x="39" y="110"/>
                    <a:pt x="39" y="110"/>
                  </a:cubicBezTo>
                  <a:cubicBezTo>
                    <a:pt x="2" y="69"/>
                    <a:pt x="2" y="69"/>
                    <a:pt x="2" y="69"/>
                  </a:cubicBezTo>
                  <a:cubicBezTo>
                    <a:pt x="1" y="68"/>
                    <a:pt x="1" y="67"/>
                    <a:pt x="0" y="65"/>
                  </a:cubicBezTo>
                  <a:cubicBezTo>
                    <a:pt x="0" y="64"/>
                    <a:pt x="0" y="62"/>
                    <a:pt x="1" y="61"/>
                  </a:cubicBezTo>
                  <a:cubicBezTo>
                    <a:pt x="2" y="58"/>
                    <a:pt x="4" y="56"/>
                    <a:pt x="7" y="56"/>
                  </a:cubicBezTo>
                  <a:cubicBezTo>
                    <a:pt x="63" y="52"/>
                    <a:pt x="63" y="52"/>
                    <a:pt x="63" y="52"/>
                  </a:cubicBezTo>
                  <a:cubicBezTo>
                    <a:pt x="91" y="4"/>
                    <a:pt x="91" y="4"/>
                    <a:pt x="91" y="4"/>
                  </a:cubicBezTo>
                  <a:cubicBezTo>
                    <a:pt x="92" y="1"/>
                    <a:pt x="95" y="0"/>
                    <a:pt x="98" y="0"/>
                  </a:cubicBezTo>
                  <a:cubicBezTo>
                    <a:pt x="98" y="0"/>
                    <a:pt x="98" y="0"/>
                    <a:pt x="98" y="0"/>
                  </a:cubicBezTo>
                  <a:cubicBezTo>
                    <a:pt x="101" y="0"/>
                    <a:pt x="104" y="2"/>
                    <a:pt x="105" y="5"/>
                  </a:cubicBezTo>
                  <a:cubicBezTo>
                    <a:pt x="126" y="56"/>
                    <a:pt x="126" y="56"/>
                    <a:pt x="126" y="56"/>
                  </a:cubicBezTo>
                  <a:cubicBezTo>
                    <a:pt x="180" y="68"/>
                    <a:pt x="180" y="68"/>
                    <a:pt x="180" y="68"/>
                  </a:cubicBezTo>
                  <a:cubicBezTo>
                    <a:pt x="183" y="69"/>
                    <a:pt x="186" y="71"/>
                    <a:pt x="186" y="74"/>
                  </a:cubicBezTo>
                  <a:cubicBezTo>
                    <a:pt x="187" y="77"/>
                    <a:pt x="186" y="80"/>
                    <a:pt x="184" y="82"/>
                  </a:cubicBezTo>
                  <a:cubicBezTo>
                    <a:pt x="141" y="118"/>
                    <a:pt x="141" y="118"/>
                    <a:pt x="141" y="118"/>
                  </a:cubicBezTo>
                  <a:cubicBezTo>
                    <a:pt x="147" y="173"/>
                    <a:pt x="147" y="173"/>
                    <a:pt x="147" y="173"/>
                  </a:cubicBezTo>
                  <a:cubicBezTo>
                    <a:pt x="147" y="176"/>
                    <a:pt x="146" y="179"/>
                    <a:pt x="143" y="180"/>
                  </a:cubicBezTo>
                  <a:cubicBezTo>
                    <a:pt x="142" y="181"/>
                    <a:pt x="140" y="182"/>
                    <a:pt x="139"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2" name="star outline"/>
            <p:cNvSpPr>
              <a:spLocks noEditPoints="1"/>
            </p:cNvSpPr>
            <p:nvPr/>
          </p:nvSpPr>
          <p:spPr bwMode="auto">
            <a:xfrm>
              <a:off x="3908425" y="49213"/>
              <a:ext cx="628650" cy="612775"/>
            </a:xfrm>
            <a:custGeom>
              <a:avLst/>
              <a:gdLst>
                <a:gd name="T0" fmla="*/ 104 w 199"/>
                <a:gd name="T1" fmla="*/ 12 h 194"/>
                <a:gd name="T2" fmla="*/ 104 w 199"/>
                <a:gd name="T3" fmla="*/ 12 h 194"/>
                <a:gd name="T4" fmla="*/ 105 w 199"/>
                <a:gd name="T5" fmla="*/ 13 h 194"/>
                <a:gd name="T6" fmla="*/ 128 w 199"/>
                <a:gd name="T7" fmla="*/ 67 h 194"/>
                <a:gd name="T8" fmla="*/ 185 w 199"/>
                <a:gd name="T9" fmla="*/ 80 h 194"/>
                <a:gd name="T10" fmla="*/ 187 w 199"/>
                <a:gd name="T11" fmla="*/ 81 h 194"/>
                <a:gd name="T12" fmla="*/ 186 w 199"/>
                <a:gd name="T13" fmla="*/ 83 h 194"/>
                <a:gd name="T14" fmla="*/ 141 w 199"/>
                <a:gd name="T15" fmla="*/ 121 h 194"/>
                <a:gd name="T16" fmla="*/ 147 w 199"/>
                <a:gd name="T17" fmla="*/ 180 h 194"/>
                <a:gd name="T18" fmla="*/ 146 w 199"/>
                <a:gd name="T19" fmla="*/ 181 h 194"/>
                <a:gd name="T20" fmla="*/ 145 w 199"/>
                <a:gd name="T21" fmla="*/ 182 h 194"/>
                <a:gd name="T22" fmla="*/ 144 w 199"/>
                <a:gd name="T23" fmla="*/ 181 h 194"/>
                <a:gd name="T24" fmla="*/ 94 w 199"/>
                <a:gd name="T25" fmla="*/ 150 h 194"/>
                <a:gd name="T26" fmla="*/ 40 w 199"/>
                <a:gd name="T27" fmla="*/ 174 h 194"/>
                <a:gd name="T28" fmla="*/ 39 w 199"/>
                <a:gd name="T29" fmla="*/ 174 h 194"/>
                <a:gd name="T30" fmla="*/ 38 w 199"/>
                <a:gd name="T31" fmla="*/ 174 h 194"/>
                <a:gd name="T32" fmla="*/ 38 w 199"/>
                <a:gd name="T33" fmla="*/ 172 h 194"/>
                <a:gd name="T34" fmla="*/ 52 w 199"/>
                <a:gd name="T35" fmla="*/ 115 h 194"/>
                <a:gd name="T36" fmla="*/ 13 w 199"/>
                <a:gd name="T37" fmla="*/ 71 h 194"/>
                <a:gd name="T38" fmla="*/ 12 w 199"/>
                <a:gd name="T39" fmla="*/ 70 h 194"/>
                <a:gd name="T40" fmla="*/ 12 w 199"/>
                <a:gd name="T41" fmla="*/ 69 h 194"/>
                <a:gd name="T42" fmla="*/ 14 w 199"/>
                <a:gd name="T43" fmla="*/ 68 h 194"/>
                <a:gd name="T44" fmla="*/ 72 w 199"/>
                <a:gd name="T45" fmla="*/ 63 h 194"/>
                <a:gd name="T46" fmla="*/ 102 w 199"/>
                <a:gd name="T47" fmla="*/ 13 h 194"/>
                <a:gd name="T48" fmla="*/ 104 w 199"/>
                <a:gd name="T49" fmla="*/ 12 h 194"/>
                <a:gd name="T50" fmla="*/ 104 w 199"/>
                <a:gd name="T51" fmla="*/ 0 h 194"/>
                <a:gd name="T52" fmla="*/ 92 w 199"/>
                <a:gd name="T53" fmla="*/ 7 h 194"/>
                <a:gd name="T54" fmla="*/ 65 w 199"/>
                <a:gd name="T55" fmla="*/ 52 h 194"/>
                <a:gd name="T56" fmla="*/ 13 w 199"/>
                <a:gd name="T57" fmla="*/ 56 h 194"/>
                <a:gd name="T58" fmla="*/ 1 w 199"/>
                <a:gd name="T59" fmla="*/ 64 h 194"/>
                <a:gd name="T60" fmla="*/ 1 w 199"/>
                <a:gd name="T61" fmla="*/ 73 h 194"/>
                <a:gd name="T62" fmla="*/ 4 w 199"/>
                <a:gd name="T63" fmla="*/ 79 h 194"/>
                <a:gd name="T64" fmla="*/ 38 w 199"/>
                <a:gd name="T65" fmla="*/ 118 h 194"/>
                <a:gd name="T66" fmla="*/ 26 w 199"/>
                <a:gd name="T67" fmla="*/ 169 h 194"/>
                <a:gd name="T68" fmla="*/ 30 w 199"/>
                <a:gd name="T69" fmla="*/ 183 h 194"/>
                <a:gd name="T70" fmla="*/ 39 w 199"/>
                <a:gd name="T71" fmla="*/ 186 h 194"/>
                <a:gd name="T72" fmla="*/ 45 w 199"/>
                <a:gd name="T73" fmla="*/ 185 h 194"/>
                <a:gd name="T74" fmla="*/ 93 w 199"/>
                <a:gd name="T75" fmla="*/ 164 h 194"/>
                <a:gd name="T76" fmla="*/ 138 w 199"/>
                <a:gd name="T77" fmla="*/ 192 h 194"/>
                <a:gd name="T78" fmla="*/ 145 w 199"/>
                <a:gd name="T79" fmla="*/ 194 h 194"/>
                <a:gd name="T80" fmla="*/ 152 w 199"/>
                <a:gd name="T81" fmla="*/ 191 h 194"/>
                <a:gd name="T82" fmla="*/ 159 w 199"/>
                <a:gd name="T83" fmla="*/ 178 h 194"/>
                <a:gd name="T84" fmla="*/ 154 w 199"/>
                <a:gd name="T85" fmla="*/ 126 h 194"/>
                <a:gd name="T86" fmla="*/ 194 w 199"/>
                <a:gd name="T87" fmla="*/ 92 h 194"/>
                <a:gd name="T88" fmla="*/ 198 w 199"/>
                <a:gd name="T89" fmla="*/ 78 h 194"/>
                <a:gd name="T90" fmla="*/ 188 w 199"/>
                <a:gd name="T91" fmla="*/ 68 h 194"/>
                <a:gd name="T92" fmla="*/ 136 w 199"/>
                <a:gd name="T93" fmla="*/ 57 h 194"/>
                <a:gd name="T94" fmla="*/ 117 w 199"/>
                <a:gd name="T95" fmla="*/ 8 h 194"/>
                <a:gd name="T96" fmla="*/ 105 w 199"/>
                <a:gd name="T97" fmla="*/ 0 h 194"/>
                <a:gd name="T98" fmla="*/ 104 w 199"/>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94">
                  <a:moveTo>
                    <a:pt x="104" y="12"/>
                  </a:moveTo>
                  <a:cubicBezTo>
                    <a:pt x="104" y="12"/>
                    <a:pt x="104" y="12"/>
                    <a:pt x="104" y="12"/>
                  </a:cubicBezTo>
                  <a:cubicBezTo>
                    <a:pt x="105" y="12"/>
                    <a:pt x="105" y="12"/>
                    <a:pt x="105" y="13"/>
                  </a:cubicBezTo>
                  <a:cubicBezTo>
                    <a:pt x="128" y="67"/>
                    <a:pt x="128" y="67"/>
                    <a:pt x="128" y="67"/>
                  </a:cubicBezTo>
                  <a:cubicBezTo>
                    <a:pt x="185" y="80"/>
                    <a:pt x="185" y="80"/>
                    <a:pt x="185" y="80"/>
                  </a:cubicBezTo>
                  <a:cubicBezTo>
                    <a:pt x="186" y="80"/>
                    <a:pt x="186" y="81"/>
                    <a:pt x="187" y="81"/>
                  </a:cubicBezTo>
                  <a:cubicBezTo>
                    <a:pt x="187" y="82"/>
                    <a:pt x="186" y="83"/>
                    <a:pt x="186" y="83"/>
                  </a:cubicBezTo>
                  <a:cubicBezTo>
                    <a:pt x="141" y="121"/>
                    <a:pt x="141" y="121"/>
                    <a:pt x="141" y="121"/>
                  </a:cubicBezTo>
                  <a:cubicBezTo>
                    <a:pt x="147" y="180"/>
                    <a:pt x="147" y="180"/>
                    <a:pt x="147" y="180"/>
                  </a:cubicBezTo>
                  <a:cubicBezTo>
                    <a:pt x="147" y="180"/>
                    <a:pt x="147" y="181"/>
                    <a:pt x="146" y="181"/>
                  </a:cubicBezTo>
                  <a:cubicBezTo>
                    <a:pt x="146" y="182"/>
                    <a:pt x="145" y="182"/>
                    <a:pt x="145" y="182"/>
                  </a:cubicBezTo>
                  <a:cubicBezTo>
                    <a:pt x="145" y="182"/>
                    <a:pt x="144" y="182"/>
                    <a:pt x="144" y="181"/>
                  </a:cubicBezTo>
                  <a:cubicBezTo>
                    <a:pt x="94" y="150"/>
                    <a:pt x="94" y="150"/>
                    <a:pt x="94" y="150"/>
                  </a:cubicBezTo>
                  <a:cubicBezTo>
                    <a:pt x="40" y="174"/>
                    <a:pt x="40" y="174"/>
                    <a:pt x="40" y="174"/>
                  </a:cubicBezTo>
                  <a:cubicBezTo>
                    <a:pt x="40" y="174"/>
                    <a:pt x="40" y="174"/>
                    <a:pt x="39" y="174"/>
                  </a:cubicBezTo>
                  <a:cubicBezTo>
                    <a:pt x="39" y="174"/>
                    <a:pt x="39" y="174"/>
                    <a:pt x="38" y="174"/>
                  </a:cubicBezTo>
                  <a:cubicBezTo>
                    <a:pt x="38" y="173"/>
                    <a:pt x="37" y="172"/>
                    <a:pt x="38" y="172"/>
                  </a:cubicBezTo>
                  <a:cubicBezTo>
                    <a:pt x="52" y="115"/>
                    <a:pt x="52" y="115"/>
                    <a:pt x="52" y="115"/>
                  </a:cubicBezTo>
                  <a:cubicBezTo>
                    <a:pt x="13" y="71"/>
                    <a:pt x="13" y="71"/>
                    <a:pt x="13" y="71"/>
                  </a:cubicBezTo>
                  <a:cubicBezTo>
                    <a:pt x="12" y="70"/>
                    <a:pt x="12" y="70"/>
                    <a:pt x="12" y="70"/>
                  </a:cubicBezTo>
                  <a:cubicBezTo>
                    <a:pt x="12" y="70"/>
                    <a:pt x="12" y="69"/>
                    <a:pt x="12" y="69"/>
                  </a:cubicBezTo>
                  <a:cubicBezTo>
                    <a:pt x="13" y="68"/>
                    <a:pt x="13" y="68"/>
                    <a:pt x="14" y="68"/>
                  </a:cubicBezTo>
                  <a:cubicBezTo>
                    <a:pt x="72" y="63"/>
                    <a:pt x="72" y="63"/>
                    <a:pt x="72" y="63"/>
                  </a:cubicBezTo>
                  <a:cubicBezTo>
                    <a:pt x="102" y="13"/>
                    <a:pt x="102" y="13"/>
                    <a:pt x="102" y="13"/>
                  </a:cubicBezTo>
                  <a:cubicBezTo>
                    <a:pt x="103" y="12"/>
                    <a:pt x="103" y="12"/>
                    <a:pt x="104" y="12"/>
                  </a:cubicBezTo>
                  <a:moveTo>
                    <a:pt x="104" y="0"/>
                  </a:moveTo>
                  <a:cubicBezTo>
                    <a:pt x="99" y="0"/>
                    <a:pt x="94" y="2"/>
                    <a:pt x="92" y="7"/>
                  </a:cubicBezTo>
                  <a:cubicBezTo>
                    <a:pt x="65" y="52"/>
                    <a:pt x="65" y="52"/>
                    <a:pt x="65" y="52"/>
                  </a:cubicBezTo>
                  <a:cubicBezTo>
                    <a:pt x="13" y="56"/>
                    <a:pt x="13" y="56"/>
                    <a:pt x="13" y="56"/>
                  </a:cubicBezTo>
                  <a:cubicBezTo>
                    <a:pt x="8" y="56"/>
                    <a:pt x="3" y="59"/>
                    <a:pt x="1" y="64"/>
                  </a:cubicBezTo>
                  <a:cubicBezTo>
                    <a:pt x="0" y="67"/>
                    <a:pt x="0" y="70"/>
                    <a:pt x="1" y="73"/>
                  </a:cubicBezTo>
                  <a:cubicBezTo>
                    <a:pt x="1" y="75"/>
                    <a:pt x="2" y="77"/>
                    <a:pt x="4" y="79"/>
                  </a:cubicBezTo>
                  <a:cubicBezTo>
                    <a:pt x="38" y="118"/>
                    <a:pt x="38" y="118"/>
                    <a:pt x="38" y="118"/>
                  </a:cubicBezTo>
                  <a:cubicBezTo>
                    <a:pt x="26" y="169"/>
                    <a:pt x="26" y="169"/>
                    <a:pt x="26" y="169"/>
                  </a:cubicBezTo>
                  <a:cubicBezTo>
                    <a:pt x="25" y="174"/>
                    <a:pt x="26" y="179"/>
                    <a:pt x="30" y="183"/>
                  </a:cubicBezTo>
                  <a:cubicBezTo>
                    <a:pt x="33" y="185"/>
                    <a:pt x="36" y="186"/>
                    <a:pt x="39" y="186"/>
                  </a:cubicBezTo>
                  <a:cubicBezTo>
                    <a:pt x="41" y="186"/>
                    <a:pt x="43" y="186"/>
                    <a:pt x="45" y="185"/>
                  </a:cubicBezTo>
                  <a:cubicBezTo>
                    <a:pt x="93" y="164"/>
                    <a:pt x="93" y="164"/>
                    <a:pt x="93" y="164"/>
                  </a:cubicBezTo>
                  <a:cubicBezTo>
                    <a:pt x="138" y="192"/>
                    <a:pt x="138" y="192"/>
                    <a:pt x="138" y="192"/>
                  </a:cubicBezTo>
                  <a:cubicBezTo>
                    <a:pt x="140" y="193"/>
                    <a:pt x="142" y="194"/>
                    <a:pt x="145" y="194"/>
                  </a:cubicBezTo>
                  <a:cubicBezTo>
                    <a:pt x="148" y="194"/>
                    <a:pt x="150" y="193"/>
                    <a:pt x="152" y="191"/>
                  </a:cubicBezTo>
                  <a:cubicBezTo>
                    <a:pt x="157" y="189"/>
                    <a:pt x="159" y="184"/>
                    <a:pt x="159" y="178"/>
                  </a:cubicBezTo>
                  <a:cubicBezTo>
                    <a:pt x="154" y="126"/>
                    <a:pt x="154" y="126"/>
                    <a:pt x="154" y="126"/>
                  </a:cubicBezTo>
                  <a:cubicBezTo>
                    <a:pt x="194" y="92"/>
                    <a:pt x="194" y="92"/>
                    <a:pt x="194" y="92"/>
                  </a:cubicBezTo>
                  <a:cubicBezTo>
                    <a:pt x="198" y="89"/>
                    <a:pt x="199" y="84"/>
                    <a:pt x="198" y="78"/>
                  </a:cubicBezTo>
                  <a:cubicBezTo>
                    <a:pt x="197" y="73"/>
                    <a:pt x="193" y="69"/>
                    <a:pt x="188" y="68"/>
                  </a:cubicBezTo>
                  <a:cubicBezTo>
                    <a:pt x="136" y="57"/>
                    <a:pt x="136" y="57"/>
                    <a:pt x="136" y="57"/>
                  </a:cubicBezTo>
                  <a:cubicBezTo>
                    <a:pt x="117" y="8"/>
                    <a:pt x="117" y="8"/>
                    <a:pt x="117" y="8"/>
                  </a:cubicBezTo>
                  <a:cubicBezTo>
                    <a:pt x="115" y="3"/>
                    <a:pt x="110" y="0"/>
                    <a:pt x="105" y="0"/>
                  </a:cubicBezTo>
                  <a:cubicBezTo>
                    <a:pt x="104" y="0"/>
                    <a:pt x="104" y="0"/>
                    <a:pt x="10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3" name="purple star"/>
          <p:cNvGrpSpPr/>
          <p:nvPr/>
        </p:nvGrpSpPr>
        <p:grpSpPr>
          <a:xfrm>
            <a:off x="10030766" y="97748"/>
            <a:ext cx="935038" cy="957263"/>
            <a:chOff x="200025" y="1912938"/>
            <a:chExt cx="935038" cy="957263"/>
          </a:xfrm>
        </p:grpSpPr>
        <p:sp>
          <p:nvSpPr>
            <p:cNvPr id="374" name="purple star"/>
            <p:cNvSpPr>
              <a:spLocks/>
            </p:cNvSpPr>
            <p:nvPr/>
          </p:nvSpPr>
          <p:spPr bwMode="auto">
            <a:xfrm>
              <a:off x="219075" y="1931988"/>
              <a:ext cx="893763" cy="919163"/>
            </a:xfrm>
            <a:custGeom>
              <a:avLst/>
              <a:gdLst>
                <a:gd name="T0" fmla="*/ 183 w 283"/>
                <a:gd name="T1" fmla="*/ 291 h 291"/>
                <a:gd name="T2" fmla="*/ 176 w 283"/>
                <a:gd name="T3" fmla="*/ 289 h 291"/>
                <a:gd name="T4" fmla="*/ 110 w 283"/>
                <a:gd name="T5" fmla="*/ 227 h 291"/>
                <a:gd name="T6" fmla="*/ 21 w 283"/>
                <a:gd name="T7" fmla="*/ 247 h 291"/>
                <a:gd name="T8" fmla="*/ 19 w 283"/>
                <a:gd name="T9" fmla="*/ 248 h 291"/>
                <a:gd name="T10" fmla="*/ 12 w 283"/>
                <a:gd name="T11" fmla="*/ 244 h 291"/>
                <a:gd name="T12" fmla="*/ 11 w 283"/>
                <a:gd name="T13" fmla="*/ 235 h 291"/>
                <a:gd name="T14" fmla="*/ 49 w 283"/>
                <a:gd name="T15" fmla="*/ 152 h 291"/>
                <a:gd name="T16" fmla="*/ 2 w 283"/>
                <a:gd name="T17" fmla="*/ 74 h 291"/>
                <a:gd name="T18" fmla="*/ 2 w 283"/>
                <a:gd name="T19" fmla="*/ 65 h 291"/>
                <a:gd name="T20" fmla="*/ 10 w 283"/>
                <a:gd name="T21" fmla="*/ 61 h 291"/>
                <a:gd name="T22" fmla="*/ 11 w 283"/>
                <a:gd name="T23" fmla="*/ 61 h 291"/>
                <a:gd name="T24" fmla="*/ 101 w 283"/>
                <a:gd name="T25" fmla="*/ 71 h 291"/>
                <a:gd name="T26" fmla="*/ 161 w 283"/>
                <a:gd name="T27" fmla="*/ 3 h 291"/>
                <a:gd name="T28" fmla="*/ 168 w 283"/>
                <a:gd name="T29" fmla="*/ 0 h 291"/>
                <a:gd name="T30" fmla="*/ 170 w 283"/>
                <a:gd name="T31" fmla="*/ 0 h 291"/>
                <a:gd name="T32" fmla="*/ 176 w 283"/>
                <a:gd name="T33" fmla="*/ 7 h 291"/>
                <a:gd name="T34" fmla="*/ 194 w 283"/>
                <a:gd name="T35" fmla="*/ 96 h 291"/>
                <a:gd name="T36" fmla="*/ 278 w 283"/>
                <a:gd name="T37" fmla="*/ 132 h 291"/>
                <a:gd name="T38" fmla="*/ 283 w 283"/>
                <a:gd name="T39" fmla="*/ 139 h 291"/>
                <a:gd name="T40" fmla="*/ 282 w 283"/>
                <a:gd name="T41" fmla="*/ 145 h 291"/>
                <a:gd name="T42" fmla="*/ 279 w 283"/>
                <a:gd name="T43" fmla="*/ 148 h 291"/>
                <a:gd name="T44" fmla="*/ 200 w 283"/>
                <a:gd name="T45" fmla="*/ 192 h 291"/>
                <a:gd name="T46" fmla="*/ 191 w 283"/>
                <a:gd name="T47" fmla="*/ 283 h 291"/>
                <a:gd name="T48" fmla="*/ 186 w 283"/>
                <a:gd name="T49" fmla="*/ 290 h 291"/>
                <a:gd name="T50" fmla="*/ 183 w 283"/>
                <a:gd name="T51"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91">
                  <a:moveTo>
                    <a:pt x="183" y="291"/>
                  </a:moveTo>
                  <a:cubicBezTo>
                    <a:pt x="180" y="291"/>
                    <a:pt x="178" y="290"/>
                    <a:pt x="176" y="289"/>
                  </a:cubicBezTo>
                  <a:cubicBezTo>
                    <a:pt x="110" y="227"/>
                    <a:pt x="110" y="227"/>
                    <a:pt x="110" y="227"/>
                  </a:cubicBezTo>
                  <a:cubicBezTo>
                    <a:pt x="21" y="247"/>
                    <a:pt x="21" y="247"/>
                    <a:pt x="21" y="247"/>
                  </a:cubicBezTo>
                  <a:cubicBezTo>
                    <a:pt x="20" y="248"/>
                    <a:pt x="20" y="248"/>
                    <a:pt x="19" y="248"/>
                  </a:cubicBezTo>
                  <a:cubicBezTo>
                    <a:pt x="16" y="248"/>
                    <a:pt x="14" y="246"/>
                    <a:pt x="12" y="244"/>
                  </a:cubicBezTo>
                  <a:cubicBezTo>
                    <a:pt x="10" y="242"/>
                    <a:pt x="9" y="238"/>
                    <a:pt x="11" y="235"/>
                  </a:cubicBezTo>
                  <a:cubicBezTo>
                    <a:pt x="49" y="152"/>
                    <a:pt x="49" y="152"/>
                    <a:pt x="49" y="152"/>
                  </a:cubicBezTo>
                  <a:cubicBezTo>
                    <a:pt x="2" y="74"/>
                    <a:pt x="2" y="74"/>
                    <a:pt x="2" y="74"/>
                  </a:cubicBezTo>
                  <a:cubicBezTo>
                    <a:pt x="0" y="71"/>
                    <a:pt x="0" y="68"/>
                    <a:pt x="2" y="65"/>
                  </a:cubicBezTo>
                  <a:cubicBezTo>
                    <a:pt x="4" y="62"/>
                    <a:pt x="7" y="61"/>
                    <a:pt x="10" y="61"/>
                  </a:cubicBezTo>
                  <a:cubicBezTo>
                    <a:pt x="10" y="61"/>
                    <a:pt x="10" y="61"/>
                    <a:pt x="11" y="61"/>
                  </a:cubicBezTo>
                  <a:cubicBezTo>
                    <a:pt x="101" y="71"/>
                    <a:pt x="101" y="71"/>
                    <a:pt x="101" y="71"/>
                  </a:cubicBezTo>
                  <a:cubicBezTo>
                    <a:pt x="161" y="3"/>
                    <a:pt x="161" y="3"/>
                    <a:pt x="161" y="3"/>
                  </a:cubicBezTo>
                  <a:cubicBezTo>
                    <a:pt x="162" y="1"/>
                    <a:pt x="165" y="0"/>
                    <a:pt x="168" y="0"/>
                  </a:cubicBezTo>
                  <a:cubicBezTo>
                    <a:pt x="168" y="0"/>
                    <a:pt x="169" y="0"/>
                    <a:pt x="170" y="0"/>
                  </a:cubicBezTo>
                  <a:cubicBezTo>
                    <a:pt x="173" y="1"/>
                    <a:pt x="176" y="3"/>
                    <a:pt x="176" y="7"/>
                  </a:cubicBezTo>
                  <a:cubicBezTo>
                    <a:pt x="194" y="96"/>
                    <a:pt x="194" y="96"/>
                    <a:pt x="194" y="96"/>
                  </a:cubicBezTo>
                  <a:cubicBezTo>
                    <a:pt x="278" y="132"/>
                    <a:pt x="278" y="132"/>
                    <a:pt x="278" y="132"/>
                  </a:cubicBezTo>
                  <a:cubicBezTo>
                    <a:pt x="281" y="133"/>
                    <a:pt x="283" y="136"/>
                    <a:pt x="283" y="139"/>
                  </a:cubicBezTo>
                  <a:cubicBezTo>
                    <a:pt x="283" y="141"/>
                    <a:pt x="283" y="143"/>
                    <a:pt x="282" y="145"/>
                  </a:cubicBezTo>
                  <a:cubicBezTo>
                    <a:pt x="281" y="146"/>
                    <a:pt x="280" y="147"/>
                    <a:pt x="279" y="148"/>
                  </a:cubicBezTo>
                  <a:cubicBezTo>
                    <a:pt x="200" y="192"/>
                    <a:pt x="200" y="192"/>
                    <a:pt x="200" y="192"/>
                  </a:cubicBezTo>
                  <a:cubicBezTo>
                    <a:pt x="191" y="283"/>
                    <a:pt x="191" y="283"/>
                    <a:pt x="191" y="283"/>
                  </a:cubicBezTo>
                  <a:cubicBezTo>
                    <a:pt x="191" y="286"/>
                    <a:pt x="189" y="289"/>
                    <a:pt x="186" y="290"/>
                  </a:cubicBezTo>
                  <a:cubicBezTo>
                    <a:pt x="185" y="291"/>
                    <a:pt x="184" y="291"/>
                    <a:pt x="183" y="291"/>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75" name="star outline"/>
            <p:cNvSpPr>
              <a:spLocks noEditPoints="1"/>
            </p:cNvSpPr>
            <p:nvPr/>
          </p:nvSpPr>
          <p:spPr bwMode="auto">
            <a:xfrm>
              <a:off x="200025" y="1912938"/>
              <a:ext cx="935038" cy="957263"/>
            </a:xfrm>
            <a:custGeom>
              <a:avLst/>
              <a:gdLst>
                <a:gd name="T0" fmla="*/ 174 w 296"/>
                <a:gd name="T1" fmla="*/ 12 h 303"/>
                <a:gd name="T2" fmla="*/ 174 w 296"/>
                <a:gd name="T3" fmla="*/ 12 h 303"/>
                <a:gd name="T4" fmla="*/ 176 w 296"/>
                <a:gd name="T5" fmla="*/ 14 h 303"/>
                <a:gd name="T6" fmla="*/ 195 w 296"/>
                <a:gd name="T7" fmla="*/ 106 h 303"/>
                <a:gd name="T8" fmla="*/ 282 w 296"/>
                <a:gd name="T9" fmla="*/ 143 h 303"/>
                <a:gd name="T10" fmla="*/ 283 w 296"/>
                <a:gd name="T11" fmla="*/ 146 h 303"/>
                <a:gd name="T12" fmla="*/ 283 w 296"/>
                <a:gd name="T13" fmla="*/ 147 h 303"/>
                <a:gd name="T14" fmla="*/ 282 w 296"/>
                <a:gd name="T15" fmla="*/ 148 h 303"/>
                <a:gd name="T16" fmla="*/ 200 w 296"/>
                <a:gd name="T17" fmla="*/ 195 h 303"/>
                <a:gd name="T18" fmla="*/ 192 w 296"/>
                <a:gd name="T19" fmla="*/ 288 h 303"/>
                <a:gd name="T20" fmla="*/ 190 w 296"/>
                <a:gd name="T21" fmla="*/ 291 h 303"/>
                <a:gd name="T22" fmla="*/ 189 w 296"/>
                <a:gd name="T23" fmla="*/ 291 h 303"/>
                <a:gd name="T24" fmla="*/ 187 w 296"/>
                <a:gd name="T25" fmla="*/ 290 h 303"/>
                <a:gd name="T26" fmla="*/ 117 w 296"/>
                <a:gd name="T27" fmla="*/ 227 h 303"/>
                <a:gd name="T28" fmla="*/ 26 w 296"/>
                <a:gd name="T29" fmla="*/ 248 h 303"/>
                <a:gd name="T30" fmla="*/ 25 w 296"/>
                <a:gd name="T31" fmla="*/ 248 h 303"/>
                <a:gd name="T32" fmla="*/ 23 w 296"/>
                <a:gd name="T33" fmla="*/ 246 h 303"/>
                <a:gd name="T34" fmla="*/ 22 w 296"/>
                <a:gd name="T35" fmla="*/ 243 h 303"/>
                <a:gd name="T36" fmla="*/ 61 w 296"/>
                <a:gd name="T37" fmla="*/ 158 h 303"/>
                <a:gd name="T38" fmla="*/ 13 w 296"/>
                <a:gd name="T39" fmla="*/ 77 h 303"/>
                <a:gd name="T40" fmla="*/ 13 w 296"/>
                <a:gd name="T41" fmla="*/ 74 h 303"/>
                <a:gd name="T42" fmla="*/ 16 w 296"/>
                <a:gd name="T43" fmla="*/ 73 h 303"/>
                <a:gd name="T44" fmla="*/ 16 w 296"/>
                <a:gd name="T45" fmla="*/ 73 h 303"/>
                <a:gd name="T46" fmla="*/ 109 w 296"/>
                <a:gd name="T47" fmla="*/ 83 h 303"/>
                <a:gd name="T48" fmla="*/ 171 w 296"/>
                <a:gd name="T49" fmla="*/ 13 h 303"/>
                <a:gd name="T50" fmla="*/ 174 w 296"/>
                <a:gd name="T51" fmla="*/ 12 h 303"/>
                <a:gd name="T52" fmla="*/ 174 w 296"/>
                <a:gd name="T53" fmla="*/ 0 h 303"/>
                <a:gd name="T54" fmla="*/ 162 w 296"/>
                <a:gd name="T55" fmla="*/ 5 h 303"/>
                <a:gd name="T56" fmla="*/ 105 w 296"/>
                <a:gd name="T57" fmla="*/ 71 h 303"/>
                <a:gd name="T58" fmla="*/ 17 w 296"/>
                <a:gd name="T59" fmla="*/ 61 h 303"/>
                <a:gd name="T60" fmla="*/ 16 w 296"/>
                <a:gd name="T61" fmla="*/ 61 h 303"/>
                <a:gd name="T62" fmla="*/ 3 w 296"/>
                <a:gd name="T63" fmla="*/ 68 h 303"/>
                <a:gd name="T64" fmla="*/ 3 w 296"/>
                <a:gd name="T65" fmla="*/ 83 h 303"/>
                <a:gd name="T66" fmla="*/ 48 w 296"/>
                <a:gd name="T67" fmla="*/ 159 h 303"/>
                <a:gd name="T68" fmla="*/ 11 w 296"/>
                <a:gd name="T69" fmla="*/ 238 h 303"/>
                <a:gd name="T70" fmla="*/ 13 w 296"/>
                <a:gd name="T71" fmla="*/ 254 h 303"/>
                <a:gd name="T72" fmla="*/ 25 w 296"/>
                <a:gd name="T73" fmla="*/ 260 h 303"/>
                <a:gd name="T74" fmla="*/ 28 w 296"/>
                <a:gd name="T75" fmla="*/ 259 h 303"/>
                <a:gd name="T76" fmla="*/ 114 w 296"/>
                <a:gd name="T77" fmla="*/ 240 h 303"/>
                <a:gd name="T78" fmla="*/ 178 w 296"/>
                <a:gd name="T79" fmla="*/ 299 h 303"/>
                <a:gd name="T80" fmla="*/ 189 w 296"/>
                <a:gd name="T81" fmla="*/ 303 h 303"/>
                <a:gd name="T82" fmla="*/ 194 w 296"/>
                <a:gd name="T83" fmla="*/ 302 h 303"/>
                <a:gd name="T84" fmla="*/ 203 w 296"/>
                <a:gd name="T85" fmla="*/ 289 h 303"/>
                <a:gd name="T86" fmla="*/ 211 w 296"/>
                <a:gd name="T87" fmla="*/ 202 h 303"/>
                <a:gd name="T88" fmla="*/ 288 w 296"/>
                <a:gd name="T89" fmla="*/ 159 h 303"/>
                <a:gd name="T90" fmla="*/ 293 w 296"/>
                <a:gd name="T91" fmla="*/ 154 h 303"/>
                <a:gd name="T92" fmla="*/ 295 w 296"/>
                <a:gd name="T93" fmla="*/ 145 h 303"/>
                <a:gd name="T94" fmla="*/ 286 w 296"/>
                <a:gd name="T95" fmla="*/ 132 h 303"/>
                <a:gd name="T96" fmla="*/ 206 w 296"/>
                <a:gd name="T97" fmla="*/ 98 h 303"/>
                <a:gd name="T98" fmla="*/ 188 w 296"/>
                <a:gd name="T99" fmla="*/ 12 h 303"/>
                <a:gd name="T100" fmla="*/ 177 w 296"/>
                <a:gd name="T101" fmla="*/ 0 h 303"/>
                <a:gd name="T102" fmla="*/ 174 w 296"/>
                <a:gd name="T10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3">
                  <a:moveTo>
                    <a:pt x="174" y="12"/>
                  </a:moveTo>
                  <a:cubicBezTo>
                    <a:pt x="174" y="12"/>
                    <a:pt x="174" y="12"/>
                    <a:pt x="174" y="12"/>
                  </a:cubicBezTo>
                  <a:cubicBezTo>
                    <a:pt x="175" y="12"/>
                    <a:pt x="176" y="13"/>
                    <a:pt x="176" y="14"/>
                  </a:cubicBezTo>
                  <a:cubicBezTo>
                    <a:pt x="195" y="106"/>
                    <a:pt x="195" y="106"/>
                    <a:pt x="195" y="106"/>
                  </a:cubicBezTo>
                  <a:cubicBezTo>
                    <a:pt x="282" y="143"/>
                    <a:pt x="282" y="143"/>
                    <a:pt x="282" y="143"/>
                  </a:cubicBezTo>
                  <a:cubicBezTo>
                    <a:pt x="283" y="144"/>
                    <a:pt x="283" y="145"/>
                    <a:pt x="283" y="146"/>
                  </a:cubicBezTo>
                  <a:cubicBezTo>
                    <a:pt x="283" y="146"/>
                    <a:pt x="283" y="147"/>
                    <a:pt x="283" y="147"/>
                  </a:cubicBezTo>
                  <a:cubicBezTo>
                    <a:pt x="283" y="148"/>
                    <a:pt x="282" y="148"/>
                    <a:pt x="282" y="148"/>
                  </a:cubicBezTo>
                  <a:cubicBezTo>
                    <a:pt x="200" y="195"/>
                    <a:pt x="200" y="195"/>
                    <a:pt x="200" y="195"/>
                  </a:cubicBezTo>
                  <a:cubicBezTo>
                    <a:pt x="192" y="288"/>
                    <a:pt x="192" y="288"/>
                    <a:pt x="192" y="288"/>
                  </a:cubicBezTo>
                  <a:cubicBezTo>
                    <a:pt x="191" y="289"/>
                    <a:pt x="191" y="290"/>
                    <a:pt x="190" y="291"/>
                  </a:cubicBezTo>
                  <a:cubicBezTo>
                    <a:pt x="189" y="291"/>
                    <a:pt x="189" y="291"/>
                    <a:pt x="189" y="291"/>
                  </a:cubicBezTo>
                  <a:cubicBezTo>
                    <a:pt x="188" y="291"/>
                    <a:pt x="187" y="291"/>
                    <a:pt x="187" y="290"/>
                  </a:cubicBezTo>
                  <a:cubicBezTo>
                    <a:pt x="117" y="227"/>
                    <a:pt x="117" y="227"/>
                    <a:pt x="117" y="227"/>
                  </a:cubicBezTo>
                  <a:cubicBezTo>
                    <a:pt x="26" y="248"/>
                    <a:pt x="26" y="248"/>
                    <a:pt x="26" y="248"/>
                  </a:cubicBezTo>
                  <a:cubicBezTo>
                    <a:pt x="25" y="248"/>
                    <a:pt x="25" y="248"/>
                    <a:pt x="25" y="248"/>
                  </a:cubicBezTo>
                  <a:cubicBezTo>
                    <a:pt x="24" y="248"/>
                    <a:pt x="23" y="247"/>
                    <a:pt x="23" y="246"/>
                  </a:cubicBezTo>
                  <a:cubicBezTo>
                    <a:pt x="22" y="246"/>
                    <a:pt x="22" y="244"/>
                    <a:pt x="22" y="243"/>
                  </a:cubicBezTo>
                  <a:cubicBezTo>
                    <a:pt x="61" y="158"/>
                    <a:pt x="61" y="158"/>
                    <a:pt x="61" y="158"/>
                  </a:cubicBezTo>
                  <a:cubicBezTo>
                    <a:pt x="13" y="77"/>
                    <a:pt x="13" y="77"/>
                    <a:pt x="13" y="77"/>
                  </a:cubicBezTo>
                  <a:cubicBezTo>
                    <a:pt x="13" y="76"/>
                    <a:pt x="13" y="75"/>
                    <a:pt x="13" y="74"/>
                  </a:cubicBezTo>
                  <a:cubicBezTo>
                    <a:pt x="14" y="73"/>
                    <a:pt x="15" y="73"/>
                    <a:pt x="16" y="73"/>
                  </a:cubicBezTo>
                  <a:cubicBezTo>
                    <a:pt x="16" y="73"/>
                    <a:pt x="16" y="73"/>
                    <a:pt x="16" y="73"/>
                  </a:cubicBezTo>
                  <a:cubicBezTo>
                    <a:pt x="109" y="83"/>
                    <a:pt x="109" y="83"/>
                    <a:pt x="109" y="83"/>
                  </a:cubicBezTo>
                  <a:cubicBezTo>
                    <a:pt x="171" y="13"/>
                    <a:pt x="171" y="13"/>
                    <a:pt x="171" y="13"/>
                  </a:cubicBezTo>
                  <a:cubicBezTo>
                    <a:pt x="172" y="12"/>
                    <a:pt x="173" y="12"/>
                    <a:pt x="174" y="12"/>
                  </a:cubicBezTo>
                  <a:moveTo>
                    <a:pt x="174" y="0"/>
                  </a:moveTo>
                  <a:cubicBezTo>
                    <a:pt x="169" y="0"/>
                    <a:pt x="165" y="1"/>
                    <a:pt x="162" y="5"/>
                  </a:cubicBezTo>
                  <a:cubicBezTo>
                    <a:pt x="105" y="71"/>
                    <a:pt x="105" y="71"/>
                    <a:pt x="105" y="71"/>
                  </a:cubicBezTo>
                  <a:cubicBezTo>
                    <a:pt x="17" y="61"/>
                    <a:pt x="17" y="61"/>
                    <a:pt x="17" y="61"/>
                  </a:cubicBezTo>
                  <a:cubicBezTo>
                    <a:pt x="17" y="61"/>
                    <a:pt x="16" y="61"/>
                    <a:pt x="16" y="61"/>
                  </a:cubicBezTo>
                  <a:cubicBezTo>
                    <a:pt x="11" y="61"/>
                    <a:pt x="6" y="63"/>
                    <a:pt x="3" y="68"/>
                  </a:cubicBezTo>
                  <a:cubicBezTo>
                    <a:pt x="0" y="72"/>
                    <a:pt x="0" y="78"/>
                    <a:pt x="3" y="83"/>
                  </a:cubicBezTo>
                  <a:cubicBezTo>
                    <a:pt x="48" y="159"/>
                    <a:pt x="48" y="159"/>
                    <a:pt x="48" y="159"/>
                  </a:cubicBezTo>
                  <a:cubicBezTo>
                    <a:pt x="11" y="238"/>
                    <a:pt x="11" y="238"/>
                    <a:pt x="11" y="238"/>
                  </a:cubicBezTo>
                  <a:cubicBezTo>
                    <a:pt x="9" y="244"/>
                    <a:pt x="10" y="250"/>
                    <a:pt x="13" y="254"/>
                  </a:cubicBezTo>
                  <a:cubicBezTo>
                    <a:pt x="16" y="258"/>
                    <a:pt x="20" y="260"/>
                    <a:pt x="25" y="260"/>
                  </a:cubicBezTo>
                  <a:cubicBezTo>
                    <a:pt x="26" y="260"/>
                    <a:pt x="27" y="259"/>
                    <a:pt x="28" y="259"/>
                  </a:cubicBezTo>
                  <a:cubicBezTo>
                    <a:pt x="114" y="240"/>
                    <a:pt x="114" y="240"/>
                    <a:pt x="114" y="240"/>
                  </a:cubicBezTo>
                  <a:cubicBezTo>
                    <a:pt x="178" y="299"/>
                    <a:pt x="178" y="299"/>
                    <a:pt x="178" y="299"/>
                  </a:cubicBezTo>
                  <a:cubicBezTo>
                    <a:pt x="181" y="302"/>
                    <a:pt x="185" y="303"/>
                    <a:pt x="189" y="303"/>
                  </a:cubicBezTo>
                  <a:cubicBezTo>
                    <a:pt x="190" y="303"/>
                    <a:pt x="192" y="303"/>
                    <a:pt x="194" y="302"/>
                  </a:cubicBezTo>
                  <a:cubicBezTo>
                    <a:pt x="199" y="300"/>
                    <a:pt x="203" y="295"/>
                    <a:pt x="203" y="289"/>
                  </a:cubicBezTo>
                  <a:cubicBezTo>
                    <a:pt x="211" y="202"/>
                    <a:pt x="211" y="202"/>
                    <a:pt x="211" y="202"/>
                  </a:cubicBezTo>
                  <a:cubicBezTo>
                    <a:pt x="288" y="159"/>
                    <a:pt x="288" y="159"/>
                    <a:pt x="288" y="159"/>
                  </a:cubicBezTo>
                  <a:cubicBezTo>
                    <a:pt x="290" y="158"/>
                    <a:pt x="292" y="156"/>
                    <a:pt x="293" y="154"/>
                  </a:cubicBezTo>
                  <a:cubicBezTo>
                    <a:pt x="295" y="151"/>
                    <a:pt x="296" y="148"/>
                    <a:pt x="295" y="145"/>
                  </a:cubicBezTo>
                  <a:cubicBezTo>
                    <a:pt x="295" y="139"/>
                    <a:pt x="291" y="134"/>
                    <a:pt x="286" y="132"/>
                  </a:cubicBezTo>
                  <a:cubicBezTo>
                    <a:pt x="206" y="98"/>
                    <a:pt x="206" y="98"/>
                    <a:pt x="206" y="98"/>
                  </a:cubicBezTo>
                  <a:cubicBezTo>
                    <a:pt x="188" y="12"/>
                    <a:pt x="188" y="12"/>
                    <a:pt x="188" y="12"/>
                  </a:cubicBezTo>
                  <a:cubicBezTo>
                    <a:pt x="187" y="6"/>
                    <a:pt x="183" y="2"/>
                    <a:pt x="177" y="0"/>
                  </a:cubicBezTo>
                  <a:cubicBezTo>
                    <a:pt x="176" y="0"/>
                    <a:pt x="175" y="0"/>
                    <a:pt x="174"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6" name="red star"/>
          <p:cNvGrpSpPr/>
          <p:nvPr/>
        </p:nvGrpSpPr>
        <p:grpSpPr>
          <a:xfrm>
            <a:off x="9234587" y="91121"/>
            <a:ext cx="615950" cy="628650"/>
            <a:chOff x="63500" y="3459163"/>
            <a:chExt cx="615950" cy="628650"/>
          </a:xfrm>
        </p:grpSpPr>
        <p:sp>
          <p:nvSpPr>
            <p:cNvPr id="377" name="red star"/>
            <p:cNvSpPr>
              <a:spLocks/>
            </p:cNvSpPr>
            <p:nvPr/>
          </p:nvSpPr>
          <p:spPr bwMode="auto">
            <a:xfrm>
              <a:off x="82550" y="3478213"/>
              <a:ext cx="577850" cy="592138"/>
            </a:xfrm>
            <a:custGeom>
              <a:avLst/>
              <a:gdLst>
                <a:gd name="T0" fmla="*/ 64 w 183"/>
                <a:gd name="T1" fmla="*/ 187 h 187"/>
                <a:gd name="T2" fmla="*/ 61 w 183"/>
                <a:gd name="T3" fmla="*/ 186 h 187"/>
                <a:gd name="T4" fmla="*/ 57 w 183"/>
                <a:gd name="T5" fmla="*/ 180 h 187"/>
                <a:gd name="T6" fmla="*/ 53 w 183"/>
                <a:gd name="T7" fmla="*/ 124 h 187"/>
                <a:gd name="T8" fmla="*/ 4 w 183"/>
                <a:gd name="T9" fmla="*/ 96 h 187"/>
                <a:gd name="T10" fmla="*/ 1 w 183"/>
                <a:gd name="T11" fmla="*/ 89 h 187"/>
                <a:gd name="T12" fmla="*/ 5 w 183"/>
                <a:gd name="T13" fmla="*/ 82 h 187"/>
                <a:gd name="T14" fmla="*/ 57 w 183"/>
                <a:gd name="T15" fmla="*/ 61 h 187"/>
                <a:gd name="T16" fmla="*/ 69 w 183"/>
                <a:gd name="T17" fmla="*/ 7 h 187"/>
                <a:gd name="T18" fmla="*/ 75 w 183"/>
                <a:gd name="T19" fmla="*/ 1 h 187"/>
                <a:gd name="T20" fmla="*/ 77 w 183"/>
                <a:gd name="T21" fmla="*/ 0 h 187"/>
                <a:gd name="T22" fmla="*/ 83 w 183"/>
                <a:gd name="T23" fmla="*/ 3 h 187"/>
                <a:gd name="T24" fmla="*/ 118 w 183"/>
                <a:gd name="T25" fmla="*/ 46 h 187"/>
                <a:gd name="T26" fmla="*/ 174 w 183"/>
                <a:gd name="T27" fmla="*/ 40 h 187"/>
                <a:gd name="T28" fmla="*/ 175 w 183"/>
                <a:gd name="T29" fmla="*/ 40 h 187"/>
                <a:gd name="T30" fmla="*/ 181 w 183"/>
                <a:gd name="T31" fmla="*/ 44 h 187"/>
                <a:gd name="T32" fmla="*/ 181 w 183"/>
                <a:gd name="T33" fmla="*/ 52 h 187"/>
                <a:gd name="T34" fmla="*/ 152 w 183"/>
                <a:gd name="T35" fmla="*/ 99 h 187"/>
                <a:gd name="T36" fmla="*/ 174 w 183"/>
                <a:gd name="T37" fmla="*/ 150 h 187"/>
                <a:gd name="T38" fmla="*/ 173 w 183"/>
                <a:gd name="T39" fmla="*/ 159 h 187"/>
                <a:gd name="T40" fmla="*/ 167 w 183"/>
                <a:gd name="T41" fmla="*/ 161 h 187"/>
                <a:gd name="T42" fmla="*/ 165 w 183"/>
                <a:gd name="T43" fmla="*/ 161 h 187"/>
                <a:gd name="T44" fmla="*/ 111 w 183"/>
                <a:gd name="T45" fmla="*/ 148 h 187"/>
                <a:gd name="T46" fmla="*/ 70 w 183"/>
                <a:gd name="T47" fmla="*/ 185 h 187"/>
                <a:gd name="T48" fmla="*/ 66 w 183"/>
                <a:gd name="T49" fmla="*/ 187 h 187"/>
                <a:gd name="T50" fmla="*/ 64 w 183"/>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87">
                  <a:moveTo>
                    <a:pt x="64" y="187"/>
                  </a:moveTo>
                  <a:cubicBezTo>
                    <a:pt x="63" y="187"/>
                    <a:pt x="62" y="187"/>
                    <a:pt x="61" y="186"/>
                  </a:cubicBezTo>
                  <a:cubicBezTo>
                    <a:pt x="59" y="185"/>
                    <a:pt x="57" y="183"/>
                    <a:pt x="57" y="180"/>
                  </a:cubicBezTo>
                  <a:cubicBezTo>
                    <a:pt x="53" y="124"/>
                    <a:pt x="53" y="124"/>
                    <a:pt x="53" y="124"/>
                  </a:cubicBezTo>
                  <a:cubicBezTo>
                    <a:pt x="4" y="96"/>
                    <a:pt x="4" y="96"/>
                    <a:pt x="4" y="96"/>
                  </a:cubicBezTo>
                  <a:cubicBezTo>
                    <a:pt x="2" y="95"/>
                    <a:pt x="0" y="92"/>
                    <a:pt x="1" y="89"/>
                  </a:cubicBezTo>
                  <a:cubicBezTo>
                    <a:pt x="1" y="86"/>
                    <a:pt x="3" y="83"/>
                    <a:pt x="5" y="82"/>
                  </a:cubicBezTo>
                  <a:cubicBezTo>
                    <a:pt x="57" y="61"/>
                    <a:pt x="57" y="61"/>
                    <a:pt x="57" y="61"/>
                  </a:cubicBezTo>
                  <a:cubicBezTo>
                    <a:pt x="69" y="7"/>
                    <a:pt x="69" y="7"/>
                    <a:pt x="69" y="7"/>
                  </a:cubicBezTo>
                  <a:cubicBezTo>
                    <a:pt x="70" y="4"/>
                    <a:pt x="72" y="1"/>
                    <a:pt x="75" y="1"/>
                  </a:cubicBezTo>
                  <a:cubicBezTo>
                    <a:pt x="75" y="1"/>
                    <a:pt x="76" y="0"/>
                    <a:pt x="77" y="0"/>
                  </a:cubicBezTo>
                  <a:cubicBezTo>
                    <a:pt x="79" y="0"/>
                    <a:pt x="81" y="1"/>
                    <a:pt x="83" y="3"/>
                  </a:cubicBezTo>
                  <a:cubicBezTo>
                    <a:pt x="118" y="46"/>
                    <a:pt x="118" y="46"/>
                    <a:pt x="118" y="46"/>
                  </a:cubicBezTo>
                  <a:cubicBezTo>
                    <a:pt x="174" y="40"/>
                    <a:pt x="174" y="40"/>
                    <a:pt x="174" y="40"/>
                  </a:cubicBezTo>
                  <a:cubicBezTo>
                    <a:pt x="174" y="40"/>
                    <a:pt x="174" y="40"/>
                    <a:pt x="175" y="40"/>
                  </a:cubicBezTo>
                  <a:cubicBezTo>
                    <a:pt x="177" y="40"/>
                    <a:pt x="180" y="42"/>
                    <a:pt x="181" y="44"/>
                  </a:cubicBezTo>
                  <a:cubicBezTo>
                    <a:pt x="183" y="46"/>
                    <a:pt x="183" y="50"/>
                    <a:pt x="181" y="52"/>
                  </a:cubicBezTo>
                  <a:cubicBezTo>
                    <a:pt x="152" y="99"/>
                    <a:pt x="152" y="99"/>
                    <a:pt x="152" y="99"/>
                  </a:cubicBezTo>
                  <a:cubicBezTo>
                    <a:pt x="174" y="150"/>
                    <a:pt x="174" y="150"/>
                    <a:pt x="174" y="150"/>
                  </a:cubicBezTo>
                  <a:cubicBezTo>
                    <a:pt x="175" y="153"/>
                    <a:pt x="175" y="156"/>
                    <a:pt x="173" y="159"/>
                  </a:cubicBezTo>
                  <a:cubicBezTo>
                    <a:pt x="172" y="160"/>
                    <a:pt x="169" y="161"/>
                    <a:pt x="167" y="161"/>
                  </a:cubicBezTo>
                  <a:cubicBezTo>
                    <a:pt x="166" y="161"/>
                    <a:pt x="166" y="161"/>
                    <a:pt x="165" y="161"/>
                  </a:cubicBezTo>
                  <a:cubicBezTo>
                    <a:pt x="111" y="148"/>
                    <a:pt x="111" y="148"/>
                    <a:pt x="111" y="148"/>
                  </a:cubicBezTo>
                  <a:cubicBezTo>
                    <a:pt x="70" y="185"/>
                    <a:pt x="70" y="185"/>
                    <a:pt x="70" y="185"/>
                  </a:cubicBezTo>
                  <a:cubicBezTo>
                    <a:pt x="69" y="186"/>
                    <a:pt x="67" y="186"/>
                    <a:pt x="66" y="187"/>
                  </a:cubicBezTo>
                  <a:cubicBezTo>
                    <a:pt x="66" y="187"/>
                    <a:pt x="65" y="187"/>
                    <a:pt x="64" y="18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8" name="star outline"/>
            <p:cNvSpPr>
              <a:spLocks noEditPoints="1"/>
            </p:cNvSpPr>
            <p:nvPr/>
          </p:nvSpPr>
          <p:spPr bwMode="auto">
            <a:xfrm>
              <a:off x="63500" y="3459163"/>
              <a:ext cx="615950" cy="628650"/>
            </a:xfrm>
            <a:custGeom>
              <a:avLst/>
              <a:gdLst>
                <a:gd name="T0" fmla="*/ 83 w 195"/>
                <a:gd name="T1" fmla="*/ 12 h 199"/>
                <a:gd name="T2" fmla="*/ 84 w 195"/>
                <a:gd name="T3" fmla="*/ 13 h 199"/>
                <a:gd name="T4" fmla="*/ 122 w 195"/>
                <a:gd name="T5" fmla="*/ 58 h 199"/>
                <a:gd name="T6" fmla="*/ 180 w 195"/>
                <a:gd name="T7" fmla="*/ 52 h 199"/>
                <a:gd name="T8" fmla="*/ 181 w 195"/>
                <a:gd name="T9" fmla="*/ 52 h 199"/>
                <a:gd name="T10" fmla="*/ 182 w 195"/>
                <a:gd name="T11" fmla="*/ 53 h 199"/>
                <a:gd name="T12" fmla="*/ 182 w 195"/>
                <a:gd name="T13" fmla="*/ 55 h 199"/>
                <a:gd name="T14" fmla="*/ 151 w 195"/>
                <a:gd name="T15" fmla="*/ 105 h 199"/>
                <a:gd name="T16" fmla="*/ 175 w 195"/>
                <a:gd name="T17" fmla="*/ 159 h 199"/>
                <a:gd name="T18" fmla="*/ 175 w 195"/>
                <a:gd name="T19" fmla="*/ 161 h 199"/>
                <a:gd name="T20" fmla="*/ 173 w 195"/>
                <a:gd name="T21" fmla="*/ 161 h 199"/>
                <a:gd name="T22" fmla="*/ 173 w 195"/>
                <a:gd name="T23" fmla="*/ 161 h 199"/>
                <a:gd name="T24" fmla="*/ 116 w 195"/>
                <a:gd name="T25" fmla="*/ 147 h 199"/>
                <a:gd name="T26" fmla="*/ 72 w 195"/>
                <a:gd name="T27" fmla="*/ 186 h 199"/>
                <a:gd name="T28" fmla="*/ 71 w 195"/>
                <a:gd name="T29" fmla="*/ 187 h 199"/>
                <a:gd name="T30" fmla="*/ 70 w 195"/>
                <a:gd name="T31" fmla="*/ 187 h 199"/>
                <a:gd name="T32" fmla="*/ 70 w 195"/>
                <a:gd name="T33" fmla="*/ 187 h 199"/>
                <a:gd name="T34" fmla="*/ 69 w 195"/>
                <a:gd name="T35" fmla="*/ 185 h 199"/>
                <a:gd name="T36" fmla="*/ 64 w 195"/>
                <a:gd name="T37" fmla="*/ 127 h 199"/>
                <a:gd name="T38" fmla="*/ 14 w 195"/>
                <a:gd name="T39" fmla="*/ 97 h 199"/>
                <a:gd name="T40" fmla="*/ 13 w 195"/>
                <a:gd name="T41" fmla="*/ 95 h 199"/>
                <a:gd name="T42" fmla="*/ 14 w 195"/>
                <a:gd name="T43" fmla="*/ 94 h 199"/>
                <a:gd name="T44" fmla="*/ 68 w 195"/>
                <a:gd name="T45" fmla="*/ 71 h 199"/>
                <a:gd name="T46" fmla="*/ 81 w 195"/>
                <a:gd name="T47" fmla="*/ 14 h 199"/>
                <a:gd name="T48" fmla="*/ 82 w 195"/>
                <a:gd name="T49" fmla="*/ 12 h 199"/>
                <a:gd name="T50" fmla="*/ 83 w 195"/>
                <a:gd name="T51" fmla="*/ 12 h 199"/>
                <a:gd name="T52" fmla="*/ 83 w 195"/>
                <a:gd name="T53" fmla="*/ 0 h 199"/>
                <a:gd name="T54" fmla="*/ 79 w 195"/>
                <a:gd name="T55" fmla="*/ 1 h 199"/>
                <a:gd name="T56" fmla="*/ 69 w 195"/>
                <a:gd name="T57" fmla="*/ 11 h 199"/>
                <a:gd name="T58" fmla="*/ 58 w 195"/>
                <a:gd name="T59" fmla="*/ 63 h 199"/>
                <a:gd name="T60" fmla="*/ 9 w 195"/>
                <a:gd name="T61" fmla="*/ 82 h 199"/>
                <a:gd name="T62" fmla="*/ 1 w 195"/>
                <a:gd name="T63" fmla="*/ 94 h 199"/>
                <a:gd name="T64" fmla="*/ 8 w 195"/>
                <a:gd name="T65" fmla="*/ 107 h 199"/>
                <a:gd name="T66" fmla="*/ 53 w 195"/>
                <a:gd name="T67" fmla="*/ 134 h 199"/>
                <a:gd name="T68" fmla="*/ 57 w 195"/>
                <a:gd name="T69" fmla="*/ 186 h 199"/>
                <a:gd name="T70" fmla="*/ 65 w 195"/>
                <a:gd name="T71" fmla="*/ 198 h 199"/>
                <a:gd name="T72" fmla="*/ 70 w 195"/>
                <a:gd name="T73" fmla="*/ 199 h 199"/>
                <a:gd name="T74" fmla="*/ 74 w 195"/>
                <a:gd name="T75" fmla="*/ 199 h 199"/>
                <a:gd name="T76" fmla="*/ 80 w 195"/>
                <a:gd name="T77" fmla="*/ 195 h 199"/>
                <a:gd name="T78" fmla="*/ 119 w 195"/>
                <a:gd name="T79" fmla="*/ 161 h 199"/>
                <a:gd name="T80" fmla="*/ 170 w 195"/>
                <a:gd name="T81" fmla="*/ 173 h 199"/>
                <a:gd name="T82" fmla="*/ 173 w 195"/>
                <a:gd name="T83" fmla="*/ 173 h 199"/>
                <a:gd name="T84" fmla="*/ 184 w 195"/>
                <a:gd name="T85" fmla="*/ 169 h 199"/>
                <a:gd name="T86" fmla="*/ 186 w 195"/>
                <a:gd name="T87" fmla="*/ 154 h 199"/>
                <a:gd name="T88" fmla="*/ 165 w 195"/>
                <a:gd name="T89" fmla="*/ 106 h 199"/>
                <a:gd name="T90" fmla="*/ 192 w 195"/>
                <a:gd name="T91" fmla="*/ 61 h 199"/>
                <a:gd name="T92" fmla="*/ 192 w 195"/>
                <a:gd name="T93" fmla="*/ 47 h 199"/>
                <a:gd name="T94" fmla="*/ 181 w 195"/>
                <a:gd name="T95" fmla="*/ 40 h 199"/>
                <a:gd name="T96" fmla="*/ 179 w 195"/>
                <a:gd name="T97" fmla="*/ 40 h 199"/>
                <a:gd name="T98" fmla="*/ 127 w 195"/>
                <a:gd name="T99" fmla="*/ 45 h 199"/>
                <a:gd name="T100" fmla="*/ 93 w 195"/>
                <a:gd name="T101" fmla="*/ 5 h 199"/>
                <a:gd name="T102" fmla="*/ 83 w 195"/>
                <a:gd name="T103"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99">
                  <a:moveTo>
                    <a:pt x="83" y="12"/>
                  </a:moveTo>
                  <a:cubicBezTo>
                    <a:pt x="83" y="12"/>
                    <a:pt x="84" y="13"/>
                    <a:pt x="84" y="13"/>
                  </a:cubicBezTo>
                  <a:cubicBezTo>
                    <a:pt x="122" y="58"/>
                    <a:pt x="122" y="58"/>
                    <a:pt x="122" y="58"/>
                  </a:cubicBezTo>
                  <a:cubicBezTo>
                    <a:pt x="180" y="52"/>
                    <a:pt x="180" y="52"/>
                    <a:pt x="180" y="52"/>
                  </a:cubicBezTo>
                  <a:cubicBezTo>
                    <a:pt x="181" y="52"/>
                    <a:pt x="181" y="52"/>
                    <a:pt x="181" y="52"/>
                  </a:cubicBezTo>
                  <a:cubicBezTo>
                    <a:pt x="181" y="52"/>
                    <a:pt x="182" y="53"/>
                    <a:pt x="182" y="53"/>
                  </a:cubicBezTo>
                  <a:cubicBezTo>
                    <a:pt x="183" y="54"/>
                    <a:pt x="183" y="54"/>
                    <a:pt x="182" y="55"/>
                  </a:cubicBezTo>
                  <a:cubicBezTo>
                    <a:pt x="151" y="105"/>
                    <a:pt x="151" y="105"/>
                    <a:pt x="151" y="105"/>
                  </a:cubicBezTo>
                  <a:cubicBezTo>
                    <a:pt x="175" y="159"/>
                    <a:pt x="175" y="159"/>
                    <a:pt x="175" y="159"/>
                  </a:cubicBezTo>
                  <a:cubicBezTo>
                    <a:pt x="175" y="160"/>
                    <a:pt x="175" y="160"/>
                    <a:pt x="175" y="161"/>
                  </a:cubicBezTo>
                  <a:cubicBezTo>
                    <a:pt x="174" y="161"/>
                    <a:pt x="174" y="161"/>
                    <a:pt x="173" y="161"/>
                  </a:cubicBezTo>
                  <a:cubicBezTo>
                    <a:pt x="173" y="161"/>
                    <a:pt x="173" y="161"/>
                    <a:pt x="173" y="161"/>
                  </a:cubicBezTo>
                  <a:cubicBezTo>
                    <a:pt x="116" y="147"/>
                    <a:pt x="116" y="147"/>
                    <a:pt x="116" y="147"/>
                  </a:cubicBezTo>
                  <a:cubicBezTo>
                    <a:pt x="72" y="186"/>
                    <a:pt x="72" y="186"/>
                    <a:pt x="72" y="186"/>
                  </a:cubicBezTo>
                  <a:cubicBezTo>
                    <a:pt x="71" y="187"/>
                    <a:pt x="71" y="187"/>
                    <a:pt x="71" y="187"/>
                  </a:cubicBezTo>
                  <a:cubicBezTo>
                    <a:pt x="71" y="187"/>
                    <a:pt x="71" y="187"/>
                    <a:pt x="70" y="187"/>
                  </a:cubicBezTo>
                  <a:cubicBezTo>
                    <a:pt x="70" y="187"/>
                    <a:pt x="70" y="187"/>
                    <a:pt x="70" y="187"/>
                  </a:cubicBezTo>
                  <a:cubicBezTo>
                    <a:pt x="69" y="186"/>
                    <a:pt x="69" y="186"/>
                    <a:pt x="69" y="185"/>
                  </a:cubicBezTo>
                  <a:cubicBezTo>
                    <a:pt x="64" y="127"/>
                    <a:pt x="64" y="127"/>
                    <a:pt x="64" y="127"/>
                  </a:cubicBezTo>
                  <a:cubicBezTo>
                    <a:pt x="14" y="97"/>
                    <a:pt x="14" y="97"/>
                    <a:pt x="14" y="97"/>
                  </a:cubicBezTo>
                  <a:cubicBezTo>
                    <a:pt x="13" y="96"/>
                    <a:pt x="13" y="96"/>
                    <a:pt x="13" y="95"/>
                  </a:cubicBezTo>
                  <a:cubicBezTo>
                    <a:pt x="13" y="94"/>
                    <a:pt x="13" y="94"/>
                    <a:pt x="14" y="94"/>
                  </a:cubicBezTo>
                  <a:cubicBezTo>
                    <a:pt x="68" y="71"/>
                    <a:pt x="68" y="71"/>
                    <a:pt x="68" y="71"/>
                  </a:cubicBezTo>
                  <a:cubicBezTo>
                    <a:pt x="81" y="14"/>
                    <a:pt x="81" y="14"/>
                    <a:pt x="81" y="14"/>
                  </a:cubicBezTo>
                  <a:cubicBezTo>
                    <a:pt x="81" y="13"/>
                    <a:pt x="81" y="13"/>
                    <a:pt x="82" y="12"/>
                  </a:cubicBezTo>
                  <a:cubicBezTo>
                    <a:pt x="82" y="12"/>
                    <a:pt x="82" y="12"/>
                    <a:pt x="83" y="12"/>
                  </a:cubicBezTo>
                  <a:moveTo>
                    <a:pt x="83" y="0"/>
                  </a:moveTo>
                  <a:cubicBezTo>
                    <a:pt x="81" y="0"/>
                    <a:pt x="80" y="1"/>
                    <a:pt x="79" y="1"/>
                  </a:cubicBezTo>
                  <a:cubicBezTo>
                    <a:pt x="74" y="2"/>
                    <a:pt x="70" y="6"/>
                    <a:pt x="69" y="11"/>
                  </a:cubicBezTo>
                  <a:cubicBezTo>
                    <a:pt x="58" y="63"/>
                    <a:pt x="58" y="63"/>
                    <a:pt x="58" y="63"/>
                  </a:cubicBezTo>
                  <a:cubicBezTo>
                    <a:pt x="9" y="82"/>
                    <a:pt x="9" y="82"/>
                    <a:pt x="9" y="82"/>
                  </a:cubicBezTo>
                  <a:cubicBezTo>
                    <a:pt x="4" y="84"/>
                    <a:pt x="1" y="89"/>
                    <a:pt x="1" y="94"/>
                  </a:cubicBezTo>
                  <a:cubicBezTo>
                    <a:pt x="0" y="99"/>
                    <a:pt x="3" y="105"/>
                    <a:pt x="8" y="107"/>
                  </a:cubicBezTo>
                  <a:cubicBezTo>
                    <a:pt x="53" y="134"/>
                    <a:pt x="53" y="134"/>
                    <a:pt x="53" y="134"/>
                  </a:cubicBezTo>
                  <a:cubicBezTo>
                    <a:pt x="57" y="186"/>
                    <a:pt x="57" y="186"/>
                    <a:pt x="57" y="186"/>
                  </a:cubicBezTo>
                  <a:cubicBezTo>
                    <a:pt x="57" y="191"/>
                    <a:pt x="60" y="196"/>
                    <a:pt x="65" y="198"/>
                  </a:cubicBezTo>
                  <a:cubicBezTo>
                    <a:pt x="67" y="199"/>
                    <a:pt x="69" y="199"/>
                    <a:pt x="70" y="199"/>
                  </a:cubicBezTo>
                  <a:cubicBezTo>
                    <a:pt x="71" y="199"/>
                    <a:pt x="73" y="199"/>
                    <a:pt x="74" y="199"/>
                  </a:cubicBezTo>
                  <a:cubicBezTo>
                    <a:pt x="76" y="198"/>
                    <a:pt x="78" y="197"/>
                    <a:pt x="80" y="195"/>
                  </a:cubicBezTo>
                  <a:cubicBezTo>
                    <a:pt x="119" y="161"/>
                    <a:pt x="119" y="161"/>
                    <a:pt x="119" y="161"/>
                  </a:cubicBezTo>
                  <a:cubicBezTo>
                    <a:pt x="170" y="173"/>
                    <a:pt x="170" y="173"/>
                    <a:pt x="170" y="173"/>
                  </a:cubicBezTo>
                  <a:cubicBezTo>
                    <a:pt x="171" y="173"/>
                    <a:pt x="172" y="173"/>
                    <a:pt x="173" y="173"/>
                  </a:cubicBezTo>
                  <a:cubicBezTo>
                    <a:pt x="177" y="173"/>
                    <a:pt x="181" y="172"/>
                    <a:pt x="184" y="169"/>
                  </a:cubicBezTo>
                  <a:cubicBezTo>
                    <a:pt x="187" y="164"/>
                    <a:pt x="188" y="159"/>
                    <a:pt x="186" y="154"/>
                  </a:cubicBezTo>
                  <a:cubicBezTo>
                    <a:pt x="165" y="106"/>
                    <a:pt x="165" y="106"/>
                    <a:pt x="165" y="106"/>
                  </a:cubicBezTo>
                  <a:cubicBezTo>
                    <a:pt x="192" y="61"/>
                    <a:pt x="192" y="61"/>
                    <a:pt x="192" y="61"/>
                  </a:cubicBezTo>
                  <a:cubicBezTo>
                    <a:pt x="195" y="57"/>
                    <a:pt x="195" y="51"/>
                    <a:pt x="192" y="47"/>
                  </a:cubicBezTo>
                  <a:cubicBezTo>
                    <a:pt x="190" y="43"/>
                    <a:pt x="185" y="40"/>
                    <a:pt x="181" y="40"/>
                  </a:cubicBezTo>
                  <a:cubicBezTo>
                    <a:pt x="180" y="40"/>
                    <a:pt x="180" y="40"/>
                    <a:pt x="179" y="40"/>
                  </a:cubicBezTo>
                  <a:cubicBezTo>
                    <a:pt x="127" y="45"/>
                    <a:pt x="127" y="45"/>
                    <a:pt x="127" y="45"/>
                  </a:cubicBezTo>
                  <a:cubicBezTo>
                    <a:pt x="93" y="5"/>
                    <a:pt x="93" y="5"/>
                    <a:pt x="93" y="5"/>
                  </a:cubicBezTo>
                  <a:cubicBezTo>
                    <a:pt x="91" y="2"/>
                    <a:pt x="87" y="0"/>
                    <a:pt x="8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9" name="purple star"/>
          <p:cNvGrpSpPr/>
          <p:nvPr/>
        </p:nvGrpSpPr>
        <p:grpSpPr>
          <a:xfrm>
            <a:off x="9665535" y="620697"/>
            <a:ext cx="300038" cy="296863"/>
            <a:chOff x="6650038" y="74613"/>
            <a:chExt cx="300038" cy="296863"/>
          </a:xfrm>
        </p:grpSpPr>
        <p:sp>
          <p:nvSpPr>
            <p:cNvPr id="380" name="purple star"/>
            <p:cNvSpPr>
              <a:spLocks/>
            </p:cNvSpPr>
            <p:nvPr/>
          </p:nvSpPr>
          <p:spPr bwMode="auto">
            <a:xfrm>
              <a:off x="6670675" y="93663"/>
              <a:ext cx="260350" cy="258763"/>
            </a:xfrm>
            <a:custGeom>
              <a:avLst/>
              <a:gdLst>
                <a:gd name="T0" fmla="*/ 37 w 82"/>
                <a:gd name="T1" fmla="*/ 82 h 82"/>
                <a:gd name="T2" fmla="*/ 35 w 82"/>
                <a:gd name="T3" fmla="*/ 82 h 82"/>
                <a:gd name="T4" fmla="*/ 30 w 82"/>
                <a:gd name="T5" fmla="*/ 77 h 82"/>
                <a:gd name="T6" fmla="*/ 24 w 82"/>
                <a:gd name="T7" fmla="*/ 57 h 82"/>
                <a:gd name="T8" fmla="*/ 4 w 82"/>
                <a:gd name="T9" fmla="*/ 51 h 82"/>
                <a:gd name="T10" fmla="*/ 0 w 82"/>
                <a:gd name="T11" fmla="*/ 46 h 82"/>
                <a:gd name="T12" fmla="*/ 0 w 82"/>
                <a:gd name="T13" fmla="*/ 42 h 82"/>
                <a:gd name="T14" fmla="*/ 3 w 82"/>
                <a:gd name="T15" fmla="*/ 39 h 82"/>
                <a:gd name="T16" fmla="*/ 20 w 82"/>
                <a:gd name="T17" fmla="*/ 27 h 82"/>
                <a:gd name="T18" fmla="*/ 19 w 82"/>
                <a:gd name="T19" fmla="*/ 7 h 82"/>
                <a:gd name="T20" fmla="*/ 23 w 82"/>
                <a:gd name="T21" fmla="*/ 0 h 82"/>
                <a:gd name="T22" fmla="*/ 26 w 82"/>
                <a:gd name="T23" fmla="*/ 0 h 82"/>
                <a:gd name="T24" fmla="*/ 30 w 82"/>
                <a:gd name="T25" fmla="*/ 1 h 82"/>
                <a:gd name="T26" fmla="*/ 47 w 82"/>
                <a:gd name="T27" fmla="*/ 14 h 82"/>
                <a:gd name="T28" fmla="*/ 66 w 82"/>
                <a:gd name="T29" fmla="*/ 7 h 82"/>
                <a:gd name="T30" fmla="*/ 68 w 82"/>
                <a:gd name="T31" fmla="*/ 7 h 82"/>
                <a:gd name="T32" fmla="*/ 73 w 82"/>
                <a:gd name="T33" fmla="*/ 9 h 82"/>
                <a:gd name="T34" fmla="*/ 75 w 82"/>
                <a:gd name="T35" fmla="*/ 16 h 82"/>
                <a:gd name="T36" fmla="*/ 68 w 82"/>
                <a:gd name="T37" fmla="*/ 35 h 82"/>
                <a:gd name="T38" fmla="*/ 80 w 82"/>
                <a:gd name="T39" fmla="*/ 52 h 82"/>
                <a:gd name="T40" fmla="*/ 81 w 82"/>
                <a:gd name="T41" fmla="*/ 59 h 82"/>
                <a:gd name="T42" fmla="*/ 75 w 82"/>
                <a:gd name="T43" fmla="*/ 63 h 82"/>
                <a:gd name="T44" fmla="*/ 54 w 82"/>
                <a:gd name="T45" fmla="*/ 62 h 82"/>
                <a:gd name="T46" fmla="*/ 42 w 82"/>
                <a:gd name="T47" fmla="*/ 79 h 82"/>
                <a:gd name="T48" fmla="*/ 37 w 82"/>
                <a:gd name="T4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2">
                  <a:moveTo>
                    <a:pt x="37" y="82"/>
                  </a:moveTo>
                  <a:cubicBezTo>
                    <a:pt x="36" y="82"/>
                    <a:pt x="36" y="82"/>
                    <a:pt x="35" y="82"/>
                  </a:cubicBezTo>
                  <a:cubicBezTo>
                    <a:pt x="33" y="81"/>
                    <a:pt x="31" y="80"/>
                    <a:pt x="30" y="77"/>
                  </a:cubicBezTo>
                  <a:cubicBezTo>
                    <a:pt x="24" y="57"/>
                    <a:pt x="24" y="57"/>
                    <a:pt x="24" y="57"/>
                  </a:cubicBezTo>
                  <a:cubicBezTo>
                    <a:pt x="4" y="51"/>
                    <a:pt x="4" y="51"/>
                    <a:pt x="4" y="51"/>
                  </a:cubicBezTo>
                  <a:cubicBezTo>
                    <a:pt x="2" y="50"/>
                    <a:pt x="0" y="48"/>
                    <a:pt x="0" y="46"/>
                  </a:cubicBezTo>
                  <a:cubicBezTo>
                    <a:pt x="0" y="44"/>
                    <a:pt x="0" y="43"/>
                    <a:pt x="0" y="42"/>
                  </a:cubicBezTo>
                  <a:cubicBezTo>
                    <a:pt x="1" y="41"/>
                    <a:pt x="2" y="40"/>
                    <a:pt x="3" y="39"/>
                  </a:cubicBezTo>
                  <a:cubicBezTo>
                    <a:pt x="20" y="27"/>
                    <a:pt x="20" y="27"/>
                    <a:pt x="20" y="27"/>
                  </a:cubicBezTo>
                  <a:cubicBezTo>
                    <a:pt x="19" y="7"/>
                    <a:pt x="19" y="7"/>
                    <a:pt x="19" y="7"/>
                  </a:cubicBezTo>
                  <a:cubicBezTo>
                    <a:pt x="19" y="4"/>
                    <a:pt x="21" y="2"/>
                    <a:pt x="23" y="0"/>
                  </a:cubicBezTo>
                  <a:cubicBezTo>
                    <a:pt x="24" y="0"/>
                    <a:pt x="25" y="0"/>
                    <a:pt x="26" y="0"/>
                  </a:cubicBezTo>
                  <a:cubicBezTo>
                    <a:pt x="28" y="0"/>
                    <a:pt x="29" y="0"/>
                    <a:pt x="30" y="1"/>
                  </a:cubicBezTo>
                  <a:cubicBezTo>
                    <a:pt x="47" y="14"/>
                    <a:pt x="47" y="14"/>
                    <a:pt x="47" y="14"/>
                  </a:cubicBezTo>
                  <a:cubicBezTo>
                    <a:pt x="66" y="7"/>
                    <a:pt x="66" y="7"/>
                    <a:pt x="66" y="7"/>
                  </a:cubicBezTo>
                  <a:cubicBezTo>
                    <a:pt x="67" y="7"/>
                    <a:pt x="68" y="7"/>
                    <a:pt x="68" y="7"/>
                  </a:cubicBezTo>
                  <a:cubicBezTo>
                    <a:pt x="70" y="7"/>
                    <a:pt x="72" y="8"/>
                    <a:pt x="73" y="9"/>
                  </a:cubicBezTo>
                  <a:cubicBezTo>
                    <a:pt x="75" y="11"/>
                    <a:pt x="76" y="13"/>
                    <a:pt x="75" y="16"/>
                  </a:cubicBezTo>
                  <a:cubicBezTo>
                    <a:pt x="68" y="35"/>
                    <a:pt x="68" y="35"/>
                    <a:pt x="68" y="35"/>
                  </a:cubicBezTo>
                  <a:cubicBezTo>
                    <a:pt x="80" y="52"/>
                    <a:pt x="80" y="52"/>
                    <a:pt x="80" y="52"/>
                  </a:cubicBezTo>
                  <a:cubicBezTo>
                    <a:pt x="82" y="54"/>
                    <a:pt x="82" y="57"/>
                    <a:pt x="81" y="59"/>
                  </a:cubicBezTo>
                  <a:cubicBezTo>
                    <a:pt x="80" y="61"/>
                    <a:pt x="77" y="63"/>
                    <a:pt x="75" y="63"/>
                  </a:cubicBezTo>
                  <a:cubicBezTo>
                    <a:pt x="54" y="62"/>
                    <a:pt x="54" y="62"/>
                    <a:pt x="54" y="62"/>
                  </a:cubicBezTo>
                  <a:cubicBezTo>
                    <a:pt x="42" y="79"/>
                    <a:pt x="42" y="79"/>
                    <a:pt x="42" y="79"/>
                  </a:cubicBezTo>
                  <a:cubicBezTo>
                    <a:pt x="41" y="81"/>
                    <a:pt x="39" y="82"/>
                    <a:pt x="37" y="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1" name="star outline"/>
            <p:cNvSpPr>
              <a:spLocks noEditPoints="1"/>
            </p:cNvSpPr>
            <p:nvPr/>
          </p:nvSpPr>
          <p:spPr bwMode="auto">
            <a:xfrm>
              <a:off x="6650038" y="74613"/>
              <a:ext cx="300038" cy="296863"/>
            </a:xfrm>
            <a:custGeom>
              <a:avLst/>
              <a:gdLst>
                <a:gd name="T0" fmla="*/ 33 w 95"/>
                <a:gd name="T1" fmla="*/ 12 h 94"/>
                <a:gd name="T2" fmla="*/ 34 w 95"/>
                <a:gd name="T3" fmla="*/ 12 h 94"/>
                <a:gd name="T4" fmla="*/ 53 w 95"/>
                <a:gd name="T5" fmla="*/ 26 h 94"/>
                <a:gd name="T6" fmla="*/ 75 w 95"/>
                <a:gd name="T7" fmla="*/ 19 h 94"/>
                <a:gd name="T8" fmla="*/ 75 w 95"/>
                <a:gd name="T9" fmla="*/ 19 h 94"/>
                <a:gd name="T10" fmla="*/ 76 w 95"/>
                <a:gd name="T11" fmla="*/ 19 h 94"/>
                <a:gd name="T12" fmla="*/ 76 w 95"/>
                <a:gd name="T13" fmla="*/ 20 h 94"/>
                <a:gd name="T14" fmla="*/ 68 w 95"/>
                <a:gd name="T15" fmla="*/ 42 h 94"/>
                <a:gd name="T16" fmla="*/ 83 w 95"/>
                <a:gd name="T17" fmla="*/ 61 h 94"/>
                <a:gd name="T18" fmla="*/ 83 w 95"/>
                <a:gd name="T19" fmla="*/ 62 h 94"/>
                <a:gd name="T20" fmla="*/ 82 w 95"/>
                <a:gd name="T21" fmla="*/ 63 h 94"/>
                <a:gd name="T22" fmla="*/ 82 w 95"/>
                <a:gd name="T23" fmla="*/ 63 h 94"/>
                <a:gd name="T24" fmla="*/ 58 w 95"/>
                <a:gd name="T25" fmla="*/ 62 h 94"/>
                <a:gd name="T26" fmla="*/ 44 w 95"/>
                <a:gd name="T27" fmla="*/ 82 h 94"/>
                <a:gd name="T28" fmla="*/ 44 w 95"/>
                <a:gd name="T29" fmla="*/ 82 h 94"/>
                <a:gd name="T30" fmla="*/ 43 w 95"/>
                <a:gd name="T31" fmla="*/ 82 h 94"/>
                <a:gd name="T32" fmla="*/ 43 w 95"/>
                <a:gd name="T33" fmla="*/ 81 h 94"/>
                <a:gd name="T34" fmla="*/ 36 w 95"/>
                <a:gd name="T35" fmla="*/ 59 h 94"/>
                <a:gd name="T36" fmla="*/ 13 w 95"/>
                <a:gd name="T37" fmla="*/ 51 h 94"/>
                <a:gd name="T38" fmla="*/ 13 w 95"/>
                <a:gd name="T39" fmla="*/ 51 h 94"/>
                <a:gd name="T40" fmla="*/ 13 w 95"/>
                <a:gd name="T41" fmla="*/ 50 h 94"/>
                <a:gd name="T42" fmla="*/ 13 w 95"/>
                <a:gd name="T43" fmla="*/ 50 h 94"/>
                <a:gd name="T44" fmla="*/ 33 w 95"/>
                <a:gd name="T45" fmla="*/ 36 h 94"/>
                <a:gd name="T46" fmla="*/ 32 w 95"/>
                <a:gd name="T47" fmla="*/ 13 h 94"/>
                <a:gd name="T48" fmla="*/ 33 w 95"/>
                <a:gd name="T49" fmla="*/ 12 h 94"/>
                <a:gd name="T50" fmla="*/ 33 w 95"/>
                <a:gd name="T51" fmla="*/ 12 h 94"/>
                <a:gd name="T52" fmla="*/ 33 w 95"/>
                <a:gd name="T53" fmla="*/ 0 h 94"/>
                <a:gd name="T54" fmla="*/ 28 w 95"/>
                <a:gd name="T55" fmla="*/ 1 h 94"/>
                <a:gd name="T56" fmla="*/ 20 w 95"/>
                <a:gd name="T57" fmla="*/ 13 h 94"/>
                <a:gd name="T58" fmla="*/ 21 w 95"/>
                <a:gd name="T59" fmla="*/ 30 h 94"/>
                <a:gd name="T60" fmla="*/ 6 w 95"/>
                <a:gd name="T61" fmla="*/ 40 h 94"/>
                <a:gd name="T62" fmla="*/ 2 w 95"/>
                <a:gd name="T63" fmla="*/ 45 h 94"/>
                <a:gd name="T64" fmla="*/ 1 w 95"/>
                <a:gd name="T65" fmla="*/ 52 h 94"/>
                <a:gd name="T66" fmla="*/ 10 w 95"/>
                <a:gd name="T67" fmla="*/ 63 h 94"/>
                <a:gd name="T68" fmla="*/ 26 w 95"/>
                <a:gd name="T69" fmla="*/ 68 h 94"/>
                <a:gd name="T70" fmla="*/ 31 w 95"/>
                <a:gd name="T71" fmla="*/ 85 h 94"/>
                <a:gd name="T72" fmla="*/ 42 w 95"/>
                <a:gd name="T73" fmla="*/ 94 h 94"/>
                <a:gd name="T74" fmla="*/ 44 w 95"/>
                <a:gd name="T75" fmla="*/ 94 h 94"/>
                <a:gd name="T76" fmla="*/ 54 w 95"/>
                <a:gd name="T77" fmla="*/ 89 h 94"/>
                <a:gd name="T78" fmla="*/ 64 w 95"/>
                <a:gd name="T79" fmla="*/ 74 h 94"/>
                <a:gd name="T80" fmla="*/ 82 w 95"/>
                <a:gd name="T81" fmla="*/ 75 h 94"/>
                <a:gd name="T82" fmla="*/ 82 w 95"/>
                <a:gd name="T83" fmla="*/ 75 h 94"/>
                <a:gd name="T84" fmla="*/ 93 w 95"/>
                <a:gd name="T85" fmla="*/ 68 h 94"/>
                <a:gd name="T86" fmla="*/ 92 w 95"/>
                <a:gd name="T87" fmla="*/ 54 h 94"/>
                <a:gd name="T88" fmla="*/ 82 w 95"/>
                <a:gd name="T89" fmla="*/ 40 h 94"/>
                <a:gd name="T90" fmla="*/ 88 w 95"/>
                <a:gd name="T91" fmla="*/ 24 h 94"/>
                <a:gd name="T92" fmla="*/ 85 w 95"/>
                <a:gd name="T93" fmla="*/ 11 h 94"/>
                <a:gd name="T94" fmla="*/ 75 w 95"/>
                <a:gd name="T95" fmla="*/ 7 h 94"/>
                <a:gd name="T96" fmla="*/ 71 w 95"/>
                <a:gd name="T97" fmla="*/ 7 h 94"/>
                <a:gd name="T98" fmla="*/ 55 w 95"/>
                <a:gd name="T99" fmla="*/ 13 h 94"/>
                <a:gd name="T100" fmla="*/ 41 w 95"/>
                <a:gd name="T101" fmla="*/ 2 h 94"/>
                <a:gd name="T102" fmla="*/ 33 w 95"/>
                <a:gd name="T10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94">
                  <a:moveTo>
                    <a:pt x="33" y="12"/>
                  </a:moveTo>
                  <a:cubicBezTo>
                    <a:pt x="33" y="12"/>
                    <a:pt x="33" y="12"/>
                    <a:pt x="34" y="12"/>
                  </a:cubicBezTo>
                  <a:cubicBezTo>
                    <a:pt x="53" y="26"/>
                    <a:pt x="53" y="26"/>
                    <a:pt x="53" y="26"/>
                  </a:cubicBezTo>
                  <a:cubicBezTo>
                    <a:pt x="75" y="19"/>
                    <a:pt x="75" y="19"/>
                    <a:pt x="75" y="19"/>
                  </a:cubicBezTo>
                  <a:cubicBezTo>
                    <a:pt x="75" y="19"/>
                    <a:pt x="75" y="19"/>
                    <a:pt x="75" y="19"/>
                  </a:cubicBezTo>
                  <a:cubicBezTo>
                    <a:pt x="76" y="19"/>
                    <a:pt x="76" y="19"/>
                    <a:pt x="76" y="19"/>
                  </a:cubicBezTo>
                  <a:cubicBezTo>
                    <a:pt x="76" y="19"/>
                    <a:pt x="76" y="19"/>
                    <a:pt x="76" y="20"/>
                  </a:cubicBezTo>
                  <a:cubicBezTo>
                    <a:pt x="68" y="42"/>
                    <a:pt x="68" y="42"/>
                    <a:pt x="68" y="42"/>
                  </a:cubicBezTo>
                  <a:cubicBezTo>
                    <a:pt x="83" y="61"/>
                    <a:pt x="83" y="61"/>
                    <a:pt x="83" y="61"/>
                  </a:cubicBezTo>
                  <a:cubicBezTo>
                    <a:pt x="83" y="62"/>
                    <a:pt x="83" y="62"/>
                    <a:pt x="83" y="62"/>
                  </a:cubicBezTo>
                  <a:cubicBezTo>
                    <a:pt x="82" y="62"/>
                    <a:pt x="82" y="63"/>
                    <a:pt x="82" y="63"/>
                  </a:cubicBezTo>
                  <a:cubicBezTo>
                    <a:pt x="82" y="63"/>
                    <a:pt x="82" y="63"/>
                    <a:pt x="82" y="63"/>
                  </a:cubicBezTo>
                  <a:cubicBezTo>
                    <a:pt x="58" y="62"/>
                    <a:pt x="58" y="62"/>
                    <a:pt x="58" y="62"/>
                  </a:cubicBezTo>
                  <a:cubicBezTo>
                    <a:pt x="44" y="82"/>
                    <a:pt x="44" y="82"/>
                    <a:pt x="44" y="82"/>
                  </a:cubicBezTo>
                  <a:cubicBezTo>
                    <a:pt x="44" y="82"/>
                    <a:pt x="44" y="82"/>
                    <a:pt x="44" y="82"/>
                  </a:cubicBezTo>
                  <a:cubicBezTo>
                    <a:pt x="44" y="82"/>
                    <a:pt x="44" y="82"/>
                    <a:pt x="43" y="82"/>
                  </a:cubicBezTo>
                  <a:cubicBezTo>
                    <a:pt x="43" y="82"/>
                    <a:pt x="43" y="82"/>
                    <a:pt x="43" y="81"/>
                  </a:cubicBezTo>
                  <a:cubicBezTo>
                    <a:pt x="36" y="59"/>
                    <a:pt x="36" y="59"/>
                    <a:pt x="36" y="59"/>
                  </a:cubicBezTo>
                  <a:cubicBezTo>
                    <a:pt x="13" y="51"/>
                    <a:pt x="13" y="51"/>
                    <a:pt x="13" y="51"/>
                  </a:cubicBezTo>
                  <a:cubicBezTo>
                    <a:pt x="13" y="51"/>
                    <a:pt x="13" y="51"/>
                    <a:pt x="13" y="51"/>
                  </a:cubicBezTo>
                  <a:cubicBezTo>
                    <a:pt x="13" y="51"/>
                    <a:pt x="13" y="50"/>
                    <a:pt x="13" y="50"/>
                  </a:cubicBezTo>
                  <a:cubicBezTo>
                    <a:pt x="13" y="50"/>
                    <a:pt x="13" y="50"/>
                    <a:pt x="13" y="50"/>
                  </a:cubicBezTo>
                  <a:cubicBezTo>
                    <a:pt x="33" y="36"/>
                    <a:pt x="33" y="36"/>
                    <a:pt x="33" y="36"/>
                  </a:cubicBezTo>
                  <a:cubicBezTo>
                    <a:pt x="32" y="13"/>
                    <a:pt x="32" y="13"/>
                    <a:pt x="32" y="13"/>
                  </a:cubicBezTo>
                  <a:cubicBezTo>
                    <a:pt x="32" y="12"/>
                    <a:pt x="33" y="12"/>
                    <a:pt x="33" y="12"/>
                  </a:cubicBezTo>
                  <a:cubicBezTo>
                    <a:pt x="33" y="12"/>
                    <a:pt x="33" y="12"/>
                    <a:pt x="33" y="12"/>
                  </a:cubicBezTo>
                  <a:moveTo>
                    <a:pt x="33" y="0"/>
                  </a:moveTo>
                  <a:cubicBezTo>
                    <a:pt x="31" y="0"/>
                    <a:pt x="29" y="0"/>
                    <a:pt x="28" y="1"/>
                  </a:cubicBezTo>
                  <a:cubicBezTo>
                    <a:pt x="23" y="3"/>
                    <a:pt x="20" y="8"/>
                    <a:pt x="20" y="13"/>
                  </a:cubicBezTo>
                  <a:cubicBezTo>
                    <a:pt x="21" y="30"/>
                    <a:pt x="21" y="30"/>
                    <a:pt x="21" y="30"/>
                  </a:cubicBezTo>
                  <a:cubicBezTo>
                    <a:pt x="6" y="40"/>
                    <a:pt x="6" y="40"/>
                    <a:pt x="6" y="40"/>
                  </a:cubicBezTo>
                  <a:cubicBezTo>
                    <a:pt x="5" y="41"/>
                    <a:pt x="3" y="43"/>
                    <a:pt x="2" y="45"/>
                  </a:cubicBezTo>
                  <a:cubicBezTo>
                    <a:pt x="1" y="47"/>
                    <a:pt x="0" y="50"/>
                    <a:pt x="1" y="52"/>
                  </a:cubicBezTo>
                  <a:cubicBezTo>
                    <a:pt x="2" y="57"/>
                    <a:pt x="5" y="61"/>
                    <a:pt x="10" y="63"/>
                  </a:cubicBezTo>
                  <a:cubicBezTo>
                    <a:pt x="26" y="68"/>
                    <a:pt x="26" y="68"/>
                    <a:pt x="26" y="68"/>
                  </a:cubicBezTo>
                  <a:cubicBezTo>
                    <a:pt x="31" y="85"/>
                    <a:pt x="31" y="85"/>
                    <a:pt x="31" y="85"/>
                  </a:cubicBezTo>
                  <a:cubicBezTo>
                    <a:pt x="33" y="89"/>
                    <a:pt x="37" y="93"/>
                    <a:pt x="42" y="94"/>
                  </a:cubicBezTo>
                  <a:cubicBezTo>
                    <a:pt x="42" y="94"/>
                    <a:pt x="43" y="94"/>
                    <a:pt x="44" y="94"/>
                  </a:cubicBezTo>
                  <a:cubicBezTo>
                    <a:pt x="48" y="94"/>
                    <a:pt x="52" y="92"/>
                    <a:pt x="54" y="89"/>
                  </a:cubicBezTo>
                  <a:cubicBezTo>
                    <a:pt x="64" y="74"/>
                    <a:pt x="64" y="74"/>
                    <a:pt x="64" y="74"/>
                  </a:cubicBezTo>
                  <a:cubicBezTo>
                    <a:pt x="82" y="75"/>
                    <a:pt x="82" y="75"/>
                    <a:pt x="82" y="75"/>
                  </a:cubicBezTo>
                  <a:cubicBezTo>
                    <a:pt x="82" y="75"/>
                    <a:pt x="82" y="75"/>
                    <a:pt x="82" y="75"/>
                  </a:cubicBezTo>
                  <a:cubicBezTo>
                    <a:pt x="87" y="75"/>
                    <a:pt x="91" y="72"/>
                    <a:pt x="93" y="68"/>
                  </a:cubicBezTo>
                  <a:cubicBezTo>
                    <a:pt x="95" y="63"/>
                    <a:pt x="95" y="58"/>
                    <a:pt x="92" y="54"/>
                  </a:cubicBezTo>
                  <a:cubicBezTo>
                    <a:pt x="82" y="40"/>
                    <a:pt x="82" y="40"/>
                    <a:pt x="82" y="40"/>
                  </a:cubicBezTo>
                  <a:cubicBezTo>
                    <a:pt x="88" y="24"/>
                    <a:pt x="88" y="24"/>
                    <a:pt x="88" y="24"/>
                  </a:cubicBezTo>
                  <a:cubicBezTo>
                    <a:pt x="89" y="19"/>
                    <a:pt x="88" y="14"/>
                    <a:pt x="85" y="11"/>
                  </a:cubicBezTo>
                  <a:cubicBezTo>
                    <a:pt x="82" y="8"/>
                    <a:pt x="79" y="7"/>
                    <a:pt x="75" y="7"/>
                  </a:cubicBezTo>
                  <a:cubicBezTo>
                    <a:pt x="74" y="7"/>
                    <a:pt x="73" y="7"/>
                    <a:pt x="71" y="7"/>
                  </a:cubicBezTo>
                  <a:cubicBezTo>
                    <a:pt x="55" y="13"/>
                    <a:pt x="55" y="13"/>
                    <a:pt x="55" y="13"/>
                  </a:cubicBezTo>
                  <a:cubicBezTo>
                    <a:pt x="41" y="2"/>
                    <a:pt x="41" y="2"/>
                    <a:pt x="41" y="2"/>
                  </a:cubicBezTo>
                  <a:cubicBezTo>
                    <a:pt x="39" y="1"/>
                    <a:pt x="36" y="0"/>
                    <a:pt x="33" y="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aphicFrame>
        <p:nvGraphicFramePr>
          <p:cNvPr id="12" name="Chart 11">
            <a:extLst>
              <a:ext uri="{FF2B5EF4-FFF2-40B4-BE49-F238E27FC236}">
                <a16:creationId xmlns:a16="http://schemas.microsoft.com/office/drawing/2014/main" id="{41FC6043-25DB-4721-AA3A-34FF4E861DF5}"/>
              </a:ext>
            </a:extLst>
          </p:cNvPr>
          <p:cNvGraphicFramePr/>
          <p:nvPr>
            <p:extLst>
              <p:ext uri="{D42A27DB-BD31-4B8C-83A1-F6EECF244321}">
                <p14:modId xmlns:p14="http://schemas.microsoft.com/office/powerpoint/2010/main" val="3368170232"/>
              </p:ext>
            </p:extLst>
          </p:nvPr>
        </p:nvGraphicFramePr>
        <p:xfrm>
          <a:off x="1388416" y="1279991"/>
          <a:ext cx="9631453" cy="458582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2831394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851E63-5E6C-40C0-A66B-3A3235A851F0}"/>
              </a:ext>
            </a:extLst>
          </p:cNvPr>
          <p:cNvSpPr>
            <a:spLocks noGrp="1"/>
          </p:cNvSpPr>
          <p:nvPr>
            <p:ph type="title"/>
          </p:nvPr>
        </p:nvSpPr>
        <p:spPr>
          <a:solidFill>
            <a:schemeClr val="accent4">
              <a:lumMod val="40000"/>
              <a:lumOff val="60000"/>
            </a:schemeClr>
          </a:solidFill>
        </p:spPr>
        <p:txBody>
          <a:bodyPr>
            <a:normAutofit fontScale="90000"/>
          </a:bodyPr>
          <a:lstStyle/>
          <a:p>
            <a:pPr algn="ctr"/>
            <a:r>
              <a:rPr lang="en-US" dirty="0"/>
              <a:t> </a:t>
            </a:r>
            <a:r>
              <a:rPr lang="en-US" sz="5300" dirty="0" err="1"/>
              <a:t>i</a:t>
            </a:r>
            <a:r>
              <a:rPr lang="en-US" sz="5300" dirty="0"/>
              <a:t>-Ready Projected </a:t>
            </a:r>
            <a:r>
              <a:rPr lang="en-US" sz="5300" u="sng" dirty="0"/>
              <a:t>Proficiency</a:t>
            </a:r>
            <a:r>
              <a:rPr lang="en-US" sz="5300" dirty="0"/>
              <a:t> based on </a:t>
            </a:r>
            <a:r>
              <a:rPr lang="en-US" sz="5300" b="1" dirty="0"/>
              <a:t>Diagnostic Spring Testing</a:t>
            </a:r>
          </a:p>
        </p:txBody>
      </p:sp>
      <p:sp>
        <p:nvSpPr>
          <p:cNvPr id="3" name="Text Placeholder 2">
            <a:extLst>
              <a:ext uri="{FF2B5EF4-FFF2-40B4-BE49-F238E27FC236}">
                <a16:creationId xmlns:a16="http://schemas.microsoft.com/office/drawing/2014/main" id="{0B53E13C-3A2A-4E27-B1E2-E236AE87BD86}"/>
              </a:ext>
            </a:extLst>
          </p:cNvPr>
          <p:cNvSpPr>
            <a:spLocks noGrp="1"/>
          </p:cNvSpPr>
          <p:nvPr>
            <p:ph type="body" idx="1"/>
          </p:nvPr>
        </p:nvSpPr>
        <p:spPr/>
        <p:txBody>
          <a:bodyPr>
            <a:noAutofit/>
          </a:bodyPr>
          <a:lstStyle/>
          <a:p>
            <a:r>
              <a:rPr lang="en-US" sz="5400" dirty="0">
                <a:solidFill>
                  <a:schemeClr val="bg2"/>
                </a:solidFill>
              </a:rPr>
              <a:t>         </a:t>
            </a:r>
            <a:r>
              <a:rPr lang="en-US" sz="5400" u="sng" dirty="0">
                <a:solidFill>
                  <a:schemeClr val="bg2"/>
                </a:solidFill>
              </a:rPr>
              <a:t>ELA</a:t>
            </a:r>
          </a:p>
        </p:txBody>
      </p:sp>
      <p:sp>
        <p:nvSpPr>
          <p:cNvPr id="4" name="Content Placeholder 3">
            <a:extLst>
              <a:ext uri="{FF2B5EF4-FFF2-40B4-BE49-F238E27FC236}">
                <a16:creationId xmlns:a16="http://schemas.microsoft.com/office/drawing/2014/main" id="{00C3EEEF-D20A-4350-97E7-4A246AC9774F}"/>
              </a:ext>
            </a:extLst>
          </p:cNvPr>
          <p:cNvSpPr>
            <a:spLocks noGrp="1"/>
          </p:cNvSpPr>
          <p:nvPr>
            <p:ph sz="half" idx="2"/>
          </p:nvPr>
        </p:nvSpPr>
        <p:spPr>
          <a:xfrm>
            <a:off x="1468638" y="2497769"/>
            <a:ext cx="5157787" cy="3684588"/>
          </a:xfrm>
        </p:spPr>
        <p:txBody>
          <a:bodyPr>
            <a:normAutofit/>
          </a:bodyPr>
          <a:lstStyle/>
          <a:p>
            <a:r>
              <a:rPr lang="en-US" sz="3600" dirty="0"/>
              <a:t>5</a:t>
            </a:r>
            <a:r>
              <a:rPr lang="en-US" sz="3600" baseline="30000" dirty="0"/>
              <a:t>th</a:t>
            </a:r>
            <a:r>
              <a:rPr lang="en-US" sz="3600" dirty="0"/>
              <a:t> Grade 48%</a:t>
            </a:r>
          </a:p>
          <a:p>
            <a:r>
              <a:rPr lang="en-US" sz="3600" dirty="0"/>
              <a:t>6</a:t>
            </a:r>
            <a:r>
              <a:rPr lang="en-US" sz="3600" baseline="30000" dirty="0"/>
              <a:t>th</a:t>
            </a:r>
            <a:r>
              <a:rPr lang="en-US" sz="3600" dirty="0"/>
              <a:t> Grade 58%</a:t>
            </a:r>
          </a:p>
          <a:p>
            <a:r>
              <a:rPr lang="en-US" sz="3600" dirty="0"/>
              <a:t>7</a:t>
            </a:r>
            <a:r>
              <a:rPr lang="en-US" sz="3600" baseline="30000" dirty="0"/>
              <a:t>th</a:t>
            </a:r>
            <a:r>
              <a:rPr lang="en-US" sz="3600" dirty="0"/>
              <a:t> Grade 50%</a:t>
            </a:r>
          </a:p>
          <a:p>
            <a:r>
              <a:rPr lang="en-US" sz="3600" dirty="0"/>
              <a:t>8</a:t>
            </a:r>
            <a:r>
              <a:rPr lang="en-US" sz="3600" baseline="30000" dirty="0"/>
              <a:t>th</a:t>
            </a:r>
            <a:r>
              <a:rPr lang="en-US" sz="3600" dirty="0"/>
              <a:t> Grade 60%</a:t>
            </a:r>
          </a:p>
        </p:txBody>
      </p:sp>
      <p:sp>
        <p:nvSpPr>
          <p:cNvPr id="5" name="Text Placeholder 4">
            <a:extLst>
              <a:ext uri="{FF2B5EF4-FFF2-40B4-BE49-F238E27FC236}">
                <a16:creationId xmlns:a16="http://schemas.microsoft.com/office/drawing/2014/main" id="{DE2BAC53-6B7A-44BA-93B5-376B4646C9E4}"/>
              </a:ext>
            </a:extLst>
          </p:cNvPr>
          <p:cNvSpPr>
            <a:spLocks noGrp="1"/>
          </p:cNvSpPr>
          <p:nvPr>
            <p:ph type="body" sz="quarter" idx="3"/>
          </p:nvPr>
        </p:nvSpPr>
        <p:spPr/>
        <p:txBody>
          <a:bodyPr>
            <a:noAutofit/>
          </a:bodyPr>
          <a:lstStyle/>
          <a:p>
            <a:r>
              <a:rPr lang="en-US" sz="5400" dirty="0">
                <a:solidFill>
                  <a:srgbClr val="00B050"/>
                </a:solidFill>
              </a:rPr>
              <a:t>      </a:t>
            </a:r>
            <a:r>
              <a:rPr lang="en-US" sz="5400" u="sng" dirty="0">
                <a:solidFill>
                  <a:srgbClr val="00B050"/>
                </a:solidFill>
              </a:rPr>
              <a:t>MATH</a:t>
            </a:r>
          </a:p>
        </p:txBody>
      </p:sp>
      <p:sp>
        <p:nvSpPr>
          <p:cNvPr id="6" name="Content Placeholder 5">
            <a:extLst>
              <a:ext uri="{FF2B5EF4-FFF2-40B4-BE49-F238E27FC236}">
                <a16:creationId xmlns:a16="http://schemas.microsoft.com/office/drawing/2014/main" id="{D1C7D0AD-FEE6-4E5C-9DDC-EFB71EB168C8}"/>
              </a:ext>
            </a:extLst>
          </p:cNvPr>
          <p:cNvSpPr>
            <a:spLocks noGrp="1"/>
          </p:cNvSpPr>
          <p:nvPr>
            <p:ph sz="quarter" idx="4"/>
          </p:nvPr>
        </p:nvSpPr>
        <p:spPr>
          <a:xfrm>
            <a:off x="6713738" y="2505075"/>
            <a:ext cx="5183188" cy="3684588"/>
          </a:xfrm>
        </p:spPr>
        <p:txBody>
          <a:bodyPr>
            <a:normAutofit/>
          </a:bodyPr>
          <a:lstStyle/>
          <a:p>
            <a:r>
              <a:rPr lang="en-US" sz="3600" dirty="0"/>
              <a:t>5</a:t>
            </a:r>
            <a:r>
              <a:rPr lang="en-US" sz="3600" baseline="30000" dirty="0"/>
              <a:t>th</a:t>
            </a:r>
            <a:r>
              <a:rPr lang="en-US" sz="3600" dirty="0"/>
              <a:t> Grade 46%</a:t>
            </a:r>
          </a:p>
          <a:p>
            <a:r>
              <a:rPr lang="en-US" sz="3600" dirty="0"/>
              <a:t>6</a:t>
            </a:r>
            <a:r>
              <a:rPr lang="en-US" sz="3600" baseline="30000" dirty="0"/>
              <a:t>th</a:t>
            </a:r>
            <a:r>
              <a:rPr lang="en-US" sz="3600" dirty="0"/>
              <a:t> Grade 35%</a:t>
            </a:r>
          </a:p>
          <a:p>
            <a:r>
              <a:rPr lang="en-US" sz="3600" dirty="0"/>
              <a:t>7</a:t>
            </a:r>
            <a:r>
              <a:rPr lang="en-US" sz="3600" baseline="30000" dirty="0"/>
              <a:t>th</a:t>
            </a:r>
            <a:r>
              <a:rPr lang="en-US" sz="3600" dirty="0"/>
              <a:t> Grade 37%</a:t>
            </a:r>
          </a:p>
          <a:p>
            <a:r>
              <a:rPr lang="en-US" sz="3600" dirty="0"/>
              <a:t>8</a:t>
            </a:r>
            <a:r>
              <a:rPr lang="en-US" sz="3600" baseline="30000" dirty="0"/>
              <a:t>th</a:t>
            </a:r>
            <a:r>
              <a:rPr lang="en-US" sz="3600" dirty="0"/>
              <a:t> Grade 20%</a:t>
            </a:r>
          </a:p>
        </p:txBody>
      </p:sp>
    </p:spTree>
    <p:extLst>
      <p:ext uri="{BB962C8B-B14F-4D97-AF65-F5344CB8AC3E}">
        <p14:creationId xmlns:p14="http://schemas.microsoft.com/office/powerpoint/2010/main" val="420722068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35D78-902D-4531-BE77-6F0079B3B0A7}"/>
              </a:ext>
            </a:extLst>
          </p:cNvPr>
          <p:cNvSpPr>
            <a:spLocks noGrp="1"/>
          </p:cNvSpPr>
          <p:nvPr>
            <p:ph type="title"/>
          </p:nvPr>
        </p:nvSpPr>
        <p:spPr>
          <a:xfrm>
            <a:off x="753034" y="365125"/>
            <a:ext cx="10775578" cy="1409887"/>
          </a:xfrm>
          <a:solidFill>
            <a:srgbClr val="0070C0"/>
          </a:solidFill>
          <a:ln w="76200">
            <a:solidFill>
              <a:schemeClr val="tx1"/>
            </a:solidFill>
          </a:ln>
        </p:spPr>
        <p:txBody>
          <a:bodyPr/>
          <a:lstStyle/>
          <a:p>
            <a:pPr algn="ctr"/>
            <a:r>
              <a:rPr lang="en-US" b="1" dirty="0"/>
              <a:t>5th Grade Reading </a:t>
            </a:r>
            <a:r>
              <a:rPr lang="en-US" b="1" dirty="0" err="1"/>
              <a:t>i</a:t>
            </a:r>
            <a:r>
              <a:rPr lang="en-US" b="1" dirty="0"/>
              <a:t>-Ready Growth</a:t>
            </a:r>
          </a:p>
        </p:txBody>
      </p:sp>
      <p:pic>
        <p:nvPicPr>
          <p:cNvPr id="4" name="Content Placeholder 3">
            <a:extLst>
              <a:ext uri="{FF2B5EF4-FFF2-40B4-BE49-F238E27FC236}">
                <a16:creationId xmlns:a16="http://schemas.microsoft.com/office/drawing/2014/main" id="{BEE75F04-54CD-4E75-AD20-39A28E8659EC}"/>
              </a:ext>
            </a:extLst>
          </p:cNvPr>
          <p:cNvPicPr>
            <a:picLocks noGrp="1" noChangeAspect="1"/>
          </p:cNvPicPr>
          <p:nvPr>
            <p:ph idx="1"/>
          </p:nvPr>
        </p:nvPicPr>
        <p:blipFill rotWithShape="1">
          <a:blip r:embed="rId2"/>
          <a:srcRect l="1046" t="1713"/>
          <a:stretch/>
        </p:blipFill>
        <p:spPr>
          <a:xfrm>
            <a:off x="838200" y="1864659"/>
            <a:ext cx="10600766" cy="4628215"/>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14174308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35D78-902D-4531-BE77-6F0079B3B0A7}"/>
              </a:ext>
            </a:extLst>
          </p:cNvPr>
          <p:cNvSpPr>
            <a:spLocks noGrp="1"/>
          </p:cNvSpPr>
          <p:nvPr>
            <p:ph type="title"/>
          </p:nvPr>
        </p:nvSpPr>
        <p:spPr>
          <a:xfrm>
            <a:off x="753035" y="365125"/>
            <a:ext cx="10766612" cy="1325563"/>
          </a:xfrm>
          <a:solidFill>
            <a:srgbClr val="0070C0"/>
          </a:solidFill>
          <a:ln w="76200">
            <a:solidFill>
              <a:schemeClr val="tx1"/>
            </a:solidFill>
          </a:ln>
        </p:spPr>
        <p:txBody>
          <a:bodyPr/>
          <a:lstStyle/>
          <a:p>
            <a:pPr algn="ctr"/>
            <a:r>
              <a:rPr lang="en-US" b="1" dirty="0"/>
              <a:t>5th Grade Math </a:t>
            </a:r>
            <a:r>
              <a:rPr lang="en-US" b="1" dirty="0" err="1"/>
              <a:t>i</a:t>
            </a:r>
            <a:r>
              <a:rPr lang="en-US" b="1" dirty="0"/>
              <a:t>-Ready Growth</a:t>
            </a:r>
          </a:p>
        </p:txBody>
      </p:sp>
      <p:pic>
        <p:nvPicPr>
          <p:cNvPr id="6" name="Content Placeholder 5">
            <a:extLst>
              <a:ext uri="{FF2B5EF4-FFF2-40B4-BE49-F238E27FC236}">
                <a16:creationId xmlns:a16="http://schemas.microsoft.com/office/drawing/2014/main" id="{38D84D2B-BCD1-4C24-82AB-C5789CAE69A1}"/>
              </a:ext>
            </a:extLst>
          </p:cNvPr>
          <p:cNvPicPr>
            <a:picLocks noGrp="1" noChangeAspect="1"/>
          </p:cNvPicPr>
          <p:nvPr>
            <p:ph idx="1"/>
          </p:nvPr>
        </p:nvPicPr>
        <p:blipFill rotWithShape="1">
          <a:blip r:embed="rId2"/>
          <a:srcRect l="639" t="10053"/>
          <a:stretch/>
        </p:blipFill>
        <p:spPr>
          <a:xfrm>
            <a:off x="838200" y="1775012"/>
            <a:ext cx="10600765" cy="4204447"/>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31028347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35D78-902D-4531-BE77-6F0079B3B0A7}"/>
              </a:ext>
            </a:extLst>
          </p:cNvPr>
          <p:cNvSpPr>
            <a:spLocks noGrp="1"/>
          </p:cNvSpPr>
          <p:nvPr>
            <p:ph type="title"/>
          </p:nvPr>
        </p:nvSpPr>
        <p:spPr>
          <a:xfrm>
            <a:off x="663388" y="365125"/>
            <a:ext cx="10775577" cy="1374028"/>
          </a:xfrm>
          <a:solidFill>
            <a:schemeClr val="accent4">
              <a:lumMod val="40000"/>
              <a:lumOff val="60000"/>
            </a:schemeClr>
          </a:solidFill>
          <a:ln w="76200">
            <a:solidFill>
              <a:schemeClr val="tx1"/>
            </a:solidFill>
          </a:ln>
        </p:spPr>
        <p:txBody>
          <a:bodyPr/>
          <a:lstStyle/>
          <a:p>
            <a:pPr algn="ctr"/>
            <a:r>
              <a:rPr lang="en-US" b="1" dirty="0"/>
              <a:t>6th Grade ELA </a:t>
            </a:r>
            <a:r>
              <a:rPr lang="en-US" b="1" dirty="0" err="1"/>
              <a:t>i</a:t>
            </a:r>
            <a:r>
              <a:rPr lang="en-US" b="1" dirty="0"/>
              <a:t>-Ready Growth</a:t>
            </a:r>
          </a:p>
        </p:txBody>
      </p:sp>
      <p:pic>
        <p:nvPicPr>
          <p:cNvPr id="7" name="Content Placeholder 6">
            <a:extLst>
              <a:ext uri="{FF2B5EF4-FFF2-40B4-BE49-F238E27FC236}">
                <a16:creationId xmlns:a16="http://schemas.microsoft.com/office/drawing/2014/main" id="{C733A003-435A-4A26-A7E2-1D92854F9AAD}"/>
              </a:ext>
            </a:extLst>
          </p:cNvPr>
          <p:cNvPicPr>
            <a:picLocks noGrp="1" noChangeAspect="1"/>
          </p:cNvPicPr>
          <p:nvPr>
            <p:ph idx="1"/>
          </p:nvPr>
        </p:nvPicPr>
        <p:blipFill rotWithShape="1">
          <a:blip r:embed="rId2"/>
          <a:srcRect l="1019" t="1865" b="2727"/>
          <a:stretch/>
        </p:blipFill>
        <p:spPr>
          <a:xfrm>
            <a:off x="753035" y="1739153"/>
            <a:ext cx="10616492" cy="4034118"/>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28595758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35D78-902D-4531-BE77-6F0079B3B0A7}"/>
              </a:ext>
            </a:extLst>
          </p:cNvPr>
          <p:cNvSpPr>
            <a:spLocks noGrp="1"/>
          </p:cNvSpPr>
          <p:nvPr>
            <p:ph type="title"/>
          </p:nvPr>
        </p:nvSpPr>
        <p:spPr>
          <a:xfrm>
            <a:off x="672353" y="365125"/>
            <a:ext cx="10766611" cy="1325563"/>
          </a:xfrm>
          <a:solidFill>
            <a:schemeClr val="accent4">
              <a:lumMod val="40000"/>
              <a:lumOff val="60000"/>
            </a:schemeClr>
          </a:solidFill>
          <a:ln w="76200">
            <a:solidFill>
              <a:schemeClr val="tx1"/>
            </a:solidFill>
          </a:ln>
        </p:spPr>
        <p:txBody>
          <a:bodyPr/>
          <a:lstStyle/>
          <a:p>
            <a:pPr algn="ctr"/>
            <a:r>
              <a:rPr lang="en-US" b="1" dirty="0"/>
              <a:t>6th Grade Math </a:t>
            </a:r>
            <a:r>
              <a:rPr lang="en-US" b="1" dirty="0" err="1"/>
              <a:t>i</a:t>
            </a:r>
            <a:r>
              <a:rPr lang="en-US" b="1" dirty="0"/>
              <a:t>-Ready Growth</a:t>
            </a:r>
          </a:p>
        </p:txBody>
      </p:sp>
      <p:pic>
        <p:nvPicPr>
          <p:cNvPr id="7" name="Content Placeholder 6">
            <a:extLst>
              <a:ext uri="{FF2B5EF4-FFF2-40B4-BE49-F238E27FC236}">
                <a16:creationId xmlns:a16="http://schemas.microsoft.com/office/drawing/2014/main" id="{00058F96-BF76-4BAE-BC9C-D840269000EC}"/>
              </a:ext>
            </a:extLst>
          </p:cNvPr>
          <p:cNvPicPr>
            <a:picLocks noGrp="1" noChangeAspect="1"/>
          </p:cNvPicPr>
          <p:nvPr>
            <p:ph idx="1"/>
          </p:nvPr>
        </p:nvPicPr>
        <p:blipFill rotWithShape="1">
          <a:blip r:embed="rId2"/>
          <a:srcRect l="911" t="2095" b="-211"/>
          <a:stretch/>
        </p:blipFill>
        <p:spPr>
          <a:xfrm>
            <a:off x="762000" y="1783975"/>
            <a:ext cx="10591800" cy="3684495"/>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35330937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35D78-902D-4531-BE77-6F0079B3B0A7}"/>
              </a:ext>
            </a:extLst>
          </p:cNvPr>
          <p:cNvSpPr>
            <a:spLocks noGrp="1"/>
          </p:cNvSpPr>
          <p:nvPr>
            <p:ph type="title"/>
          </p:nvPr>
        </p:nvSpPr>
        <p:spPr>
          <a:xfrm>
            <a:off x="753036" y="365126"/>
            <a:ext cx="10685930" cy="1248522"/>
          </a:xfrm>
          <a:solidFill>
            <a:schemeClr val="bg1">
              <a:lumMod val="75000"/>
            </a:schemeClr>
          </a:solidFill>
          <a:ln w="76200">
            <a:solidFill>
              <a:schemeClr val="tx1"/>
            </a:solidFill>
          </a:ln>
        </p:spPr>
        <p:txBody>
          <a:bodyPr/>
          <a:lstStyle/>
          <a:p>
            <a:pPr algn="ctr"/>
            <a:r>
              <a:rPr lang="en-US" b="1" dirty="0"/>
              <a:t>7th Grade ELA </a:t>
            </a:r>
            <a:r>
              <a:rPr lang="en-US" b="1" dirty="0" err="1"/>
              <a:t>i</a:t>
            </a:r>
            <a:r>
              <a:rPr lang="en-US" b="1" dirty="0"/>
              <a:t>-Ready Growth</a:t>
            </a:r>
          </a:p>
        </p:txBody>
      </p:sp>
      <p:pic>
        <p:nvPicPr>
          <p:cNvPr id="3" name="Content Placeholder 2">
            <a:extLst>
              <a:ext uri="{FF2B5EF4-FFF2-40B4-BE49-F238E27FC236}">
                <a16:creationId xmlns:a16="http://schemas.microsoft.com/office/drawing/2014/main" id="{65F4CED1-DEC6-4ACC-AC85-AEE3631DE0DE}"/>
              </a:ext>
            </a:extLst>
          </p:cNvPr>
          <p:cNvPicPr>
            <a:picLocks noGrp="1" noChangeAspect="1"/>
          </p:cNvPicPr>
          <p:nvPr>
            <p:ph idx="1"/>
          </p:nvPr>
        </p:nvPicPr>
        <p:blipFill rotWithShape="1">
          <a:blip r:embed="rId2"/>
          <a:srcRect l="916" t="1711"/>
          <a:stretch/>
        </p:blipFill>
        <p:spPr>
          <a:xfrm>
            <a:off x="838200" y="1690688"/>
            <a:ext cx="10515600" cy="4324630"/>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3780286429"/>
      </p:ext>
    </p:extLst>
  </p:cSld>
  <p:clrMapOvr>
    <a:masterClrMapping/>
  </p:clrMapOvr>
</p:sld>
</file>

<file path=ppt/theme/theme1.xml><?xml version="1.0" encoding="utf-8"?>
<a:theme xmlns:a="http://schemas.openxmlformats.org/drawingml/2006/main" name="Office Theme">
  <a:themeElements>
    <a:clrScheme name="shining star">
      <a:dk1>
        <a:sysClr val="windowText" lastClr="000000"/>
      </a:dk1>
      <a:lt1>
        <a:sysClr val="window" lastClr="FFFFFF"/>
      </a:lt1>
      <a:dk2>
        <a:srgbClr val="323232"/>
      </a:dk2>
      <a:lt2>
        <a:srgbClr val="0C579C"/>
      </a:lt2>
      <a:accent1>
        <a:srgbClr val="FAE33C"/>
      </a:accent1>
      <a:accent2>
        <a:srgbClr val="338214"/>
      </a:accent2>
      <a:accent3>
        <a:srgbClr val="F6AC26"/>
      </a:accent3>
      <a:accent4>
        <a:srgbClr val="BF0998"/>
      </a:accent4>
      <a:accent5>
        <a:srgbClr val="361191"/>
      </a:accent5>
      <a:accent6>
        <a:srgbClr val="BF291E"/>
      </a:accent6>
      <a:hlink>
        <a:srgbClr val="4E5B0D"/>
      </a:hlink>
      <a:folHlink>
        <a:srgbClr val="B26B02"/>
      </a:folHlink>
    </a:clrScheme>
    <a:fontScheme name="Tw Cen MT-Rockwell">
      <a:majorFont>
        <a:latin typeface="Tw Cen MT" panose="020B0602020104020603"/>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Rockwell" panose="02060603020205020403"/>
        <a:ea typeface=""/>
        <a:cs typeface=""/>
        <a:font script="Grek" typeface="Cambria"/>
        <a:font script="Cyrl" typeface="Cambria"/>
        <a:font script="Jpan" typeface="HG明朝B"/>
        <a:font script="Hang" typeface="바탕"/>
        <a:font script="Hans" typeface="方正姚体"/>
        <a:font script="Hant" typeface="標楷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activity xmlns="8b156a3d-50d7-4ff4-a085-95139f198cc1" xsi:nil="true"/>
    <CultureName xmlns="8b156a3d-50d7-4ff4-a085-95139f198cc1" xsi:nil="true"/>
    <Invited_Leaders xmlns="8b156a3d-50d7-4ff4-a085-95139f198cc1" xsi:nil="true"/>
    <Leaders xmlns="8b156a3d-50d7-4ff4-a085-95139f198cc1">
      <UserInfo>
        <DisplayName/>
        <AccountId xsi:nil="true"/>
        <AccountType/>
      </UserInfo>
    </Leaders>
    <Distribution_Groups xmlns="8b156a3d-50d7-4ff4-a085-95139f198cc1" xsi:nil="true"/>
    <Templates xmlns="8b156a3d-50d7-4ff4-a085-95139f198cc1" xsi:nil="true"/>
    <Members xmlns="8b156a3d-50d7-4ff4-a085-95139f198cc1">
      <UserInfo>
        <DisplayName/>
        <AccountId xsi:nil="true"/>
        <AccountType/>
      </UserInfo>
    </Members>
    <Member_Groups xmlns="8b156a3d-50d7-4ff4-a085-95139f198cc1">
      <UserInfo>
        <DisplayName/>
        <AccountId xsi:nil="true"/>
        <AccountType/>
      </UserInfo>
    </Member_Groups>
    <Self_Registration_Enabled xmlns="8b156a3d-50d7-4ff4-a085-95139f198cc1" xsi:nil="true"/>
    <DefaultSectionNames xmlns="8b156a3d-50d7-4ff4-a085-95139f198cc1" xsi:nil="true"/>
    <LMS_Mappings xmlns="8b156a3d-50d7-4ff4-a085-95139f198cc1" xsi:nil="true"/>
    <IsNotebookLocked xmlns="8b156a3d-50d7-4ff4-a085-95139f198cc1" xsi:nil="true"/>
    <NotebookType xmlns="8b156a3d-50d7-4ff4-a085-95139f198cc1" xsi:nil="true"/>
    <Math_Settings xmlns="8b156a3d-50d7-4ff4-a085-95139f198cc1" xsi:nil="true"/>
    <Is_Collaboration_Space_Locked xmlns="8b156a3d-50d7-4ff4-a085-95139f198cc1" xsi:nil="true"/>
    <FolderType xmlns="8b156a3d-50d7-4ff4-a085-95139f198cc1" xsi:nil="true"/>
    <Owner xmlns="8b156a3d-50d7-4ff4-a085-95139f198cc1">
      <UserInfo>
        <DisplayName/>
        <AccountId xsi:nil="true"/>
        <AccountType/>
      </UserInfo>
    </Owner>
    <AppVersion xmlns="8b156a3d-50d7-4ff4-a085-95139f198cc1" xsi:nil="true"/>
    <Has_Leaders_Only_SectionGroup xmlns="8b156a3d-50d7-4ff4-a085-95139f198cc1" xsi:nil="true"/>
    <Invited_Members xmlns="8b156a3d-50d7-4ff4-a085-95139f198cc1" xsi:nil="true"/>
    <Teams_Channel_Section_Location xmlns="8b156a3d-50d7-4ff4-a085-95139f198cc1" xsi:nil="true"/>
    <TeamsChannelId xmlns="8b156a3d-50d7-4ff4-a085-95139f198cc1"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F07F6A2A2D9CE1438143D6B84FFACBF8" ma:contentTypeVersion="39" ma:contentTypeDescription="Create a new document." ma:contentTypeScope="" ma:versionID="56d4387e029465080bcddaaf4e78c621">
  <xsd:schema xmlns:xsd="http://www.w3.org/2001/XMLSchema" xmlns:xs="http://www.w3.org/2001/XMLSchema" xmlns:p="http://schemas.microsoft.com/office/2006/metadata/properties" xmlns:ns3="8b156a3d-50d7-4ff4-a085-95139f198cc1" xmlns:ns4="49975c7c-3427-4882-92af-06a1d5f3a8a5" targetNamespace="http://schemas.microsoft.com/office/2006/metadata/properties" ma:root="true" ma:fieldsID="06993a5760b953be3aa2c756fd2da80d" ns3:_="" ns4:_="">
    <xsd:import namespace="8b156a3d-50d7-4ff4-a085-95139f198cc1"/>
    <xsd:import namespace="49975c7c-3427-4882-92af-06a1d5f3a8a5"/>
    <xsd:element name="properties">
      <xsd:complexType>
        <xsd:sequence>
          <xsd:element name="documentManagement">
            <xsd:complexType>
              <xsd:all>
                <xsd:element ref="ns3:MediaServiceMetadata" minOccurs="0"/>
                <xsd:element ref="ns3:MediaServiceFastMetadata" minOccurs="0"/>
                <xsd:element ref="ns3:MediaServiceDateTaken" minOccurs="0"/>
                <xsd:element ref="ns3:MediaServiceAutoTags" minOccurs="0"/>
                <xsd:element ref="ns4:SharedWithUsers" minOccurs="0"/>
                <xsd:element ref="ns4:SharedWithDetails" minOccurs="0"/>
                <xsd:element ref="ns4:SharingHintHash" minOccurs="0"/>
                <xsd:element ref="ns3:MediaServiceOCR" minOccurs="0"/>
                <xsd:element ref="ns3:MediaServiceGenerationTime" minOccurs="0"/>
                <xsd:element ref="ns3:MediaServiceEventHashCode" minOccurs="0"/>
                <xsd:element ref="ns3:MediaServiceAutoKeyPoints" minOccurs="0"/>
                <xsd:element ref="ns3:MediaServiceKeyPoints" minOccurs="0"/>
                <xsd:element ref="ns3:MediaServiceLocation" minOccurs="0"/>
                <xsd:element ref="ns3:MediaLengthInSeconds" minOccurs="0"/>
                <xsd:element ref="ns3:MediaServiceSearchProperties" minOccurs="0"/>
                <xsd:element ref="ns3:_activity" minOccurs="0"/>
                <xsd:element ref="ns3:MediaServiceObjectDetectorVersions" minOccurs="0"/>
                <xsd:element ref="ns3:MediaServiceSystemTags" minOccurs="0"/>
                <xsd:element ref="ns3:NotebookType" minOccurs="0"/>
                <xsd:element ref="ns3:FolderType" minOccurs="0"/>
                <xsd:element ref="ns3:CultureName" minOccurs="0"/>
                <xsd:element ref="ns3:AppVersion" minOccurs="0"/>
                <xsd:element ref="ns3:TeamsChannelId" minOccurs="0"/>
                <xsd:element ref="ns3:Owner" minOccurs="0"/>
                <xsd:element ref="ns3:Math_Settings" minOccurs="0"/>
                <xsd:element ref="ns3:DefaultSectionNames" minOccurs="0"/>
                <xsd:element ref="ns3:Templates" minOccurs="0"/>
                <xsd:element ref="ns3:Leaders" minOccurs="0"/>
                <xsd:element ref="ns3:Members" minOccurs="0"/>
                <xsd:element ref="ns3:Member_Groups" minOccurs="0"/>
                <xsd:element ref="ns3:Distribution_Groups" minOccurs="0"/>
                <xsd:element ref="ns3:LMS_Mappings" minOccurs="0"/>
                <xsd:element ref="ns3:Invited_Leaders" minOccurs="0"/>
                <xsd:element ref="ns3:Invited_Members" minOccurs="0"/>
                <xsd:element ref="ns3:Self_Registration_Enabled" minOccurs="0"/>
                <xsd:element ref="ns3:Has_Leaders_Only_SectionGroup" minOccurs="0"/>
                <xsd:element ref="ns3:Is_Collaboration_Space_Locked" minOccurs="0"/>
                <xsd:element ref="ns3:IsNotebookLocked" minOccurs="0"/>
                <xsd:element ref="ns3:Teams_Channel_Section_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b156a3d-50d7-4ff4-a085-95139f198cc1" elementFormDefault="qualified">
    <xsd:import namespace="http://schemas.microsoft.com/office/2006/documentManagement/types"/>
    <xsd:import namespace="http://schemas.microsoft.com/office/infopath/2007/PartnerControls"/>
    <xsd:element name="MediaServiceMetadata" ma:index="8" nillable="true" ma:displayName="MediaServiceMetadata" ma:description="" ma:hidden="true" ma:internalName="MediaServiceMetadata" ma:readOnly="true">
      <xsd:simpleType>
        <xsd:restriction base="dms:Note"/>
      </xsd:simpleType>
    </xsd:element>
    <xsd:element name="MediaServiceFastMetadata" ma:index="9" nillable="true" ma:displayName="MediaServiceFastMetadata" ma:description="" ma:hidden="true" ma:internalName="MediaServiceFastMetadata" ma:readOnly="true">
      <xsd:simpleType>
        <xsd:restriction base="dms:Note"/>
      </xsd:simpleType>
    </xsd:element>
    <xsd:element name="MediaServiceDateTaken" ma:index="10" nillable="true" ma:displayName="MediaServiceDateTaken" ma:description="" ma:hidden="true" ma:internalName="MediaServiceDateTaken" ma:readOnly="true">
      <xsd:simpleType>
        <xsd:restriction base="dms:Text"/>
      </xsd:simpleType>
    </xsd:element>
    <xsd:element name="MediaServiceAutoTags" ma:index="11" nillable="true" ma:displayName="MediaServiceAutoTags" ma:description="" ma:internalName="MediaServiceAutoTag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ServiceLocation" ma:index="20" nillable="true" ma:displayName="Location" ma:internalName="MediaServiceLocation" ma:readOnly="true">
      <xsd:simpleType>
        <xsd:restriction base="dms:Text"/>
      </xsd:simpleType>
    </xsd:element>
    <xsd:element name="MediaLengthInSeconds" ma:index="21" nillable="true" ma:displayName="Length (seconds)" ma:internalName="MediaLengthInSeconds" ma:readOnly="true">
      <xsd:simpleType>
        <xsd:restriction base="dms:Unknown"/>
      </xsd:simpleType>
    </xsd:element>
    <xsd:element name="MediaServiceSearchProperties" ma:index="22" nillable="true" ma:displayName="MediaServiceSearchProperties" ma:hidden="true" ma:internalName="MediaServiceSearchProperties" ma:readOnly="true">
      <xsd:simpleType>
        <xsd:restriction base="dms:Note"/>
      </xsd:simpleType>
    </xsd:element>
    <xsd:element name="_activity" ma:index="23" nillable="true" ma:displayName="_activity" ma:hidden="true" ma:internalName="_activity">
      <xsd:simpleType>
        <xsd:restriction base="dms:Note"/>
      </xsd:simpleType>
    </xsd:element>
    <xsd:element name="MediaServiceObjectDetectorVersions" ma:index="24" nillable="true" ma:displayName="MediaServiceObjectDetectorVersions" ma:hidden="true" ma:indexed="true" ma:internalName="MediaServiceObjectDetectorVersions" ma:readOnly="true">
      <xsd:simpleType>
        <xsd:restriction base="dms:Text"/>
      </xsd:simpleType>
    </xsd:element>
    <xsd:element name="MediaServiceSystemTags" ma:index="25" nillable="true" ma:displayName="MediaServiceSystemTags" ma:hidden="true" ma:internalName="MediaServiceSystemTags" ma:readOnly="true">
      <xsd:simpleType>
        <xsd:restriction base="dms:Note"/>
      </xsd:simpleType>
    </xsd:element>
    <xsd:element name="NotebookType" ma:index="26" nillable="true" ma:displayName="Notebook Type" ma:internalName="NotebookType">
      <xsd:simpleType>
        <xsd:restriction base="dms:Text"/>
      </xsd:simpleType>
    </xsd:element>
    <xsd:element name="FolderType" ma:index="27" nillable="true" ma:displayName="Folder Type" ma:internalName="FolderType">
      <xsd:simpleType>
        <xsd:restriction base="dms:Text"/>
      </xsd:simpleType>
    </xsd:element>
    <xsd:element name="CultureName" ma:index="28" nillable="true" ma:displayName="Culture Name" ma:internalName="CultureName">
      <xsd:simpleType>
        <xsd:restriction base="dms:Text"/>
      </xsd:simpleType>
    </xsd:element>
    <xsd:element name="AppVersion" ma:index="29" nillable="true" ma:displayName="App Version" ma:internalName="AppVersion">
      <xsd:simpleType>
        <xsd:restriction base="dms:Text"/>
      </xsd:simpleType>
    </xsd:element>
    <xsd:element name="TeamsChannelId" ma:index="30" nillable="true" ma:displayName="Teams Channel Id" ma:internalName="TeamsChannelId">
      <xsd:simpleType>
        <xsd:restriction base="dms:Text"/>
      </xsd:simpleType>
    </xsd:element>
    <xsd:element name="Owner" ma:index="31" nillable="true" ma:displayName="Owner" ma:internalName="Owner">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Math_Settings" ma:index="32" nillable="true" ma:displayName="Math Settings" ma:internalName="Math_Settings">
      <xsd:simpleType>
        <xsd:restriction base="dms:Text"/>
      </xsd:simpleType>
    </xsd:element>
    <xsd:element name="DefaultSectionNames" ma:index="33" nillable="true" ma:displayName="Default Section Names" ma:internalName="DefaultSectionNames">
      <xsd:simpleType>
        <xsd:restriction base="dms:Note">
          <xsd:maxLength value="255"/>
        </xsd:restriction>
      </xsd:simpleType>
    </xsd:element>
    <xsd:element name="Templates" ma:index="34" nillable="true" ma:displayName="Templates" ma:internalName="Templates">
      <xsd:simpleType>
        <xsd:restriction base="dms:Note">
          <xsd:maxLength value="255"/>
        </xsd:restriction>
      </xsd:simpleType>
    </xsd:element>
    <xsd:element name="Leaders" ma:index="35" nillable="true" ma:displayName="Leaders" ma:internalName="Leader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Members" ma:index="36" nillable="true" ma:displayName="Members" ma:internalName="Member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Member_Groups" ma:index="37" nillable="true" ma:displayName="Member Groups" ma:internalName="Member_Group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Distribution_Groups" ma:index="38" nillable="true" ma:displayName="Distribution Groups" ma:internalName="Distribution_Groups">
      <xsd:simpleType>
        <xsd:restriction base="dms:Note">
          <xsd:maxLength value="255"/>
        </xsd:restriction>
      </xsd:simpleType>
    </xsd:element>
    <xsd:element name="LMS_Mappings" ma:index="39" nillable="true" ma:displayName="LMS Mappings" ma:internalName="LMS_Mappings">
      <xsd:simpleType>
        <xsd:restriction base="dms:Note">
          <xsd:maxLength value="255"/>
        </xsd:restriction>
      </xsd:simpleType>
    </xsd:element>
    <xsd:element name="Invited_Leaders" ma:index="40" nillable="true" ma:displayName="Invited Leaders" ma:internalName="Invited_Leaders">
      <xsd:simpleType>
        <xsd:restriction base="dms:Note">
          <xsd:maxLength value="255"/>
        </xsd:restriction>
      </xsd:simpleType>
    </xsd:element>
    <xsd:element name="Invited_Members" ma:index="41" nillable="true" ma:displayName="Invited Members" ma:internalName="Invited_Members">
      <xsd:simpleType>
        <xsd:restriction base="dms:Note">
          <xsd:maxLength value="255"/>
        </xsd:restriction>
      </xsd:simpleType>
    </xsd:element>
    <xsd:element name="Self_Registration_Enabled" ma:index="42" nillable="true" ma:displayName="Self Registration Enabled" ma:internalName="Self_Registration_Enabled">
      <xsd:simpleType>
        <xsd:restriction base="dms:Boolean"/>
      </xsd:simpleType>
    </xsd:element>
    <xsd:element name="Has_Leaders_Only_SectionGroup" ma:index="43" nillable="true" ma:displayName="Has Leaders Only SectionGroup" ma:internalName="Has_Leaders_Only_SectionGroup">
      <xsd:simpleType>
        <xsd:restriction base="dms:Boolean"/>
      </xsd:simpleType>
    </xsd:element>
    <xsd:element name="Is_Collaboration_Space_Locked" ma:index="44" nillable="true" ma:displayName="Is Collaboration Space Locked" ma:internalName="Is_Collaboration_Space_Locked">
      <xsd:simpleType>
        <xsd:restriction base="dms:Boolean"/>
      </xsd:simpleType>
    </xsd:element>
    <xsd:element name="IsNotebookLocked" ma:index="45" nillable="true" ma:displayName="Is Notebook Locked" ma:internalName="IsNotebookLocked">
      <xsd:simpleType>
        <xsd:restriction base="dms:Boolean"/>
      </xsd:simpleType>
    </xsd:element>
    <xsd:element name="Teams_Channel_Section_Location" ma:index="46" nillable="true" ma:displayName="Teams Channel Section Location" ma:internalName="Teams_Channel_Section_Loca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49975c7c-3427-4882-92af-06a1d5f3a8a5"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SharingHintHash" ma:index="14"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0FD551F-03D6-441A-B9E2-62A2B4F5D4AF}">
  <ds:schemaRefs>
    <ds:schemaRef ds:uri="http://www.w3.org/XML/1998/namespace"/>
    <ds:schemaRef ds:uri="http://schemas.microsoft.com/office/2006/documentManagement/types"/>
    <ds:schemaRef ds:uri="http://schemas.openxmlformats.org/package/2006/metadata/core-properties"/>
    <ds:schemaRef ds:uri="http://schemas.microsoft.com/office/2006/metadata/properties"/>
    <ds:schemaRef ds:uri="http://purl.org/dc/elements/1.1/"/>
    <ds:schemaRef ds:uri="http://schemas.microsoft.com/office/infopath/2007/PartnerControls"/>
    <ds:schemaRef ds:uri="49975c7c-3427-4882-92af-06a1d5f3a8a5"/>
    <ds:schemaRef ds:uri="8b156a3d-50d7-4ff4-a085-95139f198cc1"/>
    <ds:schemaRef ds:uri="http://purl.org/dc/dcmitype/"/>
    <ds:schemaRef ds:uri="http://purl.org/dc/terms/"/>
  </ds:schemaRefs>
</ds:datastoreItem>
</file>

<file path=customXml/itemProps2.xml><?xml version="1.0" encoding="utf-8"?>
<ds:datastoreItem xmlns:ds="http://schemas.openxmlformats.org/officeDocument/2006/customXml" ds:itemID="{C46AC6C1-0FDD-40BD-935F-15F7DD7DC1EA}">
  <ds:schemaRefs>
    <ds:schemaRef ds:uri="http://schemas.microsoft.com/sharepoint/v3/contenttype/forms"/>
  </ds:schemaRefs>
</ds:datastoreItem>
</file>

<file path=customXml/itemProps3.xml><?xml version="1.0" encoding="utf-8"?>
<ds:datastoreItem xmlns:ds="http://schemas.openxmlformats.org/officeDocument/2006/customXml" ds:itemID="{B06330D9-41B0-4501-BB21-7D646EC688C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b156a3d-50d7-4ff4-a085-95139f198cc1"/>
    <ds:schemaRef ds:uri="49975c7c-3427-4882-92af-06a1d5f3a8a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Office Theme</Template>
  <TotalTime>13278</TotalTime>
  <Words>474</Words>
  <Application>Microsoft Office PowerPoint</Application>
  <PresentationFormat>Widescreen</PresentationFormat>
  <Paragraphs>71</Paragraphs>
  <Slides>22</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22</vt:i4>
      </vt:variant>
    </vt:vector>
  </HeadingPairs>
  <TitlesOfParts>
    <vt:vector size="30" baseType="lpstr">
      <vt:lpstr>Arial</vt:lpstr>
      <vt:lpstr>Calibri</vt:lpstr>
      <vt:lpstr>Courier New</vt:lpstr>
      <vt:lpstr>Monotype Corsiva</vt:lpstr>
      <vt:lpstr>Rockwell</vt:lpstr>
      <vt:lpstr>Times New Roman</vt:lpstr>
      <vt:lpstr>Tw Cen MT</vt:lpstr>
      <vt:lpstr>Office Theme</vt:lpstr>
      <vt:lpstr>PowerPoint Presentation</vt:lpstr>
      <vt:lpstr>PowerPoint Presentation</vt:lpstr>
      <vt:lpstr>PowerPoint Presentation</vt:lpstr>
      <vt:lpstr> i-Ready Projected Proficiency based on Diagnostic Spring Testing</vt:lpstr>
      <vt:lpstr>5th Grade Reading i-Ready Growth</vt:lpstr>
      <vt:lpstr>5th Grade Math i-Ready Growth</vt:lpstr>
      <vt:lpstr>6th Grade ELA i-Ready Growth</vt:lpstr>
      <vt:lpstr>6th Grade Math i-Ready Growth</vt:lpstr>
      <vt:lpstr>7th Grade ELA i-Ready Growth</vt:lpstr>
      <vt:lpstr>7th Grade Math i-Ready Growth</vt:lpstr>
      <vt:lpstr>8th Grade ELA i-Ready Growth</vt:lpstr>
      <vt:lpstr>8th Grade Math i-Ready Growth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PresenterMedia.com</dc:creator>
  <cp:lastModifiedBy>Mirandi Squires</cp:lastModifiedBy>
  <cp:revision>107</cp:revision>
  <cp:lastPrinted>2024-01-10T15:12:42Z</cp:lastPrinted>
  <dcterms:created xsi:type="dcterms:W3CDTF">2014-08-21T20:56:38Z</dcterms:created>
  <dcterms:modified xsi:type="dcterms:W3CDTF">2024-04-23T22:12:08Z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0x010100F07F6A2A2D9CE1438143D6B84FFACBF8</vt:lpwstr>
  </property>
</Properties>
</file>