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789BD2-C6A9-4963-8A6F-8D86285E4F78}" v="5" dt="2022-11-09T14:31:31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Sartain" userId="c0935d1b-d015-4329-8e89-9e794f1e9302" providerId="ADAL" clId="{B1789BD2-C6A9-4963-8A6F-8D86285E4F78}"/>
    <pc:docChg chg="modSld">
      <pc:chgData name="Stephanie Sartain" userId="c0935d1b-d015-4329-8e89-9e794f1e9302" providerId="ADAL" clId="{B1789BD2-C6A9-4963-8A6F-8D86285E4F78}" dt="2022-11-09T14:30:33.898" v="2" actId="20577"/>
      <pc:docMkLst>
        <pc:docMk/>
      </pc:docMkLst>
      <pc:sldChg chg="modSp mod">
        <pc:chgData name="Stephanie Sartain" userId="c0935d1b-d015-4329-8e89-9e794f1e9302" providerId="ADAL" clId="{B1789BD2-C6A9-4963-8A6F-8D86285E4F78}" dt="2022-11-09T14:30:33.898" v="2" actId="20577"/>
        <pc:sldMkLst>
          <pc:docMk/>
          <pc:sldMk cId="841314893" sldId="262"/>
        </pc:sldMkLst>
        <pc:spChg chg="mod">
          <ac:chgData name="Stephanie Sartain" userId="c0935d1b-d015-4329-8e89-9e794f1e9302" providerId="ADAL" clId="{B1789BD2-C6A9-4963-8A6F-8D86285E4F78}" dt="2022-11-09T14:27:05.532" v="0" actId="20577"/>
          <ac:spMkLst>
            <pc:docMk/>
            <pc:sldMk cId="841314893" sldId="262"/>
            <ac:spMk id="3" creationId="{0FE0D757-1985-4980-92E8-5F2294E6224D}"/>
          </ac:spMkLst>
        </pc:spChg>
        <pc:spChg chg="mod">
          <ac:chgData name="Stephanie Sartain" userId="c0935d1b-d015-4329-8e89-9e794f1e9302" providerId="ADAL" clId="{B1789BD2-C6A9-4963-8A6F-8D86285E4F78}" dt="2022-11-09T14:30:33.898" v="2" actId="20577"/>
          <ac:spMkLst>
            <pc:docMk/>
            <pc:sldMk cId="841314893" sldId="262"/>
            <ac:spMk id="4" creationId="{E054B133-C382-4763-91A8-189B222852B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dcsms-my.sharepoint.com/:v:/r/personal/wh649320_dcsms_org/Documents/Attachments/our%20company%20children%20go%20to%20space.mp4?csf=1&amp;web=1&amp;e=de5mPx" TargetMode="External"/><Relationship Id="rId1" Type="http://schemas.openxmlformats.org/officeDocument/2006/relationships/hyperlink" Target="https://dcsms-my.sharepoint.com/:v:/r/personal/ea590537_dcsms_org/Documents/Attachments/The%20Safety%20Space%20Travel.mp4?csf=1&amp;web=1&amp;e=oHwuFu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dcsms-my.sharepoint.com/:v:/r/personal/wh649320_dcsms_org/Documents/Attachments/our%20company%20children%20go%20to%20space.mp4?csf=1&amp;web=1&amp;e=de5mPx" TargetMode="External"/><Relationship Id="rId1" Type="http://schemas.openxmlformats.org/officeDocument/2006/relationships/hyperlink" Target="https://dcsms-my.sharepoint.com/:v:/r/personal/ea590537_dcsms_org/Documents/Attachments/The%20Safety%20Space%20Travel.mp4?csf=1&amp;web=1&amp;e=oHwuF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37DDF-AE8A-4CD1-84A9-F3F153DC9D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D8745F-A45A-4121-A1AD-9601496F0062}">
      <dgm:prSet/>
      <dgm:spPr/>
      <dgm:t>
        <a:bodyPr/>
        <a:lstStyle/>
        <a:p>
          <a:r>
            <a:rPr lang="en-US" dirty="0" err="1">
              <a:hlinkClick xmlns:r="http://schemas.openxmlformats.org/officeDocument/2006/relationships" r:id="rId1"/>
            </a:rPr>
            <a:t>EliAriannaKenyaJD</a:t>
          </a:r>
          <a:endParaRPr lang="en-US" dirty="0"/>
        </a:p>
      </dgm:t>
    </dgm:pt>
    <dgm:pt modelId="{7E9EB605-5C2C-4047-8288-4897A9962427}" type="parTrans" cxnId="{5B1E837E-F280-4DA8-A8E9-A6DE5D1C7097}">
      <dgm:prSet/>
      <dgm:spPr/>
      <dgm:t>
        <a:bodyPr/>
        <a:lstStyle/>
        <a:p>
          <a:endParaRPr lang="en-US"/>
        </a:p>
      </dgm:t>
    </dgm:pt>
    <dgm:pt modelId="{9BB98D7B-A14F-4F3D-B3E0-2FCB36C985A2}" type="sibTrans" cxnId="{5B1E837E-F280-4DA8-A8E9-A6DE5D1C7097}">
      <dgm:prSet/>
      <dgm:spPr/>
      <dgm:t>
        <a:bodyPr/>
        <a:lstStyle/>
        <a:p>
          <a:endParaRPr lang="en-US"/>
        </a:p>
      </dgm:t>
    </dgm:pt>
    <dgm:pt modelId="{5E10B3FC-4F37-43E3-A121-7400F58479A4}">
      <dgm:prSet/>
      <dgm:spPr/>
      <dgm:t>
        <a:bodyPr/>
        <a:lstStyle/>
        <a:p>
          <a:r>
            <a:rPr lang="en-US" dirty="0" err="1">
              <a:hlinkClick xmlns:r="http://schemas.openxmlformats.org/officeDocument/2006/relationships" r:id="rId2"/>
            </a:rPr>
            <a:t>LillyWinterLaney</a:t>
          </a:r>
          <a:endParaRPr lang="en-US" dirty="0"/>
        </a:p>
      </dgm:t>
    </dgm:pt>
    <dgm:pt modelId="{25FFBF30-0704-4719-B353-96D8941E1631}" type="parTrans" cxnId="{7E05CD2D-C0A3-4A0F-823C-4F13A0D31111}">
      <dgm:prSet/>
      <dgm:spPr/>
      <dgm:t>
        <a:bodyPr/>
        <a:lstStyle/>
        <a:p>
          <a:endParaRPr lang="en-US"/>
        </a:p>
      </dgm:t>
    </dgm:pt>
    <dgm:pt modelId="{9EED74D6-169E-441C-98AF-197A3E143910}" type="sibTrans" cxnId="{7E05CD2D-C0A3-4A0F-823C-4F13A0D31111}">
      <dgm:prSet/>
      <dgm:spPr/>
      <dgm:t>
        <a:bodyPr/>
        <a:lstStyle/>
        <a:p>
          <a:endParaRPr lang="en-US"/>
        </a:p>
      </dgm:t>
    </dgm:pt>
    <dgm:pt modelId="{FCB929F7-C21B-4343-BFC1-3C127E29D8FC}" type="pres">
      <dgm:prSet presAssocID="{32A37DDF-AE8A-4CD1-84A9-F3F153DC9D15}" presName="linear" presStyleCnt="0">
        <dgm:presLayoutVars>
          <dgm:animLvl val="lvl"/>
          <dgm:resizeHandles val="exact"/>
        </dgm:presLayoutVars>
      </dgm:prSet>
      <dgm:spPr/>
    </dgm:pt>
    <dgm:pt modelId="{3EF25C7C-0405-40DA-8E4A-3E556607EA5F}" type="pres">
      <dgm:prSet presAssocID="{59D8745F-A45A-4121-A1AD-9601496F00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1EBF182-0E8B-49F7-8511-18F32CA7763E}" type="pres">
      <dgm:prSet presAssocID="{9BB98D7B-A14F-4F3D-B3E0-2FCB36C985A2}" presName="spacer" presStyleCnt="0"/>
      <dgm:spPr/>
    </dgm:pt>
    <dgm:pt modelId="{3671748B-7ADE-4859-8AA1-6F6EFC92910F}" type="pres">
      <dgm:prSet presAssocID="{5E10B3FC-4F37-43E3-A121-7400F58479A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78E2C15-6A80-4BFA-BDF6-33C6ADCA2E92}" type="presOf" srcId="{59D8745F-A45A-4121-A1AD-9601496F0062}" destId="{3EF25C7C-0405-40DA-8E4A-3E556607EA5F}" srcOrd="0" destOrd="0" presId="urn:microsoft.com/office/officeart/2005/8/layout/vList2"/>
    <dgm:cxn modelId="{7E05CD2D-C0A3-4A0F-823C-4F13A0D31111}" srcId="{32A37DDF-AE8A-4CD1-84A9-F3F153DC9D15}" destId="{5E10B3FC-4F37-43E3-A121-7400F58479A4}" srcOrd="1" destOrd="0" parTransId="{25FFBF30-0704-4719-B353-96D8941E1631}" sibTransId="{9EED74D6-169E-441C-98AF-197A3E143910}"/>
    <dgm:cxn modelId="{12959D7D-C30E-4C44-8830-875DAEFAACC6}" type="presOf" srcId="{32A37DDF-AE8A-4CD1-84A9-F3F153DC9D15}" destId="{FCB929F7-C21B-4343-BFC1-3C127E29D8FC}" srcOrd="0" destOrd="0" presId="urn:microsoft.com/office/officeart/2005/8/layout/vList2"/>
    <dgm:cxn modelId="{5B1E837E-F280-4DA8-A8E9-A6DE5D1C7097}" srcId="{32A37DDF-AE8A-4CD1-84A9-F3F153DC9D15}" destId="{59D8745F-A45A-4121-A1AD-9601496F0062}" srcOrd="0" destOrd="0" parTransId="{7E9EB605-5C2C-4047-8288-4897A9962427}" sibTransId="{9BB98D7B-A14F-4F3D-B3E0-2FCB36C985A2}"/>
    <dgm:cxn modelId="{2F8E659C-A7FC-4526-91B9-D792225F1115}" type="presOf" srcId="{5E10B3FC-4F37-43E3-A121-7400F58479A4}" destId="{3671748B-7ADE-4859-8AA1-6F6EFC92910F}" srcOrd="0" destOrd="0" presId="urn:microsoft.com/office/officeart/2005/8/layout/vList2"/>
    <dgm:cxn modelId="{1ACDDB52-7EB2-43E4-B7B4-90702CEF75E8}" type="presParOf" srcId="{FCB929F7-C21B-4343-BFC1-3C127E29D8FC}" destId="{3EF25C7C-0405-40DA-8E4A-3E556607EA5F}" srcOrd="0" destOrd="0" presId="urn:microsoft.com/office/officeart/2005/8/layout/vList2"/>
    <dgm:cxn modelId="{5FCEA2D8-E5BE-419F-B771-DDD424CF7935}" type="presParOf" srcId="{FCB929F7-C21B-4343-BFC1-3C127E29D8FC}" destId="{51EBF182-0E8B-49F7-8511-18F32CA7763E}" srcOrd="1" destOrd="0" presId="urn:microsoft.com/office/officeart/2005/8/layout/vList2"/>
    <dgm:cxn modelId="{566D557C-E48E-47BF-8A37-0E13F6636416}" type="presParOf" srcId="{FCB929F7-C21B-4343-BFC1-3C127E29D8FC}" destId="{3671748B-7ADE-4859-8AA1-6F6EFC9291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25C7C-0405-40DA-8E4A-3E556607EA5F}">
      <dsp:nvSpPr>
        <dsp:cNvPr id="0" name=""/>
        <dsp:cNvSpPr/>
      </dsp:nvSpPr>
      <dsp:spPr>
        <a:xfrm>
          <a:off x="0" y="621894"/>
          <a:ext cx="5157787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hlinkClick xmlns:r="http://schemas.openxmlformats.org/officeDocument/2006/relationships" r:id="rId1"/>
            </a:rPr>
            <a:t>EliAriannaKenyaJD</a:t>
          </a:r>
          <a:endParaRPr lang="en-US" sz="4800" kern="1200" dirty="0"/>
        </a:p>
      </dsp:txBody>
      <dsp:txXfrm>
        <a:off x="56201" y="678095"/>
        <a:ext cx="5045385" cy="1038877"/>
      </dsp:txXfrm>
    </dsp:sp>
    <dsp:sp modelId="{3671748B-7ADE-4859-8AA1-6F6EFC92910F}">
      <dsp:nvSpPr>
        <dsp:cNvPr id="0" name=""/>
        <dsp:cNvSpPr/>
      </dsp:nvSpPr>
      <dsp:spPr>
        <a:xfrm>
          <a:off x="0" y="1911414"/>
          <a:ext cx="5157787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hlinkClick xmlns:r="http://schemas.openxmlformats.org/officeDocument/2006/relationships" r:id="rId2"/>
            </a:rPr>
            <a:t>LillyWinterLaney</a:t>
          </a:r>
          <a:endParaRPr lang="en-US" sz="4800" kern="1200" dirty="0"/>
        </a:p>
      </dsp:txBody>
      <dsp:txXfrm>
        <a:off x="56201" y="1967615"/>
        <a:ext cx="5045385" cy="1038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5C7D9-E65E-4E5F-8E2B-FD218E7CE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4F374-8222-4F38-B979-EF61FB302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F4885-4143-4772-9A9D-8990B9F4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37C15-429C-40FB-8090-E329CABFC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2302-EF89-4A15-A109-7256B45E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2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BF1C-9CF1-49ED-B907-31A60E90D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6C480-264B-4AA9-B320-E8B73D10D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4CA0D-BAEB-46BB-853A-3567EEA5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672F6-9C04-4434-86B9-49F36D82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6016C-AEF5-488B-B5A7-75EC7027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1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D8D536-D970-4405-A53D-C4C0E0EC8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D881-1350-48B1-A3CF-71F96EB44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FA0B-5D4B-49E3-9E18-302110B83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F494F-47FC-4405-9CF5-16F614A2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7DDB-C4CD-477D-BEA8-CC68D2CF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0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8BF73-7FF6-4B63-8B29-00DFD0B1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A4630-A394-4B15-87DD-1DEC7B512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177F3-3128-4695-A529-B5D1291B3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01998-2705-4767-A996-8BC087B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78A1A-A1DE-4672-A10C-16149078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12042-F41B-4EF7-9F70-5B67C68C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4DFA3-4745-4E01-AD18-206E1D6F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5F812-3058-42EE-85FC-014049E93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6ADF4-ABCF-4BB3-8D42-68BCEA32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AA871-C854-477E-9AA8-2DD09A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2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F01F-D171-4BDA-8278-60DCE7FA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15DB0-907A-4511-AAD8-A1DF98396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926FA-A9C0-46FB-AD0D-C5F3ABDFF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923CC-4458-4A8E-9CD1-FDBF6BC1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D6E02-B399-4362-BA3F-78439F20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EFA77-FB30-40DE-B00F-D1CF4E50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F93B-AFC9-4805-A30B-9473A1E3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12CFA-8E80-43E1-80A5-4ABBB3176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2788E-9B9B-45C2-826B-4CFE5364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C3B27-ED7D-4EED-9DE3-681FED96C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BD71D-92F9-4BDB-8CED-45B6CCFF7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61F43-FED0-43E9-A07D-0A76B713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67714C-EE38-4B12-A02D-4F86329F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7EF143-D7ED-470E-A4E5-FC61881A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0E9B-D12B-4E92-9321-0EE308E5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BF2A0-5306-4DF5-A133-7AD05F84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E2510-A131-4EB6-AE22-703ADFCA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0E1D2-8FD5-4B63-A256-F697BFC9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1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C3565-BCD3-4E77-8624-9D48707F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83A57-39A7-44B4-B0D6-91A4495B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4B696-F959-4FB1-8B3F-79B83514E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6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059C-C9C9-42C4-9F2F-824CE78C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13681-255D-4167-90F9-B9E5A81E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6B6D6-5911-4382-A9BD-48645FA7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BDD98-4634-4846-89F9-7911A29FE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1AEF0-87B9-4C4E-AF0B-570C311F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1C7E-2E78-464B-9F7A-B9C28F7C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110F4-0134-4F04-A86E-8260C04B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468FA-C993-432B-84C9-66EF86850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48B46-8A8A-45A2-860A-DA48E5521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5A9EA-28B6-4C1A-AECA-A508FB05C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DA947-E417-400D-ACF6-F90B08CA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E4223-9538-4A69-BDB9-233D723A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D3DFAA-0231-48BD-AAEB-E1246B2C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83BCB-A068-4A20-AADC-6C6E6AE73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3B1BA-0F26-431A-B684-647B5B827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663C4-33C6-4858-978F-3E5EC4ACC0C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01FD6-3783-4E0B-8D64-05FA02BC7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BD3C2-6EBA-4191-A3CD-B905F886B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D57B1-9893-4010-ADCF-A411B2FB3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8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a.global/scicomm-corner-why-space-exploration-needs-science-communicatio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csms-my.sharepoint.com/personal/nc587207_dcsms_org/Documents/Io.pptx?web=1" TargetMode="External"/><Relationship Id="rId2" Type="http://schemas.openxmlformats.org/officeDocument/2006/relationships/hyperlink" Target="https://dcsms-my.sharepoint.com/:v:/r/personal/stephanie_sartain_dcsms_org/Documents/Attachments/Outofthisworld.mp4?csf=1&amp;web=1&amp;e=TswHzm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csms-my.sharepoint.com/personal/cr639881_dcsms_org/Documents/commercial%20for%20blue%20neptune.pptx?web=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csms-my.sharepoint.com/:v:/r/personal/ef639769_dcsms_org/Documents/Attachments/Space.mp4?csf=1&amp;web=1&amp;e=uBnFlo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dcsms-my.sharepoint.com/:p:/r/personal/pp635327_dcsms_org/Documents/space.pptm?d=w4ae03b4d1bf0401882f1b6a74b25208f&amp;csf=1&amp;web=1&amp;e=h5grgg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csms-my.sharepoint.com/:p:/r/personal/gh639805_dcsms_org/Documents/blasterx.pptx?d=wc6bfde6c45d348758b20c3d2b4d7942d&amp;csf=1&amp;web=1&amp;e=rhdpXq" TargetMode="External"/><Relationship Id="rId2" Type="http://schemas.openxmlformats.org/officeDocument/2006/relationships/hyperlink" Target="https://dcsms-my.sharepoint.com/:p:/r/personal/kb547727_dcsms_org/Documents/kjjs.pptx?d=we65376d944824924bb479b65ee884e7a&amp;csf=1&amp;web=1&amp;e=19ejet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csms-my.sharepoint.com/:v:/r/personal/js651070_dcsms_org/Documents/Attachments/star%20troopers.mp4?csf=1&amp;web=1&amp;e=oScuK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csms-my.sharepoint.com/:p:/r/personal/stephanie_sartain_dcsms_org/Documents/stubblefield%20gifted.pptx?d=w4f03bad6103347a2ab02de469fada907&amp;csf=1&amp;web=1&amp;e=3WFaF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csms-my.sharepoint.com/:v:/r/personal/op636693_dcsms_org/Documents/Attachments/stars%20travel%20%20agency.mp4?csf=1&amp;web=1&amp;e=WPp8FX" TargetMode="External"/><Relationship Id="rId2" Type="http://schemas.openxmlformats.org/officeDocument/2006/relationships/hyperlink" Target="https://dcsms-my.sharepoint.com/:v:/r/personal/pj590899_dcsms_org/Documents/Attachments/orbit%20galactic.mp4?csf=1&amp;web=1&amp;e=Bygj9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csms-my.sharepoint.com/:p:/r/personal/bp634195_dcsms_org/Documents/Dragon%2011.pptx?d=wa6f4669198244b0b8ae515e875ab2358&amp;csf=1&amp;web=1&amp;e=gkAyp3" TargetMode="External"/><Relationship Id="rId5" Type="http://schemas.openxmlformats.org/officeDocument/2006/relationships/hyperlink" Target="https://dcsms-my.sharepoint.com/:p:/r/personal/cl641811_dcsms_org/Documents/S.T.A.R.pptx?d=w4f536fe84fbe4356ba1005876c870c9e&amp;csf=1&amp;web=1&amp;e=7q36zg" TargetMode="External"/><Relationship Id="rId4" Type="http://schemas.openxmlformats.org/officeDocument/2006/relationships/hyperlink" Target="https://dcsms-my.sharepoint.com/:p:/r/personal/at616298_dcsms_org/Documents/ELA.pptx?d=w34257c042fdb4a8cb77919b8b7bef2ec&amp;csf=1&amp;web=1&amp;e=XXdzl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D95F48D9-0EFE-470D-B799-DD0460877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AE7AC-6502-426F-A029-BA7A8B4DE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SPACE TOURISM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90481-208A-4D2D-95D7-D43F26A2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GRADE SPOTLIGHT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71475-844A-467E-9367-FDFF581899B2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scientia.global/scicomm-corner-why-space-exploration-needs-science-communic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20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ace shuttle design">
            <a:hlinkClick r:id="" action="ppaction://media"/>
            <a:extLst>
              <a:ext uri="{FF2B5EF4-FFF2-40B4-BE49-F238E27FC236}">
                <a16:creationId xmlns:a16="http://schemas.microsoft.com/office/drawing/2014/main" id="{15F42B00-0A34-4BDC-A3DD-25D708E0EC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F1156-7A22-4804-B278-42E06CC8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Roberts/</a:t>
            </a:r>
            <a:r>
              <a:rPr lang="en-US" dirty="0" err="1"/>
              <a:t>Scarberry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F068-1677-4D66-94D5-653E4EB79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833"/>
            <a:ext cx="5096934" cy="4166130"/>
          </a:xfrm>
        </p:spPr>
        <p:txBody>
          <a:bodyPr>
            <a:normAutofit/>
          </a:bodyPr>
          <a:lstStyle/>
          <a:p>
            <a:r>
              <a:rPr lang="en-US" sz="2000">
                <a:hlinkClick r:id="rId2"/>
              </a:rPr>
              <a:t>https://dcsms-my.sharepoint.com/:v:/r/personal/stephanie_sartain_dcsms_org/Documents/Attachments/Outofthisworld.mp4?csf=1&amp;web=1&amp;e=TswHzm</a:t>
            </a:r>
            <a:endParaRPr lang="en-US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0D789-66BA-488D-9A82-F7627B075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</p:spPr>
        <p:txBody>
          <a:bodyPr>
            <a:normAutofit/>
          </a:bodyPr>
          <a:lstStyle/>
          <a:p>
            <a:r>
              <a:rPr lang="en-US" sz="2000">
                <a:hlinkClick r:id="rId3"/>
              </a:rPr>
              <a:t>Io</a:t>
            </a:r>
            <a:endParaRPr lang="en-US" sz="2000"/>
          </a:p>
          <a:p>
            <a:r>
              <a:rPr lang="en-US" sz="2000">
                <a:hlinkClick r:id="rId4"/>
              </a:rPr>
              <a:t>commercial for blue neptune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4639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16C3-8EB0-49A2-8E30-B8836E3C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Stigler/Gentry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D0759-BE33-4827-B07F-DF09E2B70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1697539-DDCE-7A97-FF25-3B8547B7513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7890505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543F9F-7867-45F7-8B21-E921F5563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763D46-F2E3-46F8-8636-1ED448A1A9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>
                <a:hlinkClick r:id="rId7"/>
              </a:rPr>
              <a:t>PiperLiamBrylee</a:t>
            </a:r>
            <a:endParaRPr lang="en-US" dirty="0"/>
          </a:p>
          <a:p>
            <a:r>
              <a:rPr lang="en-US" dirty="0" err="1">
                <a:hlinkClick r:id="rId8"/>
              </a:rPr>
              <a:t>EllaPaytonJackson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12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C6563-25C7-418C-AD84-6758CD02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</a:rPr>
              <a:t>Palmertree/Moses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38454-32DB-42A2-AE78-F86AE0A2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2888250"/>
            <a:ext cx="4297351" cy="2959777"/>
          </a:xfrm>
        </p:spPr>
        <p:txBody>
          <a:bodyPr anchor="t">
            <a:normAutofit/>
          </a:bodyPr>
          <a:lstStyle/>
          <a:p>
            <a:r>
              <a:rPr lang="en-US" sz="2000">
                <a:hlinkClick r:id="rId2"/>
              </a:rPr>
              <a:t>KytziaJuneSadieJacob</a:t>
            </a:r>
            <a:endParaRPr lang="en-US" sz="2000"/>
          </a:p>
          <a:p>
            <a:r>
              <a:rPr lang="en-US" sz="2000">
                <a:hlinkClick r:id="rId3"/>
              </a:rPr>
              <a:t>GabrielAnnaMaddieAustyn</a:t>
            </a:r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5A7B1-E384-4FE4-A467-1001D8402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1" y="2888250"/>
            <a:ext cx="4292594" cy="2959778"/>
          </a:xfrm>
        </p:spPr>
        <p:txBody>
          <a:bodyPr anchor="t">
            <a:normAutofit/>
          </a:bodyPr>
          <a:lstStyle/>
          <a:p>
            <a:r>
              <a:rPr lang="en-US" sz="2000">
                <a:hlinkClick r:id="rId4"/>
              </a:rPr>
              <a:t>WaylonBrayleeNoah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73833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FD6E6-3CAF-48A9-9A5A-106C18D1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Stubblefield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2B0A8-4AC1-4B95-836F-9500CC25B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2"/>
              </a:rPr>
              <a:t>Stubblefield</a:t>
            </a:r>
            <a:endParaRPr lang="en-US" sz="3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4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F19D-6964-4AF7-964F-F955036B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Barnhill/</a:t>
            </a:r>
            <a:r>
              <a:rPr lang="en-US" dirty="0" err="1"/>
              <a:t>Carr</a:t>
            </a:r>
            <a:r>
              <a:rPr lang="en-US" dirty="0"/>
              <a:t>/</a:t>
            </a:r>
            <a:r>
              <a:rPr lang="en-US" dirty="0" err="1"/>
              <a:t>Rittmann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0D757-1985-4980-92E8-5F2294E622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PeytonVeraAinsley</a:t>
            </a:r>
            <a:endParaRPr lang="en-US" dirty="0"/>
          </a:p>
          <a:p>
            <a:r>
              <a:rPr lang="en-US" dirty="0" err="1">
                <a:hlinkClick r:id="rId3"/>
              </a:rPr>
              <a:t>OllieLGNoahW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B133-C382-4763-91A8-189B222852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hlinkClick r:id="rId4"/>
              </a:rPr>
              <a:t>EvieAllieLogan</a:t>
            </a:r>
            <a:endParaRPr lang="en-US" dirty="0"/>
          </a:p>
          <a:p>
            <a:r>
              <a:rPr lang="en-US" dirty="0" err="1">
                <a:hlinkClick r:id="rId5"/>
              </a:rPr>
              <a:t>CharlotteJordanAria</a:t>
            </a:r>
            <a:endParaRPr lang="en-US" dirty="0"/>
          </a:p>
          <a:p>
            <a:r>
              <a:rPr lang="en-US" dirty="0" err="1">
                <a:hlinkClick r:id="rId6"/>
              </a:rPr>
              <a:t>NoahHBraydenHarperKyle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14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89</Words>
  <Application>Microsoft Office PowerPoint</Application>
  <PresentationFormat>Widescreen</PresentationFormat>
  <Paragraphs>24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SPACE TOURISM</vt:lpstr>
      <vt:lpstr>PowerPoint Presentation</vt:lpstr>
      <vt:lpstr>Roberts/Scarberry</vt:lpstr>
      <vt:lpstr>Stigler/Gentry</vt:lpstr>
      <vt:lpstr>Palmertree/Moses</vt:lpstr>
      <vt:lpstr>Stubblefield</vt:lpstr>
      <vt:lpstr>Barnhill/Carr/Rittmann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TOURISM</dc:title>
  <dc:creator>Stephanie Sartain</dc:creator>
  <cp:lastModifiedBy>Stephanie Sartain</cp:lastModifiedBy>
  <cp:revision>1</cp:revision>
  <dcterms:created xsi:type="dcterms:W3CDTF">2022-11-04T17:59:33Z</dcterms:created>
  <dcterms:modified xsi:type="dcterms:W3CDTF">2022-11-09T14:31:40Z</dcterms:modified>
</cp:coreProperties>
</file>