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0" r:id="rId2"/>
  </p:sldMasterIdLst>
  <p:notesMasterIdLst>
    <p:notesMasterId r:id="rId24"/>
  </p:notesMasterIdLst>
  <p:handoutMasterIdLst>
    <p:handoutMasterId r:id="rId25"/>
  </p:handoutMasterIdLst>
  <p:sldIdLst>
    <p:sldId id="256" r:id="rId3"/>
    <p:sldId id="257" r:id="rId4"/>
    <p:sldId id="304" r:id="rId5"/>
    <p:sldId id="263" r:id="rId6"/>
    <p:sldId id="299" r:id="rId7"/>
    <p:sldId id="265" r:id="rId8"/>
    <p:sldId id="305" r:id="rId9"/>
    <p:sldId id="275" r:id="rId10"/>
    <p:sldId id="276" r:id="rId11"/>
    <p:sldId id="301" r:id="rId12"/>
    <p:sldId id="306" r:id="rId13"/>
    <p:sldId id="286" r:id="rId14"/>
    <p:sldId id="298" r:id="rId15"/>
    <p:sldId id="307" r:id="rId16"/>
    <p:sldId id="291" r:id="rId17"/>
    <p:sldId id="294" r:id="rId18"/>
    <p:sldId id="303" r:id="rId19"/>
    <p:sldId id="287" r:id="rId20"/>
    <p:sldId id="289" r:id="rId21"/>
    <p:sldId id="297" r:id="rId22"/>
    <p:sldId id="292" r:id="rId2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E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267CF-FD20-4A81-817C-92EE4C6B1F3C}" v="1" dt="2024-08-23T14:18:11.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7" autoAdjust="0"/>
    <p:restoredTop sz="94660"/>
  </p:normalViewPr>
  <p:slideViewPr>
    <p:cSldViewPr>
      <p:cViewPr varScale="1">
        <p:scale>
          <a:sx n="106" d="100"/>
          <a:sy n="106" d="100"/>
        </p:scale>
        <p:origin x="1842" y="9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5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dner, Jessica J" userId="1da8ebaa-2b82-41be-9dcc-6ddc006c4f17" providerId="ADAL" clId="{673267CF-FD20-4A81-817C-92EE4C6B1F3C}"/>
    <pc:docChg chg="delSld modSld modNotesMaster modHandout">
      <pc:chgData name="Gardner, Jessica J" userId="1da8ebaa-2b82-41be-9dcc-6ddc006c4f17" providerId="ADAL" clId="{673267CF-FD20-4A81-817C-92EE4C6B1F3C}" dt="2024-08-29T18:55:03.832" v="21" actId="20577"/>
      <pc:docMkLst>
        <pc:docMk/>
      </pc:docMkLst>
      <pc:sldChg chg="modSp mod">
        <pc:chgData name="Gardner, Jessica J" userId="1da8ebaa-2b82-41be-9dcc-6ddc006c4f17" providerId="ADAL" clId="{673267CF-FD20-4A81-817C-92EE4C6B1F3C}" dt="2024-08-29T18:55:03.832" v="21" actId="20577"/>
        <pc:sldMkLst>
          <pc:docMk/>
          <pc:sldMk cId="805634659" sldId="256"/>
        </pc:sldMkLst>
        <pc:spChg chg="mod">
          <ac:chgData name="Gardner, Jessica J" userId="1da8ebaa-2b82-41be-9dcc-6ddc006c4f17" providerId="ADAL" clId="{673267CF-FD20-4A81-817C-92EE4C6B1F3C}" dt="2024-08-29T18:55:03.832" v="21" actId="20577"/>
          <ac:spMkLst>
            <pc:docMk/>
            <pc:sldMk cId="805634659" sldId="256"/>
            <ac:spMk id="3" creationId="{00000000-0000-0000-0000-000000000000}"/>
          </ac:spMkLst>
        </pc:spChg>
      </pc:sldChg>
      <pc:sldChg chg="modSp mod">
        <pc:chgData name="Gardner, Jessica J" userId="1da8ebaa-2b82-41be-9dcc-6ddc006c4f17" providerId="ADAL" clId="{673267CF-FD20-4A81-817C-92EE4C6B1F3C}" dt="2024-08-21T17:33:29.974" v="17" actId="20577"/>
        <pc:sldMkLst>
          <pc:docMk/>
          <pc:sldMk cId="1908989764" sldId="289"/>
        </pc:sldMkLst>
        <pc:spChg chg="mod">
          <ac:chgData name="Gardner, Jessica J" userId="1da8ebaa-2b82-41be-9dcc-6ddc006c4f17" providerId="ADAL" clId="{673267CF-FD20-4A81-817C-92EE4C6B1F3C}" dt="2024-08-21T17:33:29.974" v="17" actId="20577"/>
          <ac:spMkLst>
            <pc:docMk/>
            <pc:sldMk cId="1908989764" sldId="289"/>
            <ac:spMk id="5" creationId="{00000000-0000-0000-0000-000000000000}"/>
          </ac:spMkLst>
        </pc:spChg>
      </pc:sldChg>
      <pc:sldChg chg="del">
        <pc:chgData name="Gardner, Jessica J" userId="1da8ebaa-2b82-41be-9dcc-6ddc006c4f17" providerId="ADAL" clId="{673267CF-FD20-4A81-817C-92EE4C6B1F3C}" dt="2024-08-22T14:50:22.459" v="18" actId="2696"/>
        <pc:sldMkLst>
          <pc:docMk/>
          <pc:sldMk cId="4099140906" sldId="300"/>
        </pc:sldMkLst>
      </pc:sldChg>
      <pc:sldChg chg="modSp mod">
        <pc:chgData name="Gardner, Jessica J" userId="1da8ebaa-2b82-41be-9dcc-6ddc006c4f17" providerId="ADAL" clId="{673267CF-FD20-4A81-817C-92EE4C6B1F3C}" dt="2024-08-21T17:31:31.425" v="16" actId="20577"/>
        <pc:sldMkLst>
          <pc:docMk/>
          <pc:sldMk cId="3577837280" sldId="306"/>
        </pc:sldMkLst>
        <pc:spChg chg="mod">
          <ac:chgData name="Gardner, Jessica J" userId="1da8ebaa-2b82-41be-9dcc-6ddc006c4f17" providerId="ADAL" clId="{673267CF-FD20-4A81-817C-92EE4C6B1F3C}" dt="2024-08-21T17:31:31.425" v="16" actId="20577"/>
          <ac:spMkLst>
            <pc:docMk/>
            <pc:sldMk cId="3577837280" sldId="306"/>
            <ac:spMk id="3" creationId="{DB36C7DA-7795-02C8-B827-03768EF1789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33AA4-B838-4B1E-8B63-A3736391FA1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CC925A5-C63B-4A8C-A2DC-0CB3AF81DDCD}">
      <dgm:prSet/>
      <dgm:spPr/>
      <dgm:t>
        <a:bodyPr/>
        <a:lstStyle/>
        <a:p>
          <a:r>
            <a:rPr lang="en-US" baseline="0" dirty="0"/>
            <a:t>– It means that we receive additional federal funding to provide a quality education for all of our students.</a:t>
          </a:r>
          <a:endParaRPr lang="en-US" dirty="0"/>
        </a:p>
      </dgm:t>
    </dgm:pt>
    <dgm:pt modelId="{89457E63-5761-4AC0-9751-F1A407010686}" type="parTrans" cxnId="{8422246E-3C4B-4D48-A9C6-9E14435D1214}">
      <dgm:prSet/>
      <dgm:spPr/>
      <dgm:t>
        <a:bodyPr/>
        <a:lstStyle/>
        <a:p>
          <a:endParaRPr lang="en-US"/>
        </a:p>
      </dgm:t>
    </dgm:pt>
    <dgm:pt modelId="{92472C3E-753D-4C3B-B531-5D72E8CFC00F}" type="sibTrans" cxnId="{8422246E-3C4B-4D48-A9C6-9E14435D1214}">
      <dgm:prSet/>
      <dgm:spPr/>
      <dgm:t>
        <a:bodyPr/>
        <a:lstStyle/>
        <a:p>
          <a:endParaRPr lang="en-US"/>
        </a:p>
      </dgm:t>
    </dgm:pt>
    <dgm:pt modelId="{71533178-0EFB-48E9-B35B-6F7BFF48D62A}">
      <dgm:prSet/>
      <dgm:spPr/>
      <dgm:t>
        <a:bodyPr/>
        <a:lstStyle/>
        <a:p>
          <a:r>
            <a:rPr lang="en-US" baseline="0" dirty="0"/>
            <a:t>– This funding helps school offer improved programs such as a family engagement liaison, instructional &amp; technology resources, activities/workshops for families, intervention specialist teacher, and professional development for teachers.</a:t>
          </a:r>
          <a:endParaRPr lang="en-US" dirty="0"/>
        </a:p>
      </dgm:t>
    </dgm:pt>
    <dgm:pt modelId="{D1442D71-D17F-4217-A529-81BD49EE2646}" type="parTrans" cxnId="{4D6018DE-B160-4045-B7E3-62568E407B38}">
      <dgm:prSet/>
      <dgm:spPr/>
      <dgm:t>
        <a:bodyPr/>
        <a:lstStyle/>
        <a:p>
          <a:endParaRPr lang="en-US"/>
        </a:p>
      </dgm:t>
    </dgm:pt>
    <dgm:pt modelId="{2CEB3569-CF65-4B2E-A19A-3F1D2189194B}" type="sibTrans" cxnId="{4D6018DE-B160-4045-B7E3-62568E407B38}">
      <dgm:prSet/>
      <dgm:spPr/>
      <dgm:t>
        <a:bodyPr/>
        <a:lstStyle/>
        <a:p>
          <a:endParaRPr lang="en-US"/>
        </a:p>
      </dgm:t>
    </dgm:pt>
    <dgm:pt modelId="{1ADA41B3-6EFA-49D6-8670-F1EBECEF9F0A}" type="pres">
      <dgm:prSet presAssocID="{DAE33AA4-B838-4B1E-8B63-A3736391FA1A}" presName="linear" presStyleCnt="0">
        <dgm:presLayoutVars>
          <dgm:animLvl val="lvl"/>
          <dgm:resizeHandles val="exact"/>
        </dgm:presLayoutVars>
      </dgm:prSet>
      <dgm:spPr/>
    </dgm:pt>
    <dgm:pt modelId="{7F57FCAA-B32B-4FEB-9382-472062F5EE1E}" type="pres">
      <dgm:prSet presAssocID="{6CC925A5-C63B-4A8C-A2DC-0CB3AF81DDCD}" presName="parentText" presStyleLbl="node1" presStyleIdx="0" presStyleCnt="2">
        <dgm:presLayoutVars>
          <dgm:chMax val="0"/>
          <dgm:bulletEnabled val="1"/>
        </dgm:presLayoutVars>
      </dgm:prSet>
      <dgm:spPr/>
    </dgm:pt>
    <dgm:pt modelId="{73F749F3-C19B-484B-9F53-E1DC4170A392}" type="pres">
      <dgm:prSet presAssocID="{92472C3E-753D-4C3B-B531-5D72E8CFC00F}" presName="spacer" presStyleCnt="0"/>
      <dgm:spPr/>
    </dgm:pt>
    <dgm:pt modelId="{4CE3BCE8-F72D-40B0-BC92-80B4EF838F1D}" type="pres">
      <dgm:prSet presAssocID="{71533178-0EFB-48E9-B35B-6F7BFF48D62A}" presName="parentText" presStyleLbl="node1" presStyleIdx="1" presStyleCnt="2" custScaleY="124495">
        <dgm:presLayoutVars>
          <dgm:chMax val="0"/>
          <dgm:bulletEnabled val="1"/>
        </dgm:presLayoutVars>
      </dgm:prSet>
      <dgm:spPr/>
    </dgm:pt>
  </dgm:ptLst>
  <dgm:cxnLst>
    <dgm:cxn modelId="{F9FB721E-E956-4509-A9AC-B30DDCBA420F}" type="presOf" srcId="{6CC925A5-C63B-4A8C-A2DC-0CB3AF81DDCD}" destId="{7F57FCAA-B32B-4FEB-9382-472062F5EE1E}" srcOrd="0" destOrd="0" presId="urn:microsoft.com/office/officeart/2005/8/layout/vList2"/>
    <dgm:cxn modelId="{F9C4861E-6615-435D-930A-96B1944CA2E1}" type="presOf" srcId="{71533178-0EFB-48E9-B35B-6F7BFF48D62A}" destId="{4CE3BCE8-F72D-40B0-BC92-80B4EF838F1D}" srcOrd="0" destOrd="0" presId="urn:microsoft.com/office/officeart/2005/8/layout/vList2"/>
    <dgm:cxn modelId="{8422246E-3C4B-4D48-A9C6-9E14435D1214}" srcId="{DAE33AA4-B838-4B1E-8B63-A3736391FA1A}" destId="{6CC925A5-C63B-4A8C-A2DC-0CB3AF81DDCD}" srcOrd="0" destOrd="0" parTransId="{89457E63-5761-4AC0-9751-F1A407010686}" sibTransId="{92472C3E-753D-4C3B-B531-5D72E8CFC00F}"/>
    <dgm:cxn modelId="{4D6018DE-B160-4045-B7E3-62568E407B38}" srcId="{DAE33AA4-B838-4B1E-8B63-A3736391FA1A}" destId="{71533178-0EFB-48E9-B35B-6F7BFF48D62A}" srcOrd="1" destOrd="0" parTransId="{D1442D71-D17F-4217-A529-81BD49EE2646}" sibTransId="{2CEB3569-CF65-4B2E-A19A-3F1D2189194B}"/>
    <dgm:cxn modelId="{CC5574DE-2793-4F7C-90A7-972985ABED4D}" type="presOf" srcId="{DAE33AA4-B838-4B1E-8B63-A3736391FA1A}" destId="{1ADA41B3-6EFA-49D6-8670-F1EBECEF9F0A}" srcOrd="0" destOrd="0" presId="urn:microsoft.com/office/officeart/2005/8/layout/vList2"/>
    <dgm:cxn modelId="{EF4C5782-4164-4D1D-BB69-23F10BD1546F}" type="presParOf" srcId="{1ADA41B3-6EFA-49D6-8670-F1EBECEF9F0A}" destId="{7F57FCAA-B32B-4FEB-9382-472062F5EE1E}" srcOrd="0" destOrd="0" presId="urn:microsoft.com/office/officeart/2005/8/layout/vList2"/>
    <dgm:cxn modelId="{DDD0D083-0164-4DC2-9824-60C3559049BB}" type="presParOf" srcId="{1ADA41B3-6EFA-49D6-8670-F1EBECEF9F0A}" destId="{73F749F3-C19B-484B-9F53-E1DC4170A392}" srcOrd="1" destOrd="0" presId="urn:microsoft.com/office/officeart/2005/8/layout/vList2"/>
    <dgm:cxn modelId="{9E3AB530-3B71-44BA-ACFA-73F288F27919}" type="presParOf" srcId="{1ADA41B3-6EFA-49D6-8670-F1EBECEF9F0A}" destId="{4CE3BCE8-F72D-40B0-BC92-80B4EF838F1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133D0B-5063-44D2-B07F-B9FB81174FCC}"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1858977B-383B-4FA1-B3AD-B8A915E8EBF0}">
      <dgm:prSet/>
      <dgm:spPr/>
      <dgm:t>
        <a:bodyPr/>
        <a:lstStyle/>
        <a:p>
          <a:pPr>
            <a:lnSpc>
              <a:spcPct val="100000"/>
            </a:lnSpc>
          </a:pPr>
          <a:r>
            <a:rPr lang="en-US"/>
            <a:t>Increase</a:t>
          </a:r>
        </a:p>
      </dgm:t>
    </dgm:pt>
    <dgm:pt modelId="{BBDA22FB-CC81-45A1-8D0D-2099D2E37683}" type="parTrans" cxnId="{67FC3FEE-87D6-419B-8A06-EA09899C0820}">
      <dgm:prSet/>
      <dgm:spPr/>
      <dgm:t>
        <a:bodyPr/>
        <a:lstStyle/>
        <a:p>
          <a:endParaRPr lang="en-US"/>
        </a:p>
      </dgm:t>
    </dgm:pt>
    <dgm:pt modelId="{4E8129CD-EAEF-4FEE-910C-2C3FE6095D24}" type="sibTrans" cxnId="{67FC3FEE-87D6-419B-8A06-EA09899C0820}">
      <dgm:prSet/>
      <dgm:spPr/>
      <dgm:t>
        <a:bodyPr/>
        <a:lstStyle/>
        <a:p>
          <a:endParaRPr lang="en-US"/>
        </a:p>
      </dgm:t>
    </dgm:pt>
    <dgm:pt modelId="{3E8704AF-DC58-45C2-8373-6B594945AF18}">
      <dgm:prSet/>
      <dgm:spPr/>
      <dgm:t>
        <a:bodyPr/>
        <a:lstStyle/>
        <a:p>
          <a:pPr>
            <a:lnSpc>
              <a:spcPct val="100000"/>
            </a:lnSpc>
          </a:pPr>
          <a:endParaRPr lang="en-US" dirty="0"/>
        </a:p>
      </dgm:t>
    </dgm:pt>
    <dgm:pt modelId="{B580E88A-6AA4-43C7-B686-07A7B3A31CCD}" type="parTrans" cxnId="{F09EBB3E-EB36-4085-83AD-8B4A07639850}">
      <dgm:prSet/>
      <dgm:spPr/>
      <dgm:t>
        <a:bodyPr/>
        <a:lstStyle/>
        <a:p>
          <a:endParaRPr lang="en-US"/>
        </a:p>
      </dgm:t>
    </dgm:pt>
    <dgm:pt modelId="{1A941023-51BC-4136-985F-15F10CE824F9}" type="sibTrans" cxnId="{F09EBB3E-EB36-4085-83AD-8B4A07639850}">
      <dgm:prSet/>
      <dgm:spPr/>
      <dgm:t>
        <a:bodyPr/>
        <a:lstStyle/>
        <a:p>
          <a:endParaRPr lang="en-US"/>
        </a:p>
      </dgm:t>
    </dgm:pt>
    <dgm:pt modelId="{59FA6FB3-450F-484D-93A1-701A13762D2E}">
      <dgm:prSet/>
      <dgm:spPr/>
      <dgm:t>
        <a:bodyPr/>
        <a:lstStyle/>
        <a:p>
          <a:pPr>
            <a:lnSpc>
              <a:spcPct val="100000"/>
            </a:lnSpc>
          </a:pPr>
          <a:r>
            <a:rPr lang="en-US"/>
            <a:t>Increase</a:t>
          </a:r>
        </a:p>
      </dgm:t>
    </dgm:pt>
    <dgm:pt modelId="{EE35D237-CA09-483D-891F-B8CD6DB1479E}" type="parTrans" cxnId="{46B84AA4-C080-49F7-9A39-4939E2ADA934}">
      <dgm:prSet/>
      <dgm:spPr/>
      <dgm:t>
        <a:bodyPr/>
        <a:lstStyle/>
        <a:p>
          <a:endParaRPr lang="en-US"/>
        </a:p>
      </dgm:t>
    </dgm:pt>
    <dgm:pt modelId="{4321DDE7-E6D1-4F7F-A342-BDE9CD5B85CF}" type="sibTrans" cxnId="{46B84AA4-C080-49F7-9A39-4939E2ADA934}">
      <dgm:prSet/>
      <dgm:spPr/>
      <dgm:t>
        <a:bodyPr/>
        <a:lstStyle/>
        <a:p>
          <a:endParaRPr lang="en-US"/>
        </a:p>
      </dgm:t>
    </dgm:pt>
    <dgm:pt modelId="{8DAC5521-75EE-4D39-83AA-2E0FF28C2B40}">
      <dgm:prSet/>
      <dgm:spPr/>
      <dgm:t>
        <a:bodyPr/>
        <a:lstStyle/>
        <a:p>
          <a:pPr>
            <a:lnSpc>
              <a:spcPct val="100000"/>
            </a:lnSpc>
          </a:pPr>
          <a:endParaRPr lang="en-US" dirty="0"/>
        </a:p>
      </dgm:t>
    </dgm:pt>
    <dgm:pt modelId="{628AECAA-224E-49BD-A9BB-C948EBC79AE1}" type="parTrans" cxnId="{9804032F-1096-495B-B9CF-DDF11454FC62}">
      <dgm:prSet/>
      <dgm:spPr/>
      <dgm:t>
        <a:bodyPr/>
        <a:lstStyle/>
        <a:p>
          <a:endParaRPr lang="en-US"/>
        </a:p>
      </dgm:t>
    </dgm:pt>
    <dgm:pt modelId="{0B19F24D-128F-4E01-8B94-66D5E3159B32}" type="sibTrans" cxnId="{9804032F-1096-495B-B9CF-DDF11454FC62}">
      <dgm:prSet/>
      <dgm:spPr/>
      <dgm:t>
        <a:bodyPr/>
        <a:lstStyle/>
        <a:p>
          <a:endParaRPr lang="en-US"/>
        </a:p>
      </dgm:t>
    </dgm:pt>
    <dgm:pt modelId="{36881ACB-B02C-40CF-9DA8-A59DE9EB0572}">
      <dgm:prSet/>
      <dgm:spPr/>
      <dgm:t>
        <a:bodyPr/>
        <a:lstStyle/>
        <a:p>
          <a:pPr>
            <a:lnSpc>
              <a:spcPct val="100000"/>
            </a:lnSpc>
          </a:pPr>
          <a:r>
            <a:rPr lang="en-US" dirty="0"/>
            <a:t>Implement</a:t>
          </a:r>
        </a:p>
      </dgm:t>
    </dgm:pt>
    <dgm:pt modelId="{5863D584-3AB6-4FCF-ADE2-BB535DED2015}" type="parTrans" cxnId="{AA1BCBB4-3CA1-4F42-9C51-0D7F61945F87}">
      <dgm:prSet/>
      <dgm:spPr/>
      <dgm:t>
        <a:bodyPr/>
        <a:lstStyle/>
        <a:p>
          <a:endParaRPr lang="en-US"/>
        </a:p>
      </dgm:t>
    </dgm:pt>
    <dgm:pt modelId="{994AC689-17A5-4FC3-83D4-1061DFB5DA6C}" type="sibTrans" cxnId="{AA1BCBB4-3CA1-4F42-9C51-0D7F61945F87}">
      <dgm:prSet/>
      <dgm:spPr/>
      <dgm:t>
        <a:bodyPr/>
        <a:lstStyle/>
        <a:p>
          <a:endParaRPr lang="en-US"/>
        </a:p>
      </dgm:t>
    </dgm:pt>
    <dgm:pt modelId="{E12BD061-E867-4C2F-9842-868ADC3FA842}">
      <dgm:prSet/>
      <dgm:spPr/>
      <dgm:t>
        <a:bodyPr/>
        <a:lstStyle/>
        <a:p>
          <a:pPr>
            <a:lnSpc>
              <a:spcPct val="100000"/>
            </a:lnSpc>
          </a:pPr>
          <a:endParaRPr lang="en-US" dirty="0"/>
        </a:p>
      </dgm:t>
    </dgm:pt>
    <dgm:pt modelId="{1F46FEB6-55A7-4232-82E0-144CEA901867}" type="parTrans" cxnId="{29AF6DC4-15B8-428A-968B-C5CBBC9DCD2E}">
      <dgm:prSet/>
      <dgm:spPr/>
      <dgm:t>
        <a:bodyPr/>
        <a:lstStyle/>
        <a:p>
          <a:endParaRPr lang="en-US"/>
        </a:p>
      </dgm:t>
    </dgm:pt>
    <dgm:pt modelId="{B06A6DD8-CCE8-4FD2-8625-E76833F41931}" type="sibTrans" cxnId="{29AF6DC4-15B8-428A-968B-C5CBBC9DCD2E}">
      <dgm:prSet/>
      <dgm:spPr/>
      <dgm:t>
        <a:bodyPr/>
        <a:lstStyle/>
        <a:p>
          <a:endParaRPr lang="en-US"/>
        </a:p>
      </dgm:t>
    </dgm:pt>
    <dgm:pt modelId="{7D417100-D7B1-4F97-A829-F82E6DE91F84}">
      <dgm:prSet/>
      <dgm:spPr/>
      <dgm:t>
        <a:bodyPr/>
        <a:lstStyle/>
        <a:p>
          <a:pPr>
            <a:lnSpc>
              <a:spcPct val="100000"/>
            </a:lnSpc>
          </a:pPr>
          <a:r>
            <a:rPr lang="en-US" dirty="0"/>
            <a:t>Increase the percentage of students reading on or above grade level as measured by the Milestones assessment from 71% to 74%.</a:t>
          </a:r>
        </a:p>
      </dgm:t>
    </dgm:pt>
    <dgm:pt modelId="{DA75E9E7-1AB5-492C-BBCD-C3034DD43876}" type="parTrans" cxnId="{859C1B9A-ADCA-4E20-8375-1CA2422479B5}">
      <dgm:prSet/>
      <dgm:spPr/>
      <dgm:t>
        <a:bodyPr/>
        <a:lstStyle/>
        <a:p>
          <a:endParaRPr lang="en-US"/>
        </a:p>
      </dgm:t>
    </dgm:pt>
    <dgm:pt modelId="{06ECB3EF-8380-4D16-9EC8-553EBE8DA48D}" type="sibTrans" cxnId="{859C1B9A-ADCA-4E20-8375-1CA2422479B5}">
      <dgm:prSet/>
      <dgm:spPr/>
      <dgm:t>
        <a:bodyPr/>
        <a:lstStyle/>
        <a:p>
          <a:endParaRPr lang="en-US"/>
        </a:p>
      </dgm:t>
    </dgm:pt>
    <dgm:pt modelId="{BBC53D42-9C8B-4458-AD6A-E95AAAD7A854}">
      <dgm:prSet/>
      <dgm:spPr/>
      <dgm:t>
        <a:bodyPr/>
        <a:lstStyle/>
        <a:p>
          <a:pPr>
            <a:lnSpc>
              <a:spcPct val="100000"/>
            </a:lnSpc>
          </a:pPr>
          <a:r>
            <a:rPr lang="en-US" dirty="0"/>
            <a:t>Increase by at least 3 percentage points the number of students in grades 3-5 performing at the distinguished learner level in English Language Arts, Math, and Science measured by Milestones assessment scores.</a:t>
          </a:r>
        </a:p>
      </dgm:t>
    </dgm:pt>
    <dgm:pt modelId="{B63A9489-C9BE-4506-BED6-5112E451B6C4}" type="parTrans" cxnId="{E04DB98C-9AC0-45AF-B5EF-D7B45C9A8819}">
      <dgm:prSet/>
      <dgm:spPr/>
      <dgm:t>
        <a:bodyPr/>
        <a:lstStyle/>
        <a:p>
          <a:endParaRPr lang="en-US"/>
        </a:p>
      </dgm:t>
    </dgm:pt>
    <dgm:pt modelId="{E72D2394-CB45-4588-950A-BE652917D945}" type="sibTrans" cxnId="{E04DB98C-9AC0-45AF-B5EF-D7B45C9A8819}">
      <dgm:prSet/>
      <dgm:spPr/>
      <dgm:t>
        <a:bodyPr/>
        <a:lstStyle/>
        <a:p>
          <a:endParaRPr lang="en-US"/>
        </a:p>
      </dgm:t>
    </dgm:pt>
    <dgm:pt modelId="{62554E4C-D7E8-4C5F-AFBB-299D267E3C36}">
      <dgm:prSet/>
      <dgm:spPr/>
      <dgm:t>
        <a:bodyPr/>
        <a:lstStyle/>
        <a:p>
          <a:pPr>
            <a:lnSpc>
              <a:spcPct val="100000"/>
            </a:lnSpc>
          </a:pPr>
          <a:endParaRPr lang="en-US" dirty="0"/>
        </a:p>
      </dgm:t>
    </dgm:pt>
    <dgm:pt modelId="{770C549D-BDDE-4CFA-9904-0D48E34351D6}" type="parTrans" cxnId="{4C56F1D2-1523-48C5-8BDD-F8263ACC7E53}">
      <dgm:prSet/>
      <dgm:spPr/>
      <dgm:t>
        <a:bodyPr/>
        <a:lstStyle/>
        <a:p>
          <a:endParaRPr lang="en-US"/>
        </a:p>
      </dgm:t>
    </dgm:pt>
    <dgm:pt modelId="{9313C803-0571-4811-B8C5-9AFCCDF11E6E}" type="sibTrans" cxnId="{4C56F1D2-1523-48C5-8BDD-F8263ACC7E53}">
      <dgm:prSet/>
      <dgm:spPr/>
      <dgm:t>
        <a:bodyPr/>
        <a:lstStyle/>
        <a:p>
          <a:endParaRPr lang="en-US"/>
        </a:p>
      </dgm:t>
    </dgm:pt>
    <dgm:pt modelId="{1FC20E70-4571-463C-9AED-85600EBF61B9}">
      <dgm:prSet/>
      <dgm:spPr/>
      <dgm:t>
        <a:bodyPr/>
        <a:lstStyle/>
        <a:p>
          <a:pPr>
            <a:lnSpc>
              <a:spcPct val="100000"/>
            </a:lnSpc>
          </a:pPr>
          <a:r>
            <a:rPr lang="en-US" dirty="0"/>
            <a:t>Develop a strong, positive culture to improve behavior and academic performances by decreasing the percentage of students having an office referral by 3 percent. </a:t>
          </a:r>
        </a:p>
      </dgm:t>
    </dgm:pt>
    <dgm:pt modelId="{D72A1274-08E4-444A-A6E0-881CC43D1412}" type="parTrans" cxnId="{3363C990-B9BC-4691-AE90-B33549FDD156}">
      <dgm:prSet/>
      <dgm:spPr/>
      <dgm:t>
        <a:bodyPr/>
        <a:lstStyle/>
        <a:p>
          <a:endParaRPr lang="en-US"/>
        </a:p>
      </dgm:t>
    </dgm:pt>
    <dgm:pt modelId="{1B1653D4-02BF-4709-99E8-1D5D640BEA58}" type="sibTrans" cxnId="{3363C990-B9BC-4691-AE90-B33549FDD156}">
      <dgm:prSet/>
      <dgm:spPr/>
      <dgm:t>
        <a:bodyPr/>
        <a:lstStyle/>
        <a:p>
          <a:endParaRPr lang="en-US"/>
        </a:p>
      </dgm:t>
    </dgm:pt>
    <dgm:pt modelId="{8A5697C9-D911-4BD7-AFD1-2100B82EE282}">
      <dgm:prSet/>
      <dgm:spPr/>
      <dgm:t>
        <a:bodyPr/>
        <a:lstStyle/>
        <a:p>
          <a:pPr>
            <a:lnSpc>
              <a:spcPct val="100000"/>
            </a:lnSpc>
          </a:pPr>
          <a:r>
            <a:rPr lang="en-US" dirty="0"/>
            <a:t>Decrease</a:t>
          </a:r>
        </a:p>
      </dgm:t>
    </dgm:pt>
    <dgm:pt modelId="{B3F90969-FE29-4BA8-A3B5-28A172885D42}" type="parTrans" cxnId="{6E471B27-7BB8-438A-B04C-E2AC821B5E0F}">
      <dgm:prSet/>
      <dgm:spPr/>
      <dgm:t>
        <a:bodyPr/>
        <a:lstStyle/>
        <a:p>
          <a:endParaRPr lang="en-US"/>
        </a:p>
      </dgm:t>
    </dgm:pt>
    <dgm:pt modelId="{3D481A55-9F12-4AB8-AB78-EF2B7C1A852C}" type="sibTrans" cxnId="{6E471B27-7BB8-438A-B04C-E2AC821B5E0F}">
      <dgm:prSet/>
      <dgm:spPr/>
      <dgm:t>
        <a:bodyPr/>
        <a:lstStyle/>
        <a:p>
          <a:endParaRPr lang="en-US"/>
        </a:p>
      </dgm:t>
    </dgm:pt>
    <dgm:pt modelId="{694327F5-D3F7-4847-83CC-093B253F2117}">
      <dgm:prSet/>
      <dgm:spPr/>
      <dgm:t>
        <a:bodyPr/>
        <a:lstStyle/>
        <a:p>
          <a:pPr>
            <a:lnSpc>
              <a:spcPct val="100000"/>
            </a:lnSpc>
          </a:pPr>
          <a:r>
            <a:rPr lang="en-US" dirty="0"/>
            <a:t>Decrease the amount of </a:t>
          </a:r>
          <a:r>
            <a:rPr lang="en-US" dirty="0" err="1"/>
            <a:t>SWD</a:t>
          </a:r>
          <a:r>
            <a:rPr lang="en-US" dirty="0"/>
            <a:t> falling in the Beginning Learner level range in all subjects as measured by the Milestones assessment by 3%. </a:t>
          </a:r>
        </a:p>
      </dgm:t>
    </dgm:pt>
    <dgm:pt modelId="{51741B62-A999-4703-A770-B4E43D78A68A}" type="parTrans" cxnId="{345FA4D0-90F7-432F-85A5-986287E200B4}">
      <dgm:prSet/>
      <dgm:spPr/>
      <dgm:t>
        <a:bodyPr/>
        <a:lstStyle/>
        <a:p>
          <a:endParaRPr lang="en-US"/>
        </a:p>
      </dgm:t>
    </dgm:pt>
    <dgm:pt modelId="{D8835258-2C6A-4D98-91C7-9984093D54C6}" type="sibTrans" cxnId="{345FA4D0-90F7-432F-85A5-986287E200B4}">
      <dgm:prSet/>
      <dgm:spPr/>
      <dgm:t>
        <a:bodyPr/>
        <a:lstStyle/>
        <a:p>
          <a:endParaRPr lang="en-US"/>
        </a:p>
      </dgm:t>
    </dgm:pt>
    <dgm:pt modelId="{86FD80C4-329B-4057-8228-327CC2BD22E9}" type="pres">
      <dgm:prSet presAssocID="{3A133D0B-5063-44D2-B07F-B9FB81174FCC}" presName="Name0" presStyleCnt="0">
        <dgm:presLayoutVars>
          <dgm:dir/>
          <dgm:animLvl val="lvl"/>
          <dgm:resizeHandles val="exact"/>
        </dgm:presLayoutVars>
      </dgm:prSet>
      <dgm:spPr/>
    </dgm:pt>
    <dgm:pt modelId="{416D6AD5-D42B-4C30-954F-14078B2C58DA}" type="pres">
      <dgm:prSet presAssocID="{1858977B-383B-4FA1-B3AD-B8A915E8EBF0}" presName="composite" presStyleCnt="0"/>
      <dgm:spPr/>
    </dgm:pt>
    <dgm:pt modelId="{7EB84760-7135-44DE-A01A-3A7D8A203ED8}" type="pres">
      <dgm:prSet presAssocID="{1858977B-383B-4FA1-B3AD-B8A915E8EBF0}" presName="parTx" presStyleLbl="alignNode1" presStyleIdx="0" presStyleCnt="4">
        <dgm:presLayoutVars>
          <dgm:chMax val="0"/>
          <dgm:chPref val="0"/>
          <dgm:bulletEnabled val="1"/>
        </dgm:presLayoutVars>
      </dgm:prSet>
      <dgm:spPr/>
    </dgm:pt>
    <dgm:pt modelId="{A4019039-B578-4B74-BCBB-AC39B278FFE5}" type="pres">
      <dgm:prSet presAssocID="{1858977B-383B-4FA1-B3AD-B8A915E8EBF0}" presName="desTx" presStyleLbl="alignAccFollowNode1" presStyleIdx="0" presStyleCnt="4">
        <dgm:presLayoutVars>
          <dgm:bulletEnabled val="1"/>
        </dgm:presLayoutVars>
      </dgm:prSet>
      <dgm:spPr/>
    </dgm:pt>
    <dgm:pt modelId="{9338B819-FD51-40E6-8CE8-692DC306533B}" type="pres">
      <dgm:prSet presAssocID="{4E8129CD-EAEF-4FEE-910C-2C3FE6095D24}" presName="space" presStyleCnt="0"/>
      <dgm:spPr/>
    </dgm:pt>
    <dgm:pt modelId="{A0FD48FF-3D10-495A-AFD0-62A62EE12636}" type="pres">
      <dgm:prSet presAssocID="{59FA6FB3-450F-484D-93A1-701A13762D2E}" presName="composite" presStyleCnt="0"/>
      <dgm:spPr/>
    </dgm:pt>
    <dgm:pt modelId="{F3740790-7AE8-45BC-9312-ABE59DDE7B06}" type="pres">
      <dgm:prSet presAssocID="{59FA6FB3-450F-484D-93A1-701A13762D2E}" presName="parTx" presStyleLbl="alignNode1" presStyleIdx="1" presStyleCnt="4">
        <dgm:presLayoutVars>
          <dgm:chMax val="0"/>
          <dgm:chPref val="0"/>
          <dgm:bulletEnabled val="1"/>
        </dgm:presLayoutVars>
      </dgm:prSet>
      <dgm:spPr/>
    </dgm:pt>
    <dgm:pt modelId="{A0B0CB4D-D00E-49D7-90D2-904A6FD58B3D}" type="pres">
      <dgm:prSet presAssocID="{59FA6FB3-450F-484D-93A1-701A13762D2E}" presName="desTx" presStyleLbl="alignAccFollowNode1" presStyleIdx="1" presStyleCnt="4">
        <dgm:presLayoutVars>
          <dgm:bulletEnabled val="1"/>
        </dgm:presLayoutVars>
      </dgm:prSet>
      <dgm:spPr/>
    </dgm:pt>
    <dgm:pt modelId="{A47C8EC5-6E62-4EAC-B887-B55AFAB21F3A}" type="pres">
      <dgm:prSet presAssocID="{4321DDE7-E6D1-4F7F-A342-BDE9CD5B85CF}" presName="space" presStyleCnt="0"/>
      <dgm:spPr/>
    </dgm:pt>
    <dgm:pt modelId="{034FD0A0-2CAF-470F-8462-92C36A3FB573}" type="pres">
      <dgm:prSet presAssocID="{36881ACB-B02C-40CF-9DA8-A59DE9EB0572}" presName="composite" presStyleCnt="0"/>
      <dgm:spPr/>
    </dgm:pt>
    <dgm:pt modelId="{30884F87-4E26-4252-9357-4EE2D633A958}" type="pres">
      <dgm:prSet presAssocID="{36881ACB-B02C-40CF-9DA8-A59DE9EB0572}" presName="parTx" presStyleLbl="alignNode1" presStyleIdx="2" presStyleCnt="4">
        <dgm:presLayoutVars>
          <dgm:chMax val="0"/>
          <dgm:chPref val="0"/>
          <dgm:bulletEnabled val="1"/>
        </dgm:presLayoutVars>
      </dgm:prSet>
      <dgm:spPr/>
    </dgm:pt>
    <dgm:pt modelId="{C4FBEB24-86EE-4C8B-A31A-A2F34F6B064A}" type="pres">
      <dgm:prSet presAssocID="{36881ACB-B02C-40CF-9DA8-A59DE9EB0572}" presName="desTx" presStyleLbl="alignAccFollowNode1" presStyleIdx="2" presStyleCnt="4">
        <dgm:presLayoutVars>
          <dgm:bulletEnabled val="1"/>
        </dgm:presLayoutVars>
      </dgm:prSet>
      <dgm:spPr/>
    </dgm:pt>
    <dgm:pt modelId="{7D9669B8-7175-49F2-8EDE-4B0126CA4FFD}" type="pres">
      <dgm:prSet presAssocID="{994AC689-17A5-4FC3-83D4-1061DFB5DA6C}" presName="space" presStyleCnt="0"/>
      <dgm:spPr/>
    </dgm:pt>
    <dgm:pt modelId="{642BF845-6B71-4CD3-AA31-069990B8A698}" type="pres">
      <dgm:prSet presAssocID="{8A5697C9-D911-4BD7-AFD1-2100B82EE282}" presName="composite" presStyleCnt="0"/>
      <dgm:spPr/>
    </dgm:pt>
    <dgm:pt modelId="{2C9F8545-5AF8-4031-B0E8-B0D6397C7747}" type="pres">
      <dgm:prSet presAssocID="{8A5697C9-D911-4BD7-AFD1-2100B82EE282}" presName="parTx" presStyleLbl="alignNode1" presStyleIdx="3" presStyleCnt="4">
        <dgm:presLayoutVars>
          <dgm:chMax val="0"/>
          <dgm:chPref val="0"/>
          <dgm:bulletEnabled val="1"/>
        </dgm:presLayoutVars>
      </dgm:prSet>
      <dgm:spPr/>
    </dgm:pt>
    <dgm:pt modelId="{A06B4CD9-5E5C-40F8-856A-1D7B75AF6D50}" type="pres">
      <dgm:prSet presAssocID="{8A5697C9-D911-4BD7-AFD1-2100B82EE282}" presName="desTx" presStyleLbl="alignAccFollowNode1" presStyleIdx="3" presStyleCnt="4">
        <dgm:presLayoutVars>
          <dgm:bulletEnabled val="1"/>
        </dgm:presLayoutVars>
      </dgm:prSet>
      <dgm:spPr/>
    </dgm:pt>
  </dgm:ptLst>
  <dgm:cxnLst>
    <dgm:cxn modelId="{6E471B27-7BB8-438A-B04C-E2AC821B5E0F}" srcId="{3A133D0B-5063-44D2-B07F-B9FB81174FCC}" destId="{8A5697C9-D911-4BD7-AFD1-2100B82EE282}" srcOrd="3" destOrd="0" parTransId="{B3F90969-FE29-4BA8-A3B5-28A172885D42}" sibTransId="{3D481A55-9F12-4AB8-AB78-EF2B7C1A852C}"/>
    <dgm:cxn modelId="{C396062E-20D6-4D2F-BB62-FB0ACC2FD93F}" type="presOf" srcId="{7D417100-D7B1-4F97-A829-F82E6DE91F84}" destId="{A4019039-B578-4B74-BCBB-AC39B278FFE5}" srcOrd="0" destOrd="1" presId="urn:microsoft.com/office/officeart/2005/8/layout/hList1"/>
    <dgm:cxn modelId="{9804032F-1096-495B-B9CF-DDF11454FC62}" srcId="{59FA6FB3-450F-484D-93A1-701A13762D2E}" destId="{8DAC5521-75EE-4D39-83AA-2E0FF28C2B40}" srcOrd="0" destOrd="0" parTransId="{628AECAA-224E-49BD-A9BB-C948EBC79AE1}" sibTransId="{0B19F24D-128F-4E01-8B94-66D5E3159B32}"/>
    <dgm:cxn modelId="{F09EBB3E-EB36-4085-83AD-8B4A07639850}" srcId="{1858977B-383B-4FA1-B3AD-B8A915E8EBF0}" destId="{3E8704AF-DC58-45C2-8373-6B594945AF18}" srcOrd="0" destOrd="0" parTransId="{B580E88A-6AA4-43C7-B686-07A7B3A31CCD}" sibTransId="{1A941023-51BC-4136-985F-15F10CE824F9}"/>
    <dgm:cxn modelId="{6566D83E-9A3A-46D5-8E84-B1ABC7DA6324}" type="presOf" srcId="{62554E4C-D7E8-4C5F-AFBB-299D267E3C36}" destId="{A0B0CB4D-D00E-49D7-90D2-904A6FD58B3D}" srcOrd="0" destOrd="2" presId="urn:microsoft.com/office/officeart/2005/8/layout/hList1"/>
    <dgm:cxn modelId="{58A2803F-AB80-4F44-84D8-E88CA9F3DAE3}" type="presOf" srcId="{8DAC5521-75EE-4D39-83AA-2E0FF28C2B40}" destId="{A0B0CB4D-D00E-49D7-90D2-904A6FD58B3D}" srcOrd="0" destOrd="0" presId="urn:microsoft.com/office/officeart/2005/8/layout/hList1"/>
    <dgm:cxn modelId="{FAC66064-EE53-430E-8DE2-D547398C5C63}" type="presOf" srcId="{1858977B-383B-4FA1-B3AD-B8A915E8EBF0}" destId="{7EB84760-7135-44DE-A01A-3A7D8A203ED8}" srcOrd="0" destOrd="0" presId="urn:microsoft.com/office/officeart/2005/8/layout/hList1"/>
    <dgm:cxn modelId="{013E6568-8223-4917-A210-B6083C6BC83F}" type="presOf" srcId="{3A133D0B-5063-44D2-B07F-B9FB81174FCC}" destId="{86FD80C4-329B-4057-8228-327CC2BD22E9}" srcOrd="0" destOrd="0" presId="urn:microsoft.com/office/officeart/2005/8/layout/hList1"/>
    <dgm:cxn modelId="{D9E65256-E794-46D4-92B8-A86BE1A79DD7}" type="presOf" srcId="{8A5697C9-D911-4BD7-AFD1-2100B82EE282}" destId="{2C9F8545-5AF8-4031-B0E8-B0D6397C7747}" srcOrd="0" destOrd="0" presId="urn:microsoft.com/office/officeart/2005/8/layout/hList1"/>
    <dgm:cxn modelId="{DC19B556-6F57-4B89-A3D6-8A357163DFE9}" type="presOf" srcId="{E12BD061-E867-4C2F-9842-868ADC3FA842}" destId="{C4FBEB24-86EE-4C8B-A31A-A2F34F6B064A}" srcOrd="0" destOrd="0" presId="urn:microsoft.com/office/officeart/2005/8/layout/hList1"/>
    <dgm:cxn modelId="{8F2CE877-2D6A-4D33-8EDD-52326CC593FA}" type="presOf" srcId="{694327F5-D3F7-4847-83CC-093B253F2117}" destId="{A06B4CD9-5E5C-40F8-856A-1D7B75AF6D50}" srcOrd="0" destOrd="0" presId="urn:microsoft.com/office/officeart/2005/8/layout/hList1"/>
    <dgm:cxn modelId="{C4891F87-6B0F-46A0-B07A-14FA9206DB58}" type="presOf" srcId="{59FA6FB3-450F-484D-93A1-701A13762D2E}" destId="{F3740790-7AE8-45BC-9312-ABE59DDE7B06}" srcOrd="0" destOrd="0" presId="urn:microsoft.com/office/officeart/2005/8/layout/hList1"/>
    <dgm:cxn modelId="{E04DB98C-9AC0-45AF-B5EF-D7B45C9A8819}" srcId="{59FA6FB3-450F-484D-93A1-701A13762D2E}" destId="{BBC53D42-9C8B-4458-AD6A-E95AAAD7A854}" srcOrd="1" destOrd="0" parTransId="{B63A9489-C9BE-4506-BED6-5112E451B6C4}" sibTransId="{E72D2394-CB45-4588-950A-BE652917D945}"/>
    <dgm:cxn modelId="{3363C990-B9BC-4691-AE90-B33549FDD156}" srcId="{36881ACB-B02C-40CF-9DA8-A59DE9EB0572}" destId="{1FC20E70-4571-463C-9AED-85600EBF61B9}" srcOrd="1" destOrd="0" parTransId="{D72A1274-08E4-444A-A6E0-881CC43D1412}" sibTransId="{1B1653D4-02BF-4709-99E8-1D5D640BEA58}"/>
    <dgm:cxn modelId="{BA53D194-0212-42CF-8054-A3CB930A7A47}" type="presOf" srcId="{BBC53D42-9C8B-4458-AD6A-E95AAAD7A854}" destId="{A0B0CB4D-D00E-49D7-90D2-904A6FD58B3D}" srcOrd="0" destOrd="1" presId="urn:microsoft.com/office/officeart/2005/8/layout/hList1"/>
    <dgm:cxn modelId="{859C1B9A-ADCA-4E20-8375-1CA2422479B5}" srcId="{1858977B-383B-4FA1-B3AD-B8A915E8EBF0}" destId="{7D417100-D7B1-4F97-A829-F82E6DE91F84}" srcOrd="1" destOrd="0" parTransId="{DA75E9E7-1AB5-492C-BBCD-C3034DD43876}" sibTransId="{06ECB3EF-8380-4D16-9EC8-553EBE8DA48D}"/>
    <dgm:cxn modelId="{46B84AA4-C080-49F7-9A39-4939E2ADA934}" srcId="{3A133D0B-5063-44D2-B07F-B9FB81174FCC}" destId="{59FA6FB3-450F-484D-93A1-701A13762D2E}" srcOrd="1" destOrd="0" parTransId="{EE35D237-CA09-483D-891F-B8CD6DB1479E}" sibTransId="{4321DDE7-E6D1-4F7F-A342-BDE9CD5B85CF}"/>
    <dgm:cxn modelId="{AA1BCBB4-3CA1-4F42-9C51-0D7F61945F87}" srcId="{3A133D0B-5063-44D2-B07F-B9FB81174FCC}" destId="{36881ACB-B02C-40CF-9DA8-A59DE9EB0572}" srcOrd="2" destOrd="0" parTransId="{5863D584-3AB6-4FCF-ADE2-BB535DED2015}" sibTransId="{994AC689-17A5-4FC3-83D4-1061DFB5DA6C}"/>
    <dgm:cxn modelId="{8BD9CEB5-DFB0-4559-BD84-6FA68A240CE2}" type="presOf" srcId="{3E8704AF-DC58-45C2-8373-6B594945AF18}" destId="{A4019039-B578-4B74-BCBB-AC39B278FFE5}" srcOrd="0" destOrd="0" presId="urn:microsoft.com/office/officeart/2005/8/layout/hList1"/>
    <dgm:cxn modelId="{29AF6DC4-15B8-428A-968B-C5CBBC9DCD2E}" srcId="{36881ACB-B02C-40CF-9DA8-A59DE9EB0572}" destId="{E12BD061-E867-4C2F-9842-868ADC3FA842}" srcOrd="0" destOrd="0" parTransId="{1F46FEB6-55A7-4232-82E0-144CEA901867}" sibTransId="{B06A6DD8-CCE8-4FD2-8625-E76833F41931}"/>
    <dgm:cxn modelId="{345FA4D0-90F7-432F-85A5-986287E200B4}" srcId="{8A5697C9-D911-4BD7-AFD1-2100B82EE282}" destId="{694327F5-D3F7-4847-83CC-093B253F2117}" srcOrd="0" destOrd="0" parTransId="{51741B62-A999-4703-A770-B4E43D78A68A}" sibTransId="{D8835258-2C6A-4D98-91C7-9984093D54C6}"/>
    <dgm:cxn modelId="{4C56F1D2-1523-48C5-8BDD-F8263ACC7E53}" srcId="{59FA6FB3-450F-484D-93A1-701A13762D2E}" destId="{62554E4C-D7E8-4C5F-AFBB-299D267E3C36}" srcOrd="2" destOrd="0" parTransId="{770C549D-BDDE-4CFA-9904-0D48E34351D6}" sibTransId="{9313C803-0571-4811-B8C5-9AFCCDF11E6E}"/>
    <dgm:cxn modelId="{101071DF-92A5-4A7F-B3B2-5492354521C4}" type="presOf" srcId="{1FC20E70-4571-463C-9AED-85600EBF61B9}" destId="{C4FBEB24-86EE-4C8B-A31A-A2F34F6B064A}" srcOrd="0" destOrd="1" presId="urn:microsoft.com/office/officeart/2005/8/layout/hList1"/>
    <dgm:cxn modelId="{67FC3FEE-87D6-419B-8A06-EA09899C0820}" srcId="{3A133D0B-5063-44D2-B07F-B9FB81174FCC}" destId="{1858977B-383B-4FA1-B3AD-B8A915E8EBF0}" srcOrd="0" destOrd="0" parTransId="{BBDA22FB-CC81-45A1-8D0D-2099D2E37683}" sibTransId="{4E8129CD-EAEF-4FEE-910C-2C3FE6095D24}"/>
    <dgm:cxn modelId="{EC5778EF-8C78-4427-8DA0-3B62D913B1A3}" type="presOf" srcId="{36881ACB-B02C-40CF-9DA8-A59DE9EB0572}" destId="{30884F87-4E26-4252-9357-4EE2D633A958}" srcOrd="0" destOrd="0" presId="urn:microsoft.com/office/officeart/2005/8/layout/hList1"/>
    <dgm:cxn modelId="{DC1E0F1D-82D0-4029-A892-75D31F669717}" type="presParOf" srcId="{86FD80C4-329B-4057-8228-327CC2BD22E9}" destId="{416D6AD5-D42B-4C30-954F-14078B2C58DA}" srcOrd="0" destOrd="0" presId="urn:microsoft.com/office/officeart/2005/8/layout/hList1"/>
    <dgm:cxn modelId="{5E4FB543-C63D-444C-9171-859A78C8F0F9}" type="presParOf" srcId="{416D6AD5-D42B-4C30-954F-14078B2C58DA}" destId="{7EB84760-7135-44DE-A01A-3A7D8A203ED8}" srcOrd="0" destOrd="0" presId="urn:microsoft.com/office/officeart/2005/8/layout/hList1"/>
    <dgm:cxn modelId="{F5690D36-7475-479B-9C60-FCC4C7A9BEEA}" type="presParOf" srcId="{416D6AD5-D42B-4C30-954F-14078B2C58DA}" destId="{A4019039-B578-4B74-BCBB-AC39B278FFE5}" srcOrd="1" destOrd="0" presId="urn:microsoft.com/office/officeart/2005/8/layout/hList1"/>
    <dgm:cxn modelId="{0B024FE3-58DD-4973-A932-E4A964C0B10A}" type="presParOf" srcId="{86FD80C4-329B-4057-8228-327CC2BD22E9}" destId="{9338B819-FD51-40E6-8CE8-692DC306533B}" srcOrd="1" destOrd="0" presId="urn:microsoft.com/office/officeart/2005/8/layout/hList1"/>
    <dgm:cxn modelId="{7F39184C-F196-47A3-85FE-2CF38BB30AA6}" type="presParOf" srcId="{86FD80C4-329B-4057-8228-327CC2BD22E9}" destId="{A0FD48FF-3D10-495A-AFD0-62A62EE12636}" srcOrd="2" destOrd="0" presId="urn:microsoft.com/office/officeart/2005/8/layout/hList1"/>
    <dgm:cxn modelId="{226E082D-CC85-42D7-878C-CA362CB374FF}" type="presParOf" srcId="{A0FD48FF-3D10-495A-AFD0-62A62EE12636}" destId="{F3740790-7AE8-45BC-9312-ABE59DDE7B06}" srcOrd="0" destOrd="0" presId="urn:microsoft.com/office/officeart/2005/8/layout/hList1"/>
    <dgm:cxn modelId="{C524CA26-39BD-4D37-8F5E-B50CDC64D9C8}" type="presParOf" srcId="{A0FD48FF-3D10-495A-AFD0-62A62EE12636}" destId="{A0B0CB4D-D00E-49D7-90D2-904A6FD58B3D}" srcOrd="1" destOrd="0" presId="urn:microsoft.com/office/officeart/2005/8/layout/hList1"/>
    <dgm:cxn modelId="{ECF92DCB-73F3-4EC8-A2FD-42401782545E}" type="presParOf" srcId="{86FD80C4-329B-4057-8228-327CC2BD22E9}" destId="{A47C8EC5-6E62-4EAC-B887-B55AFAB21F3A}" srcOrd="3" destOrd="0" presId="urn:microsoft.com/office/officeart/2005/8/layout/hList1"/>
    <dgm:cxn modelId="{910A945D-8961-4C3D-871C-03EFE3C31106}" type="presParOf" srcId="{86FD80C4-329B-4057-8228-327CC2BD22E9}" destId="{034FD0A0-2CAF-470F-8462-92C36A3FB573}" srcOrd="4" destOrd="0" presId="urn:microsoft.com/office/officeart/2005/8/layout/hList1"/>
    <dgm:cxn modelId="{5D389041-6288-491A-929A-1D7618263304}" type="presParOf" srcId="{034FD0A0-2CAF-470F-8462-92C36A3FB573}" destId="{30884F87-4E26-4252-9357-4EE2D633A958}" srcOrd="0" destOrd="0" presId="urn:microsoft.com/office/officeart/2005/8/layout/hList1"/>
    <dgm:cxn modelId="{A6C19885-C6B3-4247-88C9-9EB4FE2E0E7B}" type="presParOf" srcId="{034FD0A0-2CAF-470F-8462-92C36A3FB573}" destId="{C4FBEB24-86EE-4C8B-A31A-A2F34F6B064A}" srcOrd="1" destOrd="0" presId="urn:microsoft.com/office/officeart/2005/8/layout/hList1"/>
    <dgm:cxn modelId="{12B2F230-BFF6-4620-B33C-382C15252108}" type="presParOf" srcId="{86FD80C4-329B-4057-8228-327CC2BD22E9}" destId="{7D9669B8-7175-49F2-8EDE-4B0126CA4FFD}" srcOrd="5" destOrd="0" presId="urn:microsoft.com/office/officeart/2005/8/layout/hList1"/>
    <dgm:cxn modelId="{7EFC6CAF-4218-4294-AB46-89C39FCD2EC6}" type="presParOf" srcId="{86FD80C4-329B-4057-8228-327CC2BD22E9}" destId="{642BF845-6B71-4CD3-AA31-069990B8A698}" srcOrd="6" destOrd="0" presId="urn:microsoft.com/office/officeart/2005/8/layout/hList1"/>
    <dgm:cxn modelId="{56EE947C-A07D-445C-A872-B2FDD6A4779C}" type="presParOf" srcId="{642BF845-6B71-4CD3-AA31-069990B8A698}" destId="{2C9F8545-5AF8-4031-B0E8-B0D6397C7747}" srcOrd="0" destOrd="0" presId="urn:microsoft.com/office/officeart/2005/8/layout/hList1"/>
    <dgm:cxn modelId="{DE90CA62-95DB-40AD-A56B-8EB016946414}" type="presParOf" srcId="{642BF845-6B71-4CD3-AA31-069990B8A698}" destId="{A06B4CD9-5E5C-40F8-856A-1D7B75AF6D5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850CC-5A9E-41E9-9C6B-60E7FA234B10}"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en-US"/>
        </a:p>
      </dgm:t>
    </dgm:pt>
    <dgm:pt modelId="{5E86E980-BD15-4C4F-899B-E152E8889A3E}">
      <dgm:prSet/>
      <dgm:spPr/>
      <dgm:t>
        <a:bodyPr/>
        <a:lstStyle/>
        <a:p>
          <a:r>
            <a:rPr lang="en-US" baseline="0"/>
            <a:t>EIP </a:t>
          </a:r>
          <a:endParaRPr lang="en-US"/>
        </a:p>
      </dgm:t>
    </dgm:pt>
    <dgm:pt modelId="{6CBE13B3-6CE0-4038-82D1-73D39E0E58DC}" type="parTrans" cxnId="{48E95DC6-F2E0-4FBB-A56C-DF15D826AFE7}">
      <dgm:prSet/>
      <dgm:spPr/>
      <dgm:t>
        <a:bodyPr/>
        <a:lstStyle/>
        <a:p>
          <a:endParaRPr lang="en-US"/>
        </a:p>
      </dgm:t>
    </dgm:pt>
    <dgm:pt modelId="{6BC8E231-5D85-430B-8B71-4EEE60761337}" type="sibTrans" cxnId="{48E95DC6-F2E0-4FBB-A56C-DF15D826AFE7}">
      <dgm:prSet/>
      <dgm:spPr/>
      <dgm:t>
        <a:bodyPr/>
        <a:lstStyle/>
        <a:p>
          <a:endParaRPr lang="en-US"/>
        </a:p>
      </dgm:t>
    </dgm:pt>
    <dgm:pt modelId="{BB5FE562-126C-4BE8-AAC5-EF61407E4265}">
      <dgm:prSet/>
      <dgm:spPr/>
      <dgm:t>
        <a:bodyPr/>
        <a:lstStyle/>
        <a:p>
          <a:r>
            <a:rPr lang="en-US" baseline="0"/>
            <a:t>ESOL </a:t>
          </a:r>
          <a:endParaRPr lang="en-US"/>
        </a:p>
      </dgm:t>
    </dgm:pt>
    <dgm:pt modelId="{DD3BE2F9-8462-4D66-A8B2-04DDFF30FDB8}" type="parTrans" cxnId="{8F331E50-CB6C-4676-9702-A63AD480858F}">
      <dgm:prSet/>
      <dgm:spPr/>
      <dgm:t>
        <a:bodyPr/>
        <a:lstStyle/>
        <a:p>
          <a:endParaRPr lang="en-US"/>
        </a:p>
      </dgm:t>
    </dgm:pt>
    <dgm:pt modelId="{5E1C6D41-37DE-4367-A2FB-CCC70ED5918C}" type="sibTrans" cxnId="{8F331E50-CB6C-4676-9702-A63AD480858F}">
      <dgm:prSet/>
      <dgm:spPr/>
      <dgm:t>
        <a:bodyPr/>
        <a:lstStyle/>
        <a:p>
          <a:endParaRPr lang="en-US"/>
        </a:p>
      </dgm:t>
    </dgm:pt>
    <dgm:pt modelId="{BCDD6808-3D46-4BBF-BE37-5989534AD615}">
      <dgm:prSet/>
      <dgm:spPr/>
      <dgm:t>
        <a:bodyPr/>
        <a:lstStyle/>
        <a:p>
          <a:r>
            <a:rPr lang="en-US" baseline="0" dirty="0"/>
            <a:t>• Intervention Teachers </a:t>
          </a:r>
          <a:endParaRPr lang="en-US" dirty="0"/>
        </a:p>
      </dgm:t>
    </dgm:pt>
    <dgm:pt modelId="{A19BAE9B-BB20-4087-8F06-01FD41ED2607}" type="parTrans" cxnId="{9D6542AC-1953-4D1D-9756-A716694814A2}">
      <dgm:prSet/>
      <dgm:spPr/>
      <dgm:t>
        <a:bodyPr/>
        <a:lstStyle/>
        <a:p>
          <a:endParaRPr lang="en-US"/>
        </a:p>
      </dgm:t>
    </dgm:pt>
    <dgm:pt modelId="{1F4291A6-4B85-4C76-9358-C1B324C4254F}" type="sibTrans" cxnId="{9D6542AC-1953-4D1D-9756-A716694814A2}">
      <dgm:prSet/>
      <dgm:spPr/>
      <dgm:t>
        <a:bodyPr/>
        <a:lstStyle/>
        <a:p>
          <a:endParaRPr lang="en-US"/>
        </a:p>
      </dgm:t>
    </dgm:pt>
    <dgm:pt modelId="{530D1E88-F19B-4B3C-B476-070BABC06FFE}">
      <dgm:prSet/>
      <dgm:spPr/>
      <dgm:t>
        <a:bodyPr/>
        <a:lstStyle/>
        <a:p>
          <a:r>
            <a:rPr lang="en-US" baseline="0" dirty="0"/>
            <a:t>• Read United </a:t>
          </a:r>
          <a:endParaRPr lang="en-US" dirty="0"/>
        </a:p>
      </dgm:t>
    </dgm:pt>
    <dgm:pt modelId="{3F85ED61-57AB-4728-88C1-BDA59B742775}" type="parTrans" cxnId="{3EF2C04D-F221-4E29-84CE-AC99515825D8}">
      <dgm:prSet/>
      <dgm:spPr/>
      <dgm:t>
        <a:bodyPr/>
        <a:lstStyle/>
        <a:p>
          <a:endParaRPr lang="en-US"/>
        </a:p>
      </dgm:t>
    </dgm:pt>
    <dgm:pt modelId="{B4D11A5A-BA3A-403E-89FB-A72A82066553}" type="sibTrans" cxnId="{3EF2C04D-F221-4E29-84CE-AC99515825D8}">
      <dgm:prSet/>
      <dgm:spPr/>
      <dgm:t>
        <a:bodyPr/>
        <a:lstStyle/>
        <a:p>
          <a:endParaRPr lang="en-US"/>
        </a:p>
      </dgm:t>
    </dgm:pt>
    <dgm:pt modelId="{49F53BC9-D7E7-45B0-9736-CE6EBEEDAE22}">
      <dgm:prSet/>
      <dgm:spPr/>
      <dgm:t>
        <a:bodyPr/>
        <a:lstStyle/>
        <a:p>
          <a:r>
            <a:rPr lang="en-US" baseline="0" dirty="0"/>
            <a:t>• </a:t>
          </a:r>
          <a:r>
            <a:rPr lang="en-US" baseline="0" dirty="0" err="1"/>
            <a:t>IXL</a:t>
          </a:r>
          <a:r>
            <a:rPr lang="en-US" baseline="0" dirty="0"/>
            <a:t>. BrainPOP, Quaver, </a:t>
          </a:r>
          <a:r>
            <a:rPr lang="en-US" baseline="0" dirty="0" err="1"/>
            <a:t>i</a:t>
          </a:r>
          <a:r>
            <a:rPr lang="en-US" baseline="0" dirty="0"/>
            <a:t>-Ready</a:t>
          </a:r>
          <a:endParaRPr lang="en-US" dirty="0"/>
        </a:p>
      </dgm:t>
    </dgm:pt>
    <dgm:pt modelId="{DBF4F687-7586-4F62-813C-73EE46A71535}" type="parTrans" cxnId="{F1B49954-1D30-415F-8E6F-9A00FBCD3CDC}">
      <dgm:prSet/>
      <dgm:spPr/>
      <dgm:t>
        <a:bodyPr/>
        <a:lstStyle/>
        <a:p>
          <a:endParaRPr lang="en-US"/>
        </a:p>
      </dgm:t>
    </dgm:pt>
    <dgm:pt modelId="{ECB60E9D-1183-48CD-85DE-44B8BE4F03C3}" type="sibTrans" cxnId="{F1B49954-1D30-415F-8E6F-9A00FBCD3CDC}">
      <dgm:prSet/>
      <dgm:spPr/>
      <dgm:t>
        <a:bodyPr/>
        <a:lstStyle/>
        <a:p>
          <a:endParaRPr lang="en-US"/>
        </a:p>
      </dgm:t>
    </dgm:pt>
    <dgm:pt modelId="{0C2BD3E0-406D-44BC-8467-10C07860F340}">
      <dgm:prSet/>
      <dgm:spPr/>
      <dgm:t>
        <a:bodyPr/>
        <a:lstStyle/>
        <a:p>
          <a:r>
            <a:rPr lang="en-US" baseline="0" dirty="0"/>
            <a:t>•New Instructional Resources </a:t>
          </a:r>
          <a:endParaRPr lang="en-US" dirty="0"/>
        </a:p>
      </dgm:t>
    </dgm:pt>
    <dgm:pt modelId="{33A189F5-8BB8-4645-A5C9-CDFB78E27DDD}" type="parTrans" cxnId="{8421C63A-E11F-4673-8E52-9C2B33AD0C7E}">
      <dgm:prSet/>
      <dgm:spPr/>
      <dgm:t>
        <a:bodyPr/>
        <a:lstStyle/>
        <a:p>
          <a:endParaRPr lang="en-US"/>
        </a:p>
      </dgm:t>
    </dgm:pt>
    <dgm:pt modelId="{63093415-2ABF-4F38-B117-8A1B485E591A}" type="sibTrans" cxnId="{8421C63A-E11F-4673-8E52-9C2B33AD0C7E}">
      <dgm:prSet/>
      <dgm:spPr/>
      <dgm:t>
        <a:bodyPr/>
        <a:lstStyle/>
        <a:p>
          <a:endParaRPr lang="en-US"/>
        </a:p>
      </dgm:t>
    </dgm:pt>
    <dgm:pt modelId="{7338626E-8CD4-48A0-AB9B-F80B675DEF21}">
      <dgm:prSet/>
      <dgm:spPr/>
      <dgm:t>
        <a:bodyPr/>
        <a:lstStyle/>
        <a:p>
          <a:r>
            <a:rPr lang="en-US" baseline="0"/>
            <a:t>• Imagination Station</a:t>
          </a:r>
          <a:endParaRPr lang="en-US"/>
        </a:p>
      </dgm:t>
    </dgm:pt>
    <dgm:pt modelId="{2EE692FC-D0F9-45E5-9F2B-0E07F49F0CF9}" type="parTrans" cxnId="{B3FC188D-6FD4-440C-8CE0-D5EBED4B7C0F}">
      <dgm:prSet/>
      <dgm:spPr/>
      <dgm:t>
        <a:bodyPr/>
        <a:lstStyle/>
        <a:p>
          <a:endParaRPr lang="en-US"/>
        </a:p>
      </dgm:t>
    </dgm:pt>
    <dgm:pt modelId="{BB3B4756-A44E-4E4E-B917-9F79E3EC0265}" type="sibTrans" cxnId="{B3FC188D-6FD4-440C-8CE0-D5EBED4B7C0F}">
      <dgm:prSet/>
      <dgm:spPr/>
      <dgm:t>
        <a:bodyPr/>
        <a:lstStyle/>
        <a:p>
          <a:endParaRPr lang="en-US"/>
        </a:p>
      </dgm:t>
    </dgm:pt>
    <dgm:pt modelId="{6F74350C-17A9-4E50-A520-DDAF7645C91F}">
      <dgm:prSet/>
      <dgm:spPr/>
      <dgm:t>
        <a:bodyPr/>
        <a:lstStyle/>
        <a:p>
          <a:r>
            <a:rPr lang="en-US" dirty="0"/>
            <a:t>Positive Behavioral Interventions and Supports</a:t>
          </a:r>
        </a:p>
      </dgm:t>
    </dgm:pt>
    <dgm:pt modelId="{BDB781BB-93C0-4859-8859-91DADBB641F9}" type="parTrans" cxnId="{7EBF64F2-0168-4AEA-9273-F18F4F4B040D}">
      <dgm:prSet/>
      <dgm:spPr/>
      <dgm:t>
        <a:bodyPr/>
        <a:lstStyle/>
        <a:p>
          <a:endParaRPr lang="en-US"/>
        </a:p>
      </dgm:t>
    </dgm:pt>
    <dgm:pt modelId="{F1002B7A-C379-4BA4-ADE5-037139C5EA2F}" type="sibTrans" cxnId="{7EBF64F2-0168-4AEA-9273-F18F4F4B040D}">
      <dgm:prSet/>
      <dgm:spPr/>
      <dgm:t>
        <a:bodyPr/>
        <a:lstStyle/>
        <a:p>
          <a:endParaRPr lang="en-US"/>
        </a:p>
      </dgm:t>
    </dgm:pt>
    <dgm:pt modelId="{5BD3D6EE-34BA-42D1-83D7-5E2C53E24790}" type="pres">
      <dgm:prSet presAssocID="{864850CC-5A9E-41E9-9C6B-60E7FA234B10}" presName="Name0" presStyleCnt="0">
        <dgm:presLayoutVars>
          <dgm:dir/>
          <dgm:animLvl val="lvl"/>
          <dgm:resizeHandles val="exact"/>
        </dgm:presLayoutVars>
      </dgm:prSet>
      <dgm:spPr/>
    </dgm:pt>
    <dgm:pt modelId="{63FBCABD-9E65-4066-BD3D-0BFA3C3B0878}" type="pres">
      <dgm:prSet presAssocID="{5E86E980-BD15-4C4F-899B-E152E8889A3E}" presName="linNode" presStyleCnt="0"/>
      <dgm:spPr/>
    </dgm:pt>
    <dgm:pt modelId="{EFF63511-3455-4DA1-8183-0C3E2F7FFEAE}" type="pres">
      <dgm:prSet presAssocID="{5E86E980-BD15-4C4F-899B-E152E8889A3E}" presName="parentText" presStyleLbl="node1" presStyleIdx="0" presStyleCnt="8" custLinFactNeighborX="-3" custLinFactNeighborY="-4925">
        <dgm:presLayoutVars>
          <dgm:chMax val="1"/>
          <dgm:bulletEnabled val="1"/>
        </dgm:presLayoutVars>
      </dgm:prSet>
      <dgm:spPr/>
    </dgm:pt>
    <dgm:pt modelId="{9FAACC4F-8DAA-45ED-9D20-B53244D48E59}" type="pres">
      <dgm:prSet presAssocID="{6BC8E231-5D85-430B-8B71-4EEE60761337}" presName="sp" presStyleCnt="0"/>
      <dgm:spPr/>
    </dgm:pt>
    <dgm:pt modelId="{FED45D28-F284-4AD2-A5BA-7A3A9C726625}" type="pres">
      <dgm:prSet presAssocID="{BB5FE562-126C-4BE8-AAC5-EF61407E4265}" presName="linNode" presStyleCnt="0"/>
      <dgm:spPr/>
    </dgm:pt>
    <dgm:pt modelId="{84A951A8-837D-4207-A705-311A455DB6AC}" type="pres">
      <dgm:prSet presAssocID="{BB5FE562-126C-4BE8-AAC5-EF61407E4265}" presName="parentText" presStyleLbl="node1" presStyleIdx="1" presStyleCnt="8">
        <dgm:presLayoutVars>
          <dgm:chMax val="1"/>
          <dgm:bulletEnabled val="1"/>
        </dgm:presLayoutVars>
      </dgm:prSet>
      <dgm:spPr/>
    </dgm:pt>
    <dgm:pt modelId="{330F21CC-FB61-481A-9568-41042B3A8590}" type="pres">
      <dgm:prSet presAssocID="{5E1C6D41-37DE-4367-A2FB-CCC70ED5918C}" presName="sp" presStyleCnt="0"/>
      <dgm:spPr/>
    </dgm:pt>
    <dgm:pt modelId="{DB519CCD-E00A-4C98-B374-B56F3136EEA6}" type="pres">
      <dgm:prSet presAssocID="{BCDD6808-3D46-4BBF-BE37-5989534AD615}" presName="linNode" presStyleCnt="0"/>
      <dgm:spPr/>
    </dgm:pt>
    <dgm:pt modelId="{14FB32C0-8F92-4F78-A527-C38D233B6F9D}" type="pres">
      <dgm:prSet presAssocID="{BCDD6808-3D46-4BBF-BE37-5989534AD615}" presName="parentText" presStyleLbl="node1" presStyleIdx="2" presStyleCnt="8">
        <dgm:presLayoutVars>
          <dgm:chMax val="1"/>
          <dgm:bulletEnabled val="1"/>
        </dgm:presLayoutVars>
      </dgm:prSet>
      <dgm:spPr/>
    </dgm:pt>
    <dgm:pt modelId="{280E7664-859E-445A-9701-77641B48B8F6}" type="pres">
      <dgm:prSet presAssocID="{1F4291A6-4B85-4C76-9358-C1B324C4254F}" presName="sp" presStyleCnt="0"/>
      <dgm:spPr/>
    </dgm:pt>
    <dgm:pt modelId="{3F68B8E1-17C1-4092-AF66-068618101D8C}" type="pres">
      <dgm:prSet presAssocID="{530D1E88-F19B-4B3C-B476-070BABC06FFE}" presName="linNode" presStyleCnt="0"/>
      <dgm:spPr/>
    </dgm:pt>
    <dgm:pt modelId="{ECB66844-D485-4A98-8CDB-71F98AAB26F2}" type="pres">
      <dgm:prSet presAssocID="{530D1E88-F19B-4B3C-B476-070BABC06FFE}" presName="parentText" presStyleLbl="node1" presStyleIdx="3" presStyleCnt="8">
        <dgm:presLayoutVars>
          <dgm:chMax val="1"/>
          <dgm:bulletEnabled val="1"/>
        </dgm:presLayoutVars>
      </dgm:prSet>
      <dgm:spPr/>
    </dgm:pt>
    <dgm:pt modelId="{CF219D5C-7684-4146-AF2A-45413BD25501}" type="pres">
      <dgm:prSet presAssocID="{B4D11A5A-BA3A-403E-89FB-A72A82066553}" presName="sp" presStyleCnt="0"/>
      <dgm:spPr/>
    </dgm:pt>
    <dgm:pt modelId="{E1481BA6-7F44-4269-AAC4-E4356F867F91}" type="pres">
      <dgm:prSet presAssocID="{49F53BC9-D7E7-45B0-9736-CE6EBEEDAE22}" presName="linNode" presStyleCnt="0"/>
      <dgm:spPr/>
    </dgm:pt>
    <dgm:pt modelId="{BFFBD2D3-49AC-4A56-A95D-5A19E6DAEFA7}" type="pres">
      <dgm:prSet presAssocID="{49F53BC9-D7E7-45B0-9736-CE6EBEEDAE22}" presName="parentText" presStyleLbl="node1" presStyleIdx="4" presStyleCnt="8">
        <dgm:presLayoutVars>
          <dgm:chMax val="1"/>
          <dgm:bulletEnabled val="1"/>
        </dgm:presLayoutVars>
      </dgm:prSet>
      <dgm:spPr/>
    </dgm:pt>
    <dgm:pt modelId="{459374E8-5C09-4A18-AC32-E0A54FCD1622}" type="pres">
      <dgm:prSet presAssocID="{ECB60E9D-1183-48CD-85DE-44B8BE4F03C3}" presName="sp" presStyleCnt="0"/>
      <dgm:spPr/>
    </dgm:pt>
    <dgm:pt modelId="{A8894803-2C1A-46A6-8876-D157F05345FC}" type="pres">
      <dgm:prSet presAssocID="{0C2BD3E0-406D-44BC-8467-10C07860F340}" presName="linNode" presStyleCnt="0"/>
      <dgm:spPr/>
    </dgm:pt>
    <dgm:pt modelId="{42857F12-96EB-4C65-8BAE-A3B04C5F6360}" type="pres">
      <dgm:prSet presAssocID="{0C2BD3E0-406D-44BC-8467-10C07860F340}" presName="parentText" presStyleLbl="node1" presStyleIdx="5" presStyleCnt="8">
        <dgm:presLayoutVars>
          <dgm:chMax val="1"/>
          <dgm:bulletEnabled val="1"/>
        </dgm:presLayoutVars>
      </dgm:prSet>
      <dgm:spPr/>
    </dgm:pt>
    <dgm:pt modelId="{41CCB800-D55F-48D6-BD8B-29DBA0F8E1E3}" type="pres">
      <dgm:prSet presAssocID="{63093415-2ABF-4F38-B117-8A1B485E591A}" presName="sp" presStyleCnt="0"/>
      <dgm:spPr/>
    </dgm:pt>
    <dgm:pt modelId="{44B02764-3CDB-4217-804C-8A7BB8137B9C}" type="pres">
      <dgm:prSet presAssocID="{7338626E-8CD4-48A0-AB9B-F80B675DEF21}" presName="linNode" presStyleCnt="0"/>
      <dgm:spPr/>
    </dgm:pt>
    <dgm:pt modelId="{51C407D4-98CF-4749-9370-A84C7351EF84}" type="pres">
      <dgm:prSet presAssocID="{7338626E-8CD4-48A0-AB9B-F80B675DEF21}" presName="parentText" presStyleLbl="node1" presStyleIdx="6" presStyleCnt="8">
        <dgm:presLayoutVars>
          <dgm:chMax val="1"/>
          <dgm:bulletEnabled val="1"/>
        </dgm:presLayoutVars>
      </dgm:prSet>
      <dgm:spPr/>
    </dgm:pt>
    <dgm:pt modelId="{3DD9D7F9-E517-476F-AAB7-3303B21D7096}" type="pres">
      <dgm:prSet presAssocID="{BB3B4756-A44E-4E4E-B917-9F79E3EC0265}" presName="sp" presStyleCnt="0"/>
      <dgm:spPr/>
    </dgm:pt>
    <dgm:pt modelId="{2D0EE3AF-C57F-4A41-B6FC-F7FC08A193CE}" type="pres">
      <dgm:prSet presAssocID="{6F74350C-17A9-4E50-A520-DDAF7645C91F}" presName="linNode" presStyleCnt="0"/>
      <dgm:spPr/>
    </dgm:pt>
    <dgm:pt modelId="{8E958A37-5785-43C3-BD3D-CF2FB50985C3}" type="pres">
      <dgm:prSet presAssocID="{6F74350C-17A9-4E50-A520-DDAF7645C91F}" presName="parentText" presStyleLbl="node1" presStyleIdx="7" presStyleCnt="8" custLinFactY="-6856" custLinFactNeighborX="-3" custLinFactNeighborY="-100000">
        <dgm:presLayoutVars>
          <dgm:chMax val="1"/>
          <dgm:bulletEnabled val="1"/>
        </dgm:presLayoutVars>
      </dgm:prSet>
      <dgm:spPr/>
    </dgm:pt>
  </dgm:ptLst>
  <dgm:cxnLst>
    <dgm:cxn modelId="{8421C63A-E11F-4673-8E52-9C2B33AD0C7E}" srcId="{864850CC-5A9E-41E9-9C6B-60E7FA234B10}" destId="{0C2BD3E0-406D-44BC-8467-10C07860F340}" srcOrd="5" destOrd="0" parTransId="{33A189F5-8BB8-4645-A5C9-CDFB78E27DDD}" sibTransId="{63093415-2ABF-4F38-B117-8A1B485E591A}"/>
    <dgm:cxn modelId="{3EF2C04D-F221-4E29-84CE-AC99515825D8}" srcId="{864850CC-5A9E-41E9-9C6B-60E7FA234B10}" destId="{530D1E88-F19B-4B3C-B476-070BABC06FFE}" srcOrd="3" destOrd="0" parTransId="{3F85ED61-57AB-4728-88C1-BDA59B742775}" sibTransId="{B4D11A5A-BA3A-403E-89FB-A72A82066553}"/>
    <dgm:cxn modelId="{8F331E50-CB6C-4676-9702-A63AD480858F}" srcId="{864850CC-5A9E-41E9-9C6B-60E7FA234B10}" destId="{BB5FE562-126C-4BE8-AAC5-EF61407E4265}" srcOrd="1" destOrd="0" parTransId="{DD3BE2F9-8462-4D66-A8B2-04DDFF30FDB8}" sibTransId="{5E1C6D41-37DE-4367-A2FB-CCC70ED5918C}"/>
    <dgm:cxn modelId="{005E4573-06AF-4626-88B0-A573DDC9FD7C}" type="presOf" srcId="{49F53BC9-D7E7-45B0-9736-CE6EBEEDAE22}" destId="{BFFBD2D3-49AC-4A56-A95D-5A19E6DAEFA7}" srcOrd="0" destOrd="0" presId="urn:microsoft.com/office/officeart/2005/8/layout/vList5"/>
    <dgm:cxn modelId="{F1B49954-1D30-415F-8E6F-9A00FBCD3CDC}" srcId="{864850CC-5A9E-41E9-9C6B-60E7FA234B10}" destId="{49F53BC9-D7E7-45B0-9736-CE6EBEEDAE22}" srcOrd="4" destOrd="0" parTransId="{DBF4F687-7586-4F62-813C-73EE46A71535}" sibTransId="{ECB60E9D-1183-48CD-85DE-44B8BE4F03C3}"/>
    <dgm:cxn modelId="{0591905A-EA54-4F4F-8478-82C39A62C82F}" type="presOf" srcId="{7338626E-8CD4-48A0-AB9B-F80B675DEF21}" destId="{51C407D4-98CF-4749-9370-A84C7351EF84}" srcOrd="0" destOrd="0" presId="urn:microsoft.com/office/officeart/2005/8/layout/vList5"/>
    <dgm:cxn modelId="{98040D83-6DFA-42E2-9FF7-481672508A49}" type="presOf" srcId="{0C2BD3E0-406D-44BC-8467-10C07860F340}" destId="{42857F12-96EB-4C65-8BAE-A3B04C5F6360}" srcOrd="0" destOrd="0" presId="urn:microsoft.com/office/officeart/2005/8/layout/vList5"/>
    <dgm:cxn modelId="{B3FC188D-6FD4-440C-8CE0-D5EBED4B7C0F}" srcId="{864850CC-5A9E-41E9-9C6B-60E7FA234B10}" destId="{7338626E-8CD4-48A0-AB9B-F80B675DEF21}" srcOrd="6" destOrd="0" parTransId="{2EE692FC-D0F9-45E5-9F2B-0E07F49F0CF9}" sibTransId="{BB3B4756-A44E-4E4E-B917-9F79E3EC0265}"/>
    <dgm:cxn modelId="{52E1789D-07E9-4109-9067-DBEC2661199C}" type="presOf" srcId="{864850CC-5A9E-41E9-9C6B-60E7FA234B10}" destId="{5BD3D6EE-34BA-42D1-83D7-5E2C53E24790}" srcOrd="0" destOrd="0" presId="urn:microsoft.com/office/officeart/2005/8/layout/vList5"/>
    <dgm:cxn modelId="{C35538A7-E224-4CB7-BBBD-AFD0D21B0C9F}" type="presOf" srcId="{5E86E980-BD15-4C4F-899B-E152E8889A3E}" destId="{EFF63511-3455-4DA1-8183-0C3E2F7FFEAE}" srcOrd="0" destOrd="0" presId="urn:microsoft.com/office/officeart/2005/8/layout/vList5"/>
    <dgm:cxn modelId="{9D6542AC-1953-4D1D-9756-A716694814A2}" srcId="{864850CC-5A9E-41E9-9C6B-60E7FA234B10}" destId="{BCDD6808-3D46-4BBF-BE37-5989534AD615}" srcOrd="2" destOrd="0" parTransId="{A19BAE9B-BB20-4087-8F06-01FD41ED2607}" sibTransId="{1F4291A6-4B85-4C76-9358-C1B324C4254F}"/>
    <dgm:cxn modelId="{303EFCAC-E2CB-4A1E-9D71-97085A15835A}" type="presOf" srcId="{6F74350C-17A9-4E50-A520-DDAF7645C91F}" destId="{8E958A37-5785-43C3-BD3D-CF2FB50985C3}" srcOrd="0" destOrd="0" presId="urn:microsoft.com/office/officeart/2005/8/layout/vList5"/>
    <dgm:cxn modelId="{48E95DC6-F2E0-4FBB-A56C-DF15D826AFE7}" srcId="{864850CC-5A9E-41E9-9C6B-60E7FA234B10}" destId="{5E86E980-BD15-4C4F-899B-E152E8889A3E}" srcOrd="0" destOrd="0" parTransId="{6CBE13B3-6CE0-4038-82D1-73D39E0E58DC}" sibTransId="{6BC8E231-5D85-430B-8B71-4EEE60761337}"/>
    <dgm:cxn modelId="{447172C7-F14D-4A4B-82F3-4FEF3AE2FC48}" type="presOf" srcId="{530D1E88-F19B-4B3C-B476-070BABC06FFE}" destId="{ECB66844-D485-4A98-8CDB-71F98AAB26F2}" srcOrd="0" destOrd="0" presId="urn:microsoft.com/office/officeart/2005/8/layout/vList5"/>
    <dgm:cxn modelId="{E8D8A3DF-D399-4501-ADB8-1CC6A4DA488F}" type="presOf" srcId="{BCDD6808-3D46-4BBF-BE37-5989534AD615}" destId="{14FB32C0-8F92-4F78-A527-C38D233B6F9D}" srcOrd="0" destOrd="0" presId="urn:microsoft.com/office/officeart/2005/8/layout/vList5"/>
    <dgm:cxn modelId="{7EBF64F2-0168-4AEA-9273-F18F4F4B040D}" srcId="{864850CC-5A9E-41E9-9C6B-60E7FA234B10}" destId="{6F74350C-17A9-4E50-A520-DDAF7645C91F}" srcOrd="7" destOrd="0" parTransId="{BDB781BB-93C0-4859-8859-91DADBB641F9}" sibTransId="{F1002B7A-C379-4BA4-ADE5-037139C5EA2F}"/>
    <dgm:cxn modelId="{BCFF27F6-05F1-4513-8B14-F5EC8BBDD2B4}" type="presOf" srcId="{BB5FE562-126C-4BE8-AAC5-EF61407E4265}" destId="{84A951A8-837D-4207-A705-311A455DB6AC}" srcOrd="0" destOrd="0" presId="urn:microsoft.com/office/officeart/2005/8/layout/vList5"/>
    <dgm:cxn modelId="{289BE81C-0617-4A58-A1E2-F6D766C3AF0E}" type="presParOf" srcId="{5BD3D6EE-34BA-42D1-83D7-5E2C53E24790}" destId="{63FBCABD-9E65-4066-BD3D-0BFA3C3B0878}" srcOrd="0" destOrd="0" presId="urn:microsoft.com/office/officeart/2005/8/layout/vList5"/>
    <dgm:cxn modelId="{5C8F3F30-F445-4FC5-86A8-634802BA9754}" type="presParOf" srcId="{63FBCABD-9E65-4066-BD3D-0BFA3C3B0878}" destId="{EFF63511-3455-4DA1-8183-0C3E2F7FFEAE}" srcOrd="0" destOrd="0" presId="urn:microsoft.com/office/officeart/2005/8/layout/vList5"/>
    <dgm:cxn modelId="{BD86C58A-7E9B-4B72-AB7E-59EE76E612D9}" type="presParOf" srcId="{5BD3D6EE-34BA-42D1-83D7-5E2C53E24790}" destId="{9FAACC4F-8DAA-45ED-9D20-B53244D48E59}" srcOrd="1" destOrd="0" presId="urn:microsoft.com/office/officeart/2005/8/layout/vList5"/>
    <dgm:cxn modelId="{586AFEEF-7900-483B-A392-F0C515F70744}" type="presParOf" srcId="{5BD3D6EE-34BA-42D1-83D7-5E2C53E24790}" destId="{FED45D28-F284-4AD2-A5BA-7A3A9C726625}" srcOrd="2" destOrd="0" presId="urn:microsoft.com/office/officeart/2005/8/layout/vList5"/>
    <dgm:cxn modelId="{BCA85957-9E0A-4DA5-BC01-5D84EE27C6AA}" type="presParOf" srcId="{FED45D28-F284-4AD2-A5BA-7A3A9C726625}" destId="{84A951A8-837D-4207-A705-311A455DB6AC}" srcOrd="0" destOrd="0" presId="urn:microsoft.com/office/officeart/2005/8/layout/vList5"/>
    <dgm:cxn modelId="{19278619-5B7B-40BE-8ED7-160A3E2591C0}" type="presParOf" srcId="{5BD3D6EE-34BA-42D1-83D7-5E2C53E24790}" destId="{330F21CC-FB61-481A-9568-41042B3A8590}" srcOrd="3" destOrd="0" presId="urn:microsoft.com/office/officeart/2005/8/layout/vList5"/>
    <dgm:cxn modelId="{A9B34FC6-CA4E-4100-BD8F-EB7E6CC53776}" type="presParOf" srcId="{5BD3D6EE-34BA-42D1-83D7-5E2C53E24790}" destId="{DB519CCD-E00A-4C98-B374-B56F3136EEA6}" srcOrd="4" destOrd="0" presId="urn:microsoft.com/office/officeart/2005/8/layout/vList5"/>
    <dgm:cxn modelId="{C1AD4DD6-7A74-4CF8-B621-457651F0A675}" type="presParOf" srcId="{DB519CCD-E00A-4C98-B374-B56F3136EEA6}" destId="{14FB32C0-8F92-4F78-A527-C38D233B6F9D}" srcOrd="0" destOrd="0" presId="urn:microsoft.com/office/officeart/2005/8/layout/vList5"/>
    <dgm:cxn modelId="{E1965B14-CD18-45F0-9DAC-FF8EABE32D1B}" type="presParOf" srcId="{5BD3D6EE-34BA-42D1-83D7-5E2C53E24790}" destId="{280E7664-859E-445A-9701-77641B48B8F6}" srcOrd="5" destOrd="0" presId="urn:microsoft.com/office/officeart/2005/8/layout/vList5"/>
    <dgm:cxn modelId="{AD8D2D29-23BB-44AE-8F69-20F551528112}" type="presParOf" srcId="{5BD3D6EE-34BA-42D1-83D7-5E2C53E24790}" destId="{3F68B8E1-17C1-4092-AF66-068618101D8C}" srcOrd="6" destOrd="0" presId="urn:microsoft.com/office/officeart/2005/8/layout/vList5"/>
    <dgm:cxn modelId="{E3B588C4-4394-48E7-9769-434EAB3D316F}" type="presParOf" srcId="{3F68B8E1-17C1-4092-AF66-068618101D8C}" destId="{ECB66844-D485-4A98-8CDB-71F98AAB26F2}" srcOrd="0" destOrd="0" presId="urn:microsoft.com/office/officeart/2005/8/layout/vList5"/>
    <dgm:cxn modelId="{B60E2190-3880-4438-ACB0-3D07FB12CF58}" type="presParOf" srcId="{5BD3D6EE-34BA-42D1-83D7-5E2C53E24790}" destId="{CF219D5C-7684-4146-AF2A-45413BD25501}" srcOrd="7" destOrd="0" presId="urn:microsoft.com/office/officeart/2005/8/layout/vList5"/>
    <dgm:cxn modelId="{12DA38A8-98EE-4990-8CED-7C5628031146}" type="presParOf" srcId="{5BD3D6EE-34BA-42D1-83D7-5E2C53E24790}" destId="{E1481BA6-7F44-4269-AAC4-E4356F867F91}" srcOrd="8" destOrd="0" presId="urn:microsoft.com/office/officeart/2005/8/layout/vList5"/>
    <dgm:cxn modelId="{DC25E025-44C1-4AE0-AF37-4E3C36363896}" type="presParOf" srcId="{E1481BA6-7F44-4269-AAC4-E4356F867F91}" destId="{BFFBD2D3-49AC-4A56-A95D-5A19E6DAEFA7}" srcOrd="0" destOrd="0" presId="urn:microsoft.com/office/officeart/2005/8/layout/vList5"/>
    <dgm:cxn modelId="{9E3F1431-4EE2-470A-A131-1D426670198E}" type="presParOf" srcId="{5BD3D6EE-34BA-42D1-83D7-5E2C53E24790}" destId="{459374E8-5C09-4A18-AC32-E0A54FCD1622}" srcOrd="9" destOrd="0" presId="urn:microsoft.com/office/officeart/2005/8/layout/vList5"/>
    <dgm:cxn modelId="{772FA7EE-5265-45B6-B65A-AAAB6F6E9F95}" type="presParOf" srcId="{5BD3D6EE-34BA-42D1-83D7-5E2C53E24790}" destId="{A8894803-2C1A-46A6-8876-D157F05345FC}" srcOrd="10" destOrd="0" presId="urn:microsoft.com/office/officeart/2005/8/layout/vList5"/>
    <dgm:cxn modelId="{34E1B59E-68F2-47FF-8B50-E91534D39A7A}" type="presParOf" srcId="{A8894803-2C1A-46A6-8876-D157F05345FC}" destId="{42857F12-96EB-4C65-8BAE-A3B04C5F6360}" srcOrd="0" destOrd="0" presId="urn:microsoft.com/office/officeart/2005/8/layout/vList5"/>
    <dgm:cxn modelId="{9B90CF29-DA96-4935-9C04-0E30F354BB7A}" type="presParOf" srcId="{5BD3D6EE-34BA-42D1-83D7-5E2C53E24790}" destId="{41CCB800-D55F-48D6-BD8B-29DBA0F8E1E3}" srcOrd="11" destOrd="0" presId="urn:microsoft.com/office/officeart/2005/8/layout/vList5"/>
    <dgm:cxn modelId="{84543BF9-8224-4AE8-9708-ACE84DFA5724}" type="presParOf" srcId="{5BD3D6EE-34BA-42D1-83D7-5E2C53E24790}" destId="{44B02764-3CDB-4217-804C-8A7BB8137B9C}" srcOrd="12" destOrd="0" presId="urn:microsoft.com/office/officeart/2005/8/layout/vList5"/>
    <dgm:cxn modelId="{64A53CD9-C915-4B82-AF07-1265131915A7}" type="presParOf" srcId="{44B02764-3CDB-4217-804C-8A7BB8137B9C}" destId="{51C407D4-98CF-4749-9370-A84C7351EF84}" srcOrd="0" destOrd="0" presId="urn:microsoft.com/office/officeart/2005/8/layout/vList5"/>
    <dgm:cxn modelId="{8BEC699A-5438-4EAB-9C1C-5D2EB43E69D4}" type="presParOf" srcId="{5BD3D6EE-34BA-42D1-83D7-5E2C53E24790}" destId="{3DD9D7F9-E517-476F-AAB7-3303B21D7096}" srcOrd="13" destOrd="0" presId="urn:microsoft.com/office/officeart/2005/8/layout/vList5"/>
    <dgm:cxn modelId="{EED54720-107C-4667-AA13-A0B2985901C8}" type="presParOf" srcId="{5BD3D6EE-34BA-42D1-83D7-5E2C53E24790}" destId="{2D0EE3AF-C57F-4A41-B6FC-F7FC08A193CE}" srcOrd="14" destOrd="0" presId="urn:microsoft.com/office/officeart/2005/8/layout/vList5"/>
    <dgm:cxn modelId="{14D15E71-E599-403F-83AA-110188CA00C1}" type="presParOf" srcId="{2D0EE3AF-C57F-4A41-B6FC-F7FC08A193CE}" destId="{8E958A37-5785-43C3-BD3D-CF2FB50985C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EBC8FE-7DED-44C7-BDB8-3FEEC5BB13B2}"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A797379F-AB26-4902-AE48-06FEB9A76DF6}">
      <dgm:prSet/>
      <dgm:spPr/>
      <dgm:t>
        <a:bodyPr/>
        <a:lstStyle/>
        <a:p>
          <a:r>
            <a:rPr lang="en-US"/>
            <a:t>A school-parent compact is an agreement that explains how parents, teachers and students will work together to make sure all students reach grade-level standards.  </a:t>
          </a:r>
        </a:p>
      </dgm:t>
    </dgm:pt>
    <dgm:pt modelId="{A060DB41-317A-4467-9AAC-803DA9F2F6B2}" type="parTrans" cxnId="{688F75AB-83A4-48B0-9208-0DB1B035525C}">
      <dgm:prSet/>
      <dgm:spPr/>
      <dgm:t>
        <a:bodyPr/>
        <a:lstStyle/>
        <a:p>
          <a:endParaRPr lang="en-US"/>
        </a:p>
      </dgm:t>
    </dgm:pt>
    <dgm:pt modelId="{0016D1F9-6312-49F7-B340-A3B050E69B97}" type="sibTrans" cxnId="{688F75AB-83A4-48B0-9208-0DB1B035525C}">
      <dgm:prSet/>
      <dgm:spPr/>
      <dgm:t>
        <a:bodyPr/>
        <a:lstStyle/>
        <a:p>
          <a:endParaRPr lang="en-US"/>
        </a:p>
      </dgm:t>
    </dgm:pt>
    <dgm:pt modelId="{E66ABBEC-2FA5-4EEB-88AC-3E0D41118A2E}">
      <dgm:prSet/>
      <dgm:spPr/>
      <dgm:t>
        <a:bodyPr/>
        <a:lstStyle/>
        <a:p>
          <a:r>
            <a:rPr lang="en-US" dirty="0"/>
            <a:t>This agreement was jointly developed by stakeholders and is reviewed/revised annually based on feedback from all stakeholders. Compacts will be discussed during parent-teacher conferences.</a:t>
          </a:r>
        </a:p>
      </dgm:t>
    </dgm:pt>
    <dgm:pt modelId="{040DC234-D46D-4A9D-B030-6C67411A7C4E}" type="parTrans" cxnId="{FB2B6862-A412-485E-BACF-7F3A2EE2A250}">
      <dgm:prSet/>
      <dgm:spPr/>
      <dgm:t>
        <a:bodyPr/>
        <a:lstStyle/>
        <a:p>
          <a:endParaRPr lang="en-US"/>
        </a:p>
      </dgm:t>
    </dgm:pt>
    <dgm:pt modelId="{72F5AF12-93E4-47D6-B350-E561BCACFA42}" type="sibTrans" cxnId="{FB2B6862-A412-485E-BACF-7F3A2EE2A250}">
      <dgm:prSet/>
      <dgm:spPr/>
      <dgm:t>
        <a:bodyPr/>
        <a:lstStyle/>
        <a:p>
          <a:endParaRPr lang="en-US"/>
        </a:p>
      </dgm:t>
    </dgm:pt>
    <dgm:pt modelId="{F636788B-B920-4A51-9C33-376E29B61C32}" type="pres">
      <dgm:prSet presAssocID="{22EBC8FE-7DED-44C7-BDB8-3FEEC5BB13B2}" presName="Name0" presStyleCnt="0">
        <dgm:presLayoutVars>
          <dgm:dir/>
          <dgm:animLvl val="lvl"/>
          <dgm:resizeHandles val="exact"/>
        </dgm:presLayoutVars>
      </dgm:prSet>
      <dgm:spPr/>
    </dgm:pt>
    <dgm:pt modelId="{BC332E12-8D4D-45B9-B3B0-C6337CA45B0B}" type="pres">
      <dgm:prSet presAssocID="{E66ABBEC-2FA5-4EEB-88AC-3E0D41118A2E}" presName="boxAndChildren" presStyleCnt="0"/>
      <dgm:spPr/>
    </dgm:pt>
    <dgm:pt modelId="{6CF01F5D-A6CC-45A2-825F-5DA5D2B332EE}" type="pres">
      <dgm:prSet presAssocID="{E66ABBEC-2FA5-4EEB-88AC-3E0D41118A2E}" presName="parentTextBox" presStyleLbl="node1" presStyleIdx="0" presStyleCnt="2"/>
      <dgm:spPr/>
    </dgm:pt>
    <dgm:pt modelId="{B5EEEFA5-D488-463F-B111-8E08BC5FDA55}" type="pres">
      <dgm:prSet presAssocID="{0016D1F9-6312-49F7-B340-A3B050E69B97}" presName="sp" presStyleCnt="0"/>
      <dgm:spPr/>
    </dgm:pt>
    <dgm:pt modelId="{9A29B6C4-FBA5-4D11-8FCD-05C8BEE7D900}" type="pres">
      <dgm:prSet presAssocID="{A797379F-AB26-4902-AE48-06FEB9A76DF6}" presName="arrowAndChildren" presStyleCnt="0"/>
      <dgm:spPr/>
    </dgm:pt>
    <dgm:pt modelId="{A4AF5AA7-1CE6-43A8-825E-C2D747FBC9DD}" type="pres">
      <dgm:prSet presAssocID="{A797379F-AB26-4902-AE48-06FEB9A76DF6}" presName="parentTextArrow" presStyleLbl="node1" presStyleIdx="1" presStyleCnt="2"/>
      <dgm:spPr/>
    </dgm:pt>
  </dgm:ptLst>
  <dgm:cxnLst>
    <dgm:cxn modelId="{ACC5E82D-26E6-4CF7-A9D8-987087735FDA}" type="presOf" srcId="{E66ABBEC-2FA5-4EEB-88AC-3E0D41118A2E}" destId="{6CF01F5D-A6CC-45A2-825F-5DA5D2B332EE}" srcOrd="0" destOrd="0" presId="urn:microsoft.com/office/officeart/2005/8/layout/process4"/>
    <dgm:cxn modelId="{FB2B6862-A412-485E-BACF-7F3A2EE2A250}" srcId="{22EBC8FE-7DED-44C7-BDB8-3FEEC5BB13B2}" destId="{E66ABBEC-2FA5-4EEB-88AC-3E0D41118A2E}" srcOrd="1" destOrd="0" parTransId="{040DC234-D46D-4A9D-B030-6C67411A7C4E}" sibTransId="{72F5AF12-93E4-47D6-B350-E561BCACFA42}"/>
    <dgm:cxn modelId="{688F75AB-83A4-48B0-9208-0DB1B035525C}" srcId="{22EBC8FE-7DED-44C7-BDB8-3FEEC5BB13B2}" destId="{A797379F-AB26-4902-AE48-06FEB9A76DF6}" srcOrd="0" destOrd="0" parTransId="{A060DB41-317A-4467-9AAC-803DA9F2F6B2}" sibTransId="{0016D1F9-6312-49F7-B340-A3B050E69B97}"/>
    <dgm:cxn modelId="{EB59E4B6-9150-4484-9AEC-36DF13520CDA}" type="presOf" srcId="{22EBC8FE-7DED-44C7-BDB8-3FEEC5BB13B2}" destId="{F636788B-B920-4A51-9C33-376E29B61C32}" srcOrd="0" destOrd="0" presId="urn:microsoft.com/office/officeart/2005/8/layout/process4"/>
    <dgm:cxn modelId="{9EDC78D7-14AB-4B1C-BCAF-35CAC42B9D95}" type="presOf" srcId="{A797379F-AB26-4902-AE48-06FEB9A76DF6}" destId="{A4AF5AA7-1CE6-43A8-825E-C2D747FBC9DD}" srcOrd="0" destOrd="0" presId="urn:microsoft.com/office/officeart/2005/8/layout/process4"/>
    <dgm:cxn modelId="{173EECC4-F364-40FC-A7A6-A21C61999E1F}" type="presParOf" srcId="{F636788B-B920-4A51-9C33-376E29B61C32}" destId="{BC332E12-8D4D-45B9-B3B0-C6337CA45B0B}" srcOrd="0" destOrd="0" presId="urn:microsoft.com/office/officeart/2005/8/layout/process4"/>
    <dgm:cxn modelId="{F8AA2B39-2D8C-48B9-B315-E0B0B28AF5E0}" type="presParOf" srcId="{BC332E12-8D4D-45B9-B3B0-C6337CA45B0B}" destId="{6CF01F5D-A6CC-45A2-825F-5DA5D2B332EE}" srcOrd="0" destOrd="0" presId="urn:microsoft.com/office/officeart/2005/8/layout/process4"/>
    <dgm:cxn modelId="{2DAEC2A9-999F-4032-BF72-C0AE5630AFD8}" type="presParOf" srcId="{F636788B-B920-4A51-9C33-376E29B61C32}" destId="{B5EEEFA5-D488-463F-B111-8E08BC5FDA55}" srcOrd="1" destOrd="0" presId="urn:microsoft.com/office/officeart/2005/8/layout/process4"/>
    <dgm:cxn modelId="{37C3CB47-1250-4403-8650-2967D12D2ECD}" type="presParOf" srcId="{F636788B-B920-4A51-9C33-376E29B61C32}" destId="{9A29B6C4-FBA5-4D11-8FCD-05C8BEE7D900}" srcOrd="2" destOrd="0" presId="urn:microsoft.com/office/officeart/2005/8/layout/process4"/>
    <dgm:cxn modelId="{1D2067C5-6F51-48CE-B52B-BD48B6501919}" type="presParOf" srcId="{9A29B6C4-FBA5-4D11-8FCD-05C8BEE7D900}" destId="{A4AF5AA7-1CE6-43A8-825E-C2D747FBC9D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7FCAA-B32B-4FEB-9382-472062F5EE1E}">
      <dsp:nvSpPr>
        <dsp:cNvPr id="0" name=""/>
        <dsp:cNvSpPr/>
      </dsp:nvSpPr>
      <dsp:spPr>
        <a:xfrm>
          <a:off x="0" y="244129"/>
          <a:ext cx="4492602" cy="2103367"/>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t>– It means that we receive additional federal funding to provide a quality education for all of our students.</a:t>
          </a:r>
          <a:endParaRPr lang="en-US" sz="1800" kern="1200" dirty="0"/>
        </a:p>
      </dsp:txBody>
      <dsp:txXfrm>
        <a:off x="102678" y="346807"/>
        <a:ext cx="4287246" cy="1898011"/>
      </dsp:txXfrm>
    </dsp:sp>
    <dsp:sp modelId="{4CE3BCE8-F72D-40B0-BC92-80B4EF838F1D}">
      <dsp:nvSpPr>
        <dsp:cNvPr id="0" name=""/>
        <dsp:cNvSpPr/>
      </dsp:nvSpPr>
      <dsp:spPr>
        <a:xfrm>
          <a:off x="0" y="2399337"/>
          <a:ext cx="4492602" cy="2618587"/>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t>– This funding helps school offer improved programs such as a family engagement liaison, instructional &amp; technology resources, activities/workshops for families, intervention specialist teacher, and professional development for teachers.</a:t>
          </a:r>
          <a:endParaRPr lang="en-US" sz="1800" kern="1200" dirty="0"/>
        </a:p>
      </dsp:txBody>
      <dsp:txXfrm>
        <a:off x="127829" y="2527166"/>
        <a:ext cx="4236944" cy="2362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84760-7135-44DE-A01A-3A7D8A203ED8}">
      <dsp:nvSpPr>
        <dsp:cNvPr id="0" name=""/>
        <dsp:cNvSpPr/>
      </dsp:nvSpPr>
      <dsp:spPr>
        <a:xfrm>
          <a:off x="2779" y="102525"/>
          <a:ext cx="1671512" cy="374400"/>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100000"/>
            </a:lnSpc>
            <a:spcBef>
              <a:spcPct val="0"/>
            </a:spcBef>
            <a:spcAft>
              <a:spcPct val="35000"/>
            </a:spcAft>
            <a:buNone/>
          </a:pPr>
          <a:r>
            <a:rPr lang="en-US" sz="1300" kern="1200"/>
            <a:t>Increase</a:t>
          </a:r>
        </a:p>
      </dsp:txBody>
      <dsp:txXfrm>
        <a:off x="2779" y="102525"/>
        <a:ext cx="1671512" cy="374400"/>
      </dsp:txXfrm>
    </dsp:sp>
    <dsp:sp modelId="{A4019039-B578-4B74-BCBB-AC39B278FFE5}">
      <dsp:nvSpPr>
        <dsp:cNvPr id="0" name=""/>
        <dsp:cNvSpPr/>
      </dsp:nvSpPr>
      <dsp:spPr>
        <a:xfrm>
          <a:off x="2779" y="476925"/>
          <a:ext cx="1671512" cy="3622027"/>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100000"/>
            </a:lnSpc>
            <a:spcBef>
              <a:spcPct val="0"/>
            </a:spcBef>
            <a:spcAft>
              <a:spcPct val="15000"/>
            </a:spcAft>
            <a:buChar char="•"/>
          </a:pPr>
          <a:endParaRPr lang="en-US" sz="1300" kern="1200" dirty="0"/>
        </a:p>
        <a:p>
          <a:pPr marL="114300" lvl="1" indent="-114300" algn="l" defTabSz="577850">
            <a:lnSpc>
              <a:spcPct val="100000"/>
            </a:lnSpc>
            <a:spcBef>
              <a:spcPct val="0"/>
            </a:spcBef>
            <a:spcAft>
              <a:spcPct val="15000"/>
            </a:spcAft>
            <a:buChar char="•"/>
          </a:pPr>
          <a:r>
            <a:rPr lang="en-US" sz="1300" kern="1200" dirty="0"/>
            <a:t>Increase the percentage of students reading on or above grade level as measured by the Milestones assessment from 71% to 74%.</a:t>
          </a:r>
        </a:p>
      </dsp:txBody>
      <dsp:txXfrm>
        <a:off x="2779" y="476925"/>
        <a:ext cx="1671512" cy="3622027"/>
      </dsp:txXfrm>
    </dsp:sp>
    <dsp:sp modelId="{F3740790-7AE8-45BC-9312-ABE59DDE7B06}">
      <dsp:nvSpPr>
        <dsp:cNvPr id="0" name=""/>
        <dsp:cNvSpPr/>
      </dsp:nvSpPr>
      <dsp:spPr>
        <a:xfrm>
          <a:off x="1908303" y="102525"/>
          <a:ext cx="1671512" cy="374400"/>
        </a:xfrm>
        <a:prstGeom prst="rect">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100000"/>
            </a:lnSpc>
            <a:spcBef>
              <a:spcPct val="0"/>
            </a:spcBef>
            <a:spcAft>
              <a:spcPct val="35000"/>
            </a:spcAft>
            <a:buNone/>
          </a:pPr>
          <a:r>
            <a:rPr lang="en-US" sz="1300" kern="1200"/>
            <a:t>Increase</a:t>
          </a:r>
        </a:p>
      </dsp:txBody>
      <dsp:txXfrm>
        <a:off x="1908303" y="102525"/>
        <a:ext cx="1671512" cy="374400"/>
      </dsp:txXfrm>
    </dsp:sp>
    <dsp:sp modelId="{A0B0CB4D-D00E-49D7-90D2-904A6FD58B3D}">
      <dsp:nvSpPr>
        <dsp:cNvPr id="0" name=""/>
        <dsp:cNvSpPr/>
      </dsp:nvSpPr>
      <dsp:spPr>
        <a:xfrm>
          <a:off x="1908303" y="476925"/>
          <a:ext cx="1671512" cy="3622027"/>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100000"/>
            </a:lnSpc>
            <a:spcBef>
              <a:spcPct val="0"/>
            </a:spcBef>
            <a:spcAft>
              <a:spcPct val="15000"/>
            </a:spcAft>
            <a:buChar char="•"/>
          </a:pPr>
          <a:endParaRPr lang="en-US" sz="1300" kern="1200" dirty="0"/>
        </a:p>
        <a:p>
          <a:pPr marL="114300" lvl="1" indent="-114300" algn="l" defTabSz="577850">
            <a:lnSpc>
              <a:spcPct val="100000"/>
            </a:lnSpc>
            <a:spcBef>
              <a:spcPct val="0"/>
            </a:spcBef>
            <a:spcAft>
              <a:spcPct val="15000"/>
            </a:spcAft>
            <a:buChar char="•"/>
          </a:pPr>
          <a:r>
            <a:rPr lang="en-US" sz="1300" kern="1200" dirty="0"/>
            <a:t>Increase by at least 3 percentage points the number of students in grades 3-5 performing at the distinguished learner level in English Language Arts, Math, and Science measured by Milestones assessment scores.</a:t>
          </a:r>
        </a:p>
        <a:p>
          <a:pPr marL="114300" lvl="1" indent="-114300" algn="l" defTabSz="577850">
            <a:lnSpc>
              <a:spcPct val="100000"/>
            </a:lnSpc>
            <a:spcBef>
              <a:spcPct val="0"/>
            </a:spcBef>
            <a:spcAft>
              <a:spcPct val="15000"/>
            </a:spcAft>
            <a:buChar char="•"/>
          </a:pPr>
          <a:endParaRPr lang="en-US" sz="1300" kern="1200" dirty="0"/>
        </a:p>
      </dsp:txBody>
      <dsp:txXfrm>
        <a:off x="1908303" y="476925"/>
        <a:ext cx="1671512" cy="3622027"/>
      </dsp:txXfrm>
    </dsp:sp>
    <dsp:sp modelId="{30884F87-4E26-4252-9357-4EE2D633A958}">
      <dsp:nvSpPr>
        <dsp:cNvPr id="0" name=""/>
        <dsp:cNvSpPr/>
      </dsp:nvSpPr>
      <dsp:spPr>
        <a:xfrm>
          <a:off x="3813827" y="102525"/>
          <a:ext cx="1671512" cy="374400"/>
        </a:xfrm>
        <a:prstGeom prst="rect">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100000"/>
            </a:lnSpc>
            <a:spcBef>
              <a:spcPct val="0"/>
            </a:spcBef>
            <a:spcAft>
              <a:spcPct val="35000"/>
            </a:spcAft>
            <a:buNone/>
          </a:pPr>
          <a:r>
            <a:rPr lang="en-US" sz="1300" kern="1200" dirty="0"/>
            <a:t>Implement</a:t>
          </a:r>
        </a:p>
      </dsp:txBody>
      <dsp:txXfrm>
        <a:off x="3813827" y="102525"/>
        <a:ext cx="1671512" cy="374400"/>
      </dsp:txXfrm>
    </dsp:sp>
    <dsp:sp modelId="{C4FBEB24-86EE-4C8B-A31A-A2F34F6B064A}">
      <dsp:nvSpPr>
        <dsp:cNvPr id="0" name=""/>
        <dsp:cNvSpPr/>
      </dsp:nvSpPr>
      <dsp:spPr>
        <a:xfrm>
          <a:off x="3813827" y="476925"/>
          <a:ext cx="1671512" cy="3622027"/>
        </a:xfrm>
        <a:prstGeom prst="rect">
          <a:avLst/>
        </a:prstGeom>
        <a:solidFill>
          <a:schemeClr val="accent4">
            <a:tint val="40000"/>
            <a:alpha val="90000"/>
            <a:hueOff val="0"/>
            <a:satOff val="0"/>
            <a:lumOff val="0"/>
            <a:alphaOff val="0"/>
          </a:schemeClr>
        </a:solidFill>
        <a:ln w="1397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100000"/>
            </a:lnSpc>
            <a:spcBef>
              <a:spcPct val="0"/>
            </a:spcBef>
            <a:spcAft>
              <a:spcPct val="15000"/>
            </a:spcAft>
            <a:buChar char="•"/>
          </a:pPr>
          <a:endParaRPr lang="en-US" sz="1300" kern="1200" dirty="0"/>
        </a:p>
        <a:p>
          <a:pPr marL="114300" lvl="1" indent="-114300" algn="l" defTabSz="577850">
            <a:lnSpc>
              <a:spcPct val="100000"/>
            </a:lnSpc>
            <a:spcBef>
              <a:spcPct val="0"/>
            </a:spcBef>
            <a:spcAft>
              <a:spcPct val="15000"/>
            </a:spcAft>
            <a:buChar char="•"/>
          </a:pPr>
          <a:r>
            <a:rPr lang="en-US" sz="1300" kern="1200" dirty="0"/>
            <a:t>Develop a strong, positive culture to improve behavior and academic performances by decreasing the percentage of students having an office referral by 3 percent. </a:t>
          </a:r>
        </a:p>
      </dsp:txBody>
      <dsp:txXfrm>
        <a:off x="3813827" y="476925"/>
        <a:ext cx="1671512" cy="3622027"/>
      </dsp:txXfrm>
    </dsp:sp>
    <dsp:sp modelId="{2C9F8545-5AF8-4031-B0E8-B0D6397C7747}">
      <dsp:nvSpPr>
        <dsp:cNvPr id="0" name=""/>
        <dsp:cNvSpPr/>
      </dsp:nvSpPr>
      <dsp:spPr>
        <a:xfrm>
          <a:off x="5719351" y="102525"/>
          <a:ext cx="1671512" cy="374400"/>
        </a:xfrm>
        <a:prstGeom prst="rect">
          <a:avLst/>
        </a:prstGeom>
        <a:solidFill>
          <a:schemeClr val="accent5">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100000"/>
            </a:lnSpc>
            <a:spcBef>
              <a:spcPct val="0"/>
            </a:spcBef>
            <a:spcAft>
              <a:spcPct val="35000"/>
            </a:spcAft>
            <a:buNone/>
          </a:pPr>
          <a:r>
            <a:rPr lang="en-US" sz="1300" kern="1200" dirty="0"/>
            <a:t>Decrease</a:t>
          </a:r>
        </a:p>
      </dsp:txBody>
      <dsp:txXfrm>
        <a:off x="5719351" y="102525"/>
        <a:ext cx="1671512" cy="374400"/>
      </dsp:txXfrm>
    </dsp:sp>
    <dsp:sp modelId="{A06B4CD9-5E5C-40F8-856A-1D7B75AF6D50}">
      <dsp:nvSpPr>
        <dsp:cNvPr id="0" name=""/>
        <dsp:cNvSpPr/>
      </dsp:nvSpPr>
      <dsp:spPr>
        <a:xfrm>
          <a:off x="5719351" y="476925"/>
          <a:ext cx="1671512" cy="3622027"/>
        </a:xfrm>
        <a:prstGeom prst="rect">
          <a:avLst/>
        </a:prstGeom>
        <a:solidFill>
          <a:schemeClr val="accent5">
            <a:tint val="40000"/>
            <a:alpha val="90000"/>
            <a:hueOff val="0"/>
            <a:satOff val="0"/>
            <a:lumOff val="0"/>
            <a:alphaOff val="0"/>
          </a:schemeClr>
        </a:solidFill>
        <a:ln w="1397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100000"/>
            </a:lnSpc>
            <a:spcBef>
              <a:spcPct val="0"/>
            </a:spcBef>
            <a:spcAft>
              <a:spcPct val="15000"/>
            </a:spcAft>
            <a:buChar char="•"/>
          </a:pPr>
          <a:r>
            <a:rPr lang="en-US" sz="1300" kern="1200" dirty="0"/>
            <a:t>Decrease the amount of </a:t>
          </a:r>
          <a:r>
            <a:rPr lang="en-US" sz="1300" kern="1200" dirty="0" err="1"/>
            <a:t>SWD</a:t>
          </a:r>
          <a:r>
            <a:rPr lang="en-US" sz="1300" kern="1200" dirty="0"/>
            <a:t> falling in the Beginning Learner level range in all subjects as measured by the Milestones assessment by 3%. </a:t>
          </a:r>
        </a:p>
      </dsp:txBody>
      <dsp:txXfrm>
        <a:off x="5719351" y="476925"/>
        <a:ext cx="1671512" cy="3622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63511-3455-4DA1-8183-0C3E2F7FFEAE}">
      <dsp:nvSpPr>
        <dsp:cNvPr id="0" name=""/>
        <dsp:cNvSpPr/>
      </dsp:nvSpPr>
      <dsp:spPr>
        <a:xfrm>
          <a:off x="2365931" y="0"/>
          <a:ext cx="2661763" cy="576283"/>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baseline="0"/>
            <a:t>EIP </a:t>
          </a:r>
          <a:endParaRPr lang="en-US" sz="1500" kern="1200"/>
        </a:p>
      </dsp:txBody>
      <dsp:txXfrm>
        <a:off x="2394063" y="28132"/>
        <a:ext cx="2605499" cy="520019"/>
      </dsp:txXfrm>
    </dsp:sp>
    <dsp:sp modelId="{84A951A8-837D-4207-A705-311A455DB6AC}">
      <dsp:nvSpPr>
        <dsp:cNvPr id="0" name=""/>
        <dsp:cNvSpPr/>
      </dsp:nvSpPr>
      <dsp:spPr>
        <a:xfrm>
          <a:off x="2366011" y="605288"/>
          <a:ext cx="2661763" cy="576283"/>
        </a:xfrm>
        <a:prstGeom prst="roundRect">
          <a:avLst/>
        </a:prstGeom>
        <a:solidFill>
          <a:schemeClr val="accent5">
            <a:hueOff val="-2724165"/>
            <a:satOff val="718"/>
            <a:lumOff val="364"/>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baseline="0"/>
            <a:t>ESOL </a:t>
          </a:r>
          <a:endParaRPr lang="en-US" sz="1500" kern="1200"/>
        </a:p>
      </dsp:txBody>
      <dsp:txXfrm>
        <a:off x="2394143" y="633420"/>
        <a:ext cx="2605499" cy="520019"/>
      </dsp:txXfrm>
    </dsp:sp>
    <dsp:sp modelId="{14FB32C0-8F92-4F78-A527-C38D233B6F9D}">
      <dsp:nvSpPr>
        <dsp:cNvPr id="0" name=""/>
        <dsp:cNvSpPr/>
      </dsp:nvSpPr>
      <dsp:spPr>
        <a:xfrm>
          <a:off x="2366011" y="1210386"/>
          <a:ext cx="2661763" cy="576283"/>
        </a:xfrm>
        <a:prstGeom prst="roundRect">
          <a:avLst/>
        </a:prstGeom>
        <a:solidFill>
          <a:schemeClr val="accent5">
            <a:hueOff val="-5448331"/>
            <a:satOff val="1437"/>
            <a:lumOff val="72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baseline="0" dirty="0"/>
            <a:t>• Intervention Teachers </a:t>
          </a:r>
          <a:endParaRPr lang="en-US" sz="1500" kern="1200" dirty="0"/>
        </a:p>
      </dsp:txBody>
      <dsp:txXfrm>
        <a:off x="2394143" y="1238518"/>
        <a:ext cx="2605499" cy="520019"/>
      </dsp:txXfrm>
    </dsp:sp>
    <dsp:sp modelId="{ECB66844-D485-4A98-8CDB-71F98AAB26F2}">
      <dsp:nvSpPr>
        <dsp:cNvPr id="0" name=""/>
        <dsp:cNvSpPr/>
      </dsp:nvSpPr>
      <dsp:spPr>
        <a:xfrm>
          <a:off x="2366011" y="1815483"/>
          <a:ext cx="2661763" cy="576283"/>
        </a:xfrm>
        <a:prstGeom prst="roundRect">
          <a:avLst/>
        </a:prstGeom>
        <a:solidFill>
          <a:schemeClr val="accent5">
            <a:hueOff val="-8172496"/>
            <a:satOff val="2155"/>
            <a:lumOff val="1092"/>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baseline="0" dirty="0"/>
            <a:t>• Read United </a:t>
          </a:r>
          <a:endParaRPr lang="en-US" sz="1500" kern="1200" dirty="0"/>
        </a:p>
      </dsp:txBody>
      <dsp:txXfrm>
        <a:off x="2394143" y="1843615"/>
        <a:ext cx="2605499" cy="520019"/>
      </dsp:txXfrm>
    </dsp:sp>
    <dsp:sp modelId="{BFFBD2D3-49AC-4A56-A95D-5A19E6DAEFA7}">
      <dsp:nvSpPr>
        <dsp:cNvPr id="0" name=""/>
        <dsp:cNvSpPr/>
      </dsp:nvSpPr>
      <dsp:spPr>
        <a:xfrm>
          <a:off x="2366011" y="2420581"/>
          <a:ext cx="2661763" cy="576283"/>
        </a:xfrm>
        <a:prstGeom prst="roundRect">
          <a:avLst/>
        </a:prstGeom>
        <a:solidFill>
          <a:schemeClr val="accent5">
            <a:hueOff val="-10896661"/>
            <a:satOff val="2874"/>
            <a:lumOff val="14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baseline="0" dirty="0"/>
            <a:t>• </a:t>
          </a:r>
          <a:r>
            <a:rPr lang="en-US" sz="1500" kern="1200" baseline="0" dirty="0" err="1"/>
            <a:t>IXL</a:t>
          </a:r>
          <a:r>
            <a:rPr lang="en-US" sz="1500" kern="1200" baseline="0" dirty="0"/>
            <a:t>. BrainPOP, Quaver, </a:t>
          </a:r>
          <a:r>
            <a:rPr lang="en-US" sz="1500" kern="1200" baseline="0" dirty="0" err="1"/>
            <a:t>i</a:t>
          </a:r>
          <a:r>
            <a:rPr lang="en-US" sz="1500" kern="1200" baseline="0" dirty="0"/>
            <a:t>-Ready</a:t>
          </a:r>
          <a:endParaRPr lang="en-US" sz="1500" kern="1200" dirty="0"/>
        </a:p>
      </dsp:txBody>
      <dsp:txXfrm>
        <a:off x="2394143" y="2448713"/>
        <a:ext cx="2605499" cy="520019"/>
      </dsp:txXfrm>
    </dsp:sp>
    <dsp:sp modelId="{42857F12-96EB-4C65-8BAE-A3B04C5F6360}">
      <dsp:nvSpPr>
        <dsp:cNvPr id="0" name=""/>
        <dsp:cNvSpPr/>
      </dsp:nvSpPr>
      <dsp:spPr>
        <a:xfrm>
          <a:off x="2366011" y="3025678"/>
          <a:ext cx="2661763" cy="576283"/>
        </a:xfrm>
        <a:prstGeom prst="roundRect">
          <a:avLst/>
        </a:prstGeom>
        <a:solidFill>
          <a:schemeClr val="accent5">
            <a:hueOff val="-13620827"/>
            <a:satOff val="3592"/>
            <a:lumOff val="1821"/>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baseline="0" dirty="0"/>
            <a:t>•New Instructional Resources </a:t>
          </a:r>
          <a:endParaRPr lang="en-US" sz="1500" kern="1200" dirty="0"/>
        </a:p>
      </dsp:txBody>
      <dsp:txXfrm>
        <a:off x="2394143" y="3053810"/>
        <a:ext cx="2605499" cy="520019"/>
      </dsp:txXfrm>
    </dsp:sp>
    <dsp:sp modelId="{51C407D4-98CF-4749-9370-A84C7351EF84}">
      <dsp:nvSpPr>
        <dsp:cNvPr id="0" name=""/>
        <dsp:cNvSpPr/>
      </dsp:nvSpPr>
      <dsp:spPr>
        <a:xfrm>
          <a:off x="2366011" y="3630776"/>
          <a:ext cx="2661763" cy="576283"/>
        </a:xfrm>
        <a:prstGeom prst="roundRect">
          <a:avLst/>
        </a:prstGeom>
        <a:solidFill>
          <a:schemeClr val="accent5">
            <a:hueOff val="-16344992"/>
            <a:satOff val="4311"/>
            <a:lumOff val="218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baseline="0"/>
            <a:t>• Imagination Station</a:t>
          </a:r>
          <a:endParaRPr lang="en-US" sz="1500" kern="1200"/>
        </a:p>
      </dsp:txBody>
      <dsp:txXfrm>
        <a:off x="2394143" y="3658908"/>
        <a:ext cx="2605499" cy="520019"/>
      </dsp:txXfrm>
    </dsp:sp>
    <dsp:sp modelId="{8E958A37-5785-43C3-BD3D-CF2FB50985C3}">
      <dsp:nvSpPr>
        <dsp:cNvPr id="0" name=""/>
        <dsp:cNvSpPr/>
      </dsp:nvSpPr>
      <dsp:spPr>
        <a:xfrm>
          <a:off x="2365931" y="3620080"/>
          <a:ext cx="2661763" cy="576283"/>
        </a:xfrm>
        <a:prstGeom prst="roundRect">
          <a:avLst/>
        </a:prstGeom>
        <a:solidFill>
          <a:schemeClr val="accent5">
            <a:hueOff val="-19069156"/>
            <a:satOff val="5029"/>
            <a:lumOff val="254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Positive Behavioral Interventions and Supports</a:t>
          </a:r>
        </a:p>
      </dsp:txBody>
      <dsp:txXfrm>
        <a:off x="2394063" y="3648212"/>
        <a:ext cx="2605499" cy="520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01F5D-A6CC-45A2-825F-5DA5D2B332EE}">
      <dsp:nvSpPr>
        <dsp:cNvPr id="0" name=""/>
        <dsp:cNvSpPr/>
      </dsp:nvSpPr>
      <dsp:spPr>
        <a:xfrm>
          <a:off x="0" y="2535814"/>
          <a:ext cx="7393643" cy="1663768"/>
        </a:xfrm>
        <a:prstGeom prst="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This agreement was jointly developed by stakeholders and is reviewed/revised annually based on feedback from all stakeholders. Compacts will be discussed during parent-teacher conferences.</a:t>
          </a:r>
        </a:p>
      </dsp:txBody>
      <dsp:txXfrm>
        <a:off x="0" y="2535814"/>
        <a:ext cx="7393643" cy="1663768"/>
      </dsp:txXfrm>
    </dsp:sp>
    <dsp:sp modelId="{A4AF5AA7-1CE6-43A8-825E-C2D747FBC9DD}">
      <dsp:nvSpPr>
        <dsp:cNvPr id="0" name=""/>
        <dsp:cNvSpPr/>
      </dsp:nvSpPr>
      <dsp:spPr>
        <a:xfrm rot="10800000">
          <a:off x="0" y="1894"/>
          <a:ext cx="7393643" cy="2558876"/>
        </a:xfrm>
        <a:prstGeom prst="upArrowCallout">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A school-parent compact is an agreement that explains how parents, teachers and students will work together to make sure all students reach grade-level standards.  </a:t>
          </a:r>
        </a:p>
      </dsp:txBody>
      <dsp:txXfrm rot="10800000">
        <a:off x="0" y="1894"/>
        <a:ext cx="7393643" cy="16626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77D7B603-AAE9-4D09-A7B1-9F7473C053A6}" type="datetimeFigureOut">
              <a:rPr lang="en-US" smtClean="0"/>
              <a:t>8/29/2024</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F54E3675-A345-4031-87E4-62C76B96D47D}" type="slidenum">
              <a:rPr lang="en-US" smtClean="0"/>
              <a:t>‹#›</a:t>
            </a:fld>
            <a:endParaRPr lang="en-US"/>
          </a:p>
        </p:txBody>
      </p:sp>
    </p:spTree>
    <p:extLst>
      <p:ext uri="{BB962C8B-B14F-4D97-AF65-F5344CB8AC3E}">
        <p14:creationId xmlns:p14="http://schemas.microsoft.com/office/powerpoint/2010/main" val="2836873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271EFCE7-7C33-4ED1-91F3-562871B2E107}" type="datetimeFigureOut">
              <a:rPr lang="en-US" smtClean="0"/>
              <a:t>8/29/2024</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840A822F-3665-4881-8312-C738D3202856}" type="slidenum">
              <a:rPr lang="en-US" smtClean="0"/>
              <a:t>‹#›</a:t>
            </a:fld>
            <a:endParaRPr lang="en-US"/>
          </a:p>
        </p:txBody>
      </p:sp>
    </p:spTree>
    <p:extLst>
      <p:ext uri="{BB962C8B-B14F-4D97-AF65-F5344CB8AC3E}">
        <p14:creationId xmlns:p14="http://schemas.microsoft.com/office/powerpoint/2010/main" val="54706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A822F-3665-4881-8312-C738D3202856}" type="slidenum">
              <a:rPr lang="en-US" smtClean="0"/>
              <a:t>3</a:t>
            </a:fld>
            <a:endParaRPr lang="en-US"/>
          </a:p>
        </p:txBody>
      </p:sp>
    </p:spTree>
    <p:extLst>
      <p:ext uri="{BB962C8B-B14F-4D97-AF65-F5344CB8AC3E}">
        <p14:creationId xmlns:p14="http://schemas.microsoft.com/office/powerpoint/2010/main" val="427370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A822F-3665-4881-8312-C738D3202856}" type="slidenum">
              <a:rPr lang="en-US" smtClean="0"/>
              <a:t>14</a:t>
            </a:fld>
            <a:endParaRPr lang="en-US"/>
          </a:p>
        </p:txBody>
      </p:sp>
    </p:spTree>
    <p:extLst>
      <p:ext uri="{BB962C8B-B14F-4D97-AF65-F5344CB8AC3E}">
        <p14:creationId xmlns:p14="http://schemas.microsoft.com/office/powerpoint/2010/main" val="8796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A822F-3665-4881-8312-C738D3202856}" type="slidenum">
              <a:rPr lang="en-US" smtClean="0"/>
              <a:t>15</a:t>
            </a:fld>
            <a:endParaRPr lang="en-US"/>
          </a:p>
        </p:txBody>
      </p:sp>
    </p:spTree>
    <p:extLst>
      <p:ext uri="{BB962C8B-B14F-4D97-AF65-F5344CB8AC3E}">
        <p14:creationId xmlns:p14="http://schemas.microsoft.com/office/powerpoint/2010/main" val="75734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F3A810AF-6A47-43FA-BDA3-734AA2425EAB}" type="datetimeFigureOut">
              <a:rPr lang="en-US" smtClean="0"/>
              <a:t>8/29/2024</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5381C25F-006F-4225-8DA8-E850DED1C27D}" type="slidenum">
              <a:rPr lang="en-US" smtClean="0"/>
              <a:t>‹#›</a:t>
            </a:fld>
            <a:endParaRPr lang="en-US"/>
          </a:p>
        </p:txBody>
      </p:sp>
    </p:spTree>
    <p:extLst>
      <p:ext uri="{BB962C8B-B14F-4D97-AF65-F5344CB8AC3E}">
        <p14:creationId xmlns:p14="http://schemas.microsoft.com/office/powerpoint/2010/main" val="19399077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810AF-6A47-43FA-BDA3-734AA2425EA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257862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810AF-6A47-43FA-BDA3-734AA2425EA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60069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F3A810AF-6A47-43FA-BDA3-734AA2425EAB}" type="datetimeFigureOut">
              <a:rPr lang="en-US" smtClean="0"/>
              <a:t>8/29/2024</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5381C25F-006F-4225-8DA8-E850DED1C27D}" type="slidenum">
              <a:rPr lang="en-US" smtClean="0"/>
              <a:t>‹#›</a:t>
            </a:fld>
            <a:endParaRPr lang="en-US"/>
          </a:p>
        </p:txBody>
      </p:sp>
    </p:spTree>
    <p:extLst>
      <p:ext uri="{BB962C8B-B14F-4D97-AF65-F5344CB8AC3E}">
        <p14:creationId xmlns:p14="http://schemas.microsoft.com/office/powerpoint/2010/main" val="63362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810AF-6A47-43FA-BDA3-734AA2425EA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373216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A810AF-6A47-43FA-BDA3-734AA2425EA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912449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A810AF-6A47-43FA-BDA3-734AA2425EAB}"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177743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A810AF-6A47-43FA-BDA3-734AA2425EAB}"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205651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A810AF-6A47-43FA-BDA3-734AA2425EAB}"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2833465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810AF-6A47-43FA-BDA3-734AA2425EAB}"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1279112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F3A810AF-6A47-43FA-BDA3-734AA2425EAB}"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381C25F-006F-4225-8DA8-E850DED1C27D}" type="slidenum">
              <a:rPr lang="en-US" smtClean="0"/>
              <a:t>‹#›</a:t>
            </a:fld>
            <a:endParaRPr lang="en-US"/>
          </a:p>
        </p:txBody>
      </p:sp>
    </p:spTree>
    <p:extLst>
      <p:ext uri="{BB962C8B-B14F-4D97-AF65-F5344CB8AC3E}">
        <p14:creationId xmlns:p14="http://schemas.microsoft.com/office/powerpoint/2010/main" val="399038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810AF-6A47-43FA-BDA3-734AA2425EA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836553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F3A810AF-6A47-43FA-BDA3-734AA2425EAB}" type="datetimeFigureOut">
              <a:rPr lang="en-US" smtClean="0"/>
              <a:t>8/29/2024</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381C25F-006F-4225-8DA8-E850DED1C27D}" type="slidenum">
              <a:rPr lang="en-US" smtClean="0"/>
              <a:t>‹#›</a:t>
            </a:fld>
            <a:endParaRPr lang="en-US"/>
          </a:p>
        </p:txBody>
      </p:sp>
    </p:spTree>
    <p:extLst>
      <p:ext uri="{BB962C8B-B14F-4D97-AF65-F5344CB8AC3E}">
        <p14:creationId xmlns:p14="http://schemas.microsoft.com/office/powerpoint/2010/main" val="199919805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810AF-6A47-43FA-BDA3-734AA2425EA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737267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810AF-6A47-43FA-BDA3-734AA2425EA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360676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810AF-6A47-43FA-BDA3-734AA2425EA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C25F-006F-4225-8DA8-E850DED1C27D}"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842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A810AF-6A47-43FA-BDA3-734AA2425EAB}"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411719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A810AF-6A47-43FA-BDA3-734AA2425EAB}"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127956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A810AF-6A47-43FA-BDA3-734AA2425EAB}"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174687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810AF-6A47-43FA-BDA3-734AA2425EAB}"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409887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810AF-6A47-43FA-BDA3-734AA2425EAB}"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418760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810AF-6A47-43FA-BDA3-734AA2425EAB}"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81C25F-006F-4225-8DA8-E850DED1C27D}" type="slidenum">
              <a:rPr lang="en-US" smtClean="0"/>
              <a:t>‹#›</a:t>
            </a:fld>
            <a:endParaRPr lang="en-US"/>
          </a:p>
        </p:txBody>
      </p:sp>
    </p:spTree>
    <p:extLst>
      <p:ext uri="{BB962C8B-B14F-4D97-AF65-F5344CB8AC3E}">
        <p14:creationId xmlns:p14="http://schemas.microsoft.com/office/powerpoint/2010/main" val="383775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3A810AF-6A47-43FA-BDA3-734AA2425EAB}" type="datetimeFigureOut">
              <a:rPr lang="en-US" smtClean="0"/>
              <a:t>8/29/2024</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5381C25F-006F-4225-8DA8-E850DED1C27D}" type="slidenum">
              <a:rPr lang="en-US" smtClean="0"/>
              <a:t>‹#›</a:t>
            </a:fld>
            <a:endParaRPr lang="en-US"/>
          </a:p>
        </p:txBody>
      </p:sp>
    </p:spTree>
    <p:extLst>
      <p:ext uri="{BB962C8B-B14F-4D97-AF65-F5344CB8AC3E}">
        <p14:creationId xmlns:p14="http://schemas.microsoft.com/office/powerpoint/2010/main" val="192162947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F3A810AF-6A47-43FA-BDA3-734AA2425EAB}" type="datetimeFigureOut">
              <a:rPr lang="en-US" smtClean="0"/>
              <a:t>8/29/2024</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5381C25F-006F-4225-8DA8-E850DED1C27D}" type="slidenum">
              <a:rPr lang="en-US" smtClean="0"/>
              <a:t>‹#›</a:t>
            </a:fld>
            <a:endParaRPr lang="en-US"/>
          </a:p>
        </p:txBody>
      </p:sp>
    </p:spTree>
    <p:extLst>
      <p:ext uri="{BB962C8B-B14F-4D97-AF65-F5344CB8AC3E}">
        <p14:creationId xmlns:p14="http://schemas.microsoft.com/office/powerpoint/2010/main" val="51930822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leasa.kurek@hcbe.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atlantisschoolofcommunication.org/communication-skills/interpersonal-communication/how-do-we-improve-interpersonal-communication/giving-feedback/"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mynextmove.org/profile/summary/25-2021.00"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gadoe.org/Curriculum-Instruction-and-Assessment/Curriculum-and-Instruction/Pages/default.aspx"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CRCT.aspx"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gadoe.org/Curriculum-Instruction-and-Assessment/Assessment/Pages/GKIDS.aspx" TargetMode="External"/><Relationship Id="rId4" Type="http://schemas.openxmlformats.org/officeDocument/2006/relationships/hyperlink" Target="http://www.gadoe.org/Curriculum-Instruction-and-Assessment/Assessment/Pages/ACCESS-for-ELL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0580" y="619431"/>
            <a:ext cx="2529348" cy="3869205"/>
          </a:xfrm>
        </p:spPr>
        <p:txBody>
          <a:bodyPr>
            <a:normAutofit/>
          </a:bodyPr>
          <a:lstStyle/>
          <a:p>
            <a:r>
              <a:rPr lang="en-US" sz="3300" spc="0" dirty="0">
                <a:ln w="0"/>
                <a:effectLst>
                  <a:outerShdw blurRad="38100" dist="25400" dir="5400000" algn="ctr" rotWithShape="0">
                    <a:srgbClr val="6E747A">
                      <a:alpha val="43000"/>
                    </a:srgbClr>
                  </a:outerShdw>
                </a:effectLst>
                <a:latin typeface="Kristen ITC" panose="03050502040202030202" pitchFamily="66" charset="0"/>
              </a:rPr>
              <a:t>Centerville Elementary School</a:t>
            </a:r>
            <a:br>
              <a:rPr lang="en-US" sz="3300" spc="0" dirty="0">
                <a:ln w="0"/>
                <a:effectLst>
                  <a:outerShdw blurRad="38100" dist="25400" dir="5400000" algn="ctr" rotWithShape="0">
                    <a:srgbClr val="6E747A">
                      <a:alpha val="43000"/>
                    </a:srgbClr>
                  </a:outerShdw>
                </a:effectLst>
                <a:latin typeface="Kristen ITC" panose="03050502040202030202" pitchFamily="66" charset="0"/>
              </a:rPr>
            </a:br>
            <a:r>
              <a:rPr lang="en-US" sz="3300" spc="0" dirty="0">
                <a:ln w="0"/>
                <a:effectLst>
                  <a:outerShdw blurRad="38100" dist="25400" dir="5400000" algn="ctr" rotWithShape="0">
                    <a:srgbClr val="6E747A">
                      <a:alpha val="43000"/>
                    </a:srgbClr>
                  </a:outerShdw>
                </a:effectLst>
                <a:latin typeface="Kristen ITC" panose="03050502040202030202" pitchFamily="66" charset="0"/>
              </a:rPr>
              <a:t>Annual Title I Parent Meeting</a:t>
            </a:r>
          </a:p>
        </p:txBody>
      </p:sp>
      <p:sp>
        <p:nvSpPr>
          <p:cNvPr id="3" name="Subtitle 2"/>
          <p:cNvSpPr>
            <a:spLocks noGrp="1"/>
          </p:cNvSpPr>
          <p:nvPr>
            <p:ph type="subTitle" idx="1"/>
          </p:nvPr>
        </p:nvSpPr>
        <p:spPr>
          <a:xfrm>
            <a:off x="6120580" y="4488637"/>
            <a:ext cx="2529347" cy="1387775"/>
          </a:xfrm>
          <a:scene3d>
            <a:camera prst="perspectiveLeft"/>
            <a:lightRig rig="threePt" dir="t"/>
          </a:scene3d>
        </p:spPr>
        <p:txBody>
          <a:bodyPr>
            <a:normAutofit/>
          </a:bodyPr>
          <a:lstStyle/>
          <a:p>
            <a:r>
              <a:rPr lang="en-US" sz="1900" dirty="0">
                <a:latin typeface="Kristen ITC" panose="03050502040202030202" pitchFamily="66" charset="0"/>
              </a:rPr>
              <a:t>August 22</a:t>
            </a:r>
            <a:r>
              <a:rPr lang="en-US" sz="1900">
                <a:latin typeface="Kristen ITC" panose="03050502040202030202" pitchFamily="66" charset="0"/>
              </a:rPr>
              <a:t>, 2024</a:t>
            </a:r>
            <a:endParaRPr lang="en-US" sz="1900" dirty="0">
              <a:latin typeface="Kristen ITC" panose="03050502040202030202" pitchFamily="66" charset="0"/>
            </a:endParaRPr>
          </a:p>
          <a:p>
            <a:r>
              <a:rPr lang="en-US" sz="1900" dirty="0">
                <a:latin typeface="Kristen ITC" panose="03050502040202030202" pitchFamily="66" charset="0"/>
              </a:rPr>
              <a:t>6:00 pm</a:t>
            </a:r>
          </a:p>
        </p:txBody>
      </p:sp>
      <p:pic>
        <p:nvPicPr>
          <p:cNvPr id="5" name="Picture 4" descr="Logo&#10;&#10;Description automatically generated">
            <a:extLst>
              <a:ext uri="{FF2B5EF4-FFF2-40B4-BE49-F238E27FC236}">
                <a16:creationId xmlns:a16="http://schemas.microsoft.com/office/drawing/2014/main" id="{3A6A613C-3B45-FA69-26BB-5DA563B5A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86" y="869886"/>
            <a:ext cx="5186747" cy="5121915"/>
          </a:xfrm>
          <a:prstGeom prst="rect">
            <a:avLst/>
          </a:prstGeom>
        </p:spPr>
      </p:pic>
    </p:spTree>
    <p:extLst>
      <p:ext uri="{BB962C8B-B14F-4D97-AF65-F5344CB8AC3E}">
        <p14:creationId xmlns:p14="http://schemas.microsoft.com/office/powerpoint/2010/main" val="80563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2015067"/>
          </a:xfrm>
        </p:spPr>
        <p:txBody>
          <a:bodyPr>
            <a:normAutofit/>
          </a:bodyPr>
          <a:lstStyle/>
          <a:p>
            <a:pPr algn="ctr"/>
            <a:r>
              <a:rPr lang="en-US" dirty="0"/>
              <a:t>Parent and Family Engagement Program</a:t>
            </a:r>
          </a:p>
        </p:txBody>
      </p:sp>
      <p:pic>
        <p:nvPicPr>
          <p:cNvPr id="4" name="Content Placeholder 3" descr="Tag: &lt;strong&gt;Family&lt;/strong&gt; &lt;strong&gt;engagement&lt;/strong&gt; , Teacher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8385" y="2895600"/>
            <a:ext cx="3807229" cy="3316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1757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57F84B-F990-4F33-B2F0-F2BE21985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8469630" cy="51121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69630" cy="2021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1B9BC47-1F2B-C754-36D7-3F5232F14065}"/>
              </a:ext>
            </a:extLst>
          </p:cNvPr>
          <p:cNvSpPr>
            <a:spLocks noGrp="1"/>
          </p:cNvSpPr>
          <p:nvPr>
            <p:ph type="title"/>
          </p:nvPr>
        </p:nvSpPr>
        <p:spPr>
          <a:xfrm>
            <a:off x="946404" y="365760"/>
            <a:ext cx="7269480" cy="1325562"/>
          </a:xfrm>
        </p:spPr>
        <p:txBody>
          <a:bodyPr>
            <a:normAutofit/>
          </a:bodyPr>
          <a:lstStyle/>
          <a:p>
            <a:pPr algn="ctr"/>
            <a:r>
              <a:rPr lang="en-US" b="1" dirty="0">
                <a:solidFill>
                  <a:srgbClr val="FFFFFF"/>
                </a:solidFill>
              </a:rPr>
              <a:t>Family Engagement Liaison</a:t>
            </a:r>
          </a:p>
        </p:txBody>
      </p:sp>
      <p:sp>
        <p:nvSpPr>
          <p:cNvPr id="3" name="Content Placeholder 2">
            <a:extLst>
              <a:ext uri="{FF2B5EF4-FFF2-40B4-BE49-F238E27FC236}">
                <a16:creationId xmlns:a16="http://schemas.microsoft.com/office/drawing/2014/main" id="{DB36C7DA-7795-02C8-B827-03768EF17899}"/>
              </a:ext>
            </a:extLst>
          </p:cNvPr>
          <p:cNvSpPr>
            <a:spLocks noGrp="1"/>
          </p:cNvSpPr>
          <p:nvPr>
            <p:ph idx="1"/>
          </p:nvPr>
        </p:nvSpPr>
        <p:spPr>
          <a:xfrm>
            <a:off x="946404" y="2326990"/>
            <a:ext cx="6446520" cy="3853147"/>
          </a:xfrm>
        </p:spPr>
        <p:txBody>
          <a:bodyPr>
            <a:normAutofit/>
          </a:bodyPr>
          <a:lstStyle/>
          <a:p>
            <a:pPr marL="0" indent="0">
              <a:buNone/>
            </a:pPr>
            <a:r>
              <a:rPr lang="en-US" sz="2800" b="1" dirty="0">
                <a:solidFill>
                  <a:schemeClr val="bg1"/>
                </a:solidFill>
              </a:rPr>
              <a:t>Our Family Engagement Liaison is Mrs. Jessica Gardner. She is available in the office each day during regular school hours. You may email her at </a:t>
            </a:r>
            <a:r>
              <a:rPr lang="en-US" sz="2800" b="1" dirty="0">
                <a:solidFill>
                  <a:srgbClr val="FF0000"/>
                </a:solidFill>
                <a:hlinkClick r:id="rId2">
                  <a:extLst>
                    <a:ext uri="{A12FA001-AC4F-418D-AE19-62706E023703}">
                      <ahyp:hlinkClr xmlns:ahyp="http://schemas.microsoft.com/office/drawing/2018/hyperlinkcolor" val="tx"/>
                    </a:ext>
                  </a:extLst>
                </a:hlinkClick>
              </a:rPr>
              <a:t>jessica.gardner@hcbe.net</a:t>
            </a:r>
            <a:r>
              <a:rPr lang="en-US" sz="2800" b="1" dirty="0">
                <a:solidFill>
                  <a:srgbClr val="FF0000"/>
                </a:solidFill>
              </a:rPr>
              <a:t> </a:t>
            </a:r>
            <a:r>
              <a:rPr lang="en-US" sz="2800" b="1" dirty="0">
                <a:solidFill>
                  <a:schemeClr val="bg1"/>
                </a:solidFill>
              </a:rPr>
              <a:t>or call her at 478- 953-0400 Ext. 1328. </a:t>
            </a:r>
          </a:p>
        </p:txBody>
      </p:sp>
    </p:spTree>
    <p:extLst>
      <p:ext uri="{BB962C8B-B14F-4D97-AF65-F5344CB8AC3E}">
        <p14:creationId xmlns:p14="http://schemas.microsoft.com/office/powerpoint/2010/main" val="357783728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463" y="228600"/>
            <a:ext cx="7520940" cy="838200"/>
          </a:xfrm>
        </p:spPr>
        <p:txBody>
          <a:bodyPr>
            <a:noAutofit/>
          </a:bodyPr>
          <a:lstStyle/>
          <a:p>
            <a:pPr algn="ctr"/>
            <a:r>
              <a:rPr lang="en-US" sz="3200" b="1"/>
              <a:t>Law requirements for </a:t>
            </a:r>
            <a:br>
              <a:rPr lang="en-US" sz="3200" b="1"/>
            </a:br>
            <a:r>
              <a:rPr lang="en-US" sz="3200" b="1"/>
              <a:t>Family Engagement</a:t>
            </a:r>
            <a:endParaRPr lang="en-US" sz="3200" b="1" dirty="0"/>
          </a:p>
        </p:txBody>
      </p:sp>
      <p:sp>
        <p:nvSpPr>
          <p:cNvPr id="3" name="Content Placeholder 2"/>
          <p:cNvSpPr>
            <a:spLocks noGrp="1"/>
          </p:cNvSpPr>
          <p:nvPr>
            <p:ph idx="1"/>
          </p:nvPr>
        </p:nvSpPr>
        <p:spPr>
          <a:xfrm>
            <a:off x="808463" y="1079809"/>
            <a:ext cx="7520940" cy="5025715"/>
          </a:xfrm>
        </p:spPr>
        <p:txBody>
          <a:bodyPr>
            <a:normAutofit fontScale="40000" lnSpcReduction="20000"/>
          </a:bodyPr>
          <a:lstStyle/>
          <a:p>
            <a:pPr marL="0" indent="0" algn="ctr">
              <a:buNone/>
            </a:pPr>
            <a:r>
              <a:rPr lang="en-US" sz="4300" b="1" i="1"/>
              <a:t>The law requires a 1%  set-aside of Title I Funds be allocated for a District Parent and Family Engagement Liaison</a:t>
            </a:r>
          </a:p>
          <a:p>
            <a:pPr marL="514350" indent="-514350">
              <a:buFont typeface="+mj-lt"/>
              <a:buAutoNum type="romanUcPeriod"/>
            </a:pPr>
            <a:r>
              <a:rPr lang="en-US" sz="4300"/>
              <a:t>Parent  and Family Engagement Coordinator Salary</a:t>
            </a:r>
          </a:p>
          <a:p>
            <a:pPr marL="514350" indent="-514350">
              <a:buFont typeface="+mj-lt"/>
              <a:buAutoNum type="romanUcPeriod"/>
            </a:pPr>
            <a:r>
              <a:rPr lang="en-US" sz="4300"/>
              <a:t>Technology to support student learning</a:t>
            </a:r>
          </a:p>
          <a:p>
            <a:pPr marL="514350" indent="-514350">
              <a:buFont typeface="+mj-lt"/>
              <a:buAutoNum type="romanUcPeriod"/>
            </a:pPr>
            <a:r>
              <a:rPr lang="en-US" sz="4300"/>
              <a:t>Workshop Materials</a:t>
            </a:r>
          </a:p>
          <a:p>
            <a:pPr marL="514350" indent="-514350">
              <a:buFont typeface="+mj-lt"/>
              <a:buAutoNum type="romanUcPeriod"/>
            </a:pPr>
            <a:r>
              <a:rPr lang="en-US" sz="4300"/>
              <a:t>Conferences</a:t>
            </a:r>
          </a:p>
          <a:p>
            <a:pPr marL="514350" indent="-514350">
              <a:buFont typeface="+mj-lt"/>
              <a:buAutoNum type="romanUcPeriod"/>
            </a:pPr>
            <a:r>
              <a:rPr lang="en-US" sz="4300"/>
              <a:t>Programs that will improve student achievement and include ways to help parents help their children succeed (Building Capacity)</a:t>
            </a:r>
          </a:p>
          <a:p>
            <a:pPr marL="514350" indent="-514350">
              <a:buFont typeface="+mj-lt"/>
              <a:buAutoNum type="romanUcPeriod"/>
            </a:pPr>
            <a:r>
              <a:rPr lang="en-US" sz="4300"/>
              <a:t>Parent input in the development of a written Parent &amp; Family Engagement Plan</a:t>
            </a:r>
          </a:p>
          <a:p>
            <a:pPr marL="514350" indent="-514350">
              <a:buFont typeface="+mj-lt"/>
              <a:buAutoNum type="romanUcPeriod"/>
            </a:pPr>
            <a:r>
              <a:rPr lang="en-US" sz="4300"/>
              <a:t>Shared Decision Making Opportunities</a:t>
            </a:r>
          </a:p>
          <a:p>
            <a:pPr marL="514350" indent="-514350">
              <a:buFont typeface="+mj-lt"/>
              <a:buAutoNum type="romanUcPeriod"/>
            </a:pPr>
            <a:r>
              <a:rPr lang="en-US" sz="4300"/>
              <a:t>Title I Handbook</a:t>
            </a:r>
          </a:p>
          <a:p>
            <a:pPr marL="514350" indent="-514350">
              <a:buFont typeface="+mj-lt"/>
              <a:buAutoNum type="romanUcPeriod"/>
            </a:pPr>
            <a:r>
              <a:rPr lang="en-US" sz="4300"/>
              <a:t>Parent &amp; Family Engagement Plan</a:t>
            </a:r>
          </a:p>
          <a:p>
            <a:pPr marL="514350" indent="-514350">
              <a:buFont typeface="+mj-lt"/>
              <a:buAutoNum type="romanUcPeriod"/>
            </a:pPr>
            <a:r>
              <a:rPr lang="en-US" sz="4300"/>
              <a:t>School-Parent Compact</a:t>
            </a:r>
          </a:p>
          <a:p>
            <a:pPr>
              <a:buFont typeface="Arial" panose="020B0604020202020204" pitchFamily="34" charset="0"/>
              <a:buChar char="•"/>
            </a:pPr>
            <a:endParaRPr lang="en-US" dirty="0">
              <a:latin typeface="Bookman Old Style" panose="02050604050505020204" pitchFamily="18" charset="0"/>
            </a:endParaRPr>
          </a:p>
        </p:txBody>
      </p:sp>
    </p:spTree>
    <p:extLst>
      <p:ext uri="{BB962C8B-B14F-4D97-AF65-F5344CB8AC3E}">
        <p14:creationId xmlns:p14="http://schemas.microsoft.com/office/powerpoint/2010/main" val="4004663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 y="-76200"/>
            <a:ext cx="8079581" cy="1295401"/>
          </a:xfrm>
        </p:spPr>
        <p:txBody>
          <a:bodyPr>
            <a:normAutofit/>
          </a:bodyPr>
          <a:lstStyle/>
          <a:p>
            <a:pPr algn="ctr"/>
            <a:r>
              <a:rPr lang="en-US" sz="3200" dirty="0"/>
              <a:t>Teachers, Parents, and Students Responsibilities</a:t>
            </a:r>
          </a:p>
        </p:txBody>
      </p:sp>
      <p:pic>
        <p:nvPicPr>
          <p:cNvPr id="11" name="Content Placeholder 10">
            <a:extLst>
              <a:ext uri="{FF2B5EF4-FFF2-40B4-BE49-F238E27FC236}">
                <a16:creationId xmlns:a16="http://schemas.microsoft.com/office/drawing/2014/main" id="{3988CADB-C396-83E7-C47B-A545548B4345}"/>
              </a:ext>
            </a:extLst>
          </p:cNvPr>
          <p:cNvPicPr>
            <a:picLocks noGrp="1" noChangeAspect="1"/>
          </p:cNvPicPr>
          <p:nvPr>
            <p:ph idx="1"/>
          </p:nvPr>
        </p:nvPicPr>
        <p:blipFill>
          <a:blip r:embed="rId2"/>
          <a:stretch>
            <a:fillRect/>
          </a:stretch>
        </p:blipFill>
        <p:spPr>
          <a:xfrm>
            <a:off x="533400" y="1241982"/>
            <a:ext cx="6750636" cy="5297077"/>
          </a:xfrm>
        </p:spPr>
      </p:pic>
    </p:spTree>
    <p:extLst>
      <p:ext uri="{BB962C8B-B14F-4D97-AF65-F5344CB8AC3E}">
        <p14:creationId xmlns:p14="http://schemas.microsoft.com/office/powerpoint/2010/main" val="239558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0"/>
            <a:ext cx="2802142"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D787D5-18D9-531E-835A-7C0214D1C816}"/>
              </a:ext>
            </a:extLst>
          </p:cNvPr>
          <p:cNvSpPr>
            <a:spLocks noGrp="1"/>
          </p:cNvSpPr>
          <p:nvPr>
            <p:ph type="title"/>
          </p:nvPr>
        </p:nvSpPr>
        <p:spPr>
          <a:xfrm>
            <a:off x="723898" y="643466"/>
            <a:ext cx="2319539" cy="5528734"/>
          </a:xfrm>
          <a:noFill/>
        </p:spPr>
        <p:txBody>
          <a:bodyPr anchor="t">
            <a:normAutofit/>
          </a:bodyPr>
          <a:lstStyle/>
          <a:p>
            <a:pPr algn="ctr"/>
            <a:r>
              <a:rPr lang="en-US" sz="2400" dirty="0">
                <a:solidFill>
                  <a:srgbClr val="FFFFFF"/>
                </a:solidFill>
              </a:rPr>
              <a:t>Parent Information on the CES Website</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4740" y="0"/>
            <a:ext cx="518488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20EA6A-9B47-25D1-D9BB-8FBFEC22559B}"/>
              </a:ext>
            </a:extLst>
          </p:cNvPr>
          <p:cNvSpPr>
            <a:spLocks noGrp="1"/>
          </p:cNvSpPr>
          <p:nvPr>
            <p:ph idx="1"/>
          </p:nvPr>
        </p:nvSpPr>
        <p:spPr>
          <a:xfrm>
            <a:off x="3616423" y="643466"/>
            <a:ext cx="4853206" cy="5571067"/>
          </a:xfrm>
        </p:spPr>
        <p:txBody>
          <a:bodyPr>
            <a:normAutofit/>
          </a:bodyPr>
          <a:lstStyle/>
          <a:p>
            <a:pPr marL="0" indent="0">
              <a:buNone/>
            </a:pPr>
            <a:r>
              <a:rPr lang="en-US" sz="2800" dirty="0"/>
              <a:t>Go to the system website (www.hcbe.ces.net); then select Parent and student Tab followed by Title I Family Engagement. You will able to view Centerville Elementary Family Engagement Paperwork.</a:t>
            </a:r>
          </a:p>
          <a:p>
            <a:pPr marL="0" indent="0">
              <a:buNone/>
            </a:pPr>
            <a:r>
              <a:rPr lang="en-US" sz="2800" dirty="0"/>
              <a:t>We want your feedback! Please email us through the website or attend academic events through out the school year.</a:t>
            </a:r>
          </a:p>
        </p:txBody>
      </p:sp>
      <p:pic>
        <p:nvPicPr>
          <p:cNvPr id="5" name="Picture 4" descr="A few people writing on a chalkboard&#10;&#10;Description automatically generated with medium confidence">
            <a:extLst>
              <a:ext uri="{FF2B5EF4-FFF2-40B4-BE49-F238E27FC236}">
                <a16:creationId xmlns:a16="http://schemas.microsoft.com/office/drawing/2014/main" id="{64630314-D532-1696-7BA3-FAC404DEA1A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0022" y="3810000"/>
            <a:ext cx="2632056" cy="1860946"/>
          </a:xfrm>
          <a:prstGeom prst="rect">
            <a:avLst/>
          </a:prstGeom>
        </p:spPr>
      </p:pic>
      <p:sp>
        <p:nvSpPr>
          <p:cNvPr id="6" name="TextBox 5">
            <a:extLst>
              <a:ext uri="{FF2B5EF4-FFF2-40B4-BE49-F238E27FC236}">
                <a16:creationId xmlns:a16="http://schemas.microsoft.com/office/drawing/2014/main" id="{3364682E-DDCD-F0EC-DB5F-2730EC9F22F0}"/>
              </a:ext>
            </a:extLst>
          </p:cNvPr>
          <p:cNvSpPr txBox="1"/>
          <p:nvPr/>
        </p:nvSpPr>
        <p:spPr>
          <a:xfrm>
            <a:off x="0" y="6806889"/>
            <a:ext cx="152400" cy="6463308"/>
          </a:xfrm>
          <a:prstGeom prst="rect">
            <a:avLst/>
          </a:prstGeom>
          <a:noFill/>
        </p:spPr>
        <p:txBody>
          <a:bodyPr wrap="square" rtlCol="0">
            <a:spAutoFit/>
          </a:bodyPr>
          <a:lstStyle/>
          <a:p>
            <a:r>
              <a:rPr lang="en-US" sz="900">
                <a:hlinkClick r:id="rId4" tooltip="https://atlantisschoolofcommunication.org/communication-skills/interpersonal-communication/how-do-we-improve-interpersonal-communication/giving-feedback/"/>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32085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656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6403" y="365760"/>
            <a:ext cx="7393787" cy="1325562"/>
          </a:xfrm>
        </p:spPr>
        <p:txBody>
          <a:bodyPr>
            <a:normAutofit/>
          </a:bodyPr>
          <a:lstStyle/>
          <a:p>
            <a:r>
              <a:rPr lang="en-US" b="1"/>
              <a:t>What is a school-parent compact?</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22793"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03217A9-6D1E-C3C0-9E20-D4B2DB4DDF22}"/>
              </a:ext>
            </a:extLst>
          </p:cNvPr>
          <p:cNvGraphicFramePr>
            <a:graphicFrameLocks noGrp="1"/>
          </p:cNvGraphicFramePr>
          <p:nvPr>
            <p:ph idx="1"/>
            <p:extLst>
              <p:ext uri="{D42A27DB-BD31-4B8C-83A1-F6EECF244321}">
                <p14:modId xmlns:p14="http://schemas.microsoft.com/office/powerpoint/2010/main" val="3400190522"/>
              </p:ext>
            </p:extLst>
          </p:nvPr>
        </p:nvGraphicFramePr>
        <p:xfrm>
          <a:off x="946547" y="2013055"/>
          <a:ext cx="7393643"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421835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9683EB-D202-4B4D-B1BD-8BA6965F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46963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82681062-FB9A-317E-6332-32DB679854F2}"/>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986" r="15545"/>
          <a:stretch/>
        </p:blipFill>
        <p:spPr>
          <a:xfrm>
            <a:off x="20" y="10"/>
            <a:ext cx="8469610" cy="6857990"/>
          </a:xfrm>
          <a:prstGeom prst="rect">
            <a:avLst/>
          </a:prstGeom>
        </p:spPr>
      </p:pic>
      <p:sp>
        <p:nvSpPr>
          <p:cNvPr id="2" name="Title 1"/>
          <p:cNvSpPr>
            <a:spLocks noGrp="1"/>
          </p:cNvSpPr>
          <p:nvPr>
            <p:ph type="title"/>
          </p:nvPr>
        </p:nvSpPr>
        <p:spPr>
          <a:xfrm>
            <a:off x="946404" y="365760"/>
            <a:ext cx="7269480" cy="1325562"/>
          </a:xfrm>
        </p:spPr>
        <p:txBody>
          <a:bodyPr>
            <a:normAutofit/>
          </a:bodyPr>
          <a:lstStyle/>
          <a:p>
            <a:r>
              <a:rPr lang="en-US" sz="3400" b="1" dirty="0">
                <a:solidFill>
                  <a:schemeClr val="bg1"/>
                </a:solidFill>
              </a:rPr>
              <a:t>Is my child’s teacher qualified?</a:t>
            </a:r>
            <a:br>
              <a:rPr lang="en-US" sz="3400" b="1" dirty="0">
                <a:solidFill>
                  <a:schemeClr val="bg1"/>
                </a:solidFill>
              </a:rPr>
            </a:br>
            <a:r>
              <a:rPr lang="en-US" sz="3400" b="1" dirty="0">
                <a:solidFill>
                  <a:schemeClr val="bg1"/>
                </a:solidFill>
              </a:rPr>
              <a:t>What is right to know?</a:t>
            </a:r>
          </a:p>
        </p:txBody>
      </p:sp>
      <p:sp>
        <p:nvSpPr>
          <p:cNvPr id="4" name="Content Placeholder 3"/>
          <p:cNvSpPr>
            <a:spLocks noGrp="1"/>
          </p:cNvSpPr>
          <p:nvPr>
            <p:ph idx="1"/>
          </p:nvPr>
        </p:nvSpPr>
        <p:spPr>
          <a:xfrm>
            <a:off x="1357884" y="4114800"/>
            <a:ext cx="6446520" cy="4174398"/>
          </a:xfrm>
        </p:spPr>
        <p:txBody>
          <a:bodyPr>
            <a:normAutofit/>
          </a:bodyPr>
          <a:lstStyle/>
          <a:p>
            <a:pPr marL="0" indent="0">
              <a:buNone/>
            </a:pPr>
            <a:r>
              <a:rPr lang="en-US" dirty="0">
                <a:solidFill>
                  <a:schemeClr val="bg1"/>
                </a:solidFill>
              </a:rPr>
              <a:t>All of our teachers are highly qualified.</a:t>
            </a:r>
          </a:p>
          <a:p>
            <a:pPr marL="0" indent="0">
              <a:buNone/>
            </a:pPr>
            <a:r>
              <a:rPr lang="en-US" dirty="0">
                <a:solidFill>
                  <a:schemeClr val="bg1"/>
                </a:solidFill>
              </a:rPr>
              <a:t>(Parent’s Right to Know*)</a:t>
            </a:r>
          </a:p>
          <a:p>
            <a:pPr marL="457200" indent="-457200"/>
            <a:endParaRPr lang="en-US" dirty="0">
              <a:solidFill>
                <a:schemeClr val="bg1"/>
              </a:solidFill>
              <a:latin typeface="Book Antiqua" panose="02040602050305030304" pitchFamily="18" charset="0"/>
            </a:endParaRPr>
          </a:p>
          <a:p>
            <a:endParaRPr lang="en-US" dirty="0">
              <a:solidFill>
                <a:schemeClr val="bg1"/>
              </a:solidFill>
            </a:endParaRPr>
          </a:p>
        </p:txBody>
      </p:sp>
    </p:spTree>
    <p:extLst>
      <p:ext uri="{BB962C8B-B14F-4D97-AF65-F5344CB8AC3E}">
        <p14:creationId xmlns:p14="http://schemas.microsoft.com/office/powerpoint/2010/main" val="4290320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69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1" y="4564674"/>
            <a:ext cx="3008115" cy="1615461"/>
          </a:xfrm>
        </p:spPr>
        <p:txBody>
          <a:bodyPr anchor="ctr">
            <a:normAutofit/>
          </a:bodyPr>
          <a:lstStyle/>
          <a:p>
            <a:r>
              <a:rPr lang="en-US" sz="2600" dirty="0"/>
              <a:t>How is Title I Parent &amp; Family Engagement money spent?</a:t>
            </a:r>
          </a:p>
        </p:txBody>
      </p:sp>
      <p:pic>
        <p:nvPicPr>
          <p:cNvPr id="4" name="Content Placeholder 3" descr="301 Moved Permanently"/>
          <p:cNvPicPr>
            <a:picLocks noChangeAspect="1"/>
          </p:cNvPicPr>
          <p:nvPr/>
        </p:nvPicPr>
        <p:blipFill rotWithShape="1">
          <a:blip r:embed="rId2">
            <a:extLst>
              <a:ext uri="{28A0092B-C50C-407E-A947-70E740481C1C}">
                <a14:useLocalDpi xmlns:a14="http://schemas.microsoft.com/office/drawing/2010/main" val="0"/>
              </a:ext>
            </a:extLst>
          </a:blip>
          <a:srcRect t="11070" b="505"/>
          <a:stretch/>
        </p:blipFill>
        <p:spPr>
          <a:xfrm>
            <a:off x="20" y="1"/>
            <a:ext cx="8469610" cy="4212708"/>
          </a:xfrm>
          <a:prstGeom prst="rect">
            <a:avLst/>
          </a:prstGeom>
          <a:solidFill>
            <a:srgbClr val="FFFFFF">
              <a:shade val="85000"/>
            </a:srgbClr>
          </a:solidFill>
        </p:spPr>
      </p:pic>
      <p:cxnSp>
        <p:nvCxnSpPr>
          <p:cNvPr id="13" name="Straight Connector 12">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475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FE50B7-75C6-B14A-0749-59DFF78B9527}"/>
              </a:ext>
            </a:extLst>
          </p:cNvPr>
          <p:cNvSpPr txBox="1"/>
          <p:nvPr/>
        </p:nvSpPr>
        <p:spPr>
          <a:xfrm>
            <a:off x="4038600" y="4724400"/>
            <a:ext cx="403859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Family Engagement Liaison</a:t>
            </a:r>
          </a:p>
          <a:p>
            <a:pPr marL="285750" indent="-285750">
              <a:buFont typeface="Arial" panose="020B0604020202020204" pitchFamily="34" charset="0"/>
              <a:buChar char="•"/>
            </a:pPr>
            <a:r>
              <a:rPr lang="en-US" dirty="0"/>
              <a:t>Family/Academic Events</a:t>
            </a:r>
          </a:p>
          <a:p>
            <a:pPr marL="285750" indent="-285750">
              <a:buFont typeface="Arial" panose="020B0604020202020204" pitchFamily="34" charset="0"/>
              <a:buChar char="•"/>
            </a:pPr>
            <a:r>
              <a:rPr lang="en-US" dirty="0"/>
              <a:t>Resources for instructional activities with families.</a:t>
            </a:r>
          </a:p>
          <a:p>
            <a:pPr marL="285750" indent="-285750">
              <a:buFont typeface="Arial" panose="020B0604020202020204" pitchFamily="34" charset="0"/>
              <a:buChar char="•"/>
            </a:pPr>
            <a:r>
              <a:rPr lang="en-US" dirty="0"/>
              <a:t>Modes of communication with families </a:t>
            </a:r>
          </a:p>
        </p:txBody>
      </p:sp>
    </p:spTree>
    <p:extLst>
      <p:ext uri="{BB962C8B-B14F-4D97-AF65-F5344CB8AC3E}">
        <p14:creationId xmlns:p14="http://schemas.microsoft.com/office/powerpoint/2010/main" val="33517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t;strong&gt;Family&lt;/strong&gt; &lt;strong&gt;Engagement&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005" y="771294"/>
            <a:ext cx="2362200" cy="3953106"/>
          </a:xfrm>
          <a:prstGeom prst="rect">
            <a:avLst/>
          </a:prstGeom>
        </p:spPr>
      </p:pic>
      <p:sp>
        <p:nvSpPr>
          <p:cNvPr id="2" name="Title 1"/>
          <p:cNvSpPr>
            <a:spLocks noGrp="1"/>
          </p:cNvSpPr>
          <p:nvPr>
            <p:ph type="title"/>
          </p:nvPr>
        </p:nvSpPr>
        <p:spPr>
          <a:xfrm>
            <a:off x="441959" y="152400"/>
            <a:ext cx="7940040" cy="762000"/>
          </a:xfrm>
        </p:spPr>
        <p:txBody>
          <a:bodyPr>
            <a:normAutofit fontScale="90000"/>
          </a:bodyPr>
          <a:lstStyle/>
          <a:p>
            <a:pPr algn="ctr"/>
            <a:r>
              <a:rPr lang="en-US" sz="3200" b="1"/>
              <a:t>Parent &amp; Family Engagement Opportunities</a:t>
            </a:r>
            <a:endParaRPr lang="en-US" sz="3200" b="1" dirty="0"/>
          </a:p>
        </p:txBody>
      </p:sp>
      <p:sp>
        <p:nvSpPr>
          <p:cNvPr id="5" name="Content Placeholder 2"/>
          <p:cNvSpPr txBox="1">
            <a:spLocks/>
          </p:cNvSpPr>
          <p:nvPr/>
        </p:nvSpPr>
        <p:spPr>
          <a:xfrm>
            <a:off x="4610938" y="914400"/>
            <a:ext cx="3928665" cy="560906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US" sz="3300" b="1" dirty="0"/>
              <a:t>Volunteers </a:t>
            </a:r>
          </a:p>
          <a:p>
            <a:pPr algn="ctr"/>
            <a:r>
              <a:rPr lang="en-US" sz="3300" cap="none" dirty="0"/>
              <a:t>Classroom volunteers</a:t>
            </a:r>
          </a:p>
          <a:p>
            <a:pPr algn="ctr"/>
            <a:r>
              <a:rPr lang="en-US" sz="3300" cap="none" dirty="0"/>
              <a:t>Media Center</a:t>
            </a:r>
          </a:p>
          <a:p>
            <a:pPr algn="ctr"/>
            <a:r>
              <a:rPr lang="en-US" sz="3300" cap="none" dirty="0"/>
              <a:t>PTO</a:t>
            </a:r>
          </a:p>
          <a:p>
            <a:pPr algn="ctr"/>
            <a:r>
              <a:rPr lang="en-US" sz="3300" cap="none" dirty="0"/>
              <a:t>Imagination Station</a:t>
            </a:r>
          </a:p>
          <a:p>
            <a:pPr algn="ctr"/>
            <a:r>
              <a:rPr lang="en-US" sz="3300" cap="none" dirty="0"/>
              <a:t>Milestones Proctors</a:t>
            </a:r>
          </a:p>
          <a:p>
            <a:pPr algn="ctr"/>
            <a:r>
              <a:rPr lang="en-US" sz="3300" cap="none" dirty="0"/>
              <a:t>READ United</a:t>
            </a:r>
          </a:p>
          <a:p>
            <a:pPr marL="0" indent="0">
              <a:buNone/>
            </a:pPr>
            <a:endParaRPr lang="en-US" sz="1800" cap="none" dirty="0">
              <a:latin typeface="Book Antiqua" panose="02040602050305030304" pitchFamily="18" charset="0"/>
            </a:endParaRPr>
          </a:p>
          <a:p>
            <a:pPr marL="0" indent="0">
              <a:buNone/>
            </a:pPr>
            <a:endParaRPr lang="en-US" sz="1800" cap="none" dirty="0">
              <a:latin typeface="Book Antiqua" panose="02040602050305030304" pitchFamily="18" charset="0"/>
            </a:endParaRPr>
          </a:p>
          <a:p>
            <a:pPr marL="0" indent="0">
              <a:buNone/>
            </a:pPr>
            <a:endParaRPr lang="en-US" sz="1800" cap="none" dirty="0">
              <a:latin typeface="Book Antiqua" panose="02040602050305030304" pitchFamily="18" charset="0"/>
            </a:endParaRPr>
          </a:p>
          <a:p>
            <a:pPr marL="0" indent="0" algn="ctr">
              <a:buNone/>
            </a:pPr>
            <a:r>
              <a:rPr lang="en-US" sz="3300" b="1" cap="none" dirty="0">
                <a:solidFill>
                  <a:prstClr val="black">
                    <a:lumMod val="85000"/>
                    <a:lumOff val="15000"/>
                  </a:prstClr>
                </a:solidFill>
              </a:rPr>
              <a:t>Family</a:t>
            </a:r>
            <a:r>
              <a:rPr lang="en-US" sz="3300" b="1" dirty="0">
                <a:solidFill>
                  <a:prstClr val="black">
                    <a:lumMod val="85000"/>
                    <a:lumOff val="15000"/>
                  </a:prstClr>
                </a:solidFill>
              </a:rPr>
              <a:t> engagement </a:t>
            </a:r>
          </a:p>
          <a:p>
            <a:pPr algn="ctr"/>
            <a:r>
              <a:rPr lang="en-US" sz="2900" cap="none" dirty="0"/>
              <a:t>Check and sign agendas, EVERYDAY!</a:t>
            </a:r>
          </a:p>
          <a:p>
            <a:pPr algn="ctr"/>
            <a:r>
              <a:rPr lang="en-US" sz="2900" cap="none" dirty="0"/>
              <a:t>Attend Parent Conferences </a:t>
            </a:r>
          </a:p>
          <a:p>
            <a:pPr algn="ctr"/>
            <a:r>
              <a:rPr lang="en-US" sz="2900" cap="none" dirty="0"/>
              <a:t>Read to or listen to your child read, EVERYDAY!</a:t>
            </a:r>
          </a:p>
          <a:p>
            <a:pPr algn="ctr"/>
            <a:r>
              <a:rPr lang="en-US" sz="2900" cap="none" dirty="0"/>
              <a:t>Stay in contact with your child’s teacher!</a:t>
            </a:r>
          </a:p>
          <a:p>
            <a:pPr marL="0" indent="0">
              <a:buNone/>
            </a:pPr>
            <a:endParaRPr lang="en-US" dirty="0"/>
          </a:p>
        </p:txBody>
      </p:sp>
      <p:sp>
        <p:nvSpPr>
          <p:cNvPr id="8" name="Content Placeholder 2">
            <a:extLst>
              <a:ext uri="{FF2B5EF4-FFF2-40B4-BE49-F238E27FC236}">
                <a16:creationId xmlns:a16="http://schemas.microsoft.com/office/drawing/2014/main" id="{69B6D89F-DDDB-7FAB-2B2D-92CF3D13591A}"/>
              </a:ext>
            </a:extLst>
          </p:cNvPr>
          <p:cNvSpPr>
            <a:spLocks noGrp="1"/>
          </p:cNvSpPr>
          <p:nvPr>
            <p:ph idx="1"/>
          </p:nvPr>
        </p:nvSpPr>
        <p:spPr>
          <a:xfrm>
            <a:off x="152400" y="1257300"/>
            <a:ext cx="3505200" cy="4829406"/>
          </a:xfrm>
        </p:spPr>
        <p:txBody>
          <a:bodyPr>
            <a:normAutofit fontScale="92500" lnSpcReduction="20000"/>
          </a:bodyPr>
          <a:lstStyle/>
          <a:p>
            <a:pPr marL="0" indent="0">
              <a:buNone/>
            </a:pPr>
            <a:r>
              <a:rPr lang="en-US" sz="1800" b="1" dirty="0"/>
              <a:t>BUILDING CAPACITY</a:t>
            </a:r>
          </a:p>
          <a:p>
            <a:pPr>
              <a:buFont typeface="Arial" panose="020B0604020202020204" pitchFamily="34" charset="0"/>
              <a:buChar char="•"/>
            </a:pPr>
            <a:r>
              <a:rPr lang="en-US" sz="1600" cap="none" dirty="0"/>
              <a:t>Homework Workshop</a:t>
            </a:r>
          </a:p>
          <a:p>
            <a:pPr>
              <a:buFont typeface="Arial" panose="020B0604020202020204" pitchFamily="34" charset="0"/>
              <a:buChar char="•"/>
            </a:pPr>
            <a:r>
              <a:rPr lang="en-US" sz="1600" cap="none" dirty="0"/>
              <a:t>Reading/Writing Workshop</a:t>
            </a:r>
          </a:p>
          <a:p>
            <a:pPr>
              <a:buFont typeface="Arial" panose="020B0604020202020204" pitchFamily="34" charset="0"/>
              <a:buChar char="•"/>
            </a:pPr>
            <a:r>
              <a:rPr lang="en-US" sz="1600" cap="none" dirty="0"/>
              <a:t>Milestones Workshops </a:t>
            </a:r>
          </a:p>
          <a:p>
            <a:pPr>
              <a:buFont typeface="Arial" panose="020B0604020202020204" pitchFamily="34" charset="0"/>
              <a:buChar char="•"/>
            </a:pPr>
            <a:r>
              <a:rPr lang="en-US" sz="1600" cap="none" dirty="0"/>
              <a:t>Technology Talk Workshop</a:t>
            </a:r>
          </a:p>
          <a:p>
            <a:pPr>
              <a:buFont typeface="Arial" panose="020B0604020202020204" pitchFamily="34" charset="0"/>
              <a:buChar char="•"/>
            </a:pPr>
            <a:r>
              <a:rPr lang="en-US" sz="1600" cap="none" dirty="0"/>
              <a:t>Community Resource Fair</a:t>
            </a:r>
          </a:p>
          <a:p>
            <a:pPr marL="0" indent="0">
              <a:buNone/>
            </a:pPr>
            <a:endParaRPr lang="en-US" sz="1800" b="1" cap="none" dirty="0"/>
          </a:p>
          <a:p>
            <a:pPr marL="0" indent="0">
              <a:buNone/>
            </a:pPr>
            <a:r>
              <a:rPr lang="en-US" sz="1800" b="1" dirty="0"/>
              <a:t>SHARED DECISION MAKING</a:t>
            </a:r>
          </a:p>
          <a:p>
            <a:pPr>
              <a:buFont typeface="Arial" panose="020B0604020202020204" pitchFamily="34" charset="0"/>
              <a:buChar char="•"/>
            </a:pPr>
            <a:r>
              <a:rPr lang="en-US" sz="1800" cap="none" dirty="0"/>
              <a:t>School council</a:t>
            </a:r>
          </a:p>
          <a:p>
            <a:pPr>
              <a:buFont typeface="Arial" panose="020B0604020202020204" pitchFamily="34" charset="0"/>
              <a:buChar char="•"/>
            </a:pPr>
            <a:r>
              <a:rPr lang="en-US" sz="1800" cap="none" dirty="0"/>
              <a:t>Shared decision making (Spring)</a:t>
            </a:r>
          </a:p>
          <a:p>
            <a:pPr>
              <a:buFont typeface="Arial" panose="020B0604020202020204" pitchFamily="34" charset="0"/>
              <a:buChar char="•"/>
            </a:pPr>
            <a:r>
              <a:rPr lang="en-US" sz="1800" cap="none" dirty="0"/>
              <a:t>Parent Action Team</a:t>
            </a:r>
          </a:p>
          <a:p>
            <a:pPr marL="0" indent="0">
              <a:buNone/>
            </a:pPr>
            <a:endParaRPr lang="en-US" sz="1600" b="1" dirty="0">
              <a:latin typeface="Book Antiqua" panose="02040602050305030304" pitchFamily="18" charset="0"/>
            </a:endParaRPr>
          </a:p>
          <a:p>
            <a:endParaRPr lang="en-US" dirty="0"/>
          </a:p>
        </p:txBody>
      </p:sp>
    </p:spTree>
    <p:extLst>
      <p:ext uri="{BB962C8B-B14F-4D97-AF65-F5344CB8AC3E}">
        <p14:creationId xmlns:p14="http://schemas.microsoft.com/office/powerpoint/2010/main" val="257739313"/>
      </p:ext>
    </p:extLst>
  </p:cSld>
  <p:clrMapOvr>
    <a:masterClrMapping/>
  </p:clrMapOvr>
  <mc:AlternateContent xmlns:mc="http://schemas.openxmlformats.org/markup-compatibility/2006" xmlns:p14="http://schemas.microsoft.com/office/powerpoint/2010/main">
    <mc:Choice Requires="p14">
      <p:transition spd="slow" p14:dur="3000">
        <p14:vortex/>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215" y="77927"/>
            <a:ext cx="6389370" cy="777240"/>
          </a:xfrm>
        </p:spPr>
        <p:txBody>
          <a:bodyPr>
            <a:normAutofit/>
          </a:bodyPr>
          <a:lstStyle/>
          <a:p>
            <a:pPr algn="ctr"/>
            <a:r>
              <a:rPr lang="en-US" b="1" dirty="0"/>
              <a:t>Contact information</a:t>
            </a:r>
          </a:p>
        </p:txBody>
      </p:sp>
      <p:sp>
        <p:nvSpPr>
          <p:cNvPr id="3" name="Content Placeholder 2"/>
          <p:cNvSpPr>
            <a:spLocks noGrp="1"/>
          </p:cNvSpPr>
          <p:nvPr>
            <p:ph idx="1"/>
          </p:nvPr>
        </p:nvSpPr>
        <p:spPr>
          <a:xfrm>
            <a:off x="575960" y="823943"/>
            <a:ext cx="7992079" cy="3794760"/>
          </a:xfrm>
        </p:spPr>
        <p:txBody>
          <a:bodyPr>
            <a:normAutofit/>
          </a:bodyPr>
          <a:lstStyle/>
          <a:p>
            <a:pPr marL="0" indent="0" algn="ctr">
              <a:buNone/>
            </a:pPr>
            <a:br>
              <a:rPr lang="en-US" sz="2600" cap="none" dirty="0"/>
            </a:br>
            <a:endParaRPr lang="en-US" sz="2600" cap="none" dirty="0"/>
          </a:p>
          <a:p>
            <a:pPr algn="ctr"/>
            <a:endParaRPr lang="en-US" sz="2800" dirty="0">
              <a:latin typeface="Garamond" panose="02020404030301010803" pitchFamily="18" charset="0"/>
            </a:endParaRPr>
          </a:p>
          <a:p>
            <a:pPr algn="ctr"/>
            <a:endParaRPr lang="en-US" sz="2800" dirty="0">
              <a:latin typeface="Garamond" panose="02020404030301010803" pitchFamily="18" charset="0"/>
            </a:endParaRPr>
          </a:p>
        </p:txBody>
      </p:sp>
      <p:pic>
        <p:nvPicPr>
          <p:cNvPr id="4" name="Picture 3" descr="Écrire un mail pour demander des renseignements en françai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5970"/>
            <a:ext cx="4495800" cy="1342030"/>
          </a:xfrm>
          <a:prstGeom prst="rect">
            <a:avLst/>
          </a:prstGeom>
        </p:spPr>
      </p:pic>
      <p:sp>
        <p:nvSpPr>
          <p:cNvPr id="5" name="Rectangle 4"/>
          <p:cNvSpPr/>
          <p:nvPr/>
        </p:nvSpPr>
        <p:spPr>
          <a:xfrm>
            <a:off x="988089" y="1005839"/>
            <a:ext cx="7239000" cy="4739759"/>
          </a:xfrm>
          <a:prstGeom prst="rect">
            <a:avLst/>
          </a:prstGeom>
        </p:spPr>
        <p:txBody>
          <a:bodyPr wrap="square">
            <a:spAutoFit/>
          </a:bodyPr>
          <a:lstStyle/>
          <a:p>
            <a:pPr algn="ctr"/>
            <a:r>
              <a:rPr lang="en-US" sz="2400" dirty="0"/>
              <a:t>Your concerns are our concerns! </a:t>
            </a:r>
          </a:p>
          <a:p>
            <a:pPr algn="ctr"/>
            <a:r>
              <a:rPr lang="en-US" sz="2400" dirty="0"/>
              <a:t>Contact us with any questions you have and we will address your concerns as quickly as possible!</a:t>
            </a:r>
          </a:p>
          <a:p>
            <a:pPr algn="ctr"/>
            <a:endParaRPr lang="en-US" sz="2000" dirty="0"/>
          </a:p>
          <a:p>
            <a:pPr algn="ctr"/>
            <a:r>
              <a:rPr lang="en-US" sz="2400" dirty="0"/>
              <a:t>Mrs. Marcie Shaw, Principal</a:t>
            </a:r>
          </a:p>
          <a:p>
            <a:pPr algn="ctr"/>
            <a:r>
              <a:rPr lang="en-US" sz="2400" dirty="0"/>
              <a:t>Ms. Bridget Snooks, Asst. Principal for Instruction</a:t>
            </a:r>
          </a:p>
          <a:p>
            <a:pPr algn="ctr"/>
            <a:r>
              <a:rPr lang="en-US" sz="2400" dirty="0"/>
              <a:t>Mrs. Robin Mills-Taylor Asst. Principal for Discipline</a:t>
            </a:r>
          </a:p>
          <a:p>
            <a:pPr algn="ctr"/>
            <a:endParaRPr lang="en-US" sz="2400" dirty="0"/>
          </a:p>
          <a:p>
            <a:pPr algn="ctr"/>
            <a:r>
              <a:rPr lang="en-US" sz="2400" dirty="0"/>
              <a:t>At (478) 953-0400</a:t>
            </a:r>
          </a:p>
          <a:p>
            <a:pPr algn="ctr"/>
            <a:endParaRPr lang="en-US" sz="2400" dirty="0"/>
          </a:p>
          <a:p>
            <a:pPr algn="ctr"/>
            <a:endParaRPr lang="en-US" dirty="0"/>
          </a:p>
        </p:txBody>
      </p:sp>
    </p:spTree>
    <p:extLst>
      <p:ext uri="{BB962C8B-B14F-4D97-AF65-F5344CB8AC3E}">
        <p14:creationId xmlns:p14="http://schemas.microsoft.com/office/powerpoint/2010/main" val="1908989764"/>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7933"/>
            <a:ext cx="6706068" cy="783220"/>
          </a:xfrm>
        </p:spPr>
        <p:txBody>
          <a:bodyPr/>
          <a:lstStyle/>
          <a:p>
            <a:pPr algn="ctr"/>
            <a:r>
              <a:rPr lang="en-US" b="1">
                <a:solidFill>
                  <a:srgbClr val="0070C0"/>
                </a:solidFill>
              </a:rPr>
              <a:t>What is A Title I School?</a:t>
            </a:r>
            <a:endParaRPr lang="en-US" b="1" dirty="0">
              <a:solidFill>
                <a:srgbClr val="0070C0"/>
              </a:solidFill>
            </a:endParaRPr>
          </a:p>
        </p:txBody>
      </p:sp>
      <p:sp>
        <p:nvSpPr>
          <p:cNvPr id="3" name="Content Placeholder 2"/>
          <p:cNvSpPr>
            <a:spLocks noGrp="1"/>
          </p:cNvSpPr>
          <p:nvPr>
            <p:ph idx="1"/>
          </p:nvPr>
        </p:nvSpPr>
        <p:spPr>
          <a:xfrm>
            <a:off x="609600" y="1600200"/>
            <a:ext cx="7940040" cy="4724400"/>
          </a:xfrm>
        </p:spPr>
        <p:txBody>
          <a:bodyPr>
            <a:noAutofit/>
          </a:bodyPr>
          <a:lstStyle/>
          <a:p>
            <a:pPr marL="0" indent="0">
              <a:buNone/>
            </a:pPr>
            <a:r>
              <a:rPr lang="en-US" sz="2400" b="0" cap="none"/>
              <a:t>The purpose of Title I under ESSA is to “ensure that all children have a fair, equal, and significant opportunity to obtain a high-quality education and reach, at a minimum, proficiency on challenging state academic achievement standards and state academic assessments.”</a:t>
            </a:r>
            <a:endParaRPr lang="en-US" sz="2400" b="0"/>
          </a:p>
          <a:p>
            <a:pPr marL="0" indent="0" algn="ctr">
              <a:buNone/>
            </a:pPr>
            <a:r>
              <a:rPr lang="en-US" sz="2400" b="0" cap="none"/>
              <a:t>A title 1 school works to:</a:t>
            </a:r>
          </a:p>
          <a:p>
            <a:pPr algn="ctr">
              <a:buFont typeface="Wingdings" panose="05000000000000000000" pitchFamily="2" charset="2"/>
              <a:buChar char="Ø"/>
            </a:pPr>
            <a:r>
              <a:rPr lang="en-US" sz="2400" b="0" cap="none"/>
              <a:t> Identify students most in need of educational help</a:t>
            </a:r>
          </a:p>
          <a:p>
            <a:pPr algn="ctr">
              <a:buFont typeface="Wingdings" panose="05000000000000000000" pitchFamily="2" charset="2"/>
              <a:buChar char="Ø"/>
            </a:pPr>
            <a:r>
              <a:rPr lang="en-US" sz="2400" b="0" cap="none"/>
              <a:t>Set goals for improvement</a:t>
            </a:r>
          </a:p>
          <a:p>
            <a:pPr algn="ctr">
              <a:buFont typeface="Wingdings" panose="05000000000000000000" pitchFamily="2" charset="2"/>
              <a:buChar char="Ø"/>
            </a:pPr>
            <a:r>
              <a:rPr lang="en-US" sz="2400" b="0" cap="none"/>
              <a:t>Measure student progress and develop programs that add to classroom instruction</a:t>
            </a:r>
          </a:p>
          <a:p>
            <a:pPr algn="ctr">
              <a:buFont typeface="Wingdings" panose="05000000000000000000" pitchFamily="2" charset="2"/>
              <a:buChar char="Ø"/>
            </a:pPr>
            <a:r>
              <a:rPr lang="en-US" sz="2400" b="0" cap="none"/>
              <a:t>Involve parents in all aspects of the program</a:t>
            </a:r>
          </a:p>
          <a:p>
            <a:pPr lvl="8">
              <a:buFont typeface="Wingdings" panose="05000000000000000000" pitchFamily="2" charset="2"/>
              <a:buChar char="q"/>
            </a:pPr>
            <a:endParaRPr lang="en-US" b="0">
              <a:latin typeface="Bookman Old Style" panose="02050604050505020204" pitchFamily="18" charset="0"/>
            </a:endParaRPr>
          </a:p>
          <a:p>
            <a:endParaRPr lang="en-US" sz="2400" b="0" dirty="0">
              <a:latin typeface="Bookman Old Style" panose="02050604050505020204" pitchFamily="18" charset="0"/>
            </a:endParaRPr>
          </a:p>
        </p:txBody>
      </p:sp>
      <p:pic>
        <p:nvPicPr>
          <p:cNvPr id="5" name="Picture 4" descr="&lt;strong&gt;Title&lt;/strong&gt; &lt;strong&gt;1&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009" y="287709"/>
            <a:ext cx="1056969" cy="983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342008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 y="609600"/>
            <a:ext cx="7406640" cy="1356360"/>
          </a:xfrm>
        </p:spPr>
        <p:txBody>
          <a:bodyPr>
            <a:normAutofit/>
          </a:bodyPr>
          <a:lstStyle/>
          <a:p>
            <a:pPr algn="ctr"/>
            <a:r>
              <a:rPr lang="en-US" dirty="0"/>
              <a:t>Other Federal Programs</a:t>
            </a:r>
          </a:p>
        </p:txBody>
      </p:sp>
      <p:sp>
        <p:nvSpPr>
          <p:cNvPr id="3" name="Content Placeholder 2"/>
          <p:cNvSpPr>
            <a:spLocks noGrp="1"/>
          </p:cNvSpPr>
          <p:nvPr>
            <p:ph idx="1"/>
          </p:nvPr>
        </p:nvSpPr>
        <p:spPr>
          <a:xfrm>
            <a:off x="457200" y="2057401"/>
            <a:ext cx="8382000" cy="3733800"/>
          </a:xfrm>
        </p:spPr>
        <p:txBody>
          <a:bodyPr>
            <a:normAutofit fontScale="85000" lnSpcReduction="20000"/>
          </a:bodyPr>
          <a:lstStyle/>
          <a:p>
            <a:pPr marL="0" indent="0" algn="ctr">
              <a:buNone/>
            </a:pPr>
            <a:r>
              <a:rPr lang="en-US" sz="2400" cap="none" dirty="0">
                <a:latin typeface="+mj-lt"/>
              </a:rPr>
              <a:t>For more information about these programs contact:</a:t>
            </a:r>
          </a:p>
          <a:p>
            <a:pPr marL="0" indent="0" algn="ctr">
              <a:buNone/>
            </a:pPr>
            <a:endParaRPr lang="en-US" sz="2400" cap="none" dirty="0">
              <a:latin typeface="+mj-lt"/>
            </a:endParaRPr>
          </a:p>
          <a:p>
            <a:pPr algn="ctr">
              <a:buFont typeface="Wingdings" panose="05000000000000000000" pitchFamily="2" charset="2"/>
              <a:buChar char="q"/>
            </a:pPr>
            <a:r>
              <a:rPr lang="en-US" sz="2400" b="1" i="0" dirty="0">
                <a:solidFill>
                  <a:srgbClr val="333333"/>
                </a:solidFill>
                <a:effectLst/>
                <a:latin typeface="Raleway" pitchFamily="2" charset="0"/>
              </a:rPr>
              <a:t>Patricia Lane</a:t>
            </a:r>
            <a:r>
              <a:rPr lang="en-US" sz="2400" b="1" cap="none" dirty="0">
                <a:latin typeface="+mj-lt"/>
              </a:rPr>
              <a:t>-</a:t>
            </a:r>
            <a:r>
              <a:rPr lang="en-US" cap="none" dirty="0">
                <a:latin typeface="+mj-lt"/>
              </a:rPr>
              <a:t> </a:t>
            </a:r>
            <a:r>
              <a:rPr lang="en-US" i="1" cap="none" dirty="0">
                <a:latin typeface="+mj-lt"/>
              </a:rPr>
              <a:t>McKenney-Vento Homeless Program</a:t>
            </a:r>
          </a:p>
          <a:p>
            <a:pPr algn="ctr">
              <a:buFont typeface="Wingdings" panose="05000000000000000000" pitchFamily="2" charset="2"/>
              <a:buChar char="q"/>
            </a:pPr>
            <a:endParaRPr lang="en-US" i="1" dirty="0">
              <a:latin typeface="+mj-lt"/>
            </a:endParaRPr>
          </a:p>
          <a:p>
            <a:pPr algn="ctr">
              <a:buFont typeface="Wingdings" panose="05000000000000000000" pitchFamily="2" charset="2"/>
              <a:buChar char="q"/>
            </a:pPr>
            <a:r>
              <a:rPr lang="en-US" i="1" cap="none" dirty="0" err="1">
                <a:latin typeface="+mj-lt"/>
              </a:rPr>
              <a:t>Rosalin</a:t>
            </a:r>
            <a:r>
              <a:rPr lang="en-US" i="1" cap="none" dirty="0">
                <a:latin typeface="+mj-lt"/>
              </a:rPr>
              <a:t> Rodriguez and Jessica Perez - ESOL</a:t>
            </a:r>
          </a:p>
          <a:p>
            <a:pPr marL="0" indent="0" algn="ctr">
              <a:buNone/>
            </a:pPr>
            <a:endParaRPr lang="en-US" cap="none" dirty="0">
              <a:latin typeface="+mj-lt"/>
            </a:endParaRPr>
          </a:p>
          <a:p>
            <a:pPr algn="ctr">
              <a:buFont typeface="Wingdings" panose="05000000000000000000" pitchFamily="2" charset="2"/>
              <a:buChar char="q"/>
            </a:pPr>
            <a:r>
              <a:rPr lang="en-US" cap="none" dirty="0">
                <a:latin typeface="+mj-lt"/>
              </a:rPr>
              <a:t> </a:t>
            </a:r>
            <a:r>
              <a:rPr lang="en-US" b="1" cap="none" dirty="0" err="1">
                <a:latin typeface="+mj-lt"/>
              </a:rPr>
              <a:t>Aricelli</a:t>
            </a:r>
            <a:r>
              <a:rPr lang="en-US" b="1" cap="none" dirty="0">
                <a:latin typeface="+mj-lt"/>
              </a:rPr>
              <a:t> Ulmer </a:t>
            </a:r>
            <a:r>
              <a:rPr lang="en-US" sz="2400" b="1" cap="none" dirty="0">
                <a:latin typeface="+mj-lt"/>
              </a:rPr>
              <a:t>-</a:t>
            </a:r>
            <a:r>
              <a:rPr lang="en-US" cap="none" dirty="0">
                <a:latin typeface="+mj-lt"/>
              </a:rPr>
              <a:t> </a:t>
            </a:r>
            <a:r>
              <a:rPr lang="en-US" i="1" cap="none" dirty="0">
                <a:latin typeface="+mj-lt"/>
              </a:rPr>
              <a:t>Migrant Education</a:t>
            </a:r>
          </a:p>
          <a:p>
            <a:pPr marL="0" indent="0" algn="ctr">
              <a:buNone/>
            </a:pPr>
            <a:endParaRPr lang="en-US" sz="2800" cap="none" dirty="0">
              <a:latin typeface="+mj-lt"/>
            </a:endParaRPr>
          </a:p>
          <a:p>
            <a:pPr marL="0" indent="0" algn="ctr">
              <a:buNone/>
            </a:pPr>
            <a:r>
              <a:rPr lang="en-US" sz="2400" cap="none" dirty="0">
                <a:latin typeface="+mj-lt"/>
              </a:rPr>
              <a:t>Located at the Central Office</a:t>
            </a:r>
          </a:p>
          <a:p>
            <a:endParaRPr lang="en-US" sz="1800" cap="none" dirty="0">
              <a:latin typeface="+mj-lt"/>
            </a:endParaRPr>
          </a:p>
        </p:txBody>
      </p:sp>
    </p:spTree>
    <p:extLst>
      <p:ext uri="{BB962C8B-B14F-4D97-AF65-F5344CB8AC3E}">
        <p14:creationId xmlns:p14="http://schemas.microsoft.com/office/powerpoint/2010/main" val="818721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 consumer stats every business needs to know - Holy Ka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52399"/>
            <a:ext cx="7239000" cy="6477001"/>
          </a:xfrm>
          <a:prstGeom prst="rect">
            <a:avLst/>
          </a:prstGeom>
          <a:ln>
            <a:noFill/>
          </a:ln>
          <a:effectLst>
            <a:softEdge rad="112500"/>
          </a:effectLst>
        </p:spPr>
      </p:pic>
    </p:spTree>
    <p:extLst>
      <p:ext uri="{BB962C8B-B14F-4D97-AF65-F5344CB8AC3E}">
        <p14:creationId xmlns:p14="http://schemas.microsoft.com/office/powerpoint/2010/main" val="27779481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7" name="Rectangle 56">
            <a:extLst>
              <a:ext uri="{FF2B5EF4-FFF2-40B4-BE49-F238E27FC236}">
                <a16:creationId xmlns:a16="http://schemas.microsoft.com/office/drawing/2014/main" id="{4C42E43C-D40D-4231-887F-A151902A5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309" y="0"/>
            <a:ext cx="54253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2554EC59-E7BF-D54C-B66D-1D9DC5CFE286}"/>
              </a:ext>
            </a:extLst>
          </p:cNvPr>
          <p:cNvSpPr>
            <a:spLocks noGrp="1"/>
          </p:cNvSpPr>
          <p:nvPr>
            <p:ph type="title"/>
          </p:nvPr>
        </p:nvSpPr>
        <p:spPr>
          <a:xfrm>
            <a:off x="571500" y="643467"/>
            <a:ext cx="2472808" cy="3590204"/>
          </a:xfrm>
        </p:spPr>
        <p:txBody>
          <a:bodyPr vert="horz" lIns="91440" tIns="45720" rIns="91440" bIns="45720" rtlCol="0" anchor="b">
            <a:normAutofit/>
          </a:bodyPr>
          <a:lstStyle/>
          <a:p>
            <a:pPr algn="ctr">
              <a:lnSpc>
                <a:spcPct val="85000"/>
              </a:lnSpc>
            </a:pPr>
            <a:r>
              <a:rPr lang="en-US" sz="2800" b="1" dirty="0"/>
              <a:t>What does this mean for Centerville?</a:t>
            </a:r>
          </a:p>
        </p:txBody>
      </p:sp>
      <p:graphicFrame>
        <p:nvGraphicFramePr>
          <p:cNvPr id="44" name="Content Placeholder 2">
            <a:extLst>
              <a:ext uri="{FF2B5EF4-FFF2-40B4-BE49-F238E27FC236}">
                <a16:creationId xmlns:a16="http://schemas.microsoft.com/office/drawing/2014/main" id="{65D320D4-B9DD-DA4B-992E-A4F608180B53}"/>
              </a:ext>
            </a:extLst>
          </p:cNvPr>
          <p:cNvGraphicFramePr>
            <a:graphicFrameLocks noGrp="1"/>
          </p:cNvGraphicFramePr>
          <p:nvPr>
            <p:ph idx="1"/>
            <p:extLst>
              <p:ext uri="{D42A27DB-BD31-4B8C-83A1-F6EECF244321}">
                <p14:modId xmlns:p14="http://schemas.microsoft.com/office/powerpoint/2010/main" val="3729571189"/>
              </p:ext>
            </p:extLst>
          </p:nvPr>
        </p:nvGraphicFramePr>
        <p:xfrm>
          <a:off x="3494111" y="804672"/>
          <a:ext cx="4492602" cy="5262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58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65" y="503005"/>
            <a:ext cx="7520940" cy="762000"/>
          </a:xfrm>
        </p:spPr>
        <p:txBody>
          <a:bodyPr>
            <a:normAutofit fontScale="90000"/>
          </a:bodyPr>
          <a:lstStyle/>
          <a:p>
            <a:pPr algn="ctr"/>
            <a:r>
              <a:rPr lang="en-US" b="1" dirty="0">
                <a:solidFill>
                  <a:srgbClr val="0070C0"/>
                </a:solidFill>
                <a:latin typeface="+mn-lt"/>
                <a:ea typeface="Malgun Gothic" panose="020B0503020000020004" pitchFamily="34" charset="-127"/>
              </a:rPr>
              <a:t>How does Centerville spend Title I funds?</a:t>
            </a:r>
          </a:p>
        </p:txBody>
      </p:sp>
      <p:sp>
        <p:nvSpPr>
          <p:cNvPr id="3" name="Content Placeholder 2"/>
          <p:cNvSpPr>
            <a:spLocks noGrp="1"/>
          </p:cNvSpPr>
          <p:nvPr>
            <p:ph idx="1"/>
          </p:nvPr>
        </p:nvSpPr>
        <p:spPr>
          <a:xfrm>
            <a:off x="152400" y="1905000"/>
            <a:ext cx="7772870" cy="3581400"/>
          </a:xfrm>
        </p:spPr>
        <p:txBody>
          <a:bodyPr>
            <a:normAutofit fontScale="92500" lnSpcReduction="10000"/>
          </a:bodyPr>
          <a:lstStyle/>
          <a:p>
            <a:r>
              <a:rPr lang="en-US" sz="2800" cap="none" dirty="0">
                <a:latin typeface="+mj-lt"/>
              </a:rPr>
              <a:t>2 Part-time Intervention Teachers</a:t>
            </a:r>
          </a:p>
          <a:p>
            <a:r>
              <a:rPr lang="en-US" sz="2800" cap="none" dirty="0">
                <a:latin typeface="+mj-lt"/>
              </a:rPr>
              <a:t>Classroom libraries and other resources</a:t>
            </a:r>
          </a:p>
          <a:p>
            <a:r>
              <a:rPr lang="en-US" sz="2800" cap="none" dirty="0">
                <a:latin typeface="+mj-lt"/>
              </a:rPr>
              <a:t>Instructional supplies</a:t>
            </a:r>
          </a:p>
          <a:p>
            <a:r>
              <a:rPr lang="en-US" sz="2800" cap="none" dirty="0">
                <a:latin typeface="+mj-lt"/>
              </a:rPr>
              <a:t>Technology (software programs)</a:t>
            </a:r>
          </a:p>
          <a:p>
            <a:r>
              <a:rPr lang="en-US" sz="2800" cap="none" dirty="0">
                <a:latin typeface="+mj-lt"/>
              </a:rPr>
              <a:t>Professional development </a:t>
            </a:r>
            <a:r>
              <a:rPr lang="en-US" sz="2800" dirty="0"/>
              <a:t>and Learning Opportunities for Staff</a:t>
            </a:r>
            <a:endParaRPr lang="en-US" sz="2800" cap="none" dirty="0">
              <a:latin typeface="+mj-lt"/>
            </a:endParaRPr>
          </a:p>
          <a:p>
            <a:r>
              <a:rPr lang="en-US" sz="2800" cap="none" dirty="0">
                <a:latin typeface="+mj-lt"/>
              </a:rPr>
              <a:t>Family Engagement Liaison</a:t>
            </a:r>
          </a:p>
          <a:p>
            <a:endParaRPr lang="en-US" sz="2800" cap="none" dirty="0">
              <a:latin typeface="Book Antiqua" panose="02040602050305030304" pitchFamily="18" charset="0"/>
            </a:endParaRPr>
          </a:p>
          <a:p>
            <a:endParaRPr lang="en-US" dirty="0"/>
          </a:p>
        </p:txBody>
      </p:sp>
      <p:pic>
        <p:nvPicPr>
          <p:cNvPr id="4" name="Picture 3" descr="Mandelman’s Best Home Buying Advice for 2015 and Beyond | Mandelma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032" y="4912818"/>
            <a:ext cx="1783168" cy="1442177"/>
          </a:xfrm>
          <a:prstGeom prst="rect">
            <a:avLst/>
          </a:prstGeom>
        </p:spPr>
      </p:pic>
    </p:spTree>
    <p:extLst>
      <p:ext uri="{BB962C8B-B14F-4D97-AF65-F5344CB8AC3E}">
        <p14:creationId xmlns:p14="http://schemas.microsoft.com/office/powerpoint/2010/main" val="4152598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819" y="533400"/>
            <a:ext cx="7520940" cy="1295400"/>
          </a:xfrm>
        </p:spPr>
        <p:txBody>
          <a:bodyPr>
            <a:noAutofit/>
          </a:bodyPr>
          <a:lstStyle/>
          <a:p>
            <a:pPr algn="ctr"/>
            <a:r>
              <a:rPr lang="en-US" sz="4400" b="1" dirty="0">
                <a:solidFill>
                  <a:srgbClr val="0070C0"/>
                </a:solidFill>
              </a:rPr>
              <a:t>Title I School-wide Requirements for Centerville Elementary</a:t>
            </a:r>
          </a:p>
        </p:txBody>
      </p:sp>
      <p:sp>
        <p:nvSpPr>
          <p:cNvPr id="3" name="Content Placeholder 2"/>
          <p:cNvSpPr>
            <a:spLocks noGrp="1"/>
          </p:cNvSpPr>
          <p:nvPr>
            <p:ph idx="1"/>
          </p:nvPr>
        </p:nvSpPr>
        <p:spPr>
          <a:xfrm>
            <a:off x="228600" y="1447800"/>
            <a:ext cx="6553200" cy="3352800"/>
          </a:xfrm>
        </p:spPr>
        <p:txBody>
          <a:bodyPr>
            <a:normAutofit lnSpcReduction="10000"/>
          </a:bodyPr>
          <a:lstStyle/>
          <a:p>
            <a:pPr marL="457200" indent="-457200"/>
            <a:endParaRPr lang="en-US" sz="2800" dirty="0"/>
          </a:p>
          <a:p>
            <a:r>
              <a:rPr lang="en-US" sz="4000" dirty="0"/>
              <a:t>Centerville Elementary is a School-wide Title I school, therefore ALL students benefit from Title I resources.</a:t>
            </a:r>
          </a:p>
        </p:txBody>
      </p:sp>
      <p:pic>
        <p:nvPicPr>
          <p:cNvPr id="4" name="Picture 3" descr="The 1Eighty Group, Inc. – Turning Your Child in the Right Direc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8742" y="4038600"/>
            <a:ext cx="3909060" cy="2606040"/>
          </a:xfrm>
          <a:prstGeom prst="rect">
            <a:avLst/>
          </a:prstGeom>
          <a:ln>
            <a:noFill/>
          </a:ln>
          <a:effectLst>
            <a:softEdge rad="112500"/>
          </a:effectLst>
        </p:spPr>
      </p:pic>
    </p:spTree>
    <p:extLst>
      <p:ext uri="{BB962C8B-B14F-4D97-AF65-F5344CB8AC3E}">
        <p14:creationId xmlns:p14="http://schemas.microsoft.com/office/powerpoint/2010/main" val="116063158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656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6403" y="365760"/>
            <a:ext cx="7393787" cy="1325562"/>
          </a:xfrm>
        </p:spPr>
        <p:txBody>
          <a:bodyPr>
            <a:normAutofit/>
          </a:bodyPr>
          <a:lstStyle/>
          <a:p>
            <a:r>
              <a:rPr lang="en-US" b="1"/>
              <a:t>Centerville Elementary</a:t>
            </a:r>
            <a:br>
              <a:rPr lang="en-US" b="1"/>
            </a:br>
            <a:r>
              <a:rPr lang="en-US" b="1"/>
              <a:t>School-wide Goals</a:t>
            </a:r>
          </a:p>
        </p:txBody>
      </p:sp>
      <p:sp>
        <p:nvSpPr>
          <p:cNvPr id="28" name="Rectangle 27">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22793"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3" name="Content Placeholder 2">
            <a:extLst>
              <a:ext uri="{FF2B5EF4-FFF2-40B4-BE49-F238E27FC236}">
                <a16:creationId xmlns:a16="http://schemas.microsoft.com/office/drawing/2014/main" id="{2186FA97-2445-DFF2-7354-B464B6029542}"/>
              </a:ext>
            </a:extLst>
          </p:cNvPr>
          <p:cNvGraphicFramePr/>
          <p:nvPr>
            <p:extLst>
              <p:ext uri="{D42A27DB-BD31-4B8C-83A1-F6EECF244321}">
                <p14:modId xmlns:p14="http://schemas.microsoft.com/office/powerpoint/2010/main" val="2072663450"/>
              </p:ext>
            </p:extLst>
          </p:nvPr>
        </p:nvGraphicFramePr>
        <p:xfrm>
          <a:off x="946547" y="2013055"/>
          <a:ext cx="7393643"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3951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C42F24F1-C1EF-471F-A19B-A340CE541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6C425C-3C64-47BA-B583-94D39B9B7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742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1A911E-CC7D-FC9D-9E69-579C4D1EC8DF}"/>
              </a:ext>
            </a:extLst>
          </p:cNvPr>
          <p:cNvSpPr>
            <a:spLocks noGrp="1"/>
          </p:cNvSpPr>
          <p:nvPr>
            <p:ph type="title"/>
          </p:nvPr>
        </p:nvSpPr>
        <p:spPr>
          <a:xfrm>
            <a:off x="946403" y="365760"/>
            <a:ext cx="7393787" cy="1325562"/>
          </a:xfrm>
        </p:spPr>
        <p:txBody>
          <a:bodyPr>
            <a:normAutofit/>
          </a:bodyPr>
          <a:lstStyle/>
          <a:p>
            <a:pPr algn="ctr"/>
            <a:r>
              <a:rPr lang="en-US"/>
              <a:t>Programs to Support our Students</a:t>
            </a:r>
            <a:endParaRPr lang="en-US" dirty="0"/>
          </a:p>
        </p:txBody>
      </p:sp>
      <p:graphicFrame>
        <p:nvGraphicFramePr>
          <p:cNvPr id="5" name="Content Placeholder 2">
            <a:extLst>
              <a:ext uri="{FF2B5EF4-FFF2-40B4-BE49-F238E27FC236}">
                <a16:creationId xmlns:a16="http://schemas.microsoft.com/office/drawing/2014/main" id="{BF50E7C7-D8E4-E29F-4DC1-D486596B988D}"/>
              </a:ext>
            </a:extLst>
          </p:cNvPr>
          <p:cNvGraphicFramePr>
            <a:graphicFrameLocks noGrp="1"/>
          </p:cNvGraphicFramePr>
          <p:nvPr>
            <p:ph idx="1"/>
            <p:extLst>
              <p:ext uri="{D42A27DB-BD31-4B8C-83A1-F6EECF244321}">
                <p14:modId xmlns:p14="http://schemas.microsoft.com/office/powerpoint/2010/main" val="559148854"/>
              </p:ext>
            </p:extLst>
          </p:nvPr>
        </p:nvGraphicFramePr>
        <p:xfrm>
          <a:off x="1011123" y="1805623"/>
          <a:ext cx="7393787" cy="4812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116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239000" cy="753082"/>
          </a:xfrm>
        </p:spPr>
        <p:txBody>
          <a:bodyPr>
            <a:noAutofit/>
          </a:bodyPr>
          <a:lstStyle/>
          <a:p>
            <a:pPr algn="ctr"/>
            <a:r>
              <a:rPr lang="en-US" sz="3600" b="1" dirty="0"/>
              <a:t>What curriculum does our school use?</a:t>
            </a:r>
          </a:p>
        </p:txBody>
      </p:sp>
      <p:sp>
        <p:nvSpPr>
          <p:cNvPr id="3" name="Content Placeholder 2"/>
          <p:cNvSpPr>
            <a:spLocks noGrp="1"/>
          </p:cNvSpPr>
          <p:nvPr>
            <p:ph idx="1"/>
          </p:nvPr>
        </p:nvSpPr>
        <p:spPr>
          <a:xfrm>
            <a:off x="849630" y="2590800"/>
            <a:ext cx="7520940" cy="3793890"/>
          </a:xfrm>
        </p:spPr>
        <p:txBody>
          <a:bodyPr>
            <a:normAutofit fontScale="70000" lnSpcReduction="20000"/>
          </a:bodyPr>
          <a:lstStyle/>
          <a:p>
            <a:pPr marL="0" indent="0" algn="ctr">
              <a:buNone/>
            </a:pPr>
            <a:r>
              <a:rPr lang="en-US" sz="2600" b="1" dirty="0"/>
              <a:t>The Georgia Standards of Excellence provide a consistent framework to prepare students for success in college and/or the 21st century workplace.</a:t>
            </a:r>
          </a:p>
          <a:p>
            <a:pPr marL="0" indent="0">
              <a:buNone/>
            </a:pPr>
            <a:endParaRPr lang="en-US" sz="2600" i="1" dirty="0"/>
          </a:p>
          <a:p>
            <a:pPr marL="0" indent="0">
              <a:buNone/>
            </a:pPr>
            <a:r>
              <a:rPr lang="en-US" sz="2600" b="1" i="1" dirty="0"/>
              <a:t>The performance standards provide clear expectations for instruction, assessment, and student work. </a:t>
            </a:r>
          </a:p>
          <a:p>
            <a:pPr marL="0" indent="0">
              <a:buNone/>
            </a:pPr>
            <a:r>
              <a:rPr lang="en-US" sz="2600" b="1" i="1" dirty="0"/>
              <a:t>The performance standards isolate and identify the skills needed to use the knowledge and skills to problem-solve, reason, communicate, and make connections with other information. </a:t>
            </a:r>
          </a:p>
          <a:p>
            <a:pPr marL="0" indent="0">
              <a:buNone/>
            </a:pPr>
            <a:r>
              <a:rPr lang="en-US" sz="2600" b="1" i="1" dirty="0"/>
              <a:t>They also tell the teacher how to assess the extent to which the student knows the material or can manipulate and apply the information. </a:t>
            </a:r>
          </a:p>
          <a:p>
            <a:pPr marL="0" indent="0">
              <a:buNone/>
            </a:pPr>
            <a:r>
              <a:rPr lang="en-US" sz="2600" b="1" i="1" dirty="0"/>
              <a:t>The performance standard incorporates the content standard, which simply tells the teacher what a student is expected to know (i.e., what concepts he or she is expected to master). </a:t>
            </a:r>
          </a:p>
          <a:p>
            <a:pPr marL="0" indent="0">
              <a:buNone/>
            </a:pPr>
            <a:r>
              <a:rPr lang="en-US" sz="2600" i="1" dirty="0">
                <a:hlinkClick r:id="rId2"/>
              </a:rPr>
              <a:t>https://www.gadoe.org/Curriculum-Instruction-and-Assessment/Curriculum-and-Instruction/Pages/default.aspx</a:t>
            </a:r>
            <a:r>
              <a:rPr lang="en-US" sz="2600" i="1" dirty="0"/>
              <a:t> </a:t>
            </a:r>
          </a:p>
        </p:txBody>
      </p:sp>
      <p:pic>
        <p:nvPicPr>
          <p:cNvPr id="4" name="Picture 3" descr="Wed, 19 Aug—MYP &lt;strong&gt;Curriculum&lt;/strong&gt; Morning For: MYP Parents Venue: Secondar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990600"/>
            <a:ext cx="4343400" cy="1305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3328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9683EB-D202-4B4D-B1BD-8BA6965FB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46963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fe of an Educator: But that won't help our &lt;strong&gt;test&lt;/strong&gt; scores..."/>
          <p:cNvPicPr>
            <a:picLocks noChangeAspect="1"/>
          </p:cNvPicPr>
          <p:nvPr/>
        </p:nvPicPr>
        <p:blipFill rotWithShape="1">
          <a:blip r:embed="rId2">
            <a:alphaModFix amt="35000"/>
            <a:extLst>
              <a:ext uri="{28A0092B-C50C-407E-A947-70E740481C1C}">
                <a14:useLocalDpi xmlns:a14="http://schemas.microsoft.com/office/drawing/2010/main" val="0"/>
              </a:ext>
            </a:extLst>
          </a:blip>
          <a:srcRect l="11062" r="24100"/>
          <a:stretch/>
        </p:blipFill>
        <p:spPr>
          <a:xfrm>
            <a:off x="20" y="10"/>
            <a:ext cx="8469610" cy="6857990"/>
          </a:xfrm>
          <a:prstGeom prst="rect">
            <a:avLst/>
          </a:prstGeom>
        </p:spPr>
      </p:pic>
      <p:sp>
        <p:nvSpPr>
          <p:cNvPr id="2" name="Title 1"/>
          <p:cNvSpPr>
            <a:spLocks noGrp="1"/>
          </p:cNvSpPr>
          <p:nvPr>
            <p:ph type="title"/>
          </p:nvPr>
        </p:nvSpPr>
        <p:spPr>
          <a:xfrm>
            <a:off x="946404" y="365760"/>
            <a:ext cx="7269480" cy="1325562"/>
          </a:xfrm>
        </p:spPr>
        <p:txBody>
          <a:bodyPr>
            <a:normAutofit/>
          </a:bodyPr>
          <a:lstStyle/>
          <a:p>
            <a:r>
              <a:rPr lang="en-US" b="1" dirty="0">
                <a:solidFill>
                  <a:schemeClr val="bg1"/>
                </a:solidFill>
              </a:rPr>
              <a:t>What tests will my child take?</a:t>
            </a:r>
          </a:p>
        </p:txBody>
      </p:sp>
      <p:sp>
        <p:nvSpPr>
          <p:cNvPr id="3" name="Content Placeholder 2"/>
          <p:cNvSpPr>
            <a:spLocks noGrp="1"/>
          </p:cNvSpPr>
          <p:nvPr>
            <p:ph idx="1"/>
          </p:nvPr>
        </p:nvSpPr>
        <p:spPr>
          <a:xfrm>
            <a:off x="946404" y="2005739"/>
            <a:ext cx="6446520" cy="4174398"/>
          </a:xfrm>
        </p:spPr>
        <p:txBody>
          <a:bodyPr>
            <a:normAutofit fontScale="92500"/>
          </a:bodyPr>
          <a:lstStyle/>
          <a:p>
            <a:pPr marL="0" indent="0">
              <a:buNone/>
            </a:pPr>
            <a:r>
              <a:rPr lang="en-US" sz="1700" cap="none" dirty="0">
                <a:solidFill>
                  <a:schemeClr val="bg1"/>
                </a:solidFill>
                <a:latin typeface="Bell MT" panose="02020503060305020303" pitchFamily="18" charset="0"/>
                <a:cs typeface="Times New Roman" panose="02020603050405020304" pitchFamily="18" charset="0"/>
              </a:rPr>
              <a:t>The Georgia student assessment program is designed to measure student achievement relative to the state-mandated content standards, to identify students failing to achieve mastery of content, to provide teachers with diagnostic information, and to assist school systems in identifying strengths and weaknesses in order to establish priorities in planning educational programs. MAP will measure growth and achievement throughout the year! Student are expected to meet grade level proficiency in all areas </a:t>
            </a:r>
          </a:p>
          <a:p>
            <a:r>
              <a:rPr lang="en-US" sz="1700" u="sng" cap="none" dirty="0">
                <a:solidFill>
                  <a:schemeClr val="bg1"/>
                </a:solidFill>
                <a:cs typeface="Times New Roman" panose="02020603050405020304" pitchFamily="18" charset="0"/>
              </a:rPr>
              <a:t>Primary assessments</a:t>
            </a:r>
          </a:p>
          <a:p>
            <a:r>
              <a:rPr lang="en-US" sz="1700" cap="none" dirty="0">
                <a:solidFill>
                  <a:schemeClr val="bg1"/>
                </a:solidFill>
                <a:cs typeface="Times New Roman" panose="02020603050405020304" pitchFamily="18" charset="0"/>
                <a:hlinkClick r:id="rId3" action="ppaction://hlinkfile"/>
              </a:rPr>
              <a:t>MAP (all grades)  </a:t>
            </a:r>
          </a:p>
          <a:p>
            <a:r>
              <a:rPr lang="en-US" sz="1700" u="sng" cap="none" dirty="0">
                <a:solidFill>
                  <a:schemeClr val="bg1"/>
                </a:solidFill>
                <a:cs typeface="Times New Roman" panose="02020603050405020304" pitchFamily="18" charset="0"/>
              </a:rPr>
              <a:t>GA MILESTONES </a:t>
            </a:r>
            <a:r>
              <a:rPr lang="en-US" sz="1700" cap="none" dirty="0">
                <a:solidFill>
                  <a:schemeClr val="bg1"/>
                </a:solidFill>
                <a:cs typeface="Times New Roman" panose="02020603050405020304" pitchFamily="18" charset="0"/>
              </a:rPr>
              <a:t>(grade 3– 5)	</a:t>
            </a:r>
          </a:p>
          <a:p>
            <a:r>
              <a:rPr lang="en-US" sz="1700" cap="none" dirty="0">
                <a:solidFill>
                  <a:schemeClr val="bg1"/>
                </a:solidFill>
                <a:cs typeface="Times New Roman" panose="02020603050405020304" pitchFamily="18" charset="0"/>
                <a:hlinkClick r:id="rId4" action="ppaction://hlinkfile"/>
              </a:rPr>
              <a:t>ACCESS for ELLS </a:t>
            </a:r>
            <a:r>
              <a:rPr lang="en-US" sz="1700" cap="none" dirty="0">
                <a:solidFill>
                  <a:schemeClr val="bg1"/>
                </a:solidFill>
                <a:cs typeface="Times New Roman" panose="02020603050405020304" pitchFamily="18" charset="0"/>
              </a:rPr>
              <a:t>(ESOL students)</a:t>
            </a:r>
          </a:p>
          <a:p>
            <a:r>
              <a:rPr lang="en-US" sz="1700" cap="none" dirty="0">
                <a:solidFill>
                  <a:schemeClr val="bg1"/>
                </a:solidFill>
                <a:cs typeface="Times New Roman" panose="02020603050405020304" pitchFamily="18" charset="0"/>
                <a:hlinkClick r:id="rId5" action="ppaction://hlinkfile"/>
              </a:rPr>
              <a:t>Georgia kindergarten inventory of developing skills (</a:t>
            </a:r>
            <a:r>
              <a:rPr lang="en-US" sz="1700" cap="none" dirty="0" err="1">
                <a:solidFill>
                  <a:schemeClr val="bg1"/>
                </a:solidFill>
                <a:cs typeface="Times New Roman" panose="02020603050405020304" pitchFamily="18" charset="0"/>
                <a:hlinkClick r:id="rId5" action="ppaction://hlinkfile"/>
              </a:rPr>
              <a:t>GKIDS</a:t>
            </a:r>
            <a:r>
              <a:rPr lang="en-US" sz="1700" cap="none" dirty="0">
                <a:solidFill>
                  <a:schemeClr val="bg1"/>
                </a:solidFill>
                <a:cs typeface="Times New Roman" panose="02020603050405020304" pitchFamily="18" charset="0"/>
                <a:hlinkClick r:id="rId5" action="ppaction://hlinkfile"/>
              </a:rPr>
              <a:t>) </a:t>
            </a:r>
            <a:endParaRPr lang="en-US" sz="1700" cap="none" dirty="0">
              <a:solidFill>
                <a:schemeClr val="bg1"/>
              </a:solidFill>
              <a:cs typeface="Times New Roman" panose="02020603050405020304" pitchFamily="18" charset="0"/>
            </a:endParaRPr>
          </a:p>
          <a:p>
            <a:pPr marL="0" indent="0">
              <a:buNone/>
            </a:pPr>
            <a:endParaRPr lang="en-US" sz="17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108148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2047</TotalTime>
  <Words>1159</Words>
  <Application>Microsoft Office PowerPoint</Application>
  <PresentationFormat>On-screen Show (4:3)</PresentationFormat>
  <Paragraphs>137</Paragraphs>
  <Slides>21</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Arial</vt:lpstr>
      <vt:lpstr>Bell MT</vt:lpstr>
      <vt:lpstr>Book Antiqua</vt:lpstr>
      <vt:lpstr>Bookman Old Style</vt:lpstr>
      <vt:lpstr>Calibri</vt:lpstr>
      <vt:lpstr>Calibri Light</vt:lpstr>
      <vt:lpstr>Century Schoolbook</vt:lpstr>
      <vt:lpstr>Garamond</vt:lpstr>
      <vt:lpstr>Kristen ITC</vt:lpstr>
      <vt:lpstr>Raleway</vt:lpstr>
      <vt:lpstr>Times New Roman</vt:lpstr>
      <vt:lpstr>Wingdings</vt:lpstr>
      <vt:lpstr>Wingdings 2</vt:lpstr>
      <vt:lpstr>View</vt:lpstr>
      <vt:lpstr>Metropolitan</vt:lpstr>
      <vt:lpstr>Centerville Elementary School Annual Title I Parent Meeting</vt:lpstr>
      <vt:lpstr>What is A Title I School?</vt:lpstr>
      <vt:lpstr>What does this mean for Centerville?</vt:lpstr>
      <vt:lpstr>How does Centerville spend Title I funds?</vt:lpstr>
      <vt:lpstr>Title I School-wide Requirements for Centerville Elementary</vt:lpstr>
      <vt:lpstr>Centerville Elementary School-wide Goals</vt:lpstr>
      <vt:lpstr>Programs to Support our Students</vt:lpstr>
      <vt:lpstr>What curriculum does our school use?</vt:lpstr>
      <vt:lpstr>What tests will my child take?</vt:lpstr>
      <vt:lpstr>Parent and Family Engagement Program</vt:lpstr>
      <vt:lpstr>Family Engagement Liaison</vt:lpstr>
      <vt:lpstr>Law requirements for  Family Engagement</vt:lpstr>
      <vt:lpstr>Teachers, Parents, and Students Responsibilities</vt:lpstr>
      <vt:lpstr>Parent Information on the CES Website</vt:lpstr>
      <vt:lpstr>What is a school-parent compact?</vt:lpstr>
      <vt:lpstr>Is my child’s teacher qualified? What is right to know?</vt:lpstr>
      <vt:lpstr>How is Title I Parent &amp; Family Engagement money spent?</vt:lpstr>
      <vt:lpstr>Parent &amp; Family Engagement Opportunities</vt:lpstr>
      <vt:lpstr>Contact information</vt:lpstr>
      <vt:lpstr>Other Federal Programs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Miller Elementary School Annual Title I Meeting</dc:title>
  <dc:creator>CUMMINGS, YOLANDA</dc:creator>
  <cp:lastModifiedBy>Gardner, Jessica J</cp:lastModifiedBy>
  <cp:revision>143</cp:revision>
  <cp:lastPrinted>2024-08-23T14:18:14Z</cp:lastPrinted>
  <dcterms:created xsi:type="dcterms:W3CDTF">2013-08-16T16:45:01Z</dcterms:created>
  <dcterms:modified xsi:type="dcterms:W3CDTF">2024-08-29T18:55:04Z</dcterms:modified>
</cp:coreProperties>
</file>