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sldIdLst>
    <p:sldId id="259" r:id="rId5"/>
  </p:sldIdLst>
  <p:sldSz cx="6858000" cy="9144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6600"/>
    <a:srgbClr val="EF42BF"/>
    <a:srgbClr val="BB6DFF"/>
    <a:srgbClr val="E4418F"/>
    <a:srgbClr val="FFFFFF"/>
    <a:srgbClr val="FD6D2A"/>
    <a:srgbClr val="BB6DFC"/>
    <a:srgbClr val="FE6F37"/>
    <a:srgbClr val="38D7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1044" y="-788"/>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0C4A93D-1349-412F-8266-F37F6D42880B}"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0C4A93D-1349-412F-8266-F37F6D42880B}" type="datetimeFigureOut">
              <a:rPr lang="en-US" smtClean="0"/>
              <a:t>5/9/2022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0C4A93D-1349-412F-8266-F37F6D42880B}"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0C4A93D-1349-412F-8266-F37F6D42880B}" type="datetimeFigureOut">
              <a:rPr lang="en-US" smtClean="0"/>
              <a:t>5/9/2022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0C4A93D-1349-412F-8266-F37F6D42880B}" type="datetimeFigureOut">
              <a:rPr lang="en-US" smtClean="0"/>
              <a:t>5/9/2022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C4A93D-1349-412F-8266-F37F6D42880B}" type="datetimeFigureOut">
              <a:rPr lang="en-US" smtClean="0"/>
              <a:t>5/9/2022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0C4A93D-1349-412F-8266-F37F6D42880B}" type="datetimeFigureOut">
              <a:rPr lang="en-US" smtClean="0"/>
              <a:t>5/9/2022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510AE8-853A-44F6-939C-F01120C2D7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50C4A93D-1349-412F-8266-F37F6D42880B}" type="datetimeFigureOut">
              <a:rPr lang="en-US" smtClean="0"/>
              <a:t>5/9/2022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CA510AE8-853A-44F6-939C-F01120C2D7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phillips@mcpss.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000" r="-2000"/>
          </a:stretch>
        </a:blip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538922" y="6880204"/>
            <a:ext cx="5177155" cy="1809180"/>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buFontTx/>
              <a:buNone/>
            </a:pPr>
            <a:r>
              <a:rPr lang="en-US" altLang="en-US" sz="1300" dirty="0">
                <a:latin typeface="Arial Rounded MT Bold" pitchFamily="34" charset="0"/>
                <a:ea typeface="Alexis Marie" panose="02000603000000000000" pitchFamily="2" charset="0"/>
              </a:rPr>
              <a:t>*Please send a water bottle and snack to school each day.</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r>
              <a:rPr lang="en-US" altLang="en-US" sz="1300" dirty="0">
                <a:latin typeface="Arial Rounded MT Bold" pitchFamily="34" charset="0"/>
                <a:ea typeface="Alexis Marie" panose="02000603000000000000" pitchFamily="2" charset="0"/>
              </a:rPr>
              <a:t>*Please send in an excuse note if your child is absent from school. You only have </a:t>
            </a:r>
            <a:r>
              <a:rPr lang="en-US" altLang="en-US" sz="1300" u="sng" dirty="0">
                <a:latin typeface="Arial Rounded MT Bold" pitchFamily="34" charset="0"/>
                <a:ea typeface="Alexis Marie" panose="02000603000000000000" pitchFamily="2" charset="0"/>
              </a:rPr>
              <a:t>three days </a:t>
            </a:r>
            <a:r>
              <a:rPr lang="en-US" altLang="en-US" sz="1300" dirty="0">
                <a:latin typeface="Arial Rounded MT Bold" pitchFamily="34" charset="0"/>
                <a:ea typeface="Alexis Marie" panose="02000603000000000000" pitchFamily="2" charset="0"/>
              </a:rPr>
              <a:t>to turn in notes. </a:t>
            </a:r>
          </a:p>
          <a:p>
            <a:pPr marL="0" marR="0" lvl="0" indent="0" algn="l" defTabSz="914400" rtl="0" eaLnBrk="0" fontAlgn="base" latinLnBrk="0" hangingPunct="0">
              <a:lnSpc>
                <a:spcPct val="100000"/>
              </a:lnSpc>
              <a:spcBef>
                <a:spcPct val="0"/>
              </a:spcBef>
              <a:spcAft>
                <a:spcPct val="0"/>
              </a:spcAft>
              <a:buClrTx/>
              <a:buSzTx/>
              <a:buFontTx/>
              <a:buNone/>
            </a:pPr>
            <a:r>
              <a:rPr lang="en-US" altLang="en-US" sz="1300" dirty="0">
                <a:latin typeface="Arial Rounded MT Bold" pitchFamily="34" charset="0"/>
                <a:ea typeface="Alexis Marie" panose="02000603000000000000" pitchFamily="2" charset="0"/>
              </a:rPr>
              <a:t> </a:t>
            </a:r>
          </a:p>
          <a:p>
            <a:pPr marL="0" marR="0" lvl="0" indent="0" algn="l" defTabSz="914400" rtl="0" eaLnBrk="0" fontAlgn="base" latinLnBrk="0" hangingPunct="0">
              <a:lnSpc>
                <a:spcPct val="100000"/>
              </a:lnSpc>
              <a:spcBef>
                <a:spcPct val="0"/>
              </a:spcBef>
              <a:spcAft>
                <a:spcPct val="0"/>
              </a:spcAft>
              <a:buClrTx/>
              <a:buSzTx/>
              <a:buFontTx/>
              <a:buNone/>
            </a:pPr>
            <a:r>
              <a:rPr lang="en-US" altLang="en-US" sz="1300" dirty="0">
                <a:latin typeface="Arial Rounded MT Bold" pitchFamily="34" charset="0"/>
                <a:ea typeface="Alexis Marie" panose="02000603000000000000" pitchFamily="2" charset="0"/>
              </a:rPr>
              <a:t>*I will be absent on Thursday, May 19</a:t>
            </a:r>
            <a:r>
              <a:rPr lang="en-US" altLang="en-US" sz="1300" baseline="30000" dirty="0">
                <a:latin typeface="Arial Rounded MT Bold" pitchFamily="34" charset="0"/>
                <a:ea typeface="Alexis Marie" panose="02000603000000000000" pitchFamily="2" charset="0"/>
              </a:rPr>
              <a:t>th</a:t>
            </a:r>
            <a:r>
              <a:rPr lang="en-US" altLang="en-US" sz="1300" dirty="0">
                <a:latin typeface="Arial Rounded MT Bold" pitchFamily="34" charset="0"/>
                <a:ea typeface="Alexis Marie" panose="02000603000000000000" pitchFamily="2" charset="0"/>
              </a:rPr>
              <a:t>. Please call the office if you have any transportation changes. </a:t>
            </a: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a:p>
            <a:pPr marL="0" marR="0" lvl="0" indent="0" algn="l" defTabSz="914400" rtl="0" eaLnBrk="0" fontAlgn="base" latinLnBrk="0" hangingPunct="0">
              <a:lnSpc>
                <a:spcPct val="100000"/>
              </a:lnSpc>
              <a:spcBef>
                <a:spcPct val="0"/>
              </a:spcBef>
              <a:spcAft>
                <a:spcPct val="0"/>
              </a:spcAft>
              <a:buClrTx/>
              <a:buSzTx/>
              <a:buFontTx/>
              <a:buNone/>
            </a:pPr>
            <a:endParaRPr lang="en-US" altLang="en-US" sz="1300" dirty="0">
              <a:latin typeface="Arial Rounded MT Bold" pitchFamily="34" charset="0"/>
              <a:ea typeface="Alexis Marie" panose="02000603000000000000" pitchFamily="2" charset="0"/>
            </a:endParaRPr>
          </a:p>
        </p:txBody>
      </p:sp>
      <p:sp>
        <p:nvSpPr>
          <p:cNvPr id="5" name="Text Box 4"/>
          <p:cNvSpPr txBox="1">
            <a:spLocks noChangeArrowheads="1"/>
          </p:cNvSpPr>
          <p:nvPr/>
        </p:nvSpPr>
        <p:spPr bwMode="auto">
          <a:xfrm>
            <a:off x="2088832" y="6546850"/>
            <a:ext cx="4959668" cy="441346"/>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400" b="1" i="0" u="none" strike="noStrike" cap="none" normalizeH="0" baseline="0" dirty="0">
                <a:ln>
                  <a:noFill/>
                </a:ln>
                <a:solidFill>
                  <a:srgbClr val="FF0000"/>
                </a:solidFill>
                <a:latin typeface="Cavolini" panose="03000502040302020204" pitchFamily="66" charset="0"/>
                <a:cs typeface="Cavolini" panose="03000502040302020204" pitchFamily="66" charset="0"/>
              </a:rPr>
              <a:t>             Things to Know</a:t>
            </a:r>
            <a:r>
              <a:rPr kumimoji="0" lang="en-US" altLang="en-US" sz="2400" b="1" i="0" u="none" strike="noStrike" cap="none" normalizeH="0" dirty="0">
                <a:ln>
                  <a:noFill/>
                </a:ln>
                <a:solidFill>
                  <a:schemeClr val="accent1">
                    <a:lumMod val="50000"/>
                  </a:schemeClr>
                </a:solidFill>
                <a:latin typeface="Cavolini" panose="03000502040302020204" pitchFamily="66" charset="0"/>
                <a:cs typeface="Cavolini" panose="03000502040302020204" pitchFamily="66" charset="0"/>
              </a:rPr>
              <a:t> </a:t>
            </a:r>
            <a:endParaRPr kumimoji="0" lang="en-US" altLang="en-US" sz="2400" b="1" i="0" u="none" strike="noStrike" cap="none" normalizeH="0" baseline="0" dirty="0">
              <a:ln>
                <a:noFill/>
              </a:ln>
              <a:solidFill>
                <a:schemeClr val="accent1">
                  <a:lumMod val="50000"/>
                </a:schemeClr>
              </a:solidFill>
              <a:latin typeface="Cavolini" panose="03000502040302020204" pitchFamily="66" charset="0"/>
              <a:cs typeface="Cavolini" panose="03000502040302020204" pitchFamily="66" charset="0"/>
            </a:endParaRPr>
          </a:p>
        </p:txBody>
      </p:sp>
      <p:sp>
        <p:nvSpPr>
          <p:cNvPr id="6" name="Rectangle 5"/>
          <p:cNvSpPr>
            <a:spLocks noChangeArrowheads="1"/>
          </p:cNvSpPr>
          <p:nvPr/>
        </p:nvSpPr>
        <p:spPr bwMode="auto">
          <a:xfrm>
            <a:off x="3752850" y="2053209"/>
            <a:ext cx="3034665" cy="3115691"/>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endParaRPr lang="en-US" altLang="en-US" sz="1400" dirty="0">
              <a:latin typeface="Impact" panose="020B0806030902050204" pitchFamily="34" charset="0"/>
              <a:ea typeface="DotumChe" pitchFamily="49" charset="-127"/>
            </a:endParaRP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18</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Ice Cream Day- $1</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20</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a:t>
            </a:r>
            <a:r>
              <a:rPr lang="en-US" altLang="en-US" sz="1400" dirty="0" err="1">
                <a:latin typeface="Impact" panose="020B0806030902050204" pitchFamily="34" charset="0"/>
                <a:ea typeface="DotumChe" pitchFamily="49" charset="-127"/>
              </a:rPr>
              <a:t>Sno</a:t>
            </a:r>
            <a:r>
              <a:rPr lang="en-US" altLang="en-US" sz="1400" dirty="0">
                <a:latin typeface="Impact" panose="020B0806030902050204" pitchFamily="34" charset="0"/>
                <a:ea typeface="DotumChe" pitchFamily="49" charset="-127"/>
              </a:rPr>
              <a:t> Cones</a:t>
            </a:r>
          </a:p>
          <a:p>
            <a:pPr marL="0" marR="0" lvl="0" indent="0" algn="l" defTabSz="914400" rtl="0" eaLnBrk="0" fontAlgn="base" latinLnBrk="0" hangingPunct="0">
              <a:lnSpc>
                <a:spcPct val="100000"/>
              </a:lnSpc>
              <a:spcBef>
                <a:spcPct val="0"/>
              </a:spcBef>
              <a:spcAft>
                <a:spcPct val="0"/>
              </a:spcAft>
              <a:buClrTx/>
              <a:buSzTx/>
              <a:buFontTx/>
              <a:buNone/>
            </a:pPr>
            <a:r>
              <a:rPr lang="en-US" altLang="en-US" sz="1400" dirty="0">
                <a:latin typeface="Arial Rounded MT Bold" pitchFamily="34" charset="0"/>
                <a:ea typeface="Alexis Marie" panose="02000603000000000000" pitchFamily="2" charset="0"/>
              </a:rPr>
              <a:t>*SNO CONES ARE $3.00 Friday </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21</a:t>
            </a:r>
            <a:r>
              <a:rPr lang="en-US" altLang="en-US" sz="1400" baseline="30000" dirty="0">
                <a:latin typeface="Impact" panose="020B0806030902050204" pitchFamily="34" charset="0"/>
                <a:ea typeface="DotumChe" pitchFamily="49" charset="-127"/>
              </a:rPr>
              <a:t>st</a:t>
            </a:r>
            <a:r>
              <a:rPr lang="en-US" altLang="en-US" sz="1400" dirty="0">
                <a:latin typeface="Impact" panose="020B0806030902050204" pitchFamily="34" charset="0"/>
                <a:ea typeface="DotumChe" pitchFamily="49" charset="-127"/>
              </a:rPr>
              <a:t>- AR PARTY</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23</a:t>
            </a:r>
            <a:r>
              <a:rPr lang="en-US" altLang="en-US" sz="1400" baseline="30000" dirty="0">
                <a:latin typeface="Impact" panose="020B0806030902050204" pitchFamily="34" charset="0"/>
                <a:ea typeface="DotumChe" pitchFamily="49" charset="-127"/>
              </a:rPr>
              <a:t>rd</a:t>
            </a:r>
            <a:r>
              <a:rPr lang="en-US" altLang="en-US" sz="1400" dirty="0">
                <a:latin typeface="Impact" panose="020B0806030902050204" pitchFamily="34" charset="0"/>
                <a:ea typeface="DotumChe" pitchFamily="49" charset="-127"/>
              </a:rPr>
              <a:t>- Awards Day PreK-4</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grade</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24</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- 5</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grade awards day</a:t>
            </a:r>
          </a:p>
          <a:p>
            <a:pPr eaLnBrk="0" fontAlgn="base" hangingPunct="0">
              <a:spcBef>
                <a:spcPct val="0"/>
              </a:spcBef>
              <a:spcAft>
                <a:spcPct val="0"/>
              </a:spcAft>
            </a:pPr>
            <a:r>
              <a:rPr lang="en-US" altLang="en-US" sz="1400" dirty="0">
                <a:latin typeface="Impact" panose="020B0806030902050204" pitchFamily="34" charset="0"/>
                <a:ea typeface="DotumChe" pitchFamily="49" charset="-127"/>
              </a:rPr>
              <a:t>May 25</a:t>
            </a:r>
            <a:r>
              <a:rPr lang="en-US" altLang="en-US" sz="1400" baseline="30000" dirty="0">
                <a:latin typeface="Impact" panose="020B0806030902050204" pitchFamily="34" charset="0"/>
                <a:ea typeface="DotumChe" pitchFamily="49" charset="-127"/>
              </a:rPr>
              <a:t>th</a:t>
            </a:r>
            <a:r>
              <a:rPr lang="en-US" altLang="en-US" sz="1400" dirty="0">
                <a:latin typeface="Impact" panose="020B0806030902050204" pitchFamily="34" charset="0"/>
                <a:ea typeface="DotumChe" pitchFamily="49" charset="-127"/>
              </a:rPr>
              <a:t>- End of the Year Party 9:30am -10:30am </a:t>
            </a:r>
          </a:p>
          <a:p>
            <a:pPr eaLnBrk="0" fontAlgn="base" hangingPunct="0">
              <a:spcBef>
                <a:spcPct val="0"/>
              </a:spcBef>
              <a:spcAft>
                <a:spcPct val="0"/>
              </a:spcAft>
            </a:pPr>
            <a:endParaRPr lang="en-US" altLang="en-US" sz="1200" b="1" u="sng" dirty="0">
              <a:latin typeface="Segoe UI" panose="020B0502040204020203" pitchFamily="34" charset="0"/>
              <a:ea typeface="DotumChe" pitchFamily="49" charset="-127"/>
              <a:cs typeface="Segoe UI" panose="020B0502040204020203" pitchFamily="34" charset="0"/>
            </a:endParaRPr>
          </a:p>
          <a:p>
            <a:pPr eaLnBrk="0" fontAlgn="base" hangingPunct="0">
              <a:spcBef>
                <a:spcPct val="0"/>
              </a:spcBef>
              <a:spcAft>
                <a:spcPct val="0"/>
              </a:spcAft>
            </a:pPr>
            <a:r>
              <a:rPr lang="en-US" altLang="en-US" sz="1200" b="1" u="sng" dirty="0">
                <a:latin typeface="Segoe UI" panose="020B0502040204020203" pitchFamily="34" charset="0"/>
                <a:ea typeface="DotumChe" pitchFamily="49" charset="-127"/>
                <a:cs typeface="Segoe UI" panose="020B0502040204020203" pitchFamily="34" charset="0"/>
              </a:rPr>
              <a:t>This week:</a:t>
            </a:r>
          </a:p>
          <a:p>
            <a:pPr marL="0" marR="0" lvl="0" indent="0" algn="l" defTabSz="914400" rtl="0" eaLnBrk="0" fontAlgn="base" latinLnBrk="0" hangingPunct="0">
              <a:lnSpc>
                <a:spcPct val="100000"/>
              </a:lnSpc>
              <a:spcBef>
                <a:spcPct val="0"/>
              </a:spcBef>
              <a:spcAft>
                <a:spcPct val="0"/>
              </a:spcAft>
              <a:buClrTx/>
              <a:buSzTx/>
              <a:buFontTx/>
              <a:buNone/>
            </a:pPr>
            <a:r>
              <a:rPr lang="en-US" altLang="en-US" sz="1200" dirty="0">
                <a:latin typeface="Segoe UI" panose="020B0502040204020203" pitchFamily="34" charset="0"/>
                <a:ea typeface="DotumChe" pitchFamily="49" charset="-127"/>
                <a:cs typeface="Segoe UI" panose="020B0502040204020203" pitchFamily="34" charset="0"/>
              </a:rPr>
              <a:t>Music -Monday,  May 16</a:t>
            </a:r>
            <a:r>
              <a:rPr lang="en-US" altLang="en-US" sz="1200" baseline="30000" dirty="0">
                <a:latin typeface="Segoe UI" panose="020B0502040204020203" pitchFamily="34" charset="0"/>
                <a:ea typeface="DotumChe" pitchFamily="49" charset="-127"/>
                <a:cs typeface="Segoe UI" panose="020B0502040204020203" pitchFamily="34" charset="0"/>
              </a:rPr>
              <a:t>th</a:t>
            </a:r>
            <a:r>
              <a:rPr lang="en-US" altLang="en-US" sz="1200" dirty="0">
                <a:latin typeface="Segoe UI" panose="020B0502040204020203" pitchFamily="34" charset="0"/>
                <a:ea typeface="DotumChe" pitchFamily="49" charset="-127"/>
                <a:cs typeface="Segoe UI" panose="020B0502040204020203" pitchFamily="34" charset="0"/>
              </a:rPr>
              <a:t>  @ 1:00pm</a:t>
            </a:r>
          </a:p>
        </p:txBody>
      </p:sp>
      <p:sp>
        <p:nvSpPr>
          <p:cNvPr id="7" name="Text Box 6"/>
          <p:cNvSpPr txBox="1">
            <a:spLocks noChangeArrowheads="1"/>
          </p:cNvSpPr>
          <p:nvPr/>
        </p:nvSpPr>
        <p:spPr bwMode="auto">
          <a:xfrm>
            <a:off x="4127500" y="1614391"/>
            <a:ext cx="2634615" cy="70713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C</a:t>
            </a:r>
            <a:r>
              <a:rPr kumimoji="0" lang="en-US" altLang="en-US" sz="3200" i="0" u="none" strike="noStrike" cap="none" normalizeH="0" baseline="0" dirty="0">
                <a:ln>
                  <a:noFill/>
                </a:ln>
                <a:solidFill>
                  <a:srgbClr val="FF0000"/>
                </a:solidFill>
                <a:latin typeface="KG Blank Space Sketch" panose="02000000000000000000" pitchFamily="2" charset="0"/>
              </a:rPr>
              <a:t>a</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l</a:t>
            </a:r>
            <a:r>
              <a:rPr kumimoji="0" lang="en-US" altLang="en-US" sz="3200" i="0" u="none" strike="noStrike" cap="none" normalizeH="0" baseline="0" dirty="0">
                <a:ln>
                  <a:noFill/>
                </a:ln>
                <a:solidFill>
                  <a:srgbClr val="FF0000"/>
                </a:solidFill>
                <a:latin typeface="KG Blank Space Sketch" panose="02000000000000000000" pitchFamily="2" charset="0"/>
              </a:rPr>
              <a:t>e</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n</a:t>
            </a:r>
            <a:r>
              <a:rPr kumimoji="0" lang="en-US" altLang="en-US" sz="3200" i="0" u="none" strike="noStrike" cap="none" normalizeH="0" baseline="0" dirty="0">
                <a:ln>
                  <a:noFill/>
                </a:ln>
                <a:solidFill>
                  <a:srgbClr val="FF0000"/>
                </a:solidFill>
                <a:latin typeface="KG Blank Space Sketch" panose="02000000000000000000" pitchFamily="2" charset="0"/>
              </a:rPr>
              <a:t>d</a:t>
            </a:r>
            <a:r>
              <a:rPr kumimoji="0" lang="en-US" altLang="en-US" sz="3200" i="0" u="none" strike="noStrike" cap="none" normalizeH="0" baseline="0" dirty="0">
                <a:ln>
                  <a:noFill/>
                </a:ln>
                <a:solidFill>
                  <a:schemeClr val="accent1">
                    <a:lumMod val="50000"/>
                  </a:schemeClr>
                </a:solidFill>
                <a:latin typeface="KG Blank Space Sketch" panose="02000000000000000000" pitchFamily="2" charset="0"/>
              </a:rPr>
              <a:t>a</a:t>
            </a:r>
            <a:r>
              <a:rPr kumimoji="0" lang="en-US" altLang="en-US" sz="3200" i="0" u="none" strike="noStrike" cap="none" normalizeH="0" baseline="0" dirty="0">
                <a:ln>
                  <a:noFill/>
                </a:ln>
                <a:solidFill>
                  <a:srgbClr val="FF0000"/>
                </a:solidFill>
                <a:latin typeface="KG Blank Space Sketch" panose="02000000000000000000" pitchFamily="2" charset="0"/>
              </a:rPr>
              <a:t>r</a:t>
            </a:r>
          </a:p>
        </p:txBody>
      </p:sp>
      <p:sp>
        <p:nvSpPr>
          <p:cNvPr id="8" name="Rectangle 7"/>
          <p:cNvSpPr>
            <a:spLocks noChangeArrowheads="1"/>
          </p:cNvSpPr>
          <p:nvPr/>
        </p:nvSpPr>
        <p:spPr bwMode="auto">
          <a:xfrm>
            <a:off x="88265" y="2173858"/>
            <a:ext cx="3578860" cy="3020442"/>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Parents,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I cannot believe we are in our final, FULL week of the school year.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   The end of the year party letter came home last week.  Please let me know if you CANNOT send in the item(s) requested. Our room moms are working hard to make the party super fun. </a:t>
            </a:r>
          </a:p>
          <a:p>
            <a:pPr marL="0" marR="0" lvl="0" indent="0" algn="l" defTabSz="914400" rtl="0" eaLnBrk="0" fontAlgn="base" latinLnBrk="0" hangingPunct="0">
              <a:lnSpc>
                <a:spcPct val="100000"/>
              </a:lnSpc>
              <a:spcBef>
                <a:spcPct val="0"/>
              </a:spcBef>
              <a:spcAft>
                <a:spcPct val="0"/>
              </a:spcAft>
              <a:buClrTx/>
              <a:buSzTx/>
            </a:pPr>
            <a:r>
              <a:rPr lang="en-US" altLang="en-US" sz="1200" b="1" dirty="0">
                <a:latin typeface="Ink Free" panose="03080402000500000000" charset="0"/>
                <a:ea typeface="Alexis Marie" panose="02000603000000000000" pitchFamily="2" charset="0"/>
                <a:cs typeface="Ink Free" panose="03080402000500000000" charset="0"/>
              </a:rPr>
              <a:t>If you have any questions or concerns, please contact </a:t>
            </a:r>
            <a:r>
              <a:rPr lang="en-US" altLang="en-US" sz="1200" b="1" dirty="0" err="1">
                <a:latin typeface="Ink Free" panose="03080402000500000000" charset="0"/>
                <a:ea typeface="Alexis Marie" panose="02000603000000000000" pitchFamily="2" charset="0"/>
                <a:cs typeface="Ink Free" panose="03080402000500000000" charset="0"/>
              </a:rPr>
              <a:t>me,</a:t>
            </a:r>
            <a:r>
              <a:rPr lang="en-US" altLang="en-US" sz="1200" b="1" dirty="0" err="1">
                <a:latin typeface="Cavolini" panose="03000502040302020204" pitchFamily="66" charset="0"/>
                <a:ea typeface="Alexis Marie" panose="02000603000000000000" pitchFamily="2" charset="0"/>
                <a:cs typeface="Cavolini" panose="03000502040302020204" pitchFamily="66" charset="0"/>
                <a:hlinkClick r:id="rId3"/>
              </a:rPr>
              <a:t>pphillips@mcpss.com</a:t>
            </a:r>
            <a:r>
              <a:rPr lang="en-US" altLang="en-US" sz="1200" b="1" dirty="0">
                <a:latin typeface="Cavolini" panose="03000502040302020204" pitchFamily="66" charset="0"/>
                <a:ea typeface="Alexis Marie" panose="02000603000000000000" pitchFamily="2" charset="0"/>
                <a:cs typeface="Cavolini" panose="03000502040302020204" pitchFamily="66" charset="0"/>
              </a:rPr>
              <a:t> .</a:t>
            </a:r>
          </a:p>
          <a:p>
            <a:pPr marL="0" marR="0" lvl="0" indent="0" algn="l" defTabSz="914400" rtl="0" eaLnBrk="0" fontAlgn="base" latinLnBrk="0" hangingPunct="0">
              <a:lnSpc>
                <a:spcPct val="100000"/>
              </a:lnSpc>
              <a:spcBef>
                <a:spcPct val="0"/>
              </a:spcBef>
              <a:spcAft>
                <a:spcPct val="0"/>
              </a:spcAft>
              <a:buClrTx/>
              <a:buSzTx/>
            </a:pPr>
            <a:endParaRPr lang="en-US" altLang="en-US" sz="1200" b="1" dirty="0">
              <a:latin typeface="Cavolini" panose="03000502040302020204" pitchFamily="66" charset="0"/>
              <a:ea typeface="Alexis Marie" panose="02000603000000000000" pitchFamily="2" charset="0"/>
              <a:cs typeface="Cavolini" panose="03000502040302020204" pitchFamily="66" charset="0"/>
            </a:endParaRPr>
          </a:p>
          <a:p>
            <a:pPr algn="ctr" eaLnBrk="0" fontAlgn="base" hangingPunct="0">
              <a:spcBef>
                <a:spcPct val="0"/>
              </a:spcBef>
              <a:spcAft>
                <a:spcPct val="0"/>
              </a:spcAft>
            </a:pPr>
            <a:r>
              <a:rPr lang="en-US" altLang="en-US" sz="1200" b="1" dirty="0">
                <a:latin typeface="Agency FB" panose="020B0503020202020204" pitchFamily="34" charset="0"/>
                <a:ea typeface="Alexis Marie" panose="02000603000000000000" pitchFamily="2" charset="0"/>
                <a:cs typeface="Ink Free" panose="03080402000500000000" charset="0"/>
              </a:rPr>
              <a:t> Students should be working hard to meet their AR goals. The AR party is Friday, May 20</a:t>
            </a:r>
            <a:r>
              <a:rPr lang="en-US" altLang="en-US" sz="1200" b="1" baseline="30000" dirty="0">
                <a:latin typeface="Agency FB" panose="020B0503020202020204" pitchFamily="34" charset="0"/>
                <a:ea typeface="Alexis Marie" panose="02000603000000000000" pitchFamily="2" charset="0"/>
                <a:cs typeface="Ink Free" panose="03080402000500000000" charset="0"/>
              </a:rPr>
              <a:t>th</a:t>
            </a:r>
            <a:r>
              <a:rPr lang="en-US" altLang="en-US" sz="1200" b="1" dirty="0">
                <a:latin typeface="Agency FB" panose="020B0503020202020204" pitchFamily="34" charset="0"/>
                <a:ea typeface="Alexis Marie" panose="02000603000000000000" pitchFamily="2" charset="0"/>
                <a:cs typeface="Ink Free" panose="03080402000500000000" charset="0"/>
              </a:rPr>
              <a:t>. Goals must be met by the end of the school day on Thursday, May 19</a:t>
            </a:r>
            <a:r>
              <a:rPr lang="en-US" altLang="en-US" sz="1200" b="1" baseline="30000" dirty="0">
                <a:latin typeface="Agency FB" panose="020B0503020202020204" pitchFamily="34" charset="0"/>
                <a:ea typeface="Alexis Marie" panose="02000603000000000000" pitchFamily="2" charset="0"/>
                <a:cs typeface="Ink Free" panose="03080402000500000000" charset="0"/>
              </a:rPr>
              <a:t>th. </a:t>
            </a:r>
            <a:endParaRPr lang="en-US" altLang="en-US" sz="1200" b="1" dirty="0">
              <a:latin typeface="Agency FB" panose="020B0503020202020204" pitchFamily="34" charset="0"/>
              <a:ea typeface="Alexis Marie" panose="02000603000000000000" pitchFamily="2" charset="0"/>
              <a:cs typeface="Ink Free" panose="03080402000500000000" charset="0"/>
            </a:endParaRPr>
          </a:p>
          <a:p>
            <a:pPr algn="ctr" eaLnBrk="0" fontAlgn="base" hangingPunct="0">
              <a:spcBef>
                <a:spcPct val="0"/>
              </a:spcBef>
              <a:spcAft>
                <a:spcPct val="0"/>
              </a:spcAft>
            </a:pPr>
            <a:endParaRPr lang="en-US" altLang="en-US" sz="1200" dirty="0">
              <a:latin typeface="Britannic Bold" panose="020B0903060703020204" pitchFamily="34" charset="0"/>
              <a:ea typeface="DotumChe" pitchFamily="49" charset="-127"/>
            </a:endParaRPr>
          </a:p>
          <a:p>
            <a:pPr algn="ctr" eaLnBrk="0" fontAlgn="base" hangingPunct="0">
              <a:spcBef>
                <a:spcPct val="0"/>
              </a:spcBef>
              <a:spcAft>
                <a:spcPct val="0"/>
              </a:spcAft>
            </a:pPr>
            <a:r>
              <a:rPr lang="en-US" altLang="en-US" sz="1400" dirty="0">
                <a:latin typeface="Impact" panose="020B0806030902050204" pitchFamily="34" charset="0"/>
                <a:ea typeface="DotumChe" pitchFamily="49" charset="-127"/>
              </a:rPr>
              <a:t>****Please don’t forget to register </a:t>
            </a:r>
          </a:p>
          <a:p>
            <a:pPr algn="ctr" eaLnBrk="0" fontAlgn="base" hangingPunct="0">
              <a:spcBef>
                <a:spcPct val="0"/>
              </a:spcBef>
              <a:spcAft>
                <a:spcPct val="0"/>
              </a:spcAft>
            </a:pPr>
            <a:r>
              <a:rPr lang="en-US" altLang="en-US" sz="1400" dirty="0">
                <a:latin typeface="Impact" panose="020B0806030902050204" pitchFamily="34" charset="0"/>
                <a:ea typeface="DotumChe" pitchFamily="49" charset="-127"/>
              </a:rPr>
              <a:t>your child for next year.****</a:t>
            </a:r>
          </a:p>
          <a:p>
            <a:pPr algn="ctr" eaLnBrk="0" fontAlgn="base" hangingPunct="0">
              <a:spcBef>
                <a:spcPct val="0"/>
              </a:spcBef>
              <a:spcAft>
                <a:spcPct val="0"/>
              </a:spcAft>
            </a:pPr>
            <a:r>
              <a:rPr lang="en-US" altLang="en-US" sz="1200" dirty="0">
                <a:latin typeface="Britannic Bold" panose="020B0903060703020204" pitchFamily="34" charset="0"/>
                <a:ea typeface="DotumChe" pitchFamily="49" charset="-127"/>
              </a:rPr>
              <a:t> </a:t>
            </a:r>
          </a:p>
        </p:txBody>
      </p:sp>
      <p:sp>
        <p:nvSpPr>
          <p:cNvPr id="9" name="Rectangle 8"/>
          <p:cNvSpPr>
            <a:spLocks noChangeArrowheads="1"/>
          </p:cNvSpPr>
          <p:nvPr/>
        </p:nvSpPr>
        <p:spPr bwMode="auto">
          <a:xfrm>
            <a:off x="79375" y="5438776"/>
            <a:ext cx="6699250" cy="1141073"/>
          </a:xfrm>
          <a:prstGeom prst="rect">
            <a:avLst/>
          </a:prstGeom>
          <a:solidFill>
            <a:srgbClr val="FFFFFF"/>
          </a:solidFill>
          <a:ln w="38100" cap="rnd" algn="ctr">
            <a:solidFill>
              <a:srgbClr val="000000"/>
            </a:solidFill>
            <a:prstDash val="dash"/>
            <a:miter lim="800000"/>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eaLnBrk="0" fontAlgn="base" hangingPunct="0">
              <a:spcBef>
                <a:spcPct val="0"/>
              </a:spcBef>
              <a:spcAft>
                <a:spcPct val="0"/>
              </a:spcAft>
            </a:pPr>
            <a:r>
              <a:rPr lang="en-US" altLang="en-US" sz="1300" b="1" dirty="0">
                <a:latin typeface="Tahoma" panose="020B0604030504040204" pitchFamily="34" charset="0"/>
                <a:ea typeface="Tahoma" panose="020B0604030504040204" pitchFamily="34" charset="0"/>
                <a:cs typeface="Tahoma" panose="020B0604030504040204" pitchFamily="34" charset="0"/>
              </a:rPr>
              <a:t>Reading- </a:t>
            </a:r>
            <a:r>
              <a:rPr lang="en-US" altLang="en-US" sz="1300" dirty="0" err="1">
                <a:latin typeface="Tahoma" panose="020B0604030504040204" pitchFamily="34" charset="0"/>
                <a:ea typeface="Tahoma" panose="020B0604030504040204" pitchFamily="34" charset="0"/>
                <a:cs typeface="Tahoma" panose="020B0604030504040204" pitchFamily="34" charset="0"/>
              </a:rPr>
              <a:t>Porquoi</a:t>
            </a:r>
            <a:r>
              <a:rPr lang="en-US" altLang="en-US" sz="1300" dirty="0">
                <a:latin typeface="Tahoma" panose="020B0604030504040204" pitchFamily="34" charset="0"/>
                <a:ea typeface="Tahoma" panose="020B0604030504040204" pitchFamily="34" charset="0"/>
                <a:cs typeface="Tahoma" panose="020B0604030504040204" pitchFamily="34" charset="0"/>
              </a:rPr>
              <a:t> Tales- </a:t>
            </a:r>
            <a:r>
              <a:rPr lang="en-US" altLang="en-US" sz="1300" b="1" dirty="0">
                <a:latin typeface="Tahoma" panose="020B0604030504040204" pitchFamily="34" charset="0"/>
                <a:ea typeface="Tahoma" panose="020B0604030504040204" pitchFamily="34" charset="0"/>
                <a:cs typeface="Tahoma" panose="020B0604030504040204" pitchFamily="34" charset="0"/>
              </a:rPr>
              <a:t>Quiz Wednesday </a:t>
            </a:r>
          </a:p>
          <a:p>
            <a:pPr eaLnBrk="0" fontAlgn="base" hangingPunct="0">
              <a:spcBef>
                <a:spcPct val="0"/>
              </a:spcBef>
              <a:spcAft>
                <a:spcPct val="0"/>
              </a:spcAft>
            </a:pPr>
            <a:r>
              <a:rPr lang="en-US" altLang="en-US" sz="1300" b="1" baseline="0" dirty="0">
                <a:latin typeface="Tahoma" panose="020B0604030504040204" pitchFamily="34" charset="0"/>
                <a:ea typeface="Tahoma" panose="020B0604030504040204" pitchFamily="34" charset="0"/>
                <a:cs typeface="Tahoma" panose="020B0604030504040204" pitchFamily="34" charset="0"/>
              </a:rPr>
              <a:t>Language Arts- </a:t>
            </a:r>
            <a:r>
              <a:rPr lang="en-US" altLang="en-US" sz="1300" b="1" baseline="0" dirty="0" err="1">
                <a:latin typeface="Tahoma" panose="020B0604030504040204" pitchFamily="34" charset="0"/>
                <a:ea typeface="Tahoma" panose="020B0604030504040204" pitchFamily="34" charset="0"/>
                <a:cs typeface="Tahoma" panose="020B0604030504040204" pitchFamily="34" charset="0"/>
              </a:rPr>
              <a:t>Porquoi</a:t>
            </a:r>
            <a:r>
              <a:rPr lang="en-US" altLang="en-US" sz="1300" b="1" baseline="0" dirty="0">
                <a:latin typeface="Tahoma" panose="020B0604030504040204" pitchFamily="34" charset="0"/>
                <a:ea typeface="Tahoma" panose="020B0604030504040204" pitchFamily="34" charset="0"/>
                <a:cs typeface="Tahoma" panose="020B0604030504040204" pitchFamily="34" charset="0"/>
              </a:rPr>
              <a:t> Writing Friday</a:t>
            </a:r>
          </a:p>
          <a:p>
            <a:pPr marL="0" marR="0" lvl="0" indent="0" algn="l" defTabSz="914400" rtl="0" eaLnBrk="0" fontAlgn="base" latinLnBrk="0" hangingPunct="0">
              <a:lnSpc>
                <a:spcPct val="100000"/>
              </a:lnSpc>
              <a:spcBef>
                <a:spcPct val="0"/>
              </a:spcBef>
              <a:spcAft>
                <a:spcPct val="0"/>
              </a:spcAft>
              <a:buClrTx/>
              <a:buSzTx/>
              <a:buFontTx/>
              <a:buNone/>
            </a:pPr>
            <a:r>
              <a:rPr lang="en-US" altLang="en-US" sz="1300" b="1" dirty="0">
                <a:latin typeface="Tahoma" panose="020B0604030504040204" pitchFamily="34" charset="0"/>
                <a:ea typeface="Tahoma" panose="020B0604030504040204" pitchFamily="34" charset="0"/>
                <a:cs typeface="Tahoma" panose="020B0604030504040204" pitchFamily="34" charset="0"/>
              </a:rPr>
              <a:t>Math- </a:t>
            </a:r>
            <a:r>
              <a:rPr lang="en-US" altLang="en-US" sz="1300" dirty="0">
                <a:latin typeface="Tahoma" panose="020B0604030504040204" pitchFamily="34" charset="0"/>
                <a:ea typeface="Tahoma" panose="020B0604030504040204" pitchFamily="34" charset="0"/>
                <a:cs typeface="Tahoma" panose="020B0604030504040204" pitchFamily="34" charset="0"/>
              </a:rPr>
              <a:t>Module 16 Multiplying Fractions by whole numbers  </a:t>
            </a:r>
            <a:r>
              <a:rPr lang="en-US" altLang="en-US" sz="1300" b="1" dirty="0">
                <a:latin typeface="Tahoma" panose="020B0604030504040204" pitchFamily="34" charset="0"/>
                <a:ea typeface="Tahoma" panose="020B0604030504040204" pitchFamily="34" charset="0"/>
                <a:cs typeface="Tahoma" panose="020B0604030504040204" pitchFamily="34" charset="0"/>
              </a:rPr>
              <a:t>Fact drill Tuesday  </a:t>
            </a:r>
          </a:p>
          <a:p>
            <a:pPr marL="0" marR="0" lvl="0" indent="0" algn="l" defTabSz="914400" rtl="0" eaLnBrk="0" fontAlgn="base" latinLnBrk="0" hangingPunct="0">
              <a:lnSpc>
                <a:spcPct val="100000"/>
              </a:lnSpc>
              <a:spcBef>
                <a:spcPct val="0"/>
              </a:spcBef>
              <a:spcAft>
                <a:spcPct val="0"/>
              </a:spcAft>
              <a:buClrTx/>
              <a:buSzTx/>
              <a:buFontTx/>
              <a:buNone/>
            </a:pPr>
            <a:r>
              <a:rPr lang="en-US" altLang="en-US" sz="1300" b="1" dirty="0">
                <a:latin typeface="Tahoma" panose="020B0604030504040204" pitchFamily="34" charset="0"/>
                <a:ea typeface="Tahoma" panose="020B0604030504040204" pitchFamily="34" charset="0"/>
                <a:cs typeface="Tahoma" panose="020B0604030504040204" pitchFamily="34" charset="0"/>
              </a:rPr>
              <a:t>*Extra Credit due Wednesday   Module 16 TEST Wednesday </a:t>
            </a:r>
          </a:p>
          <a:p>
            <a:pPr marL="0" marR="0" lvl="0" indent="0" algn="l" defTabSz="914400" rtl="0" eaLnBrk="0" fontAlgn="base" latinLnBrk="0" hangingPunct="0">
              <a:lnSpc>
                <a:spcPct val="100000"/>
              </a:lnSpc>
              <a:spcBef>
                <a:spcPct val="0"/>
              </a:spcBef>
              <a:spcAft>
                <a:spcPct val="0"/>
              </a:spcAft>
              <a:buClrTx/>
              <a:buSzTx/>
              <a:buFontTx/>
              <a:buNone/>
            </a:pPr>
            <a:r>
              <a:rPr lang="en-US" altLang="en-US" sz="1300" b="1" dirty="0">
                <a:latin typeface="Tahoma" panose="020B0604030504040204" pitchFamily="34" charset="0"/>
                <a:ea typeface="Tahoma" panose="020B0604030504040204" pitchFamily="34" charset="0"/>
                <a:cs typeface="Tahoma" panose="020B0604030504040204" pitchFamily="34" charset="0"/>
              </a:rPr>
              <a:t>Science-</a:t>
            </a:r>
            <a:r>
              <a:rPr lang="en-US" altLang="en-US" sz="1300" dirty="0">
                <a:latin typeface="Tahoma" panose="020B0604030504040204" pitchFamily="34" charset="0"/>
                <a:ea typeface="Tahoma" panose="020B0604030504040204" pitchFamily="34" charset="0"/>
                <a:cs typeface="Tahoma" panose="020B0604030504040204" pitchFamily="34" charset="0"/>
              </a:rPr>
              <a:t>Constructive and Destructive Forces/Natural </a:t>
            </a:r>
            <a:r>
              <a:rPr lang="en-US" altLang="en-US" sz="1300" dirty="0" err="1">
                <a:latin typeface="Tahoma" panose="020B0604030504040204" pitchFamily="34" charset="0"/>
                <a:ea typeface="Tahoma" panose="020B0604030504040204" pitchFamily="34" charset="0"/>
                <a:cs typeface="Tahoma" panose="020B0604030504040204" pitchFamily="34" charset="0"/>
              </a:rPr>
              <a:t>Disastors</a:t>
            </a:r>
            <a:r>
              <a:rPr lang="en-US" altLang="en-US" sz="1300" dirty="0">
                <a:latin typeface="Tahoma" panose="020B0604030504040204" pitchFamily="34" charset="0"/>
                <a:ea typeface="Tahoma" panose="020B0604030504040204" pitchFamily="34" charset="0"/>
                <a:cs typeface="Tahoma" panose="020B0604030504040204" pitchFamily="34" charset="0"/>
              </a:rPr>
              <a:t> </a:t>
            </a:r>
            <a:r>
              <a:rPr lang="en-US" altLang="en-US" sz="1300" b="1" dirty="0">
                <a:latin typeface="Tahoma" panose="020B0604030504040204" pitchFamily="34" charset="0"/>
                <a:ea typeface="Tahoma" panose="020B0604030504040204" pitchFamily="34" charset="0"/>
                <a:cs typeface="Tahoma" panose="020B0604030504040204" pitchFamily="34" charset="0"/>
              </a:rPr>
              <a:t>Test Thursday</a:t>
            </a:r>
          </a:p>
        </p:txBody>
      </p:sp>
      <p:sp>
        <p:nvSpPr>
          <p:cNvPr id="10" name="Text Box 9"/>
          <p:cNvSpPr txBox="1">
            <a:spLocks noChangeArrowheads="1"/>
          </p:cNvSpPr>
          <p:nvPr/>
        </p:nvSpPr>
        <p:spPr bwMode="auto">
          <a:xfrm>
            <a:off x="-13018" y="1683321"/>
            <a:ext cx="4203700" cy="49276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3600" i="0" u="none" strike="noStrike" cap="none" normalizeH="0" baseline="0" dirty="0">
                <a:ln>
                  <a:noFill/>
                </a:ln>
                <a:solidFill>
                  <a:srgbClr val="FF0000"/>
                </a:solidFill>
                <a:latin typeface="KG Blank Space Sketch" panose="02000000000000000000" pitchFamily="2" charset="0"/>
              </a:rPr>
              <a:t>Important Info</a:t>
            </a:r>
          </a:p>
        </p:txBody>
      </p:sp>
      <p:sp>
        <p:nvSpPr>
          <p:cNvPr id="11" name="Text Box 10"/>
          <p:cNvSpPr txBox="1">
            <a:spLocks noChangeArrowheads="1"/>
          </p:cNvSpPr>
          <p:nvPr/>
        </p:nvSpPr>
        <p:spPr bwMode="auto">
          <a:xfrm>
            <a:off x="88265" y="5104130"/>
            <a:ext cx="6502694" cy="3905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pPr>
            <a:r>
              <a:rPr lang="en-US" altLang="en-US" sz="2400" b="1" dirty="0">
                <a:solidFill>
                  <a:schemeClr val="accent1">
                    <a:lumMod val="50000"/>
                  </a:schemeClr>
                </a:solidFill>
                <a:latin typeface="Ink Free" panose="03080402000500000000" pitchFamily="66" charset="0"/>
              </a:rPr>
              <a:t>What We Are Learning this Week </a:t>
            </a:r>
            <a:endParaRPr kumimoji="0" lang="en-US" altLang="en-US" sz="2400" b="1" i="0" u="none" strike="noStrike" cap="none" normalizeH="0" baseline="0" dirty="0">
              <a:ln>
                <a:noFill/>
              </a:ln>
              <a:solidFill>
                <a:schemeClr val="accent1">
                  <a:lumMod val="50000"/>
                </a:schemeClr>
              </a:solidFill>
              <a:latin typeface="Ink Free" panose="03080402000500000000" pitchFamily="66" charset="0"/>
            </a:endParaRPr>
          </a:p>
        </p:txBody>
      </p:sp>
      <p:sp>
        <p:nvSpPr>
          <p:cNvPr id="12" name="Text Box 11"/>
          <p:cNvSpPr txBox="1">
            <a:spLocks noChangeArrowheads="1"/>
          </p:cNvSpPr>
          <p:nvPr/>
        </p:nvSpPr>
        <p:spPr bwMode="auto">
          <a:xfrm>
            <a:off x="1367619" y="8674100"/>
            <a:ext cx="5055235" cy="39433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pPr>
            <a:r>
              <a:rPr kumimoji="0" lang="en-US" altLang="en-US" sz="2000" b="1" i="0" u="none" strike="noStrike" cap="none" normalizeH="0" baseline="0" dirty="0">
                <a:ln>
                  <a:noFill/>
                </a:ln>
                <a:solidFill>
                  <a:srgbClr val="000000"/>
                </a:solidFill>
                <a:effectLst/>
                <a:latin typeface="Ink Free" panose="03080402000500000000" pitchFamily="66" charset="0"/>
              </a:rPr>
              <a:t>Mrs. Phillips 4</a:t>
            </a:r>
            <a:r>
              <a:rPr kumimoji="0" lang="en-US" altLang="en-US" sz="2000" b="1" i="0" u="none" strike="noStrike" cap="none" normalizeH="0" baseline="30000" dirty="0">
                <a:ln>
                  <a:noFill/>
                </a:ln>
                <a:solidFill>
                  <a:srgbClr val="000000"/>
                </a:solidFill>
                <a:effectLst/>
                <a:latin typeface="Ink Free" panose="03080402000500000000" pitchFamily="66" charset="0"/>
              </a:rPr>
              <a:t>th</a:t>
            </a:r>
            <a:r>
              <a:rPr kumimoji="0" lang="en-US" altLang="en-US" sz="2000" b="1" i="0" u="none" strike="noStrike" cap="none" normalizeH="0" baseline="0" dirty="0">
                <a:ln>
                  <a:noFill/>
                </a:ln>
                <a:solidFill>
                  <a:srgbClr val="000000"/>
                </a:solidFill>
                <a:effectLst/>
                <a:latin typeface="Ink Free" panose="03080402000500000000" pitchFamily="66" charset="0"/>
              </a:rPr>
              <a:t> Grade </a:t>
            </a:r>
            <a:endParaRPr kumimoji="0" lang="en-US" altLang="en-US" sz="2000" b="1" i="0" u="none" strike="noStrike" cap="none" normalizeH="0" baseline="0" dirty="0">
              <a:ln>
                <a:noFill/>
              </a:ln>
              <a:solidFill>
                <a:schemeClr val="tx1"/>
              </a:solidFill>
              <a:effectLst/>
              <a:latin typeface="Ink Free" panose="03080402000500000000" pitchFamily="66" charset="0"/>
            </a:endParaRPr>
          </a:p>
        </p:txBody>
      </p:sp>
      <p:sp>
        <p:nvSpPr>
          <p:cNvPr id="14" name="TextBox 13"/>
          <p:cNvSpPr txBox="1"/>
          <p:nvPr/>
        </p:nvSpPr>
        <p:spPr>
          <a:xfrm>
            <a:off x="1492249" y="1321668"/>
            <a:ext cx="5098709" cy="461665"/>
          </a:xfrm>
          <a:prstGeom prst="rect">
            <a:avLst/>
          </a:prstGeom>
          <a:noFill/>
        </p:spPr>
        <p:txBody>
          <a:bodyPr wrap="square" rtlCol="0">
            <a:spAutoFit/>
          </a:bodyPr>
          <a:lstStyle/>
          <a:p>
            <a:pPr algn="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Week of May 16</a:t>
            </a:r>
            <a:r>
              <a:rPr lang="en-US" sz="2400" b="1" baseline="30000"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th </a:t>
            </a:r>
            <a:r>
              <a:rPr lang="en-US" sz="2400" b="1" dirty="0">
                <a:solidFill>
                  <a:schemeClr val="bg1"/>
                </a:solidFill>
                <a:effectLst>
                  <a:outerShdw blurRad="38100" dist="38100" dir="2700000" algn="tl">
                    <a:srgbClr val="000000">
                      <a:alpha val="43137"/>
                    </a:srgbClr>
                  </a:outerShdw>
                </a:effectLst>
                <a:latin typeface="Comic Sans MS" panose="030F0702030302020204" pitchFamily="66" charset="0"/>
                <a:ea typeface="Alexis Marie" panose="02000603000000000000" pitchFamily="2" charset="0"/>
              </a:rPr>
              <a:t> 2022 </a:t>
            </a:r>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14FA8AA105B54F8F9EB910422A044A" ma:contentTypeVersion="14" ma:contentTypeDescription="Create a new document." ma:contentTypeScope="" ma:versionID="28814eff8d6204c1ba3ea1bf8d2d32b2">
  <xsd:schema xmlns:xsd="http://www.w3.org/2001/XMLSchema" xmlns:xs="http://www.w3.org/2001/XMLSchema" xmlns:p="http://schemas.microsoft.com/office/2006/metadata/properties" xmlns:ns3="cc5cb985-e08f-4f33-b163-d807b9d48d4a" xmlns:ns4="5a3fc96c-6c94-4d7c-9678-590cd603e402" targetNamespace="http://schemas.microsoft.com/office/2006/metadata/properties" ma:root="true" ma:fieldsID="77ee5bbb8ab0a368162aaf2870aec729" ns3:_="" ns4:_="">
    <xsd:import namespace="cc5cb985-e08f-4f33-b163-d807b9d48d4a"/>
    <xsd:import namespace="5a3fc96c-6c94-4d7c-9678-590cd603e40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4:SharedWithUsers" minOccurs="0"/>
                <xsd:element ref="ns4:SharedWithDetails" minOccurs="0"/>
                <xsd:element ref="ns4:SharingHintHash" minOccurs="0"/>
                <xsd:element ref="ns3:MediaServiceOCR"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5cb985-e08f-4f33-b163-d807b9d48d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a3fc96c-6c94-4d7c-9678-590cd603e40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SharingHintHash" ma:index="18"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EE014A6-806D-41C2-A82E-25CECA2A29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5cb985-e08f-4f33-b163-d807b9d48d4a"/>
    <ds:schemaRef ds:uri="5a3fc96c-6c94-4d7c-9678-590cd603e40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458C7D4-D2FE-4D4B-943A-B4ADC9AD4D0C}">
  <ds:schemaRefs>
    <ds:schemaRef ds:uri="http://schemas.microsoft.com/sharepoint/v3/contenttype/forms"/>
  </ds:schemaRefs>
</ds:datastoreItem>
</file>

<file path=customXml/itemProps3.xml><?xml version="1.0" encoding="utf-8"?>
<ds:datastoreItem xmlns:ds="http://schemas.openxmlformats.org/officeDocument/2006/customXml" ds:itemID="{6A5BB59F-4CE6-4246-B4CE-846479448F95}">
  <ds:schemaRefs>
    <ds:schemaRef ds:uri="5a3fc96c-6c94-4d7c-9678-590cd603e402"/>
    <ds:schemaRef ds:uri="http://purl.org/dc/dcmitype/"/>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purl.org/dc/terms/"/>
    <ds:schemaRef ds:uri="http://schemas.microsoft.com/office/2006/documentManagement/types"/>
    <ds:schemaRef ds:uri="cc5cb985-e08f-4f33-b163-d807b9d48d4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92309</TotalTime>
  <Words>308</Words>
  <Application>Microsoft Office PowerPoint</Application>
  <PresentationFormat>On-screen Show (4:3)</PresentationFormat>
  <Paragraphs>37</Paragraphs>
  <Slides>1</Slides>
  <Notes>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1</vt:i4>
      </vt:variant>
    </vt:vector>
  </HeadingPairs>
  <TitlesOfParts>
    <vt:vector size="15" baseType="lpstr">
      <vt:lpstr>Agency FB</vt:lpstr>
      <vt:lpstr>Arial</vt:lpstr>
      <vt:lpstr>Arial Rounded MT Bold</vt:lpstr>
      <vt:lpstr>Britannic Bold</vt:lpstr>
      <vt:lpstr>Calibri</vt:lpstr>
      <vt:lpstr>Calibri Light</vt:lpstr>
      <vt:lpstr>Cavolini</vt:lpstr>
      <vt:lpstr>Comic Sans MS</vt:lpstr>
      <vt:lpstr>Impact</vt:lpstr>
      <vt:lpstr>Ink Free</vt:lpstr>
      <vt:lpstr>KG Blank Space Sketch</vt:lpstr>
      <vt:lpstr>Segoe UI</vt:lpstr>
      <vt:lpstr>Tahoma</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JLC</dc:creator>
  <cp:lastModifiedBy>Phillips, Peyton M/Taylor-White</cp:lastModifiedBy>
  <cp:revision>224</cp:revision>
  <cp:lastPrinted>2022-05-16T18:34:51Z</cp:lastPrinted>
  <dcterms:created xsi:type="dcterms:W3CDTF">2015-08-28T12:35:00Z</dcterms:created>
  <dcterms:modified xsi:type="dcterms:W3CDTF">2022-05-16T21:03:06Z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1033-11.2.0.9669</vt:lpwstr>
  </property>
  <property fmtid="{D5CDD505-2E9C-101B-9397-08002B2CF9AE}" pid="3" name="ContentTypeId">
    <vt:lpwstr>0x0101004A14FA8AA105B54F8F9EB910422A044A</vt:lpwstr>
  </property>
</Properties>
</file>