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EF42BF"/>
    <a:srgbClr val="BB6DFF"/>
    <a:srgbClr val="E4418F"/>
    <a:srgbClr val="FFFFFF"/>
    <a:srgbClr val="FD6D2A"/>
    <a:srgbClr val="BB6DFC"/>
    <a:srgbClr val="FE6F37"/>
    <a:srgbClr val="38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100" d="100"/>
          <a:sy n="100" d="100"/>
        </p:scale>
        <p:origin x="244" y="-5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hillips@mcp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75765" y="7152005"/>
            <a:ext cx="5029835" cy="1420495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*Please encourage your child to READ and practice their Multiplication Facts. Fourth grade math standards build on multiplication and division.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lexis Marie" panose="02000603000000000000" pitchFamily="2" charset="0"/>
              </a:rPr>
              <a:t>*</a:t>
            </a:r>
            <a:r>
              <a:rPr kumimoji="0" lang="en-US" altLang="en-US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nk Free" panose="03080402000500000000" pitchFamily="66" charset="0"/>
                <a:ea typeface="Alexis Marie" panose="02000603000000000000" pitchFamily="2" charset="0"/>
              </a:rPr>
              <a:t>Homework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lexis Marie" panose="02000603000000000000" pitchFamily="2" charset="0"/>
              </a:rPr>
              <a:t> </a:t>
            </a: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goes home on Monday this week and is due on Friday.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lexis Marie" panose="02000603000000000000" pitchFamily="2" charset="0"/>
              </a:rPr>
              <a:t>*</a:t>
            </a:r>
            <a:r>
              <a:rPr kumimoji="0" lang="en-US" altLang="en-US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nk Free" panose="03080402000500000000" pitchFamily="66" charset="0"/>
                <a:ea typeface="Alexis Marie" panose="02000603000000000000" pitchFamily="2" charset="0"/>
              </a:rPr>
              <a:t>Behavior Folders </a:t>
            </a: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come home every Friday and are due each Monday, signed by a parent or guardian.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lexis Marie" panose="02000603000000000000" pitchFamily="2" charset="0"/>
              </a:rPr>
              <a:t>*All Major tests will have a study guide.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39620" y="6705600"/>
            <a:ext cx="3973830" cy="512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Things to Know</a:t>
            </a:r>
            <a:r>
              <a:rPr kumimoji="0" lang="en-US" altLang="en-US" sz="3000" i="0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kumimoji="0" lang="en-US" altLang="en-US" sz="300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71900" y="2216150"/>
            <a:ext cx="3015615" cy="2896870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Monday, September 20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- Homework assigned and sent home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Wednesday, September 22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nd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 - ICE CREAM 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Friday, September 24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 - Homework Due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Corbel" panose="020B0503020204020204" pitchFamily="34" charset="0"/>
              <a:ea typeface="DotumChe" pitchFamily="49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Bookman Old Style" panose="02050604050505020204" pitchFamily="18" charset="0"/>
                <a:ea typeface="DotumChe" pitchFamily="49" charset="-127"/>
              </a:rPr>
              <a:t>*Every morning students can buy a snack. Chips are 50 cents.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Bookman Old Style" panose="02050604050505020204" pitchFamily="18" charset="0"/>
                <a:ea typeface="DotumChe" pitchFamily="49" charset="-127"/>
              </a:rPr>
              <a:t>*Every Wednesday morning students can purchase an ice cream for $1.00.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Comic Sans MS" panose="030F0702030302020204" pitchFamily="66" charset="0"/>
              <a:ea typeface="DotumChe" pitchFamily="49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Comic Sans MS" panose="030F0702030302020204" pitchFamily="66" charset="0"/>
              <a:ea typeface="DotumChe" pitchFamily="49" charset="-127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30676" y="1667108"/>
            <a:ext cx="2460284" cy="64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C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l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e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n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d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8265" y="2216150"/>
            <a:ext cx="3578860" cy="2896235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Parents,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 I cannot believe we are beginning our 7</a:t>
            </a:r>
            <a:r>
              <a:rPr lang="en-US" altLang="en-US" sz="1200" b="1" baseline="30000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th</a:t>
            </a: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week of school. We are having a blast in 4</a:t>
            </a:r>
            <a:r>
              <a:rPr lang="en-US" altLang="en-US" sz="1200" b="1" baseline="30000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th</a:t>
            </a: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grade. We celebrated our first bucket of baseballs on Friday. This celebration was for earning a dozen compliments for good behavior, in and out of the classroom. Your kiddos are awesome.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Ink Free" panose="03080402000500000000" charset="0"/>
              <a:ea typeface="Alexis Marie" panose="02000603000000000000" pitchFamily="2" charset="0"/>
              <a:cs typeface="Ink Free" panose="0308040200050000000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If you have any questions or concerns, please contact me: </a:t>
            </a: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  <a:hlinkClick r:id="rId3"/>
              </a:rPr>
              <a:t>pphillips@mcpss.com</a:t>
            </a:r>
            <a:endParaRPr lang="en-US" altLang="en-US" sz="1200" b="1" dirty="0">
              <a:latin typeface="Cavolini" panose="03000502040302020204" pitchFamily="66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Cavolini" panose="03000502040302020204" pitchFamily="66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</a:rPr>
              <a:t>Please check your child’s take-home folder on Monday each week.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</a:rPr>
              <a:t>Please Note:</a:t>
            </a:r>
            <a:endParaRPr lang="en-US" altLang="en-US" sz="1200" b="1" dirty="0">
              <a:latin typeface="Ink Free" panose="03080402000500000000" charset="0"/>
              <a:ea typeface="Alexis Marie" panose="02000603000000000000" pitchFamily="2" charset="0"/>
              <a:cs typeface="Ink Free" panose="0308040200050000000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*Quiz = Minor grade   *Test= Major grade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8265" y="5405120"/>
            <a:ext cx="6699250" cy="1420496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–Novel Study: </a:t>
            </a:r>
            <a:r>
              <a:rPr lang="en-US" altLang="en-US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 Rain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Chapters 1-4 Wednesday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Arts</a:t>
            </a:r>
            <a:r>
              <a:rPr lang="en-US" altLang="en-US" sz="14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-Nouns, Common and Proper, Concrete and Abstract-</a:t>
            </a: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Friday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Math- 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Mental Math Using Place Value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Math Test #2 Friday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Multiplication Drill Wednesday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Alabama History-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Explorers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Test Thursday,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Native American Homes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Friday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-41099" y="1667108"/>
            <a:ext cx="4203700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Important Info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8266" y="5048250"/>
            <a:ext cx="650269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Ink Free" panose="03080402000500000000" pitchFamily="66" charset="0"/>
              </a:rPr>
              <a:t>What We Are Learning this Week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199515" y="8466455"/>
            <a:ext cx="5177155" cy="608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Mrs. Phillips 4</a:t>
            </a:r>
            <a:r>
              <a:rPr kumimoji="0" lang="en-US" altLang="en-US" sz="32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th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 Grade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99515" y="1321668"/>
            <a:ext cx="539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September 20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- 24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19279</TotalTime>
  <Words>288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Arial Rounded MT Bold</vt:lpstr>
      <vt:lpstr>Bookman Old Style</vt:lpstr>
      <vt:lpstr>Calibri</vt:lpstr>
      <vt:lpstr>Calibri Light</vt:lpstr>
      <vt:lpstr>Cavolini</vt:lpstr>
      <vt:lpstr>Comic Sans MS</vt:lpstr>
      <vt:lpstr>Corbel</vt:lpstr>
      <vt:lpstr>Ink Free</vt:lpstr>
      <vt:lpstr>KG Blank Space Sketch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JLC</dc:creator>
  <cp:lastModifiedBy>Phillips, Peyton M/Taylor-White</cp:lastModifiedBy>
  <cp:revision>172</cp:revision>
  <cp:lastPrinted>2021-09-13T14:21:08Z</cp:lastPrinted>
  <dcterms:created xsi:type="dcterms:W3CDTF">2015-08-28T12:35:00Z</dcterms:created>
  <dcterms:modified xsi:type="dcterms:W3CDTF">2021-09-20T04:20:25Z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