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000000"/>
          </p15:clr>
        </p15:guide>
        <p15:guide id="2" pos="2448">
          <p15:clr>
            <a:srgbClr val="000000"/>
          </p15:clr>
        </p15:guide>
      </p15:sldGuideLst>
    </p:ext>
    <p:ext uri="GoogleSlidesCustomDataVersion2">
      <go:slidesCustomData xmlns:go="http://customooxmlschemas.google.com/" r:id="rId7" roundtripDataSignature="AMtx7mgZnifmmfC3j1hLgeongMVhXOMEs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/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5"/>
          <p:cNvSpPr txBox="1"/>
          <p:nvPr>
            <p:ph idx="1" type="body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5"/>
          <p:cNvSpPr txBox="1"/>
          <p:nvPr>
            <p:ph idx="10" type="dt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5"/>
          <p:cNvSpPr txBox="1"/>
          <p:nvPr>
            <p:ph idx="11" type="ftr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5"/>
          <p:cNvSpPr txBox="1"/>
          <p:nvPr>
            <p:ph idx="12" type="sldNum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4"/>
          <p:cNvSpPr txBox="1"/>
          <p:nvPr>
            <p:ph idx="1" type="body"/>
          </p:nvPr>
        </p:nvSpPr>
        <p:spPr>
          <a:xfrm rot="5400000">
            <a:off x="567161" y="2168420"/>
            <a:ext cx="6638079" cy="69951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4"/>
          <p:cNvSpPr txBox="1"/>
          <p:nvPr>
            <p:ph idx="10" type="dt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4"/>
          <p:cNvSpPr txBox="1"/>
          <p:nvPr>
            <p:ph idx="11" type="ftr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4"/>
          <p:cNvSpPr txBox="1"/>
          <p:nvPr>
            <p:ph idx="12" type="sldNum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 rot="5400000">
            <a:off x="-760373" y="6142051"/>
            <a:ext cx="12586970" cy="14856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 rot="5400000">
            <a:off x="-3797815" y="4719810"/>
            <a:ext cx="12586970" cy="43301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10" type="dt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5"/>
          <p:cNvSpPr txBox="1"/>
          <p:nvPr>
            <p:ph idx="11" type="ftr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5"/>
          <p:cNvSpPr txBox="1"/>
          <p:nvPr>
            <p:ph idx="12" type="sldNum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type="ctrTitle"/>
          </p:nvPr>
        </p:nvSpPr>
        <p:spPr>
          <a:xfrm>
            <a:off x="582930" y="3124624"/>
            <a:ext cx="6606540" cy="21560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" type="subTitle"/>
          </p:nvPr>
        </p:nvSpPr>
        <p:spPr>
          <a:xfrm>
            <a:off x="1165860" y="5699760"/>
            <a:ext cx="5440680" cy="257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0" name="Google Shape;20;p6"/>
          <p:cNvSpPr txBox="1"/>
          <p:nvPr>
            <p:ph idx="10" type="dt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6"/>
          <p:cNvSpPr txBox="1"/>
          <p:nvPr>
            <p:ph idx="11" type="ftr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2" type="sldNum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/>
          <p:nvPr>
            <p:ph type="title"/>
          </p:nvPr>
        </p:nvSpPr>
        <p:spPr>
          <a:xfrm>
            <a:off x="613966" y="6463454"/>
            <a:ext cx="6606540" cy="19977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7"/>
          <p:cNvSpPr txBox="1"/>
          <p:nvPr>
            <p:ph idx="1" type="body"/>
          </p:nvPr>
        </p:nvSpPr>
        <p:spPr>
          <a:xfrm>
            <a:off x="613966" y="4263180"/>
            <a:ext cx="6606540" cy="220027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7"/>
          <p:cNvSpPr txBox="1"/>
          <p:nvPr>
            <p:ph idx="10" type="dt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7"/>
          <p:cNvSpPr txBox="1"/>
          <p:nvPr>
            <p:ph idx="11" type="ftr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7"/>
          <p:cNvSpPr txBox="1"/>
          <p:nvPr>
            <p:ph idx="12" type="sldNum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/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8"/>
          <p:cNvSpPr txBox="1"/>
          <p:nvPr>
            <p:ph idx="1" type="body"/>
          </p:nvPr>
        </p:nvSpPr>
        <p:spPr>
          <a:xfrm>
            <a:off x="330597" y="3441277"/>
            <a:ext cx="2907903" cy="97370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8"/>
          <p:cNvSpPr txBox="1"/>
          <p:nvPr>
            <p:ph idx="2" type="body"/>
          </p:nvPr>
        </p:nvSpPr>
        <p:spPr>
          <a:xfrm>
            <a:off x="3368040" y="3441277"/>
            <a:ext cx="2907904" cy="97370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8"/>
          <p:cNvSpPr txBox="1"/>
          <p:nvPr>
            <p:ph idx="10" type="dt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8"/>
          <p:cNvSpPr txBox="1"/>
          <p:nvPr>
            <p:ph idx="11" type="ftr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/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1" type="body"/>
          </p:nvPr>
        </p:nvSpPr>
        <p:spPr>
          <a:xfrm>
            <a:off x="388620" y="2251499"/>
            <a:ext cx="3434160" cy="93831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388620" y="3189817"/>
            <a:ext cx="3434160" cy="57952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9"/>
          <p:cNvSpPr txBox="1"/>
          <p:nvPr>
            <p:ph idx="3" type="body"/>
          </p:nvPr>
        </p:nvSpPr>
        <p:spPr>
          <a:xfrm>
            <a:off x="3948272" y="2251499"/>
            <a:ext cx="3435509" cy="93831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9"/>
          <p:cNvSpPr txBox="1"/>
          <p:nvPr>
            <p:ph idx="4" type="body"/>
          </p:nvPr>
        </p:nvSpPr>
        <p:spPr>
          <a:xfrm>
            <a:off x="3948272" y="3189817"/>
            <a:ext cx="3435509" cy="57952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9"/>
          <p:cNvSpPr txBox="1"/>
          <p:nvPr>
            <p:ph idx="10" type="dt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9"/>
          <p:cNvSpPr txBox="1"/>
          <p:nvPr>
            <p:ph idx="11" type="ftr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0"/>
          <p:cNvSpPr txBox="1"/>
          <p:nvPr>
            <p:ph idx="10" type="dt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0"/>
          <p:cNvSpPr txBox="1"/>
          <p:nvPr>
            <p:ph idx="11" type="ftr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0"/>
          <p:cNvSpPr txBox="1"/>
          <p:nvPr>
            <p:ph idx="12" type="sldNum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/>
          <p:nvPr>
            <p:ph idx="10" type="dt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1" type="ftr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1"/>
          <p:cNvSpPr txBox="1"/>
          <p:nvPr>
            <p:ph idx="12" type="sldNum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/>
          <p:nvPr>
            <p:ph type="title"/>
          </p:nvPr>
        </p:nvSpPr>
        <p:spPr>
          <a:xfrm>
            <a:off x="388620" y="400473"/>
            <a:ext cx="2557066" cy="17043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1" type="body"/>
          </p:nvPr>
        </p:nvSpPr>
        <p:spPr>
          <a:xfrm>
            <a:off x="3038792" y="400474"/>
            <a:ext cx="4344988" cy="85845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2"/>
          <p:cNvSpPr txBox="1"/>
          <p:nvPr>
            <p:ph idx="2" type="body"/>
          </p:nvPr>
        </p:nvSpPr>
        <p:spPr>
          <a:xfrm>
            <a:off x="388620" y="2104814"/>
            <a:ext cx="2557066" cy="68802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2"/>
          <p:cNvSpPr txBox="1"/>
          <p:nvPr>
            <p:ph idx="10" type="dt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11" type="ftr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2" type="sldNum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title"/>
          </p:nvPr>
        </p:nvSpPr>
        <p:spPr>
          <a:xfrm>
            <a:off x="1523445" y="7040880"/>
            <a:ext cx="4663440" cy="8312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3"/>
          <p:cNvSpPr/>
          <p:nvPr>
            <p:ph idx="2" type="pic"/>
          </p:nvPr>
        </p:nvSpPr>
        <p:spPr>
          <a:xfrm>
            <a:off x="1523445" y="898737"/>
            <a:ext cx="4663440" cy="603504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3"/>
          <p:cNvSpPr txBox="1"/>
          <p:nvPr>
            <p:ph idx="1" type="body"/>
          </p:nvPr>
        </p:nvSpPr>
        <p:spPr>
          <a:xfrm>
            <a:off x="1523445" y="7872096"/>
            <a:ext cx="4663440" cy="11804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3"/>
          <p:cNvSpPr txBox="1"/>
          <p:nvPr>
            <p:ph idx="10" type="dt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3"/>
          <p:cNvSpPr txBox="1"/>
          <p:nvPr>
            <p:ph idx="11" type="ftr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3"/>
          <p:cNvSpPr txBox="1"/>
          <p:nvPr>
            <p:ph idx="12" type="sldNum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4"/>
          <p:cNvSpPr txBox="1"/>
          <p:nvPr>
            <p:ph idx="1" type="body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4"/>
          <p:cNvSpPr txBox="1"/>
          <p:nvPr>
            <p:ph idx="10" type="dt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4"/>
          <p:cNvSpPr txBox="1"/>
          <p:nvPr>
            <p:ph idx="11" type="ftr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4"/>
          <p:cNvSpPr txBox="1"/>
          <p:nvPr>
            <p:ph idx="12" type="sldNum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"/>
          <p:cNvSpPr txBox="1"/>
          <p:nvPr/>
        </p:nvSpPr>
        <p:spPr>
          <a:xfrm>
            <a:off x="1026272" y="2974299"/>
            <a:ext cx="1642033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Place a photo of yourself here!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Suggested size: 200 px x 170 px</a:t>
            </a:r>
            <a:endParaRPr b="0" i="0" sz="18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2"/>
          <p:cNvSpPr txBox="1"/>
          <p:nvPr/>
        </p:nvSpPr>
        <p:spPr>
          <a:xfrm>
            <a:off x="3594500" y="2950375"/>
            <a:ext cx="3609900" cy="192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7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Hello, My name is Dominees Johnson, I am 33 years old. I have been married for 7 years to my wonderful husband and best friend Rondarius. We have two handsome little boys, Brian (10) and Jaydon (6) who are my entire world. </a:t>
            </a:r>
            <a:endParaRPr sz="300">
              <a:solidFill>
                <a:srgbClr val="D8D8D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2"/>
          <p:cNvSpPr txBox="1"/>
          <p:nvPr/>
        </p:nvSpPr>
        <p:spPr>
          <a:xfrm>
            <a:off x="489725" y="5482775"/>
            <a:ext cx="2864400" cy="40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Color: </a:t>
            </a:r>
            <a:r>
              <a:rPr b="1" lang="en-US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Sky Blue</a:t>
            </a:r>
            <a:endParaRPr sz="1200">
              <a:solidFill>
                <a:schemeClr val="lt2"/>
              </a:solidFill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Food: Pork Chops &amp; Rice</a:t>
            </a:r>
            <a:endParaRPr sz="1200"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Drink: Sprite</a:t>
            </a:r>
            <a:r>
              <a:rPr b="1" lang="en-US">
                <a:solidFill>
                  <a:srgbClr val="D9D9D9"/>
                </a:solidFill>
              </a:rPr>
              <a:t>, Strawberry Fanta, V8 Energy Orange Pineapple</a:t>
            </a:r>
            <a:endParaRPr sz="1200"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TV Show: WWE </a:t>
            </a:r>
            <a:endParaRPr sz="1200"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Place to Visit: My Parents and Grandmother</a:t>
            </a:r>
            <a:endParaRPr sz="1200"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Subject: M</a:t>
            </a:r>
            <a:r>
              <a:rPr b="1" lang="en-US">
                <a:solidFill>
                  <a:srgbClr val="D9D9D9"/>
                </a:solidFill>
              </a:rPr>
              <a:t>ath &amp; Science</a:t>
            </a:r>
            <a:endParaRPr b="1">
              <a:solidFill>
                <a:srgbClr val="D9D9D9"/>
              </a:solidFill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solidFill>
                  <a:srgbClr val="D9D9D9"/>
                </a:solidFill>
              </a:rPr>
              <a:t>Candy: Rolo and Turtles</a:t>
            </a:r>
            <a:endParaRPr b="1">
              <a:solidFill>
                <a:srgbClr val="D9D9D9"/>
              </a:solidFill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solidFill>
                  <a:srgbClr val="D9D9D9"/>
                </a:solidFill>
              </a:rPr>
              <a:t>Holidays: Christmas</a:t>
            </a:r>
            <a:endParaRPr b="1">
              <a:solidFill>
                <a:srgbClr val="D9D9D9"/>
              </a:solidFill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D9D9D9"/>
                </a:solidFill>
              </a:rPr>
              <a:t>Favorite Fast food Restaurant:</a:t>
            </a:r>
            <a:r>
              <a:rPr b="1" lang="en-US">
                <a:solidFill>
                  <a:srgbClr val="D9D9D9"/>
                </a:solidFill>
              </a:rPr>
              <a:t> McAlisters</a:t>
            </a:r>
            <a:endParaRPr b="1">
              <a:solidFill>
                <a:srgbClr val="D9D9D9"/>
              </a:solidFill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D9D9D9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">
              <a:solidFill>
                <a:srgbClr val="D9D9D9"/>
              </a:solidFill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300">
                <a:solidFill>
                  <a:srgbClr val="D9D9D9"/>
                </a:solidFill>
              </a:rPr>
              <a:t>ALLERGIES:</a:t>
            </a:r>
            <a:endParaRPr b="1" sz="1300">
              <a:solidFill>
                <a:srgbClr val="D9D9D9"/>
              </a:solidFill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D9D9D9"/>
                </a:solidFill>
              </a:rPr>
              <a:t>ONIONS</a:t>
            </a:r>
            <a:endParaRPr sz="1300">
              <a:solidFill>
                <a:srgbClr val="D9D9D9"/>
              </a:solidFill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D9D9D9"/>
                </a:solidFill>
              </a:rPr>
              <a:t>LAVENDER</a:t>
            </a:r>
            <a:endParaRPr sz="1300">
              <a:solidFill>
                <a:srgbClr val="D9D9D9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D9D9D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2"/>
          <p:cNvSpPr txBox="1"/>
          <p:nvPr/>
        </p:nvSpPr>
        <p:spPr>
          <a:xfrm>
            <a:off x="3609875" y="5680154"/>
            <a:ext cx="36099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rgbClr val="D9D9D9"/>
                </a:solidFill>
              </a:rPr>
              <a:t>I have my Bachelor’s degree in Information Technology with an Emphasis in Cybersecurity from South University, Savannah. I will be enrolling here, in the near future, for my Masters Degree in Elementary Education. </a:t>
            </a:r>
            <a:endParaRPr sz="1500">
              <a:solidFill>
                <a:srgbClr val="D9D9D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2"/>
          <p:cNvSpPr txBox="1"/>
          <p:nvPr/>
        </p:nvSpPr>
        <p:spPr>
          <a:xfrm>
            <a:off x="3694577" y="7982089"/>
            <a:ext cx="3525300" cy="134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Primary e-mail: </a:t>
            </a:r>
            <a:endParaRPr sz="1600">
              <a:solidFill>
                <a:srgbClr val="D9D9D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dominees.johnson@elmoreco.com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D9D9D9"/>
                </a:solidFill>
              </a:rPr>
              <a:t>Primary Contact Method: ParentSqure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D9D9D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9" name="Google Shape;89;p2" title="95633198_274622990229255_309033986552758272_n.jp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6150" y="2413700"/>
            <a:ext cx="2302274" cy="23022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2016-06-19T01:03:01Z</dcterms:created>
  <dc:creator>Alexis Gentiluomo</dc:creator>
</cp:coreProperties>
</file>