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7772400" cy="10058400"/>
  <p:notesSz cx="7102475" cy="9388475"/>
  <p:embeddedFontLst>
    <p:embeddedFont>
      <p:font typeface="Calibri" panose="020F0502020204030204" pitchFamily="34" charset="0"/>
      <p:regular r:id="rId4"/>
      <p:bold r:id="rId5"/>
      <p:italic r:id="rId6"/>
      <p:boldItalic r:id="rId7"/>
    </p:embeddedFont>
    <p:embeddedFont>
      <p:font typeface="Century Gothic" panose="020B0502020202020204" pitchFamily="34" charset="0"/>
      <p:regular r:id="rId8"/>
      <p:bold r:id="rId9"/>
      <p:italic r:id="rId10"/>
      <p:boldItalic r:id="rId11"/>
    </p:embeddedFont>
    <p:embeddedFont>
      <p:font typeface="Comic Sans MS" panose="030F0702030302020204" pitchFamily="66" charset="0"/>
      <p:regular r:id="rId12"/>
      <p:bold r:id="rId13"/>
      <p:italic r:id="rId14"/>
      <p:boldItalic r:id="rId15"/>
    </p:embeddedFont>
    <p:embeddedFont>
      <p:font typeface="Lucida Sans Typewriter" panose="020B0509030504030204" pitchFamily="49"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jBaVaw8h4KHtNFGVFYAS6Qxby9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FF"/>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2563"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font" Target="fonts/font15.fntdata"/><Relationship Id="rId3" Type="http://schemas.openxmlformats.org/officeDocument/2006/relationships/notesMaster" Target="notesMasters/notesMaster1.xml"/><Relationship Id="rId21" Type="http://schemas.openxmlformats.org/officeDocument/2006/relationships/presProps" Target="presProps.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13.fntdata"/><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24" Type="http://schemas.openxmlformats.org/officeDocument/2006/relationships/tableStyles" Target="tableStyles.xml"/><Relationship Id="rId5" Type="http://schemas.openxmlformats.org/officeDocument/2006/relationships/font" Target="fonts/font2.fntdata"/><Relationship Id="rId15" Type="http://schemas.openxmlformats.org/officeDocument/2006/relationships/font" Target="fonts/font12.fntdata"/><Relationship Id="rId23" Type="http://schemas.openxmlformats.org/officeDocument/2006/relationships/theme" Target="theme/theme1.xml"/><Relationship Id="rId10" Type="http://schemas.openxmlformats.org/officeDocument/2006/relationships/font" Target="fonts/font7.fntdata"/><Relationship Id="rId19" Type="http://schemas.openxmlformats.org/officeDocument/2006/relationships/font" Target="fonts/font16.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3975" y="704125"/>
            <a:ext cx="4735200" cy="35206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225" y="4459525"/>
            <a:ext cx="5681975" cy="422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710225" y="4459525"/>
            <a:ext cx="5681975" cy="422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3:notes"/>
          <p:cNvSpPr>
            <a:spLocks noGrp="1" noRot="1" noChangeAspect="1"/>
          </p:cNvSpPr>
          <p:nvPr>
            <p:ph type="sldImg" idx="2"/>
          </p:nvPr>
        </p:nvSpPr>
        <p:spPr>
          <a:xfrm>
            <a:off x="2192338" y="704850"/>
            <a:ext cx="2719387" cy="35194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9"/>
          <p:cNvSpPr txBox="1">
            <a:spLocks noGrp="1"/>
          </p:cNvSpPr>
          <p:nvPr>
            <p:ph type="ctrTitle"/>
          </p:nvPr>
        </p:nvSpPr>
        <p:spPr>
          <a:xfrm>
            <a:off x="582930" y="1646133"/>
            <a:ext cx="6606540" cy="350181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9"/>
          <p:cNvSpPr txBox="1">
            <a:spLocks noGrp="1"/>
          </p:cNvSpPr>
          <p:nvPr>
            <p:ph type="subTitle" idx="1"/>
          </p:nvPr>
        </p:nvSpPr>
        <p:spPr>
          <a:xfrm>
            <a:off x="971550" y="5282989"/>
            <a:ext cx="5829300" cy="242845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a:endParaRPr/>
          </a:p>
        </p:txBody>
      </p:sp>
      <p:sp>
        <p:nvSpPr>
          <p:cNvPr id="14" name="Google Shape;14;p9"/>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9"/>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9"/>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0"/>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
          <p:cNvSpPr txBox="1">
            <a:spLocks noGrp="1"/>
          </p:cNvSpPr>
          <p:nvPr>
            <p:ph type="body" idx="1"/>
          </p:nvPr>
        </p:nvSpPr>
        <p:spPr>
          <a:xfrm>
            <a:off x="534353" y="2677584"/>
            <a:ext cx="6703695"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20" name="Google Shape;20;p10"/>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0"/>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0"/>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1"/>
          <p:cNvSpPr txBox="1">
            <a:spLocks noGrp="1"/>
          </p:cNvSpPr>
          <p:nvPr>
            <p:ph type="title"/>
          </p:nvPr>
        </p:nvSpPr>
        <p:spPr>
          <a:xfrm>
            <a:off x="530305" y="2507618"/>
            <a:ext cx="6703695" cy="41840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1"/>
          <p:cNvSpPr txBox="1">
            <a:spLocks noGrp="1"/>
          </p:cNvSpPr>
          <p:nvPr>
            <p:ph type="body" idx="1"/>
          </p:nvPr>
        </p:nvSpPr>
        <p:spPr>
          <a:xfrm>
            <a:off x="530305" y="6731215"/>
            <a:ext cx="6703695" cy="22002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2040"/>
              <a:buNone/>
              <a:defRPr sz="2040">
                <a:solidFill>
                  <a:schemeClr val="dk1"/>
                </a:solidFill>
              </a:defRPr>
            </a:lvl1pPr>
            <a:lvl2pPr marL="914400" lvl="1" indent="-228600" algn="l">
              <a:lnSpc>
                <a:spcPct val="90000"/>
              </a:lnSpc>
              <a:spcBef>
                <a:spcPts val="425"/>
              </a:spcBef>
              <a:spcAft>
                <a:spcPts val="0"/>
              </a:spcAft>
              <a:buClr>
                <a:srgbClr val="888888"/>
              </a:buClr>
              <a:buSzPts val="1700"/>
              <a:buNone/>
              <a:defRPr sz="1700">
                <a:solidFill>
                  <a:srgbClr val="888888"/>
                </a:solidFill>
              </a:defRPr>
            </a:lvl2pPr>
            <a:lvl3pPr marL="1371600" lvl="2" indent="-228600" algn="l">
              <a:lnSpc>
                <a:spcPct val="90000"/>
              </a:lnSpc>
              <a:spcBef>
                <a:spcPts val="425"/>
              </a:spcBef>
              <a:spcAft>
                <a:spcPts val="0"/>
              </a:spcAft>
              <a:buClr>
                <a:srgbClr val="888888"/>
              </a:buClr>
              <a:buSzPts val="1530"/>
              <a:buNone/>
              <a:defRPr sz="1530">
                <a:solidFill>
                  <a:srgbClr val="888888"/>
                </a:solidFill>
              </a:defRPr>
            </a:lvl3pPr>
            <a:lvl4pPr marL="1828800" lvl="3" indent="-228600" algn="l">
              <a:lnSpc>
                <a:spcPct val="90000"/>
              </a:lnSpc>
              <a:spcBef>
                <a:spcPts val="425"/>
              </a:spcBef>
              <a:spcAft>
                <a:spcPts val="0"/>
              </a:spcAft>
              <a:buClr>
                <a:srgbClr val="888888"/>
              </a:buClr>
              <a:buSzPts val="1360"/>
              <a:buNone/>
              <a:defRPr sz="1360">
                <a:solidFill>
                  <a:srgbClr val="888888"/>
                </a:solidFill>
              </a:defRPr>
            </a:lvl4pPr>
            <a:lvl5pPr marL="2286000" lvl="4" indent="-228600" algn="l">
              <a:lnSpc>
                <a:spcPct val="90000"/>
              </a:lnSpc>
              <a:spcBef>
                <a:spcPts val="425"/>
              </a:spcBef>
              <a:spcAft>
                <a:spcPts val="0"/>
              </a:spcAft>
              <a:buClr>
                <a:srgbClr val="888888"/>
              </a:buClr>
              <a:buSzPts val="1360"/>
              <a:buNone/>
              <a:defRPr sz="1360">
                <a:solidFill>
                  <a:srgbClr val="888888"/>
                </a:solidFill>
              </a:defRPr>
            </a:lvl5pPr>
            <a:lvl6pPr marL="2743200" lvl="5" indent="-228600" algn="l">
              <a:lnSpc>
                <a:spcPct val="90000"/>
              </a:lnSpc>
              <a:spcBef>
                <a:spcPts val="425"/>
              </a:spcBef>
              <a:spcAft>
                <a:spcPts val="0"/>
              </a:spcAft>
              <a:buClr>
                <a:srgbClr val="888888"/>
              </a:buClr>
              <a:buSzPts val="1360"/>
              <a:buNone/>
              <a:defRPr sz="1360">
                <a:solidFill>
                  <a:srgbClr val="888888"/>
                </a:solidFill>
              </a:defRPr>
            </a:lvl6pPr>
            <a:lvl7pPr marL="3200400" lvl="6" indent="-228600" algn="l">
              <a:lnSpc>
                <a:spcPct val="90000"/>
              </a:lnSpc>
              <a:spcBef>
                <a:spcPts val="425"/>
              </a:spcBef>
              <a:spcAft>
                <a:spcPts val="0"/>
              </a:spcAft>
              <a:buClr>
                <a:srgbClr val="888888"/>
              </a:buClr>
              <a:buSzPts val="1360"/>
              <a:buNone/>
              <a:defRPr sz="1360">
                <a:solidFill>
                  <a:srgbClr val="888888"/>
                </a:solidFill>
              </a:defRPr>
            </a:lvl7pPr>
            <a:lvl8pPr marL="3657600" lvl="7" indent="-228600" algn="l">
              <a:lnSpc>
                <a:spcPct val="90000"/>
              </a:lnSpc>
              <a:spcBef>
                <a:spcPts val="425"/>
              </a:spcBef>
              <a:spcAft>
                <a:spcPts val="0"/>
              </a:spcAft>
              <a:buClr>
                <a:srgbClr val="888888"/>
              </a:buClr>
              <a:buSzPts val="1360"/>
              <a:buNone/>
              <a:defRPr sz="1360">
                <a:solidFill>
                  <a:srgbClr val="888888"/>
                </a:solidFill>
              </a:defRPr>
            </a:lvl8pPr>
            <a:lvl9pPr marL="4114800" lvl="8" indent="-228600" algn="l">
              <a:lnSpc>
                <a:spcPct val="90000"/>
              </a:lnSpc>
              <a:spcBef>
                <a:spcPts val="425"/>
              </a:spcBef>
              <a:spcAft>
                <a:spcPts val="0"/>
              </a:spcAft>
              <a:buClr>
                <a:srgbClr val="888888"/>
              </a:buClr>
              <a:buSzPts val="1360"/>
              <a:buNone/>
              <a:defRPr sz="1360">
                <a:solidFill>
                  <a:srgbClr val="888888"/>
                </a:solidFill>
              </a:defRPr>
            </a:lvl9pPr>
          </a:lstStyle>
          <a:p>
            <a:endParaRPr/>
          </a:p>
        </p:txBody>
      </p:sp>
      <p:sp>
        <p:nvSpPr>
          <p:cNvPr id="26" name="Google Shape;26;p11"/>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1"/>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1"/>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2"/>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2"/>
          <p:cNvSpPr txBox="1">
            <a:spLocks noGrp="1"/>
          </p:cNvSpPr>
          <p:nvPr>
            <p:ph type="body" idx="1"/>
          </p:nvPr>
        </p:nvSpPr>
        <p:spPr>
          <a:xfrm>
            <a:off x="534353" y="2677584"/>
            <a:ext cx="3303270"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32" name="Google Shape;32;p12"/>
          <p:cNvSpPr txBox="1">
            <a:spLocks noGrp="1"/>
          </p:cNvSpPr>
          <p:nvPr>
            <p:ph type="body" idx="2"/>
          </p:nvPr>
        </p:nvSpPr>
        <p:spPr>
          <a:xfrm>
            <a:off x="3934778" y="2677584"/>
            <a:ext cx="3303270" cy="63819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33" name="Google Shape;33;p12"/>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2"/>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2"/>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3"/>
          <p:cNvSpPr txBox="1">
            <a:spLocks noGrp="1"/>
          </p:cNvSpPr>
          <p:nvPr>
            <p:ph type="title"/>
          </p:nvPr>
        </p:nvSpPr>
        <p:spPr>
          <a:xfrm>
            <a:off x="535365"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3"/>
          <p:cNvSpPr txBox="1">
            <a:spLocks noGrp="1"/>
          </p:cNvSpPr>
          <p:nvPr>
            <p:ph type="body" idx="1"/>
          </p:nvPr>
        </p:nvSpPr>
        <p:spPr>
          <a:xfrm>
            <a:off x="535366" y="2465706"/>
            <a:ext cx="3288089" cy="120840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50"/>
              </a:spcBef>
              <a:spcAft>
                <a:spcPts val="0"/>
              </a:spcAft>
              <a:buClr>
                <a:schemeClr val="dk1"/>
              </a:buClr>
              <a:buSzPts val="2040"/>
              <a:buNone/>
              <a:defRPr sz="2040" b="1"/>
            </a:lvl1pPr>
            <a:lvl2pPr marL="914400" lvl="1" indent="-228600" algn="l">
              <a:lnSpc>
                <a:spcPct val="90000"/>
              </a:lnSpc>
              <a:spcBef>
                <a:spcPts val="425"/>
              </a:spcBef>
              <a:spcAft>
                <a:spcPts val="0"/>
              </a:spcAft>
              <a:buClr>
                <a:schemeClr val="dk1"/>
              </a:buClr>
              <a:buSzPts val="1700"/>
              <a:buNone/>
              <a:defRPr sz="1700" b="1"/>
            </a:lvl2pPr>
            <a:lvl3pPr marL="1371600" lvl="2" indent="-228600" algn="l">
              <a:lnSpc>
                <a:spcPct val="90000"/>
              </a:lnSpc>
              <a:spcBef>
                <a:spcPts val="425"/>
              </a:spcBef>
              <a:spcAft>
                <a:spcPts val="0"/>
              </a:spcAft>
              <a:buClr>
                <a:schemeClr val="dk1"/>
              </a:buClr>
              <a:buSzPts val="1530"/>
              <a:buNone/>
              <a:defRPr sz="1530" b="1"/>
            </a:lvl3pPr>
            <a:lvl4pPr marL="1828800" lvl="3" indent="-228600" algn="l">
              <a:lnSpc>
                <a:spcPct val="90000"/>
              </a:lnSpc>
              <a:spcBef>
                <a:spcPts val="425"/>
              </a:spcBef>
              <a:spcAft>
                <a:spcPts val="0"/>
              </a:spcAft>
              <a:buClr>
                <a:schemeClr val="dk1"/>
              </a:buClr>
              <a:buSzPts val="1360"/>
              <a:buNone/>
              <a:defRPr sz="1360" b="1"/>
            </a:lvl4pPr>
            <a:lvl5pPr marL="2286000" lvl="4" indent="-228600" algn="l">
              <a:lnSpc>
                <a:spcPct val="90000"/>
              </a:lnSpc>
              <a:spcBef>
                <a:spcPts val="425"/>
              </a:spcBef>
              <a:spcAft>
                <a:spcPts val="0"/>
              </a:spcAft>
              <a:buClr>
                <a:schemeClr val="dk1"/>
              </a:buClr>
              <a:buSzPts val="1360"/>
              <a:buNone/>
              <a:defRPr sz="1360" b="1"/>
            </a:lvl5pPr>
            <a:lvl6pPr marL="2743200" lvl="5" indent="-228600" algn="l">
              <a:lnSpc>
                <a:spcPct val="90000"/>
              </a:lnSpc>
              <a:spcBef>
                <a:spcPts val="425"/>
              </a:spcBef>
              <a:spcAft>
                <a:spcPts val="0"/>
              </a:spcAft>
              <a:buClr>
                <a:schemeClr val="dk1"/>
              </a:buClr>
              <a:buSzPts val="1360"/>
              <a:buNone/>
              <a:defRPr sz="1360" b="1"/>
            </a:lvl6pPr>
            <a:lvl7pPr marL="3200400" lvl="6" indent="-228600" algn="l">
              <a:lnSpc>
                <a:spcPct val="90000"/>
              </a:lnSpc>
              <a:spcBef>
                <a:spcPts val="425"/>
              </a:spcBef>
              <a:spcAft>
                <a:spcPts val="0"/>
              </a:spcAft>
              <a:buClr>
                <a:schemeClr val="dk1"/>
              </a:buClr>
              <a:buSzPts val="1360"/>
              <a:buNone/>
              <a:defRPr sz="1360" b="1"/>
            </a:lvl7pPr>
            <a:lvl8pPr marL="3657600" lvl="7" indent="-228600" algn="l">
              <a:lnSpc>
                <a:spcPct val="90000"/>
              </a:lnSpc>
              <a:spcBef>
                <a:spcPts val="425"/>
              </a:spcBef>
              <a:spcAft>
                <a:spcPts val="0"/>
              </a:spcAft>
              <a:buClr>
                <a:schemeClr val="dk1"/>
              </a:buClr>
              <a:buSzPts val="1360"/>
              <a:buNone/>
              <a:defRPr sz="1360" b="1"/>
            </a:lvl8pPr>
            <a:lvl9pPr marL="4114800" lvl="8" indent="-228600" algn="l">
              <a:lnSpc>
                <a:spcPct val="90000"/>
              </a:lnSpc>
              <a:spcBef>
                <a:spcPts val="425"/>
              </a:spcBef>
              <a:spcAft>
                <a:spcPts val="0"/>
              </a:spcAft>
              <a:buClr>
                <a:schemeClr val="dk1"/>
              </a:buClr>
              <a:buSzPts val="1360"/>
              <a:buNone/>
              <a:defRPr sz="1360" b="1"/>
            </a:lvl9pPr>
          </a:lstStyle>
          <a:p>
            <a:endParaRPr/>
          </a:p>
        </p:txBody>
      </p:sp>
      <p:sp>
        <p:nvSpPr>
          <p:cNvPr id="39" name="Google Shape;39;p13"/>
          <p:cNvSpPr txBox="1">
            <a:spLocks noGrp="1"/>
          </p:cNvSpPr>
          <p:nvPr>
            <p:ph type="body" idx="2"/>
          </p:nvPr>
        </p:nvSpPr>
        <p:spPr>
          <a:xfrm>
            <a:off x="535366" y="3674110"/>
            <a:ext cx="3288089" cy="54040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0" name="Google Shape;40;p13"/>
          <p:cNvSpPr txBox="1">
            <a:spLocks noGrp="1"/>
          </p:cNvSpPr>
          <p:nvPr>
            <p:ph type="body" idx="3"/>
          </p:nvPr>
        </p:nvSpPr>
        <p:spPr>
          <a:xfrm>
            <a:off x="3934778" y="2465706"/>
            <a:ext cx="3304282" cy="120840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50"/>
              </a:spcBef>
              <a:spcAft>
                <a:spcPts val="0"/>
              </a:spcAft>
              <a:buClr>
                <a:schemeClr val="dk1"/>
              </a:buClr>
              <a:buSzPts val="2040"/>
              <a:buNone/>
              <a:defRPr sz="2040" b="1"/>
            </a:lvl1pPr>
            <a:lvl2pPr marL="914400" lvl="1" indent="-228600" algn="l">
              <a:lnSpc>
                <a:spcPct val="90000"/>
              </a:lnSpc>
              <a:spcBef>
                <a:spcPts val="425"/>
              </a:spcBef>
              <a:spcAft>
                <a:spcPts val="0"/>
              </a:spcAft>
              <a:buClr>
                <a:schemeClr val="dk1"/>
              </a:buClr>
              <a:buSzPts val="1700"/>
              <a:buNone/>
              <a:defRPr sz="1700" b="1"/>
            </a:lvl2pPr>
            <a:lvl3pPr marL="1371600" lvl="2" indent="-228600" algn="l">
              <a:lnSpc>
                <a:spcPct val="90000"/>
              </a:lnSpc>
              <a:spcBef>
                <a:spcPts val="425"/>
              </a:spcBef>
              <a:spcAft>
                <a:spcPts val="0"/>
              </a:spcAft>
              <a:buClr>
                <a:schemeClr val="dk1"/>
              </a:buClr>
              <a:buSzPts val="1530"/>
              <a:buNone/>
              <a:defRPr sz="1530" b="1"/>
            </a:lvl3pPr>
            <a:lvl4pPr marL="1828800" lvl="3" indent="-228600" algn="l">
              <a:lnSpc>
                <a:spcPct val="90000"/>
              </a:lnSpc>
              <a:spcBef>
                <a:spcPts val="425"/>
              </a:spcBef>
              <a:spcAft>
                <a:spcPts val="0"/>
              </a:spcAft>
              <a:buClr>
                <a:schemeClr val="dk1"/>
              </a:buClr>
              <a:buSzPts val="1360"/>
              <a:buNone/>
              <a:defRPr sz="1360" b="1"/>
            </a:lvl4pPr>
            <a:lvl5pPr marL="2286000" lvl="4" indent="-228600" algn="l">
              <a:lnSpc>
                <a:spcPct val="90000"/>
              </a:lnSpc>
              <a:spcBef>
                <a:spcPts val="425"/>
              </a:spcBef>
              <a:spcAft>
                <a:spcPts val="0"/>
              </a:spcAft>
              <a:buClr>
                <a:schemeClr val="dk1"/>
              </a:buClr>
              <a:buSzPts val="1360"/>
              <a:buNone/>
              <a:defRPr sz="1360" b="1"/>
            </a:lvl5pPr>
            <a:lvl6pPr marL="2743200" lvl="5" indent="-228600" algn="l">
              <a:lnSpc>
                <a:spcPct val="90000"/>
              </a:lnSpc>
              <a:spcBef>
                <a:spcPts val="425"/>
              </a:spcBef>
              <a:spcAft>
                <a:spcPts val="0"/>
              </a:spcAft>
              <a:buClr>
                <a:schemeClr val="dk1"/>
              </a:buClr>
              <a:buSzPts val="1360"/>
              <a:buNone/>
              <a:defRPr sz="1360" b="1"/>
            </a:lvl6pPr>
            <a:lvl7pPr marL="3200400" lvl="6" indent="-228600" algn="l">
              <a:lnSpc>
                <a:spcPct val="90000"/>
              </a:lnSpc>
              <a:spcBef>
                <a:spcPts val="425"/>
              </a:spcBef>
              <a:spcAft>
                <a:spcPts val="0"/>
              </a:spcAft>
              <a:buClr>
                <a:schemeClr val="dk1"/>
              </a:buClr>
              <a:buSzPts val="1360"/>
              <a:buNone/>
              <a:defRPr sz="1360" b="1"/>
            </a:lvl7pPr>
            <a:lvl8pPr marL="3657600" lvl="7" indent="-228600" algn="l">
              <a:lnSpc>
                <a:spcPct val="90000"/>
              </a:lnSpc>
              <a:spcBef>
                <a:spcPts val="425"/>
              </a:spcBef>
              <a:spcAft>
                <a:spcPts val="0"/>
              </a:spcAft>
              <a:buClr>
                <a:schemeClr val="dk1"/>
              </a:buClr>
              <a:buSzPts val="1360"/>
              <a:buNone/>
              <a:defRPr sz="1360" b="1"/>
            </a:lvl8pPr>
            <a:lvl9pPr marL="4114800" lvl="8" indent="-228600" algn="l">
              <a:lnSpc>
                <a:spcPct val="90000"/>
              </a:lnSpc>
              <a:spcBef>
                <a:spcPts val="425"/>
              </a:spcBef>
              <a:spcAft>
                <a:spcPts val="0"/>
              </a:spcAft>
              <a:buClr>
                <a:schemeClr val="dk1"/>
              </a:buClr>
              <a:buSzPts val="1360"/>
              <a:buNone/>
              <a:defRPr sz="1360" b="1"/>
            </a:lvl9pPr>
          </a:lstStyle>
          <a:p>
            <a:endParaRPr/>
          </a:p>
        </p:txBody>
      </p:sp>
      <p:sp>
        <p:nvSpPr>
          <p:cNvPr id="41" name="Google Shape;41;p13"/>
          <p:cNvSpPr txBox="1">
            <a:spLocks noGrp="1"/>
          </p:cNvSpPr>
          <p:nvPr>
            <p:ph type="body" idx="4"/>
          </p:nvPr>
        </p:nvSpPr>
        <p:spPr>
          <a:xfrm>
            <a:off x="3934778" y="3674110"/>
            <a:ext cx="3304282" cy="54040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42" name="Google Shape;42;p13"/>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3"/>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3"/>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4"/>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4"/>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4"/>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5"/>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535365" y="670560"/>
            <a:ext cx="2506801" cy="2346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3304282" y="1448226"/>
            <a:ext cx="3934778" cy="7147983"/>
          </a:xfrm>
          <a:prstGeom prst="rect">
            <a:avLst/>
          </a:prstGeom>
          <a:noFill/>
          <a:ln>
            <a:noFill/>
          </a:ln>
        </p:spPr>
        <p:txBody>
          <a:bodyPr spcFirstLastPara="1" wrap="square" lIns="91425" tIns="45700" rIns="91425" bIns="45700" anchor="t" anchorCtr="0">
            <a:normAutofit/>
          </a:bodyPr>
          <a:lstStyle>
            <a:lvl1pPr marL="457200" lvl="0" indent="-401320" algn="l">
              <a:lnSpc>
                <a:spcPct val="90000"/>
              </a:lnSpc>
              <a:spcBef>
                <a:spcPts val="850"/>
              </a:spcBef>
              <a:spcAft>
                <a:spcPts val="0"/>
              </a:spcAft>
              <a:buClr>
                <a:schemeClr val="dk1"/>
              </a:buClr>
              <a:buSzPts val="2720"/>
              <a:buChar char="•"/>
              <a:defRPr sz="2720"/>
            </a:lvl1pPr>
            <a:lvl2pPr marL="914400" lvl="1" indent="-379730" algn="l">
              <a:lnSpc>
                <a:spcPct val="90000"/>
              </a:lnSpc>
              <a:spcBef>
                <a:spcPts val="425"/>
              </a:spcBef>
              <a:spcAft>
                <a:spcPts val="0"/>
              </a:spcAft>
              <a:buClr>
                <a:schemeClr val="dk1"/>
              </a:buClr>
              <a:buSzPts val="2380"/>
              <a:buChar char="•"/>
              <a:defRPr sz="2380"/>
            </a:lvl2pPr>
            <a:lvl3pPr marL="1371600" lvl="2" indent="-358139" algn="l">
              <a:lnSpc>
                <a:spcPct val="90000"/>
              </a:lnSpc>
              <a:spcBef>
                <a:spcPts val="425"/>
              </a:spcBef>
              <a:spcAft>
                <a:spcPts val="0"/>
              </a:spcAft>
              <a:buClr>
                <a:schemeClr val="dk1"/>
              </a:buClr>
              <a:buSzPts val="2040"/>
              <a:buChar char="•"/>
              <a:defRPr sz="2040"/>
            </a:lvl3pPr>
            <a:lvl4pPr marL="1828800" lvl="3" indent="-336550" algn="l">
              <a:lnSpc>
                <a:spcPct val="90000"/>
              </a:lnSpc>
              <a:spcBef>
                <a:spcPts val="425"/>
              </a:spcBef>
              <a:spcAft>
                <a:spcPts val="0"/>
              </a:spcAft>
              <a:buClr>
                <a:schemeClr val="dk1"/>
              </a:buClr>
              <a:buSzPts val="1700"/>
              <a:buChar char="•"/>
              <a:defRPr sz="1700"/>
            </a:lvl4pPr>
            <a:lvl5pPr marL="2286000" lvl="4" indent="-336550" algn="l">
              <a:lnSpc>
                <a:spcPct val="90000"/>
              </a:lnSpc>
              <a:spcBef>
                <a:spcPts val="425"/>
              </a:spcBef>
              <a:spcAft>
                <a:spcPts val="0"/>
              </a:spcAft>
              <a:buClr>
                <a:schemeClr val="dk1"/>
              </a:buClr>
              <a:buSzPts val="1700"/>
              <a:buChar char="•"/>
              <a:defRPr sz="1700"/>
            </a:lvl5pPr>
            <a:lvl6pPr marL="2743200" lvl="5" indent="-336550" algn="l">
              <a:lnSpc>
                <a:spcPct val="90000"/>
              </a:lnSpc>
              <a:spcBef>
                <a:spcPts val="425"/>
              </a:spcBef>
              <a:spcAft>
                <a:spcPts val="0"/>
              </a:spcAft>
              <a:buClr>
                <a:schemeClr val="dk1"/>
              </a:buClr>
              <a:buSzPts val="1700"/>
              <a:buChar char="•"/>
              <a:defRPr sz="1700"/>
            </a:lvl6pPr>
            <a:lvl7pPr marL="3200400" lvl="6" indent="-336550" algn="l">
              <a:lnSpc>
                <a:spcPct val="90000"/>
              </a:lnSpc>
              <a:spcBef>
                <a:spcPts val="425"/>
              </a:spcBef>
              <a:spcAft>
                <a:spcPts val="0"/>
              </a:spcAft>
              <a:buClr>
                <a:schemeClr val="dk1"/>
              </a:buClr>
              <a:buSzPts val="1700"/>
              <a:buChar char="•"/>
              <a:defRPr sz="1700"/>
            </a:lvl7pPr>
            <a:lvl8pPr marL="3657600" lvl="7" indent="-336550" algn="l">
              <a:lnSpc>
                <a:spcPct val="90000"/>
              </a:lnSpc>
              <a:spcBef>
                <a:spcPts val="425"/>
              </a:spcBef>
              <a:spcAft>
                <a:spcPts val="0"/>
              </a:spcAft>
              <a:buClr>
                <a:schemeClr val="dk1"/>
              </a:buClr>
              <a:buSzPts val="1700"/>
              <a:buChar char="•"/>
              <a:defRPr sz="1700"/>
            </a:lvl8pPr>
            <a:lvl9pPr marL="4114800" lvl="8" indent="-336550" algn="l">
              <a:lnSpc>
                <a:spcPct val="90000"/>
              </a:lnSpc>
              <a:spcBef>
                <a:spcPts val="425"/>
              </a:spcBef>
              <a:spcAft>
                <a:spcPts val="0"/>
              </a:spcAft>
              <a:buClr>
                <a:schemeClr val="dk1"/>
              </a:buClr>
              <a:buSzPts val="1700"/>
              <a:buChar char="•"/>
              <a:defRPr sz="1700"/>
            </a:lvl9pPr>
          </a:lstStyle>
          <a:p>
            <a:endParaRPr/>
          </a:p>
        </p:txBody>
      </p:sp>
      <p:sp>
        <p:nvSpPr>
          <p:cNvPr id="57" name="Google Shape;57;p16"/>
          <p:cNvSpPr txBox="1">
            <a:spLocks noGrp="1"/>
          </p:cNvSpPr>
          <p:nvPr>
            <p:ph type="body" idx="2"/>
          </p:nvPr>
        </p:nvSpPr>
        <p:spPr>
          <a:xfrm>
            <a:off x="535365" y="3017520"/>
            <a:ext cx="2506801" cy="55903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1360"/>
              <a:buNone/>
              <a:defRPr sz="1360"/>
            </a:lvl1pPr>
            <a:lvl2pPr marL="914400" lvl="1" indent="-228600" algn="l">
              <a:lnSpc>
                <a:spcPct val="90000"/>
              </a:lnSpc>
              <a:spcBef>
                <a:spcPts val="425"/>
              </a:spcBef>
              <a:spcAft>
                <a:spcPts val="0"/>
              </a:spcAft>
              <a:buClr>
                <a:schemeClr val="dk1"/>
              </a:buClr>
              <a:buSzPts val="1190"/>
              <a:buNone/>
              <a:defRPr sz="1190"/>
            </a:lvl2pPr>
            <a:lvl3pPr marL="1371600" lvl="2" indent="-228600" algn="l">
              <a:lnSpc>
                <a:spcPct val="90000"/>
              </a:lnSpc>
              <a:spcBef>
                <a:spcPts val="425"/>
              </a:spcBef>
              <a:spcAft>
                <a:spcPts val="0"/>
              </a:spcAft>
              <a:buClr>
                <a:schemeClr val="dk1"/>
              </a:buClr>
              <a:buSzPts val="1020"/>
              <a:buNone/>
              <a:defRPr sz="1020"/>
            </a:lvl3pPr>
            <a:lvl4pPr marL="1828800" lvl="3" indent="-228600" algn="l">
              <a:lnSpc>
                <a:spcPct val="90000"/>
              </a:lnSpc>
              <a:spcBef>
                <a:spcPts val="425"/>
              </a:spcBef>
              <a:spcAft>
                <a:spcPts val="0"/>
              </a:spcAft>
              <a:buClr>
                <a:schemeClr val="dk1"/>
              </a:buClr>
              <a:buSzPts val="850"/>
              <a:buNone/>
              <a:defRPr sz="850"/>
            </a:lvl4pPr>
            <a:lvl5pPr marL="2286000" lvl="4" indent="-228600" algn="l">
              <a:lnSpc>
                <a:spcPct val="90000"/>
              </a:lnSpc>
              <a:spcBef>
                <a:spcPts val="425"/>
              </a:spcBef>
              <a:spcAft>
                <a:spcPts val="0"/>
              </a:spcAft>
              <a:buClr>
                <a:schemeClr val="dk1"/>
              </a:buClr>
              <a:buSzPts val="850"/>
              <a:buNone/>
              <a:defRPr sz="850"/>
            </a:lvl5pPr>
            <a:lvl6pPr marL="2743200" lvl="5" indent="-228600" algn="l">
              <a:lnSpc>
                <a:spcPct val="90000"/>
              </a:lnSpc>
              <a:spcBef>
                <a:spcPts val="425"/>
              </a:spcBef>
              <a:spcAft>
                <a:spcPts val="0"/>
              </a:spcAft>
              <a:buClr>
                <a:schemeClr val="dk1"/>
              </a:buClr>
              <a:buSzPts val="850"/>
              <a:buNone/>
              <a:defRPr sz="850"/>
            </a:lvl6pPr>
            <a:lvl7pPr marL="3200400" lvl="6" indent="-228600" algn="l">
              <a:lnSpc>
                <a:spcPct val="90000"/>
              </a:lnSpc>
              <a:spcBef>
                <a:spcPts val="425"/>
              </a:spcBef>
              <a:spcAft>
                <a:spcPts val="0"/>
              </a:spcAft>
              <a:buClr>
                <a:schemeClr val="dk1"/>
              </a:buClr>
              <a:buSzPts val="850"/>
              <a:buNone/>
              <a:defRPr sz="850"/>
            </a:lvl7pPr>
            <a:lvl8pPr marL="3657600" lvl="7" indent="-228600" algn="l">
              <a:lnSpc>
                <a:spcPct val="90000"/>
              </a:lnSpc>
              <a:spcBef>
                <a:spcPts val="425"/>
              </a:spcBef>
              <a:spcAft>
                <a:spcPts val="0"/>
              </a:spcAft>
              <a:buClr>
                <a:schemeClr val="dk1"/>
              </a:buClr>
              <a:buSzPts val="850"/>
              <a:buNone/>
              <a:defRPr sz="850"/>
            </a:lvl8pPr>
            <a:lvl9pPr marL="4114800" lvl="8" indent="-228600" algn="l">
              <a:lnSpc>
                <a:spcPct val="90000"/>
              </a:lnSpc>
              <a:spcBef>
                <a:spcPts val="425"/>
              </a:spcBef>
              <a:spcAft>
                <a:spcPts val="0"/>
              </a:spcAft>
              <a:buClr>
                <a:schemeClr val="dk1"/>
              </a:buClr>
              <a:buSzPts val="850"/>
              <a:buNone/>
              <a:defRPr sz="850"/>
            </a:lvl9pPr>
          </a:lstStyle>
          <a:p>
            <a:endParaRPr/>
          </a:p>
        </p:txBody>
      </p:sp>
      <p:sp>
        <p:nvSpPr>
          <p:cNvPr id="58" name="Google Shape;58;p16"/>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535365" y="670560"/>
            <a:ext cx="2506801" cy="2346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7"/>
          <p:cNvSpPr>
            <a:spLocks noGrp="1"/>
          </p:cNvSpPr>
          <p:nvPr>
            <p:ph type="pic" idx="2"/>
          </p:nvPr>
        </p:nvSpPr>
        <p:spPr>
          <a:xfrm>
            <a:off x="3304282" y="1448226"/>
            <a:ext cx="3934778" cy="7147983"/>
          </a:xfrm>
          <a:prstGeom prst="rect">
            <a:avLst/>
          </a:prstGeom>
          <a:noFill/>
          <a:ln>
            <a:noFill/>
          </a:ln>
        </p:spPr>
      </p:sp>
      <p:sp>
        <p:nvSpPr>
          <p:cNvPr id="64" name="Google Shape;64;p17"/>
          <p:cNvSpPr txBox="1">
            <a:spLocks noGrp="1"/>
          </p:cNvSpPr>
          <p:nvPr>
            <p:ph type="body" idx="1"/>
          </p:nvPr>
        </p:nvSpPr>
        <p:spPr>
          <a:xfrm>
            <a:off x="535365" y="3017520"/>
            <a:ext cx="2506801" cy="559032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50"/>
              </a:spcBef>
              <a:spcAft>
                <a:spcPts val="0"/>
              </a:spcAft>
              <a:buClr>
                <a:schemeClr val="dk1"/>
              </a:buClr>
              <a:buSzPts val="1360"/>
              <a:buNone/>
              <a:defRPr sz="1360"/>
            </a:lvl1pPr>
            <a:lvl2pPr marL="914400" lvl="1" indent="-228600" algn="l">
              <a:lnSpc>
                <a:spcPct val="90000"/>
              </a:lnSpc>
              <a:spcBef>
                <a:spcPts val="425"/>
              </a:spcBef>
              <a:spcAft>
                <a:spcPts val="0"/>
              </a:spcAft>
              <a:buClr>
                <a:schemeClr val="dk1"/>
              </a:buClr>
              <a:buSzPts val="1190"/>
              <a:buNone/>
              <a:defRPr sz="1190"/>
            </a:lvl2pPr>
            <a:lvl3pPr marL="1371600" lvl="2" indent="-228600" algn="l">
              <a:lnSpc>
                <a:spcPct val="90000"/>
              </a:lnSpc>
              <a:spcBef>
                <a:spcPts val="425"/>
              </a:spcBef>
              <a:spcAft>
                <a:spcPts val="0"/>
              </a:spcAft>
              <a:buClr>
                <a:schemeClr val="dk1"/>
              </a:buClr>
              <a:buSzPts val="1020"/>
              <a:buNone/>
              <a:defRPr sz="1020"/>
            </a:lvl3pPr>
            <a:lvl4pPr marL="1828800" lvl="3" indent="-228600" algn="l">
              <a:lnSpc>
                <a:spcPct val="90000"/>
              </a:lnSpc>
              <a:spcBef>
                <a:spcPts val="425"/>
              </a:spcBef>
              <a:spcAft>
                <a:spcPts val="0"/>
              </a:spcAft>
              <a:buClr>
                <a:schemeClr val="dk1"/>
              </a:buClr>
              <a:buSzPts val="850"/>
              <a:buNone/>
              <a:defRPr sz="850"/>
            </a:lvl4pPr>
            <a:lvl5pPr marL="2286000" lvl="4" indent="-228600" algn="l">
              <a:lnSpc>
                <a:spcPct val="90000"/>
              </a:lnSpc>
              <a:spcBef>
                <a:spcPts val="425"/>
              </a:spcBef>
              <a:spcAft>
                <a:spcPts val="0"/>
              </a:spcAft>
              <a:buClr>
                <a:schemeClr val="dk1"/>
              </a:buClr>
              <a:buSzPts val="850"/>
              <a:buNone/>
              <a:defRPr sz="850"/>
            </a:lvl5pPr>
            <a:lvl6pPr marL="2743200" lvl="5" indent="-228600" algn="l">
              <a:lnSpc>
                <a:spcPct val="90000"/>
              </a:lnSpc>
              <a:spcBef>
                <a:spcPts val="425"/>
              </a:spcBef>
              <a:spcAft>
                <a:spcPts val="0"/>
              </a:spcAft>
              <a:buClr>
                <a:schemeClr val="dk1"/>
              </a:buClr>
              <a:buSzPts val="850"/>
              <a:buNone/>
              <a:defRPr sz="850"/>
            </a:lvl6pPr>
            <a:lvl7pPr marL="3200400" lvl="6" indent="-228600" algn="l">
              <a:lnSpc>
                <a:spcPct val="90000"/>
              </a:lnSpc>
              <a:spcBef>
                <a:spcPts val="425"/>
              </a:spcBef>
              <a:spcAft>
                <a:spcPts val="0"/>
              </a:spcAft>
              <a:buClr>
                <a:schemeClr val="dk1"/>
              </a:buClr>
              <a:buSzPts val="850"/>
              <a:buNone/>
              <a:defRPr sz="850"/>
            </a:lvl7pPr>
            <a:lvl8pPr marL="3657600" lvl="7" indent="-228600" algn="l">
              <a:lnSpc>
                <a:spcPct val="90000"/>
              </a:lnSpc>
              <a:spcBef>
                <a:spcPts val="425"/>
              </a:spcBef>
              <a:spcAft>
                <a:spcPts val="0"/>
              </a:spcAft>
              <a:buClr>
                <a:schemeClr val="dk1"/>
              </a:buClr>
              <a:buSzPts val="850"/>
              <a:buNone/>
              <a:defRPr sz="850"/>
            </a:lvl8pPr>
            <a:lvl9pPr marL="4114800" lvl="8" indent="-228600" algn="l">
              <a:lnSpc>
                <a:spcPct val="90000"/>
              </a:lnSpc>
              <a:spcBef>
                <a:spcPts val="425"/>
              </a:spcBef>
              <a:spcAft>
                <a:spcPts val="0"/>
              </a:spcAft>
              <a:buClr>
                <a:schemeClr val="dk1"/>
              </a:buClr>
              <a:buSzPts val="850"/>
              <a:buNone/>
              <a:defRPr sz="850"/>
            </a:lvl9pPr>
          </a:lstStyle>
          <a:p>
            <a:endParaRPr/>
          </a:p>
        </p:txBody>
      </p:sp>
      <p:sp>
        <p:nvSpPr>
          <p:cNvPr id="65" name="Google Shape;65;p17"/>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695219" y="2516718"/>
            <a:ext cx="6381962" cy="670369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2138071" y="3959569"/>
            <a:ext cx="8524029" cy="16759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1262353" y="2332223"/>
            <a:ext cx="8524029" cy="493061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50"/>
              </a:spcBef>
              <a:spcAft>
                <a:spcPts val="0"/>
              </a:spcAft>
              <a:buClr>
                <a:schemeClr val="dk1"/>
              </a:buClr>
              <a:buSzPts val="1800"/>
              <a:buChar char="•"/>
              <a:defRPr/>
            </a:lvl1pPr>
            <a:lvl2pPr marL="914400" lvl="1" indent="-342900" algn="l">
              <a:lnSpc>
                <a:spcPct val="90000"/>
              </a:lnSpc>
              <a:spcBef>
                <a:spcPts val="425"/>
              </a:spcBef>
              <a:spcAft>
                <a:spcPts val="0"/>
              </a:spcAft>
              <a:buClr>
                <a:schemeClr val="dk1"/>
              </a:buClr>
              <a:buSzPts val="1800"/>
              <a:buChar char="•"/>
              <a:defRPr/>
            </a:lvl2pPr>
            <a:lvl3pPr marL="1371600" lvl="2" indent="-342900" algn="l">
              <a:lnSpc>
                <a:spcPct val="90000"/>
              </a:lnSpc>
              <a:spcBef>
                <a:spcPts val="425"/>
              </a:spcBef>
              <a:spcAft>
                <a:spcPts val="0"/>
              </a:spcAft>
              <a:buClr>
                <a:schemeClr val="dk1"/>
              </a:buClr>
              <a:buSzPts val="1800"/>
              <a:buChar char="•"/>
              <a:defRPr/>
            </a:lvl3pPr>
            <a:lvl4pPr marL="1828800" lvl="3" indent="-342900" algn="l">
              <a:lnSpc>
                <a:spcPct val="90000"/>
              </a:lnSpc>
              <a:spcBef>
                <a:spcPts val="425"/>
              </a:spcBef>
              <a:spcAft>
                <a:spcPts val="0"/>
              </a:spcAft>
              <a:buClr>
                <a:schemeClr val="dk1"/>
              </a:buClr>
              <a:buSzPts val="1800"/>
              <a:buChar char="•"/>
              <a:defRPr/>
            </a:lvl4pPr>
            <a:lvl5pPr marL="2286000" lvl="4" indent="-342900" algn="l">
              <a:lnSpc>
                <a:spcPct val="90000"/>
              </a:lnSpc>
              <a:spcBef>
                <a:spcPts val="425"/>
              </a:spcBef>
              <a:spcAft>
                <a:spcPts val="0"/>
              </a:spcAft>
              <a:buClr>
                <a:schemeClr val="dk1"/>
              </a:buClr>
              <a:buSzPts val="1800"/>
              <a:buChar char="•"/>
              <a:defRPr/>
            </a:lvl5pPr>
            <a:lvl6pPr marL="2743200" lvl="5" indent="-342900" algn="l">
              <a:lnSpc>
                <a:spcPct val="90000"/>
              </a:lnSpc>
              <a:spcBef>
                <a:spcPts val="425"/>
              </a:spcBef>
              <a:spcAft>
                <a:spcPts val="0"/>
              </a:spcAft>
              <a:buClr>
                <a:schemeClr val="dk1"/>
              </a:buClr>
              <a:buSzPts val="1800"/>
              <a:buChar char="•"/>
              <a:defRPr/>
            </a:lvl6pPr>
            <a:lvl7pPr marL="3200400" lvl="6" indent="-342900" algn="l">
              <a:lnSpc>
                <a:spcPct val="90000"/>
              </a:lnSpc>
              <a:spcBef>
                <a:spcPts val="425"/>
              </a:spcBef>
              <a:spcAft>
                <a:spcPts val="0"/>
              </a:spcAft>
              <a:buClr>
                <a:schemeClr val="dk1"/>
              </a:buClr>
              <a:buSzPts val="1800"/>
              <a:buChar char="•"/>
              <a:defRPr/>
            </a:lvl7pPr>
            <a:lvl8pPr marL="3657600" lvl="7" indent="-342900" algn="l">
              <a:lnSpc>
                <a:spcPct val="90000"/>
              </a:lnSpc>
              <a:spcBef>
                <a:spcPts val="425"/>
              </a:spcBef>
              <a:spcAft>
                <a:spcPts val="0"/>
              </a:spcAft>
              <a:buClr>
                <a:schemeClr val="dk1"/>
              </a:buClr>
              <a:buSzPts val="1800"/>
              <a:buChar char="•"/>
              <a:defRPr/>
            </a:lvl8pPr>
            <a:lvl9pPr marL="4114800" lvl="8" indent="-342900" algn="l">
              <a:lnSpc>
                <a:spcPct val="90000"/>
              </a:lnSpc>
              <a:spcBef>
                <a:spcPts val="425"/>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534353" y="535519"/>
            <a:ext cx="6703695" cy="194415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740"/>
              <a:buFont typeface="Calibri"/>
              <a:buNone/>
              <a:defRPr sz="374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8"/>
          <p:cNvSpPr txBox="1">
            <a:spLocks noGrp="1"/>
          </p:cNvSpPr>
          <p:nvPr>
            <p:ph type="body" idx="1"/>
          </p:nvPr>
        </p:nvSpPr>
        <p:spPr>
          <a:xfrm>
            <a:off x="534353" y="2677584"/>
            <a:ext cx="6703695" cy="6381962"/>
          </a:xfrm>
          <a:prstGeom prst="rect">
            <a:avLst/>
          </a:prstGeom>
          <a:noFill/>
          <a:ln>
            <a:noFill/>
          </a:ln>
        </p:spPr>
        <p:txBody>
          <a:bodyPr spcFirstLastPara="1" wrap="square" lIns="91425" tIns="45700" rIns="91425" bIns="45700" anchor="t" anchorCtr="0">
            <a:normAutofit/>
          </a:bodyPr>
          <a:lstStyle>
            <a:lvl1pPr marL="457200" marR="0" lvl="0" indent="-379730" algn="l" rtl="0">
              <a:lnSpc>
                <a:spcPct val="90000"/>
              </a:lnSpc>
              <a:spcBef>
                <a:spcPts val="850"/>
              </a:spcBef>
              <a:spcAft>
                <a:spcPts val="0"/>
              </a:spcAft>
              <a:buClr>
                <a:schemeClr val="dk1"/>
              </a:buClr>
              <a:buSzPts val="2380"/>
              <a:buFont typeface="Arial"/>
              <a:buChar char="•"/>
              <a:defRPr sz="2380" b="0" i="0" u="none" strike="noStrike" cap="none">
                <a:solidFill>
                  <a:schemeClr val="dk1"/>
                </a:solidFill>
                <a:latin typeface="Calibri"/>
                <a:ea typeface="Calibri"/>
                <a:cs typeface="Calibri"/>
                <a:sym typeface="Calibri"/>
              </a:defRPr>
            </a:lvl1pPr>
            <a:lvl2pPr marL="914400" marR="0" lvl="1" indent="-358140" algn="l" rtl="0">
              <a:lnSpc>
                <a:spcPct val="90000"/>
              </a:lnSpc>
              <a:spcBef>
                <a:spcPts val="425"/>
              </a:spcBef>
              <a:spcAft>
                <a:spcPts val="0"/>
              </a:spcAft>
              <a:buClr>
                <a:schemeClr val="dk1"/>
              </a:buClr>
              <a:buSzPts val="2040"/>
              <a:buFont typeface="Arial"/>
              <a:buChar char="•"/>
              <a:defRPr sz="2040" b="0" i="0" u="none" strike="noStrike" cap="none">
                <a:solidFill>
                  <a:schemeClr val="dk1"/>
                </a:solidFill>
                <a:latin typeface="Calibri"/>
                <a:ea typeface="Calibri"/>
                <a:cs typeface="Calibri"/>
                <a:sym typeface="Calibri"/>
              </a:defRPr>
            </a:lvl2pPr>
            <a:lvl3pPr marL="1371600" marR="0" lvl="2" indent="-336550" algn="l" rtl="0">
              <a:lnSpc>
                <a:spcPct val="90000"/>
              </a:lnSpc>
              <a:spcBef>
                <a:spcPts val="425"/>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25755"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4pPr>
            <a:lvl5pPr marL="2286000" marR="0" lvl="4"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5pPr>
            <a:lvl6pPr marL="2743200" marR="0" lvl="5"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6pPr>
            <a:lvl7pPr marL="3200400" marR="0" lvl="6"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7pPr>
            <a:lvl8pPr marL="3657600" marR="0" lvl="7"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8pPr>
            <a:lvl9pPr marL="4114800" marR="0" lvl="8" indent="-325754" algn="l" rtl="0">
              <a:lnSpc>
                <a:spcPct val="90000"/>
              </a:lnSpc>
              <a:spcBef>
                <a:spcPts val="425"/>
              </a:spcBef>
              <a:spcAft>
                <a:spcPts val="0"/>
              </a:spcAft>
              <a:buClr>
                <a:schemeClr val="dk1"/>
              </a:buClr>
              <a:buSzPts val="1530"/>
              <a:buFont typeface="Arial"/>
              <a:buChar char="•"/>
              <a:defRPr sz="153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534353" y="9322649"/>
            <a:ext cx="1748790" cy="53551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2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2574608" y="9322649"/>
            <a:ext cx="2623185" cy="53551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02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5489258" y="9322649"/>
            <a:ext cx="1748790" cy="53551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20"/>
              <a:buFont typeface="Arial"/>
              <a:buNone/>
              <a:defRPr sz="102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hyperlink" Target="mailto:veronica.hardy@acboe.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3"/>
          <p:cNvSpPr txBox="1"/>
          <p:nvPr/>
        </p:nvSpPr>
        <p:spPr>
          <a:xfrm>
            <a:off x="3156150" y="5819351"/>
            <a:ext cx="4439400" cy="26006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latin typeface="Comic Sans MS" panose="030F0702030302020204" pitchFamily="66" charset="0"/>
                <a:sym typeface="Arial"/>
              </a:rPr>
              <a:t>We are Learning!</a:t>
            </a:r>
            <a:endParaRPr sz="1400" b="0" i="0" u="none" strike="noStrike" cap="none" dirty="0">
              <a:solidFill>
                <a:srgbClr val="000000"/>
              </a:solidFill>
              <a:latin typeface="Comic Sans MS" panose="030F0702030302020204" pitchFamily="66" charset="0"/>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chemeClr val="dk1"/>
                </a:solidFill>
                <a:latin typeface="Comic Sans MS" panose="030F0702030302020204" pitchFamily="66" charset="0"/>
                <a:sym typeface="Arial"/>
              </a:rPr>
              <a:t>Courage</a:t>
            </a:r>
            <a:r>
              <a:rPr lang="en-US" sz="1200" b="0" i="0" u="none" strike="noStrike" cap="none" dirty="0">
                <a:solidFill>
                  <a:schemeClr val="dk1"/>
                </a:solidFill>
                <a:latin typeface="Comic Sans MS" panose="030F0702030302020204" pitchFamily="66" charset="0"/>
                <a:sym typeface="Arial"/>
              </a:rPr>
              <a:t>  – </a:t>
            </a:r>
            <a:r>
              <a:rPr lang="en-US" sz="1200" b="0" i="0" u="none" strike="noStrike" cap="none" dirty="0">
                <a:solidFill>
                  <a:schemeClr val="dk1"/>
                </a:solidFill>
                <a:latin typeface="Comic Sans MS" panose="030F0702030302020204" pitchFamily="66" charset="0"/>
                <a:ea typeface="Calibri"/>
                <a:cs typeface="Calibri"/>
                <a:sym typeface="Calibri"/>
              </a:rPr>
              <a:t>when you are brave enough to do what is best for you and others when facing new or difficult circumstances.</a:t>
            </a:r>
            <a:endParaRPr sz="1200" b="0" i="0" u="none" strike="noStrike" cap="none" dirty="0">
              <a:solidFill>
                <a:srgbClr val="000000"/>
              </a:solidFill>
              <a:latin typeface="Comic Sans MS" panose="030F0702030302020204" pitchFamily="66" charset="0"/>
              <a:sym typeface="Arial"/>
            </a:endParaRPr>
          </a:p>
          <a:p>
            <a:pPr rtl="0">
              <a:spcBef>
                <a:spcPts val="0"/>
              </a:spcBef>
              <a:spcAft>
                <a:spcPts val="0"/>
              </a:spcAft>
            </a:pPr>
            <a:endParaRPr lang="en-US" sz="1200" b="1"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endParaRPr>
          </a:p>
          <a:p>
            <a:pPr rtl="0">
              <a:spcBef>
                <a:spcPts val="0"/>
              </a:spcBef>
              <a:spcAft>
                <a:spcPts val="0"/>
              </a:spcAft>
            </a:pPr>
            <a:r>
              <a:rPr lang="en-US" sz="1300" b="1"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Tattling</a:t>
            </a:r>
            <a:r>
              <a:rPr lang="en-US" sz="1200" b="1"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US" sz="1200" b="0"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a:t>
            </a:r>
            <a:r>
              <a:rPr lang="en-US" sz="1200" dirty="0">
                <a:latin typeface="Comic Sans MS" panose="030F0702030302020204" pitchFamily="66" charset="0"/>
                <a:ea typeface="Calibri" panose="020F0502020204030204" pitchFamily="34" charset="0"/>
                <a:cs typeface="Calibri" panose="020F0502020204030204" pitchFamily="34" charset="0"/>
              </a:rPr>
              <a:t> </a:t>
            </a:r>
            <a:r>
              <a:rPr lang="en-US" sz="1200" b="0"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when you are choosing to try to get someone else in trouble </a:t>
            </a:r>
            <a:endParaRPr lang="en-US" sz="1200" b="0" dirty="0">
              <a:effectLst/>
              <a:latin typeface="Comic Sans MS" panose="030F0702030302020204" pitchFamily="66" charset="0"/>
              <a:ea typeface="Calibri" panose="020F0502020204030204" pitchFamily="34" charset="0"/>
              <a:cs typeface="Calibri" panose="020F0502020204030204" pitchFamily="34" charset="0"/>
            </a:endParaRPr>
          </a:p>
          <a:p>
            <a:pPr rtl="0">
              <a:spcBef>
                <a:spcPts val="0"/>
              </a:spcBef>
              <a:spcAft>
                <a:spcPts val="0"/>
              </a:spcAft>
            </a:pPr>
            <a:br>
              <a:rPr lang="en-US" sz="1200" b="0" dirty="0">
                <a:effectLst/>
                <a:latin typeface="Comic Sans MS" panose="030F0702030302020204" pitchFamily="66" charset="0"/>
                <a:ea typeface="Calibri" panose="020F0502020204030204" pitchFamily="34" charset="0"/>
                <a:cs typeface="Calibri" panose="020F0502020204030204" pitchFamily="34" charset="0"/>
              </a:rPr>
            </a:br>
            <a:r>
              <a:rPr lang="en-US" sz="1300" b="1"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Reporting</a:t>
            </a:r>
            <a:r>
              <a:rPr lang="en-US" sz="1200" b="1"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US" sz="1200" b="0"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a:t>
            </a:r>
            <a:r>
              <a:rPr lang="en-US" sz="1200" dirty="0">
                <a:latin typeface="Comic Sans MS" panose="030F0702030302020204" pitchFamily="66" charset="0"/>
                <a:ea typeface="Calibri" panose="020F0502020204030204" pitchFamily="34" charset="0"/>
                <a:cs typeface="Calibri" panose="020F0502020204030204" pitchFamily="34" charset="0"/>
              </a:rPr>
              <a:t> </a:t>
            </a:r>
            <a:r>
              <a:rPr lang="en-US" sz="1200" b="0" i="0" u="none" strike="noStrike"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when you are choosing to try to protect someone else or yourself from trouble</a:t>
            </a:r>
            <a:endParaRPr lang="en-US" sz="1200" b="0" dirty="0">
              <a:effectLst/>
              <a:latin typeface="Comic Sans MS" panose="030F0702030302020204" pitchFamily="66" charset="0"/>
              <a:ea typeface="Calibri" panose="020F0502020204030204" pitchFamily="34" charset="0"/>
              <a:cs typeface="Calibri" panose="020F0502020204030204" pitchFamily="34" charset="0"/>
            </a:endParaRPr>
          </a:p>
          <a:p>
            <a:endParaRPr sz="1200" b="0" i="0" u="none" strike="noStrike" cap="none"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Arial"/>
              <a:ea typeface="Arial"/>
              <a:cs typeface="Arial"/>
              <a:sym typeface="Arial"/>
            </a:endParaRPr>
          </a:p>
        </p:txBody>
      </p:sp>
      <p:sp>
        <p:nvSpPr>
          <p:cNvPr id="85" name="Google Shape;85;p3"/>
          <p:cNvSpPr txBox="1"/>
          <p:nvPr/>
        </p:nvSpPr>
        <p:spPr>
          <a:xfrm>
            <a:off x="147484" y="8765779"/>
            <a:ext cx="7477432" cy="12926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chemeClr val="dk1"/>
                </a:solidFill>
                <a:latin typeface="Comic Sans MS"/>
                <a:ea typeface="Comic Sans MS"/>
                <a:cs typeface="Comic Sans MS"/>
                <a:sym typeface="Comic Sans MS"/>
              </a:rPr>
              <a:t>Let’s CONNECT! </a:t>
            </a:r>
            <a:endParaRPr sz="2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Arial"/>
                <a:ea typeface="Arial"/>
                <a:cs typeface="Arial"/>
                <a:sym typeface="Arial"/>
              </a:rPr>
              <a:t>Email:: </a:t>
            </a:r>
            <a:r>
              <a:rPr lang="en-US" sz="1500" b="1" i="0" u="sng" strike="noStrike" cap="none"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veronica.hardy@acboe.net</a:t>
            </a:r>
            <a:endParaRPr sz="1500" b="1"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dirty="0">
                <a:solidFill>
                  <a:schemeClr val="dk1"/>
                </a:solidFill>
                <a:latin typeface="Arial"/>
                <a:ea typeface="Arial"/>
                <a:cs typeface="Arial"/>
                <a:sym typeface="Arial"/>
              </a:rPr>
              <a:t>Phone: 334-365-6277 ext. 1216</a:t>
            </a:r>
            <a:endParaRPr sz="1500" b="1"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Arial"/>
              <a:ea typeface="Arial"/>
              <a:cs typeface="Arial"/>
              <a:sym typeface="Arial"/>
            </a:endParaRPr>
          </a:p>
        </p:txBody>
      </p:sp>
      <p:sp>
        <p:nvSpPr>
          <p:cNvPr id="86" name="Google Shape;86;p3"/>
          <p:cNvSpPr txBox="1"/>
          <p:nvPr/>
        </p:nvSpPr>
        <p:spPr>
          <a:xfrm>
            <a:off x="386028" y="219075"/>
            <a:ext cx="7077382"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500"/>
              <a:buFont typeface="Arial"/>
              <a:buNone/>
            </a:pPr>
            <a:r>
              <a:rPr lang="en-US" sz="3500" b="0" i="0" u="none" strike="noStrike" cap="none">
                <a:solidFill>
                  <a:schemeClr val="dk1"/>
                </a:solidFill>
                <a:latin typeface="Arial"/>
                <a:ea typeface="Arial"/>
                <a:cs typeface="Arial"/>
                <a:sym typeface="Arial"/>
              </a:rPr>
              <a:t>CONNECTING WITH THE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500"/>
              <a:buFont typeface="Arial"/>
              <a:buNone/>
            </a:pPr>
            <a:r>
              <a:rPr lang="en-US" sz="3500" b="0" i="0" u="none" strike="noStrike" cap="none">
                <a:solidFill>
                  <a:schemeClr val="dk1"/>
                </a:solidFill>
                <a:latin typeface="Arial"/>
                <a:ea typeface="Arial"/>
                <a:cs typeface="Arial"/>
                <a:sym typeface="Arial"/>
              </a:rPr>
              <a:t>SCHOOL COUNSELOR</a:t>
            </a:r>
            <a:endParaRPr sz="1400" b="0" i="0" u="none" strike="noStrike" cap="none">
              <a:solidFill>
                <a:srgbClr val="000000"/>
              </a:solidFill>
              <a:latin typeface="Arial"/>
              <a:ea typeface="Arial"/>
              <a:cs typeface="Arial"/>
              <a:sym typeface="Arial"/>
            </a:endParaRPr>
          </a:p>
        </p:txBody>
      </p:sp>
      <p:sp>
        <p:nvSpPr>
          <p:cNvPr id="87" name="Google Shape;87;p3"/>
          <p:cNvSpPr/>
          <p:nvPr/>
        </p:nvSpPr>
        <p:spPr>
          <a:xfrm>
            <a:off x="3156155" y="1781374"/>
            <a:ext cx="4307256"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a:solidFill>
                  <a:srgbClr val="0070C0"/>
                </a:solidFill>
                <a:latin typeface="Century Gothic"/>
                <a:ea typeface="Century Gothic"/>
                <a:cs typeface="Century Gothic"/>
                <a:sym typeface="Century Gothic"/>
              </a:rPr>
              <a:t>Children’s Grief Awareness Day </a:t>
            </a:r>
            <a:endParaRPr sz="1800" b="1" dirty="0">
              <a:solidFill>
                <a:srgbClr val="0070C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800"/>
              <a:buFont typeface="Arial"/>
              <a:buNone/>
            </a:pPr>
            <a:r>
              <a:rPr lang="en-US" sz="1800" b="1" dirty="0">
                <a:solidFill>
                  <a:srgbClr val="0070C0"/>
                </a:solidFill>
                <a:latin typeface="Century Gothic"/>
                <a:ea typeface="Century Gothic"/>
                <a:cs typeface="Century Gothic"/>
                <a:sym typeface="Century Gothic"/>
              </a:rPr>
              <a:t>November 19, 2026 (wear blue)</a:t>
            </a:r>
            <a:endParaRPr sz="1800" b="1" dirty="0">
              <a:solidFill>
                <a:srgbClr val="0070C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dirty="0">
              <a:solidFill>
                <a:srgbClr val="444444"/>
              </a:solidFill>
              <a:latin typeface="Century Gothic"/>
              <a:ea typeface="Century Gothic"/>
              <a:cs typeface="Century Gothic"/>
              <a:sym typeface="Century Gothic"/>
            </a:endParaRPr>
          </a:p>
          <a:p>
            <a:pPr algn="ctr">
              <a:buSzPts val="1200"/>
            </a:pPr>
            <a:r>
              <a:rPr lang="en-US" sz="1600" dirty="0">
                <a:effectLst/>
                <a:latin typeface="Calibri" panose="020F0502020204030204" pitchFamily="34" charset="0"/>
                <a:ea typeface="Calibri" panose="020F0502020204030204" pitchFamily="34" charset="0"/>
                <a:cs typeface="Times New Roman" panose="02020603050405020304" pitchFamily="18" charset="0"/>
              </a:rPr>
              <a:t>During this time, individuals are encouraged to educate themselves, support grieving children by listening and validating their feelings, and participate in awareness activities, such as wearing the color blue to show solidarity. </a:t>
            </a:r>
          </a:p>
          <a:p>
            <a:pPr marL="0" marR="0" lvl="0" indent="0" algn="ctr" rtl="0">
              <a:lnSpc>
                <a:spcPct val="100000"/>
              </a:lnSpc>
              <a:spcBef>
                <a:spcPts val="0"/>
              </a:spcBef>
              <a:spcAft>
                <a:spcPts val="0"/>
              </a:spcAft>
              <a:buClr>
                <a:srgbClr val="000000"/>
              </a:buClr>
              <a:buSzPts val="1200"/>
              <a:buFont typeface="Arial"/>
              <a:buNone/>
            </a:pPr>
            <a:endParaRPr sz="1100" b="0" i="0" u="none" strike="noStrike" cap="none" dirty="0">
              <a:solidFill>
                <a:srgbClr val="0070C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200"/>
              <a:buFont typeface="Arial"/>
              <a:buNone/>
            </a:pPr>
            <a:endParaRPr sz="1100" b="0" i="0" u="none" strike="noStrike" cap="none" dirty="0">
              <a:solidFill>
                <a:srgbClr val="0070C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dirty="0">
              <a:solidFill>
                <a:srgbClr val="0070C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dirty="0">
              <a:solidFill>
                <a:srgbClr val="0070C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200"/>
              <a:buFont typeface="Arial"/>
              <a:buNone/>
            </a:pPr>
            <a:endParaRPr sz="1200" b="0" i="0" u="none" strike="noStrike" cap="none" dirty="0">
              <a:solidFill>
                <a:srgbClr val="0070C0"/>
              </a:solidFill>
              <a:latin typeface="Century Gothic"/>
              <a:ea typeface="Century Gothic"/>
              <a:cs typeface="Century Gothic"/>
              <a:sym typeface="Century Gothic"/>
            </a:endParaRPr>
          </a:p>
        </p:txBody>
      </p:sp>
      <p:sp>
        <p:nvSpPr>
          <p:cNvPr id="88" name="Google Shape;88;p3"/>
          <p:cNvSpPr/>
          <p:nvPr/>
        </p:nvSpPr>
        <p:spPr>
          <a:xfrm>
            <a:off x="186000" y="3889550"/>
            <a:ext cx="2395800" cy="521677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500" b="1" dirty="0"/>
              <a:t>World Kindness Day </a:t>
            </a:r>
            <a:endParaRPr sz="1500" b="1" dirty="0"/>
          </a:p>
          <a:p>
            <a:pPr marL="0" marR="0" lvl="0" indent="0" algn="ctr" rtl="0">
              <a:lnSpc>
                <a:spcPct val="100000"/>
              </a:lnSpc>
              <a:spcBef>
                <a:spcPts val="0"/>
              </a:spcBef>
              <a:spcAft>
                <a:spcPts val="0"/>
              </a:spcAft>
              <a:buClr>
                <a:srgbClr val="000000"/>
              </a:buClr>
              <a:buSzPts val="1400"/>
              <a:buFont typeface="Arial"/>
              <a:buNone/>
            </a:pPr>
            <a:r>
              <a:rPr lang="en-US" sz="1300" dirty="0"/>
              <a:t>November 13, 2026</a:t>
            </a:r>
            <a:endParaRPr sz="1300" dirty="0"/>
          </a:p>
          <a:p>
            <a:pPr marL="0" marR="0" lvl="0" indent="0" algn="ctr" rtl="0">
              <a:lnSpc>
                <a:spcPct val="100000"/>
              </a:lnSpc>
              <a:spcBef>
                <a:spcPts val="0"/>
              </a:spcBef>
              <a:spcAft>
                <a:spcPts val="0"/>
              </a:spcAft>
              <a:buClr>
                <a:srgbClr val="000000"/>
              </a:buClr>
              <a:buSzPts val="1400"/>
              <a:buFont typeface="Arial"/>
              <a:buNone/>
            </a:pPr>
            <a:endParaRPr sz="1200" dirty="0"/>
          </a:p>
          <a:p>
            <a:pPr marL="0" marR="0" lvl="0" indent="0" algn="ctr" rtl="0">
              <a:lnSpc>
                <a:spcPct val="100000"/>
              </a:lnSpc>
              <a:spcBef>
                <a:spcPts val="0"/>
              </a:spcBef>
              <a:spcAft>
                <a:spcPts val="0"/>
              </a:spcAft>
              <a:buClr>
                <a:srgbClr val="000000"/>
              </a:buClr>
              <a:buSzPts val="1400"/>
              <a:buFont typeface="Arial"/>
              <a:buNone/>
            </a:pPr>
            <a:r>
              <a:rPr lang="en-US" sz="1500" dirty="0"/>
              <a:t>Model the Kindness you want to see!</a:t>
            </a:r>
            <a:endParaRPr sz="1500" dirty="0"/>
          </a:p>
          <a:p>
            <a:pPr marL="0" marR="0" lvl="0" indent="0" algn="l" rtl="0">
              <a:lnSpc>
                <a:spcPct val="100000"/>
              </a:lnSpc>
              <a:spcBef>
                <a:spcPts val="0"/>
              </a:spcBef>
              <a:spcAft>
                <a:spcPts val="0"/>
              </a:spcAft>
              <a:buClr>
                <a:srgbClr val="000000"/>
              </a:buClr>
              <a:buSzPts val="1400"/>
              <a:buFont typeface="Arial"/>
              <a:buNone/>
            </a:pPr>
            <a:endParaRPr sz="1100" b="1" dirty="0"/>
          </a:p>
          <a:p>
            <a:pPr marL="0" marR="0" lvl="0" indent="0" algn="l" rtl="0">
              <a:lnSpc>
                <a:spcPct val="100000"/>
              </a:lnSpc>
              <a:spcBef>
                <a:spcPts val="0"/>
              </a:spcBef>
              <a:spcAft>
                <a:spcPts val="0"/>
              </a:spcAft>
              <a:buClr>
                <a:srgbClr val="000000"/>
              </a:buClr>
              <a:buSzPts val="1400"/>
              <a:buFont typeface="Arial"/>
              <a:buNone/>
            </a:pPr>
            <a:endParaRPr lang="en-US" sz="1300" b="1" i="0" u="none" strike="noStrike" cap="none" dirty="0">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b="1" dirty="0">
                <a:latin typeface="Lucida Sans Typewriter" panose="020B0509030504030204" pitchFamily="49" charset="0"/>
              </a:rPr>
              <a:t>Wellness</a:t>
            </a:r>
            <a:r>
              <a:rPr lang="en-US" b="1" i="0" u="none" strike="noStrike" cap="none" dirty="0">
                <a:solidFill>
                  <a:srgbClr val="000000"/>
                </a:solidFill>
                <a:latin typeface="Lucida Sans Typewriter" panose="020B0509030504030204" pitchFamily="49" charset="0"/>
              </a:rPr>
              <a:t> TIP:</a:t>
            </a:r>
          </a:p>
          <a:p>
            <a:pPr marL="0" marR="0" lvl="0" indent="0" algn="l" rtl="0">
              <a:lnSpc>
                <a:spcPct val="100000"/>
              </a:lnSpc>
              <a:spcBef>
                <a:spcPts val="0"/>
              </a:spcBef>
              <a:spcAft>
                <a:spcPts val="0"/>
              </a:spcAft>
              <a:buClr>
                <a:srgbClr val="000000"/>
              </a:buClr>
              <a:buSzPts val="1600"/>
              <a:buFont typeface="Arial"/>
              <a:buNone/>
            </a:pPr>
            <a:endParaRPr lang="en-US" sz="1300" b="0" i="0" u="none" strike="noStrike" cap="none" dirty="0">
              <a:solidFill>
                <a:schemeClr val="dk1"/>
              </a:solidFill>
              <a:latin typeface="Arial"/>
              <a:ea typeface="Arial"/>
              <a:cs typeface="Arial"/>
              <a:sym typeface="Arial"/>
            </a:endParaRPr>
          </a:p>
          <a:p>
            <a:pPr algn="ctr" rtl="0">
              <a:spcBef>
                <a:spcPts val="0"/>
              </a:spcBef>
              <a:spcAft>
                <a:spcPts val="0"/>
              </a:spcAft>
            </a:pPr>
            <a:r>
              <a:rPr lang="en-US" sz="1500" b="1" i="0" u="none" strike="noStrike" dirty="0">
                <a:solidFill>
                  <a:srgbClr val="000000"/>
                </a:solidFill>
                <a:effectLst/>
                <a:latin typeface="Arial" panose="020B0604020202020204" pitchFamily="34" charset="0"/>
              </a:rPr>
              <a:t>Cultivate Resilience</a:t>
            </a:r>
            <a:endParaRPr lang="en-US" sz="1500" b="0" dirty="0">
              <a:effectLst/>
            </a:endParaRPr>
          </a:p>
          <a:p>
            <a:pPr algn="ctr" rtl="0">
              <a:spcBef>
                <a:spcPts val="0"/>
              </a:spcBef>
              <a:spcAft>
                <a:spcPts val="0"/>
              </a:spcAft>
            </a:pPr>
            <a:br>
              <a:rPr lang="en-US" sz="1800" b="0" i="0" u="none" strike="noStrike" dirty="0">
                <a:solidFill>
                  <a:srgbClr val="000000"/>
                </a:solidFill>
                <a:effectLst/>
                <a:latin typeface="Arial" panose="020B0604020202020204" pitchFamily="34" charset="0"/>
              </a:rPr>
            </a:br>
            <a:r>
              <a:rPr lang="en-US" sz="1450" b="0" i="0" u="none" strike="noStrike" dirty="0">
                <a:solidFill>
                  <a:srgbClr val="000000"/>
                </a:solidFill>
                <a:effectLst/>
                <a:latin typeface="Arial" panose="020B0604020202020204" pitchFamily="34" charset="0"/>
              </a:rPr>
              <a:t>This month, let’s focus on gratitude as a way to build resilience. Encourage your child to reflect on challenges they have overcome and find positives in their experiences—it’s a powerful way to grow stronger.</a:t>
            </a:r>
            <a:endParaRPr lang="en-US" sz="1450" b="0" dirty="0">
              <a:effectLst/>
            </a:endParaRPr>
          </a:p>
          <a:p>
            <a:br>
              <a:rPr lang="en-US" sz="1600" dirty="0"/>
            </a:br>
            <a:endParaRPr sz="1300" b="0" i="0" u="none" strike="noStrike" cap="none" dirty="0">
              <a:solidFill>
                <a:schemeClr val="dk1"/>
              </a:solidFill>
              <a:latin typeface="Calibri"/>
              <a:ea typeface="Calibri"/>
              <a:cs typeface="Calibri"/>
              <a:sym typeface="Calibri"/>
            </a:endParaRPr>
          </a:p>
        </p:txBody>
      </p:sp>
      <p:pic>
        <p:nvPicPr>
          <p:cNvPr id="11" name="Picture 10" descr="Children's Grief Awareness Day Resources">
            <a:extLst>
              <a:ext uri="{FF2B5EF4-FFF2-40B4-BE49-F238E27FC236}">
                <a16:creationId xmlns:a16="http://schemas.microsoft.com/office/drawing/2014/main" id="{D1AA89EB-4DCD-4961-88A8-C283FEBA04E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073679"/>
            <a:ext cx="2739010" cy="1208946"/>
          </a:xfrm>
          <a:prstGeom prst="rect">
            <a:avLst/>
          </a:prstGeom>
          <a:noFill/>
        </p:spPr>
      </p:pic>
      <p:pic>
        <p:nvPicPr>
          <p:cNvPr id="9" name="Picture 8" descr="World kindness day poster ideas | World kindness day clipart ...">
            <a:extLst>
              <a:ext uri="{FF2B5EF4-FFF2-40B4-BE49-F238E27FC236}">
                <a16:creationId xmlns:a16="http://schemas.microsoft.com/office/drawing/2014/main" id="{9404E69F-0F8E-45CA-8C61-5DBEC941F732}"/>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8710" y="1419404"/>
            <a:ext cx="2763672" cy="229002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191</Words>
  <Application>Microsoft Office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Century Gothic</vt:lpstr>
      <vt:lpstr>Calibri</vt:lpstr>
      <vt:lpstr>Lucida Sans Typewriter</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Fortson-Williams</dc:creator>
  <cp:lastModifiedBy>Veronica Hardy</cp:lastModifiedBy>
  <cp:revision>9</cp:revision>
  <dcterms:created xsi:type="dcterms:W3CDTF">2020-06-13T00:51:45Z</dcterms:created>
  <dcterms:modified xsi:type="dcterms:W3CDTF">2026-10-28T01:34:48Z</dcterms:modified>
</cp:coreProperties>
</file>