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Lst>
  <p:notesMasterIdLst>
    <p:notesMasterId r:id="rId4"/>
  </p:notesMasterIdLst>
  <p:handoutMasterIdLst>
    <p:handoutMasterId r:id="rId5"/>
  </p:handoutMasterIdLst>
  <p:sldIdLst>
    <p:sldId id="267" r:id="rId3"/>
  </p:sldIdLst>
  <p:sldSz cx="10058400" cy="7772400"/>
  <p:notesSz cx="92360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5C"/>
    <a:srgbClr val="047733"/>
    <a:srgbClr val="5D2C90"/>
    <a:srgbClr val="00452E"/>
    <a:srgbClr val="1E3E71"/>
    <a:srgbClr val="354537"/>
    <a:srgbClr val="213024"/>
    <a:srgbClr val="652C91"/>
    <a:srgbClr val="123B60"/>
    <a:srgbClr val="0053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0633" autoAdjust="0"/>
  </p:normalViewPr>
  <p:slideViewPr>
    <p:cSldViewPr snapToGrid="0" snapToObjects="1">
      <p:cViewPr varScale="1">
        <p:scale>
          <a:sx n="93" d="100"/>
          <a:sy n="93" d="100"/>
        </p:scale>
        <p:origin x="2418" y="96"/>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94" d="100"/>
          <a:sy n="94" d="100"/>
        </p:scale>
        <p:origin x="175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 Chaumont" userId="cf002264-b6a8-49fa-92c5-c20cf1cfcf0d" providerId="ADAL" clId="{70908709-8354-46A6-8E28-8CDAF2650ABD}"/>
    <pc:docChg chg="modMainMaster">
      <pc:chgData name="Kristin Chaumont" userId="cf002264-b6a8-49fa-92c5-c20cf1cfcf0d" providerId="ADAL" clId="{70908709-8354-46A6-8E28-8CDAF2650ABD}" dt="2022-12-19T18:53:24.846" v="0" actId="962"/>
      <pc:docMkLst>
        <pc:docMk/>
      </pc:docMkLst>
      <pc:sldMasterChg chg="modSldLayout">
        <pc:chgData name="Kristin Chaumont" userId="cf002264-b6a8-49fa-92c5-c20cf1cfcf0d" providerId="ADAL" clId="{70908709-8354-46A6-8E28-8CDAF2650ABD}" dt="2022-12-19T18:53:24.846" v="0" actId="962"/>
        <pc:sldMasterMkLst>
          <pc:docMk/>
          <pc:sldMasterMk cId="2764082939" sldId="2147483696"/>
        </pc:sldMasterMkLst>
        <pc:sldLayoutChg chg="modSp mod">
          <pc:chgData name="Kristin Chaumont" userId="cf002264-b6a8-49fa-92c5-c20cf1cfcf0d" providerId="ADAL" clId="{70908709-8354-46A6-8E28-8CDAF2650ABD}" dt="2022-12-19T18:53:24.846" v="0" actId="962"/>
          <pc:sldLayoutMkLst>
            <pc:docMk/>
            <pc:sldMasterMk cId="2764082939" sldId="2147483696"/>
            <pc:sldLayoutMk cId="4194353150" sldId="2147483717"/>
          </pc:sldLayoutMkLst>
          <pc:picChg chg="mod">
            <ac:chgData name="Kristin Chaumont" userId="cf002264-b6a8-49fa-92c5-c20cf1cfcf0d" providerId="ADAL" clId="{70908709-8354-46A6-8E28-8CDAF2650ABD}" dt="2022-12-19T18:53:24.846" v="0" actId="962"/>
            <ac:picMkLst>
              <pc:docMk/>
              <pc:sldMasterMk cId="2764082939" sldId="2147483696"/>
              <pc:sldLayoutMk cId="4194353150" sldId="2147483717"/>
              <ac:picMk id="3" creationId="{7C13B4D1-2891-7991-C8EA-5D6A1E4B0C9E}"/>
            </ac:picMkLst>
          </pc:pic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F7A72135-1B93-284C-B852-D7B891F94DB1}"/>
              </a:ext>
            </a:extLst>
          </p:cNvPr>
          <p:cNvSpPr>
            <a:spLocks noGrp="1"/>
          </p:cNvSpPr>
          <p:nvPr>
            <p:ph type="hdr" sz="quarter"/>
          </p:nvPr>
        </p:nvSpPr>
        <p:spPr>
          <a:xfrm>
            <a:off x="0" y="2"/>
            <a:ext cx="4002299" cy="351737"/>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 xmlns:a16="http://schemas.microsoft.com/office/drawing/2014/main" id="{2AEA7D22-BE55-084B-95A3-2CE5342BFA13}"/>
              </a:ext>
            </a:extLst>
          </p:cNvPr>
          <p:cNvSpPr>
            <a:spLocks noGrp="1"/>
          </p:cNvSpPr>
          <p:nvPr>
            <p:ph type="dt" sz="quarter" idx="1"/>
          </p:nvPr>
        </p:nvSpPr>
        <p:spPr>
          <a:xfrm>
            <a:off x="5231639" y="2"/>
            <a:ext cx="4002299" cy="351737"/>
          </a:xfrm>
          <a:prstGeom prst="rect">
            <a:avLst/>
          </a:prstGeom>
        </p:spPr>
        <p:txBody>
          <a:bodyPr vert="horz" lIns="93177" tIns="46589" rIns="93177" bIns="46589" rtlCol="0"/>
          <a:lstStyle>
            <a:lvl1pPr algn="r">
              <a:defRPr sz="1200"/>
            </a:lvl1pPr>
          </a:lstStyle>
          <a:p>
            <a:fld id="{01256DE1-0B4F-C64B-9182-C3A4ACEFB6CC}" type="datetimeFigureOut">
              <a:rPr lang="en-US" smtClean="0">
                <a:latin typeface="Arial" panose="020B0604020202020204" pitchFamily="34" charset="0"/>
              </a:rPr>
              <a:t>6/1/2023</a:t>
            </a:fld>
            <a:endParaRPr lang="en-US" dirty="0">
              <a:latin typeface="Arial" panose="020B0604020202020204" pitchFamily="34" charset="0"/>
            </a:endParaRPr>
          </a:p>
        </p:txBody>
      </p:sp>
      <p:sp>
        <p:nvSpPr>
          <p:cNvPr id="4" name="Footer Placeholder 3">
            <a:extLst>
              <a:ext uri="{FF2B5EF4-FFF2-40B4-BE49-F238E27FC236}">
                <a16:creationId xmlns="" xmlns:a16="http://schemas.microsoft.com/office/drawing/2014/main" id="{8622CE8E-8BDF-D344-B0A5-CEAEEB399BD9}"/>
              </a:ext>
            </a:extLst>
          </p:cNvPr>
          <p:cNvSpPr>
            <a:spLocks noGrp="1"/>
          </p:cNvSpPr>
          <p:nvPr>
            <p:ph type="ftr" sz="quarter" idx="2"/>
          </p:nvPr>
        </p:nvSpPr>
        <p:spPr>
          <a:xfrm>
            <a:off x="0" y="6658664"/>
            <a:ext cx="4002299" cy="351736"/>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 xmlns:a16="http://schemas.microsoft.com/office/drawing/2014/main" id="{4EE1DF63-4881-CB4D-918B-DCFB215C433E}"/>
              </a:ext>
            </a:extLst>
          </p:cNvPr>
          <p:cNvSpPr>
            <a:spLocks noGrp="1"/>
          </p:cNvSpPr>
          <p:nvPr>
            <p:ph type="sldNum" sz="quarter" idx="3"/>
          </p:nvPr>
        </p:nvSpPr>
        <p:spPr>
          <a:xfrm>
            <a:off x="5231639" y="6658664"/>
            <a:ext cx="4002299" cy="351736"/>
          </a:xfrm>
          <a:prstGeom prst="rect">
            <a:avLst/>
          </a:prstGeom>
        </p:spPr>
        <p:txBody>
          <a:bodyPr vert="horz" lIns="93177" tIns="46589" rIns="93177" bIns="46589"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231639" y="0"/>
            <a:ext cx="4002299" cy="350520"/>
          </a:xfrm>
          <a:prstGeom prst="rect">
            <a:avLst/>
          </a:prstGeom>
        </p:spPr>
        <p:txBody>
          <a:bodyPr vert="horz" lIns="93177" tIns="46589" rIns="93177" bIns="46589" rtlCol="0"/>
          <a:lstStyle>
            <a:lvl1pPr algn="r">
              <a:defRPr sz="1200">
                <a:latin typeface="Arial" panose="020B0604020202020204" pitchFamily="34" charset="0"/>
              </a:defRPr>
            </a:lvl1pPr>
          </a:lstStyle>
          <a:p>
            <a:fld id="{0BD83910-D037-459B-8E0D-6297AE3FB870}" type="datetimeFigureOut">
              <a:rPr lang="en-US" smtClean="0"/>
              <a:pPr/>
              <a:t>6/1/2023</a:t>
            </a:fld>
            <a:endParaRPr lang="en-US" dirty="0"/>
          </a:p>
        </p:txBody>
      </p:sp>
      <p:sp>
        <p:nvSpPr>
          <p:cNvPr id="4" name="Slide Image Placeholder 3"/>
          <p:cNvSpPr>
            <a:spLocks noGrp="1" noRot="1" noChangeAspect="1"/>
          </p:cNvSpPr>
          <p:nvPr>
            <p:ph type="sldImg" idx="2"/>
          </p:nvPr>
        </p:nvSpPr>
        <p:spPr>
          <a:xfrm>
            <a:off x="2917825" y="525463"/>
            <a:ext cx="3400425"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658664"/>
            <a:ext cx="4002299" cy="3505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231639" y="6658664"/>
            <a:ext cx="4002299" cy="3505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76D97A08-3820-4CD6-86BB-17C67C0D54B2}" type="slidenum">
              <a:rPr lang="en-US" smtClean="0"/>
              <a:pPr/>
              <a:t>‹#›</a:t>
            </a:fld>
            <a:endParaRPr lang="en-US" dirty="0"/>
          </a:p>
        </p:txBody>
      </p:sp>
    </p:spTree>
    <p:extLst>
      <p:ext uri="{BB962C8B-B14F-4D97-AF65-F5344CB8AC3E}">
        <p14:creationId xmlns:p14="http://schemas.microsoft.com/office/powerpoint/2010/main" val="32325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Note: To save the document according to ADA Compliance standards: Click File &gt; Save As &gt; Rename and select PDF from the Drop-Down menu. If this file is saved to a PDF any other way, it will not be fully accessible for screen readers.</a:t>
            </a:r>
          </a:p>
        </p:txBody>
      </p:sp>
      <p:sp>
        <p:nvSpPr>
          <p:cNvPr id="4" name="Slide Number Placeholder 3"/>
          <p:cNvSpPr>
            <a:spLocks noGrp="1"/>
          </p:cNvSpPr>
          <p:nvPr>
            <p:ph type="sldNum" sz="quarter" idx="5"/>
          </p:nvPr>
        </p:nvSpPr>
        <p:spPr/>
        <p:txBody>
          <a:bodyPr/>
          <a:lstStyle/>
          <a:p>
            <a:fld id="{76D97A08-3820-4CD6-86BB-17C67C0D54B2}" type="slidenum">
              <a:rPr lang="en-US" smtClean="0"/>
              <a:pPr/>
              <a:t>1</a:t>
            </a:fld>
            <a:endParaRPr lang="en-US" dirty="0"/>
          </a:p>
        </p:txBody>
      </p:sp>
    </p:spTree>
    <p:extLst>
      <p:ext uri="{BB962C8B-B14F-4D97-AF65-F5344CB8AC3E}">
        <p14:creationId xmlns:p14="http://schemas.microsoft.com/office/powerpoint/2010/main" val="253333361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ns.usda.gov/cr/fns-nondiscrimination-statement" TargetMode="External"/><Relationship Id="rId3" Type="http://schemas.openxmlformats.org/officeDocument/2006/relationships/image" Target="../media/image2.png"/><Relationship Id="rId7" Type="http://schemas.openxmlformats.org/officeDocument/2006/relationships/hyperlink" Target="https://www.instagram.com/texasagriculture/?hl=en"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hyperlink" Target="https://www.youtube.com/channel/UC8e-ZfjMoig2DWArJq1wRpQ" TargetMode="External"/><Relationship Id="rId5" Type="http://schemas.openxmlformats.org/officeDocument/2006/relationships/hyperlink" Target="https://www.facebook.com/TexasDepartmentofAgriculture/" TargetMode="External"/><Relationship Id="rId1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twitter.com/TexasDeptofAg?ref_src=twsrc%5egoogle|twcamp%5eserp|twgr%5eauthor" TargetMode="External"/><Relationship Id="rId14" Type="http://schemas.openxmlformats.org/officeDocument/2006/relationships/hyperlink" Target="https://www.texasagriculture.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7C13B4D1-2891-7991-C8EA-5D6A1E4B0C9E}"/>
              </a:ext>
              <a:ext uri="{C183D7F6-B498-43B3-948B-1728B52AA6E4}">
                <adec:decorative xmlns=""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399" cy="7772400"/>
          </a:xfrm>
          <a:prstGeom prst="rect">
            <a:avLst/>
          </a:prstGeom>
        </p:spPr>
      </p:pic>
      <p:sp>
        <p:nvSpPr>
          <p:cNvPr id="5" name="Rectangle 4">
            <a:extLst>
              <a:ext uri="{FF2B5EF4-FFF2-40B4-BE49-F238E27FC236}">
                <a16:creationId xmlns="" xmlns:a16="http://schemas.microsoft.com/office/drawing/2014/main" id="{417C59D7-F3B6-D89A-DF37-6C70491DAC76}"/>
              </a:ext>
              <a:ext uri="{C183D7F6-B498-43B3-948B-1728B52AA6E4}">
                <adec:decorative xmlns="" xmlns:adec="http://schemas.microsoft.com/office/drawing/2017/decorative" val="1"/>
              </a:ext>
            </a:extLst>
          </p:cNvPr>
          <p:cNvSpPr/>
          <p:nvPr userDrawn="1"/>
        </p:nvSpPr>
        <p:spPr>
          <a:xfrm>
            <a:off x="0" y="6694098"/>
            <a:ext cx="10058400" cy="1075795"/>
          </a:xfrm>
          <a:prstGeom prst="rect">
            <a:avLst/>
          </a:prstGeom>
          <a:solidFill>
            <a:srgbClr val="4C2C1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pic>
        <p:nvPicPr>
          <p:cNvPr id="6" name="Picture 5">
            <a:extLst>
              <a:ext uri="{FF2B5EF4-FFF2-40B4-BE49-F238E27FC236}">
                <a16:creationId xmlns="" xmlns:a16="http://schemas.microsoft.com/office/drawing/2014/main" id="{DA0DC3C4-9D4C-8A8B-A88F-8E006224F9C3}"/>
              </a:ext>
              <a:ext uri="{C183D7F6-B498-43B3-948B-1728B52AA6E4}">
                <adec:decorative xmlns=""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179" y="6539473"/>
            <a:ext cx="483046" cy="731940"/>
          </a:xfrm>
          <a:prstGeom prst="rect">
            <a:avLst/>
          </a:prstGeom>
        </p:spPr>
      </p:pic>
      <p:sp>
        <p:nvSpPr>
          <p:cNvPr id="7" name="TextBox 6">
            <a:extLst>
              <a:ext uri="{FF2B5EF4-FFF2-40B4-BE49-F238E27FC236}">
                <a16:creationId xmlns="" xmlns:a16="http://schemas.microsoft.com/office/drawing/2014/main" id="{C306D63B-BABF-11E3-2901-1DDD3B372E86}"/>
              </a:ext>
              <a:ext uri="{C183D7F6-B498-43B3-948B-1728B52AA6E4}">
                <adec:decorative xmlns="" xmlns:adec="http://schemas.microsoft.com/office/drawing/2017/decorative" val="1"/>
              </a:ext>
            </a:extLst>
          </p:cNvPr>
          <p:cNvSpPr txBox="1"/>
          <p:nvPr userDrawn="1"/>
        </p:nvSpPr>
        <p:spPr>
          <a:xfrm>
            <a:off x="149305" y="7247638"/>
            <a:ext cx="2233690"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 </a:t>
            </a:r>
          </a:p>
          <a:p>
            <a:pPr lvl="0"/>
            <a:r>
              <a:rPr lang="en-US" sz="900" dirty="0">
                <a:solidFill>
                  <a:schemeClr val="bg1"/>
                </a:solidFill>
                <a:latin typeface="Arial" panose="020B0604020202020204" pitchFamily="34" charset="0"/>
                <a:cs typeface="Arial" panose="020B0604020202020204" pitchFamily="34" charset="0"/>
              </a:rPr>
              <a:t>National School Lunch Program</a:t>
            </a:r>
          </a:p>
        </p:txBody>
      </p:sp>
      <p:sp>
        <p:nvSpPr>
          <p:cNvPr id="8" name="Date Placeholder 3">
            <a:extLst>
              <a:ext uri="{FF2B5EF4-FFF2-40B4-BE49-F238E27FC236}">
                <a16:creationId xmlns="" xmlns:a16="http://schemas.microsoft.com/office/drawing/2014/main" id="{BCD2B1F0-35C9-2429-A731-FC92CF21AE33}"/>
              </a:ext>
              <a:ext uri="{C183D7F6-B498-43B3-948B-1728B52AA6E4}">
                <adec:decorative xmlns="" xmlns:adec="http://schemas.microsoft.com/office/drawing/2017/decorative" val="1"/>
              </a:ext>
            </a:extLst>
          </p:cNvPr>
          <p:cNvSpPr>
            <a:spLocks noGrp="1"/>
          </p:cNvSpPr>
          <p:nvPr>
            <p:ph type="dt" sz="half" idx="2"/>
          </p:nvPr>
        </p:nvSpPr>
        <p:spPr>
          <a:xfrm>
            <a:off x="7641293" y="7241025"/>
            <a:ext cx="2263140" cy="369332"/>
          </a:xfrm>
          <a:prstGeom prst="rect">
            <a:avLst/>
          </a:prstGeom>
          <a:noFill/>
        </p:spPr>
        <p:txBody>
          <a:bodyPr wrap="square" rtlCol="0">
            <a:spAutoFit/>
          </a:bodyPr>
          <a:lstStyle>
            <a:lvl1pPr>
              <a:defRPr lang="en-US" sz="900" smtClean="0">
                <a:solidFill>
                  <a:schemeClr val="bg1"/>
                </a:solidFill>
                <a:latin typeface="Arial" panose="020B0604020202020204" pitchFamily="34" charset="0"/>
                <a:cs typeface="Arial" panose="020B0604020202020204" pitchFamily="34" charset="0"/>
              </a:defRPr>
            </a:lvl1pPr>
          </a:lstStyle>
          <a:p>
            <a:pPr algn="r"/>
            <a:r>
              <a:rPr lang="en-US"/>
              <a:t>Updated </a:t>
            </a:r>
            <a:fld id="{D814F2C5-5F35-406A-A8DD-5BA466086158}" type="datetime1">
              <a:rPr lang="en-US" smtClean="0"/>
              <a:t>6/1/2023</a:t>
            </a:fld>
            <a:endParaRPr lang="en-US"/>
          </a:p>
          <a:p>
            <a:pPr algn="r"/>
            <a:r>
              <a:rPr lang="en-US"/>
              <a:t>www.SquareMeals.org</a:t>
            </a:r>
            <a:endParaRPr lang="en-US" dirty="0"/>
          </a:p>
        </p:txBody>
      </p:sp>
      <p:pic>
        <p:nvPicPr>
          <p:cNvPr id="9" name="Picture 8">
            <a:extLst>
              <a:ext uri="{FF2B5EF4-FFF2-40B4-BE49-F238E27FC236}">
                <a16:creationId xmlns="" xmlns:a16="http://schemas.microsoft.com/office/drawing/2014/main" id="{C19EE5C3-EFC9-842F-E322-CAD58B30E930}"/>
              </a:ext>
              <a:ext uri="{C183D7F6-B498-43B3-948B-1728B52AA6E4}">
                <adec:decorative xmlns="" xmlns:adec="http://schemas.microsoft.com/office/drawing/2017/decorative"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7431" y="6742005"/>
            <a:ext cx="520574" cy="505633"/>
          </a:xfrm>
          <a:prstGeom prst="rect">
            <a:avLst/>
          </a:prstGeom>
        </p:spPr>
      </p:pic>
      <p:pic>
        <p:nvPicPr>
          <p:cNvPr id="10" name="Picture 9">
            <a:hlinkClick r:id="rId5"/>
            <a:extLst>
              <a:ext uri="{FF2B5EF4-FFF2-40B4-BE49-F238E27FC236}">
                <a16:creationId xmlns="" xmlns:a16="http://schemas.microsoft.com/office/drawing/2014/main" id="{98F56D87-EDBF-C843-9283-F755F18C7CFC}"/>
              </a:ext>
              <a:ext uri="{C183D7F6-B498-43B3-948B-1728B52AA6E4}">
                <adec:decorative xmlns="" xmlns:adec="http://schemas.microsoft.com/office/drawing/2017/decorative"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87431" y="6739365"/>
            <a:ext cx="243879" cy="244088"/>
          </a:xfrm>
          <a:prstGeom prst="rect">
            <a:avLst/>
          </a:prstGeom>
        </p:spPr>
      </p:pic>
      <p:pic>
        <p:nvPicPr>
          <p:cNvPr id="11" name="Picture 10">
            <a:hlinkClick r:id="rId7"/>
            <a:extLst>
              <a:ext uri="{FF2B5EF4-FFF2-40B4-BE49-F238E27FC236}">
                <a16:creationId xmlns="" xmlns:a16="http://schemas.microsoft.com/office/drawing/2014/main" id="{262D4E7A-E605-9395-21C8-08B3E8451B2E}"/>
              </a:ext>
              <a:ext uri="{C183D7F6-B498-43B3-948B-1728B52AA6E4}">
                <adec:decorative xmlns="" xmlns:adec="http://schemas.microsoft.com/office/drawing/2017/decorative" val="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64125" y="6742005"/>
            <a:ext cx="243879" cy="244088"/>
          </a:xfrm>
          <a:prstGeom prst="rect">
            <a:avLst/>
          </a:prstGeom>
        </p:spPr>
      </p:pic>
      <p:pic>
        <p:nvPicPr>
          <p:cNvPr id="12" name="Picture 11">
            <a:hlinkClick r:id="rId9"/>
            <a:extLst>
              <a:ext uri="{FF2B5EF4-FFF2-40B4-BE49-F238E27FC236}">
                <a16:creationId xmlns="" xmlns:a16="http://schemas.microsoft.com/office/drawing/2014/main" id="{2331FCD4-293A-331D-5463-EB843D781AA3}"/>
              </a:ext>
              <a:ext uri="{C183D7F6-B498-43B3-948B-1728B52AA6E4}">
                <adec:decorative xmlns="" xmlns:adec="http://schemas.microsoft.com/office/drawing/2017/decorative" val="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287430" y="7003550"/>
            <a:ext cx="243879" cy="244088"/>
          </a:xfrm>
          <a:prstGeom prst="rect">
            <a:avLst/>
          </a:prstGeom>
        </p:spPr>
      </p:pic>
      <p:pic>
        <p:nvPicPr>
          <p:cNvPr id="13" name="Picture 12">
            <a:hlinkClick r:id="rId11"/>
            <a:extLst>
              <a:ext uri="{FF2B5EF4-FFF2-40B4-BE49-F238E27FC236}">
                <a16:creationId xmlns="" xmlns:a16="http://schemas.microsoft.com/office/drawing/2014/main" id="{B1587025-0D21-6EB6-7449-529EFA1C5510}"/>
              </a:ext>
              <a:ext uri="{C183D7F6-B498-43B3-948B-1728B52AA6E4}">
                <adec:decorative xmlns="" xmlns:adec="http://schemas.microsoft.com/office/drawing/2017/decorative" val="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564126" y="7003550"/>
            <a:ext cx="243879" cy="244088"/>
          </a:xfrm>
          <a:prstGeom prst="rect">
            <a:avLst/>
          </a:prstGeom>
        </p:spPr>
      </p:pic>
      <p:sp>
        <p:nvSpPr>
          <p:cNvPr id="14" name="TextBox 13">
            <a:hlinkClick r:id="rId13"/>
            <a:extLst>
              <a:ext uri="{FF2B5EF4-FFF2-40B4-BE49-F238E27FC236}">
                <a16:creationId xmlns="" xmlns:a16="http://schemas.microsoft.com/office/drawing/2014/main" id="{DB5C78B4-3E48-215C-D2C0-666AFC46CB96}"/>
              </a:ext>
              <a:ext uri="{C183D7F6-B498-43B3-948B-1728B52AA6E4}">
                <adec:decorative xmlns="" xmlns:adec="http://schemas.microsoft.com/office/drawing/2017/decorative" val="1"/>
              </a:ext>
            </a:extLst>
          </p:cNvPr>
          <p:cNvSpPr txBox="1"/>
          <p:nvPr userDrawn="1"/>
        </p:nvSpPr>
        <p:spPr>
          <a:xfrm>
            <a:off x="3215366" y="7248413"/>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15" name="Picture 14">
            <a:hlinkClick r:id="rId14"/>
            <a:extLst>
              <a:ext uri="{FF2B5EF4-FFF2-40B4-BE49-F238E27FC236}">
                <a16:creationId xmlns="" xmlns:a16="http://schemas.microsoft.com/office/drawing/2014/main" id="{871AFF56-2D04-F97F-FCEC-69D33EAB3918}"/>
              </a:ext>
              <a:ext uri="{C183D7F6-B498-43B3-948B-1728B52AA6E4}">
                <adec:decorative xmlns=""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3993389" y="6473474"/>
            <a:ext cx="2071621" cy="756167"/>
          </a:xfrm>
          <a:prstGeom prst="rect">
            <a:avLst/>
          </a:prstGeom>
        </p:spPr>
      </p:pic>
    </p:spTree>
    <p:extLst>
      <p:ext uri="{BB962C8B-B14F-4D97-AF65-F5344CB8AC3E}">
        <p14:creationId xmlns:p14="http://schemas.microsoft.com/office/powerpoint/2010/main" val="4194353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939A12-F0AD-4579-98F7-A75F6A67D3DA}"/>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 xmlns:a16="http://schemas.microsoft.com/office/drawing/2014/main" id="{8675B0CE-D241-416F-A004-AB33BB74FB5A}"/>
              </a:ext>
            </a:extLst>
          </p:cNvPr>
          <p:cNvSpPr>
            <a:spLocks noGrp="1"/>
          </p:cNvSpPr>
          <p:nvPr>
            <p:ph type="dt" sz="half" idx="10"/>
          </p:nvPr>
        </p:nvSpPr>
        <p:spPr/>
        <p:txBody>
          <a:bodyPr/>
          <a:lstStyle/>
          <a:p>
            <a:fld id="{DBF4EE64-DAA4-4705-B096-2EF1BBDC5CE3}" type="datetime1">
              <a:rPr lang="en-US" smtClean="0"/>
              <a:t>6/1/2023</a:t>
            </a:fld>
            <a:endParaRPr lang="en-US" dirty="0"/>
          </a:p>
        </p:txBody>
      </p:sp>
      <p:sp>
        <p:nvSpPr>
          <p:cNvPr id="4" name="Footer Placeholder 3">
            <a:extLst>
              <a:ext uri="{FF2B5EF4-FFF2-40B4-BE49-F238E27FC236}">
                <a16:creationId xmlns="" xmlns:a16="http://schemas.microsoft.com/office/drawing/2014/main" id="{10F85B62-0B4C-4151-8A7F-2467B012B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9FBC740A-0FB5-4617-BC30-72285BABB287}"/>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Text Placeholder 25">
            <a:extLst>
              <a:ext uri="{FF2B5EF4-FFF2-40B4-BE49-F238E27FC236}">
                <a16:creationId xmlns="" xmlns:a16="http://schemas.microsoft.com/office/drawing/2014/main" id="{659BC5FB-389D-4FD5-896A-122DE68F975B}"/>
              </a:ext>
            </a:extLst>
          </p:cNvPr>
          <p:cNvSpPr>
            <a:spLocks noGrp="1"/>
          </p:cNvSpPr>
          <p:nvPr>
            <p:ph type="body" sz="quarter" idx="27" hasCustomPrompt="1"/>
          </p:nvPr>
        </p:nvSpPr>
        <p:spPr>
          <a:xfrm>
            <a:off x="3868894" y="3690396"/>
            <a:ext cx="5750298" cy="23326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7" name="Text Placeholder 34">
            <a:extLst>
              <a:ext uri="{FF2B5EF4-FFF2-40B4-BE49-F238E27FC236}">
                <a16:creationId xmlns="" xmlns:a16="http://schemas.microsoft.com/office/drawing/2014/main" id="{E14786D3-4442-4F1C-8725-BE269C7A664D}"/>
              </a:ext>
            </a:extLst>
          </p:cNvPr>
          <p:cNvSpPr>
            <a:spLocks noGrp="1"/>
          </p:cNvSpPr>
          <p:nvPr>
            <p:ph type="body" sz="quarter" idx="28" hasCustomPrompt="1"/>
          </p:nvPr>
        </p:nvSpPr>
        <p:spPr>
          <a:xfrm>
            <a:off x="3868894" y="3936662"/>
            <a:ext cx="5750298" cy="524539"/>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8" name="Text Placeholder 25">
            <a:extLst>
              <a:ext uri="{FF2B5EF4-FFF2-40B4-BE49-F238E27FC236}">
                <a16:creationId xmlns="" xmlns:a16="http://schemas.microsoft.com/office/drawing/2014/main" id="{012705B7-C8F6-4155-B8C2-FB03609C62DA}"/>
              </a:ext>
            </a:extLst>
          </p:cNvPr>
          <p:cNvSpPr>
            <a:spLocks noGrp="1"/>
          </p:cNvSpPr>
          <p:nvPr>
            <p:ph type="body" sz="quarter" idx="29" hasCustomPrompt="1"/>
          </p:nvPr>
        </p:nvSpPr>
        <p:spPr>
          <a:xfrm>
            <a:off x="3868894" y="4667530"/>
            <a:ext cx="5750298" cy="24500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9" name="Text Placeholder 34">
            <a:extLst>
              <a:ext uri="{FF2B5EF4-FFF2-40B4-BE49-F238E27FC236}">
                <a16:creationId xmlns="" xmlns:a16="http://schemas.microsoft.com/office/drawing/2014/main" id="{C102C6EA-4486-406E-A5AC-6908206CBE92}"/>
              </a:ext>
            </a:extLst>
          </p:cNvPr>
          <p:cNvSpPr>
            <a:spLocks noGrp="1"/>
          </p:cNvSpPr>
          <p:nvPr>
            <p:ph type="body" sz="quarter" idx="30" hasCustomPrompt="1"/>
          </p:nvPr>
        </p:nvSpPr>
        <p:spPr>
          <a:xfrm>
            <a:off x="3868894" y="4903581"/>
            <a:ext cx="5750298" cy="410351"/>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10" name="Text Placeholder 39">
            <a:extLst>
              <a:ext uri="{FF2B5EF4-FFF2-40B4-BE49-F238E27FC236}">
                <a16:creationId xmlns="" xmlns:a16="http://schemas.microsoft.com/office/drawing/2014/main" id="{F037276E-1AB9-4D4C-AAE4-1D20DD2203E3}"/>
              </a:ext>
            </a:extLst>
          </p:cNvPr>
          <p:cNvSpPr>
            <a:spLocks noGrp="1"/>
          </p:cNvSpPr>
          <p:nvPr>
            <p:ph type="body" sz="quarter" idx="31" hasCustomPrompt="1"/>
          </p:nvPr>
        </p:nvSpPr>
        <p:spPr>
          <a:xfrm>
            <a:off x="3868892" y="5377086"/>
            <a:ext cx="2836707" cy="601066"/>
          </a:xfrm>
          <a:prstGeom prst="rect">
            <a:avLst/>
          </a:prstGeom>
        </p:spPr>
        <p:txBody>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p:txBody>
      </p:sp>
      <p:sp>
        <p:nvSpPr>
          <p:cNvPr id="11" name="Text Placeholder 39">
            <a:extLst>
              <a:ext uri="{FF2B5EF4-FFF2-40B4-BE49-F238E27FC236}">
                <a16:creationId xmlns="" xmlns:a16="http://schemas.microsoft.com/office/drawing/2014/main" id="{B51074AB-FA7A-4D99-B164-43136D95DFE8}"/>
              </a:ext>
            </a:extLst>
          </p:cNvPr>
          <p:cNvSpPr>
            <a:spLocks noGrp="1"/>
          </p:cNvSpPr>
          <p:nvPr>
            <p:ph type="body" sz="quarter" idx="32" hasCustomPrompt="1"/>
          </p:nvPr>
        </p:nvSpPr>
        <p:spPr>
          <a:xfrm>
            <a:off x="6782484" y="5377086"/>
            <a:ext cx="2836707" cy="601066"/>
          </a:xfrm>
          <a:prstGeom prst="rect">
            <a:avLst/>
          </a:prstGeom>
        </p:spPr>
        <p:txBody>
          <a:bodyPr>
            <a:normAutofit/>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lvl="0"/>
            <a:endParaRPr lang="en-US" dirty="0"/>
          </a:p>
        </p:txBody>
      </p:sp>
      <p:sp>
        <p:nvSpPr>
          <p:cNvPr id="12" name="Text Placeholder 2">
            <a:extLst>
              <a:ext uri="{FF2B5EF4-FFF2-40B4-BE49-F238E27FC236}">
                <a16:creationId xmlns="" xmlns:a16="http://schemas.microsoft.com/office/drawing/2014/main" id="{7AC57428-5F8A-4246-993F-EE1810CFCDD0}"/>
              </a:ext>
            </a:extLst>
          </p:cNvPr>
          <p:cNvSpPr>
            <a:spLocks noGrp="1"/>
          </p:cNvSpPr>
          <p:nvPr>
            <p:ph type="body" sz="quarter" idx="36" hasCustomPrompt="1"/>
          </p:nvPr>
        </p:nvSpPr>
        <p:spPr>
          <a:xfrm>
            <a:off x="3868894" y="2609041"/>
            <a:ext cx="5750298" cy="930085"/>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Body copy goes body goes here body copy goes here body copy goes here body copy goes here body copy goes here body copy goes here body copy goes here body copy goes here body copy goes here body copy goes here body copy goes here body copy goes here body copy goes here body here body copy goes here</a:t>
            </a:r>
          </a:p>
        </p:txBody>
      </p:sp>
      <p:sp>
        <p:nvSpPr>
          <p:cNvPr id="13" name="Text Placeholder 18">
            <a:extLst>
              <a:ext uri="{FF2B5EF4-FFF2-40B4-BE49-F238E27FC236}">
                <a16:creationId xmlns="" xmlns:a16="http://schemas.microsoft.com/office/drawing/2014/main" id="{A4E5122B-35C2-486F-A057-115E7FA82056}"/>
              </a:ext>
            </a:extLst>
          </p:cNvPr>
          <p:cNvSpPr>
            <a:spLocks noGrp="1"/>
          </p:cNvSpPr>
          <p:nvPr>
            <p:ph type="body" sz="quarter" idx="37" hasCustomPrompt="1"/>
          </p:nvPr>
        </p:nvSpPr>
        <p:spPr>
          <a:xfrm>
            <a:off x="251919" y="3827439"/>
            <a:ext cx="2942268" cy="405836"/>
          </a:xfrm>
          <a:prstGeom prst="rect">
            <a:avLst/>
          </a:prstGeom>
        </p:spPr>
        <p:txBody>
          <a:bodyPr>
            <a:normAutofit/>
          </a:bodyPr>
          <a:lstStyle>
            <a:lvl1pPr marL="0" indent="0">
              <a:buNone/>
              <a:defRPr sz="1600">
                <a:solidFill>
                  <a:schemeClr val="bg1"/>
                </a:solidFill>
                <a:latin typeface="Arial Black" panose="020B0A04020102020204" pitchFamily="34" charset="0"/>
              </a:defRPr>
            </a:lvl1pPr>
          </a:lstStyle>
          <a:p>
            <a:r>
              <a:rPr lang="en-US" dirty="0"/>
              <a:t>CALL OUT 1 GOES HERE</a:t>
            </a:r>
          </a:p>
        </p:txBody>
      </p:sp>
      <p:sp>
        <p:nvSpPr>
          <p:cNvPr id="14" name="Text Placeholder 18">
            <a:extLst>
              <a:ext uri="{FF2B5EF4-FFF2-40B4-BE49-F238E27FC236}">
                <a16:creationId xmlns="" xmlns:a16="http://schemas.microsoft.com/office/drawing/2014/main" id="{CD88FF0B-4E6E-4A4D-A2C5-E8AFC29B8041}"/>
              </a:ext>
            </a:extLst>
          </p:cNvPr>
          <p:cNvSpPr>
            <a:spLocks noGrp="1"/>
          </p:cNvSpPr>
          <p:nvPr>
            <p:ph type="body" sz="quarter" idx="38" hasCustomPrompt="1"/>
          </p:nvPr>
        </p:nvSpPr>
        <p:spPr>
          <a:xfrm>
            <a:off x="251919" y="4246488"/>
            <a:ext cx="2942268" cy="405836"/>
          </a:xfrm>
          <a:prstGeom prst="rect">
            <a:avLst/>
          </a:prstGeom>
        </p:spPr>
        <p:txBody>
          <a:bodyPr>
            <a:normAutofit/>
          </a:bodyPr>
          <a:lstStyle>
            <a:lvl1pPr marL="0" indent="0">
              <a:buNone/>
              <a:defRPr sz="1600">
                <a:solidFill>
                  <a:schemeClr val="bg1"/>
                </a:solidFill>
                <a:latin typeface="Rockwell" panose="02060603020205020403" pitchFamily="18" charset="0"/>
              </a:defRPr>
            </a:lvl1pPr>
          </a:lstStyle>
          <a:p>
            <a:r>
              <a:rPr lang="en-US" dirty="0"/>
              <a:t>CALL OUT 2 GOES HERE</a:t>
            </a:r>
          </a:p>
        </p:txBody>
      </p:sp>
      <p:sp>
        <p:nvSpPr>
          <p:cNvPr id="15" name="Picture Placeholder 4">
            <a:extLst>
              <a:ext uri="{FF2B5EF4-FFF2-40B4-BE49-F238E27FC236}">
                <a16:creationId xmlns="" xmlns:a16="http://schemas.microsoft.com/office/drawing/2014/main" id="{5E9A358F-D2D1-4675-BF21-F51B0A73F7FD}"/>
              </a:ext>
            </a:extLst>
          </p:cNvPr>
          <p:cNvSpPr>
            <a:spLocks noGrp="1"/>
          </p:cNvSpPr>
          <p:nvPr>
            <p:ph type="pic" sz="quarter" idx="15"/>
          </p:nvPr>
        </p:nvSpPr>
        <p:spPr>
          <a:xfrm>
            <a:off x="0" y="2385290"/>
            <a:ext cx="3413037" cy="1153836"/>
          </a:xfrm>
          <a:prstGeom prst="rect">
            <a:avLst/>
          </a:prstGeom>
        </p:spPr>
        <p:txBody>
          <a:bodyPr/>
          <a:lstStyle>
            <a:lvl1pPr marL="264959" indent="-264959" algn="ctr">
              <a:buFont typeface="Arial" panose="020B0604020202020204" pitchFamily="34" charset="0"/>
              <a:buChar char="•"/>
              <a:defRPr sz="1545"/>
            </a:lvl1pPr>
          </a:lstStyle>
          <a:p>
            <a:r>
              <a:rPr lang="en-US" dirty="0"/>
              <a:t>Click icon to add picture</a:t>
            </a:r>
          </a:p>
        </p:txBody>
      </p:sp>
      <p:sp>
        <p:nvSpPr>
          <p:cNvPr id="16" name="Picture Placeholder 3">
            <a:extLst>
              <a:ext uri="{FF2B5EF4-FFF2-40B4-BE49-F238E27FC236}">
                <a16:creationId xmlns="" xmlns:a16="http://schemas.microsoft.com/office/drawing/2014/main" id="{F042AE20-A185-4FBE-97FF-592ACC9CC23A}"/>
              </a:ext>
            </a:extLst>
          </p:cNvPr>
          <p:cNvSpPr>
            <a:spLocks noGrp="1"/>
          </p:cNvSpPr>
          <p:nvPr>
            <p:ph type="pic" sz="quarter" idx="18"/>
          </p:nvPr>
        </p:nvSpPr>
        <p:spPr>
          <a:xfrm>
            <a:off x="-1" y="4982826"/>
            <a:ext cx="3403955" cy="1307719"/>
          </a:xfrm>
          <a:prstGeom prst="rect">
            <a:avLst/>
          </a:prstGeom>
        </p:spPr>
        <p:txBody>
          <a:bodyPr anchor="b"/>
          <a:lstStyle>
            <a:lvl1pPr marL="264959" indent="-264959" algn="ctr">
              <a:buFont typeface="Arial" panose="020B0604020202020204" pitchFamily="34" charset="0"/>
              <a:buChar char="•"/>
              <a:defRPr sz="1545"/>
            </a:lvl1pPr>
          </a:lstStyle>
          <a:p>
            <a:r>
              <a:rPr lang="en-US" dirty="0"/>
              <a:t>Click icon to add picture</a:t>
            </a:r>
          </a:p>
        </p:txBody>
      </p:sp>
      <p:sp>
        <p:nvSpPr>
          <p:cNvPr id="17" name="Text Placeholder 23">
            <a:extLst>
              <a:ext uri="{FF2B5EF4-FFF2-40B4-BE49-F238E27FC236}">
                <a16:creationId xmlns="" xmlns:a16="http://schemas.microsoft.com/office/drawing/2014/main" id="{4D977486-FC69-4035-A1D6-0900CF628236}"/>
              </a:ext>
            </a:extLst>
          </p:cNvPr>
          <p:cNvSpPr>
            <a:spLocks noGrp="1"/>
          </p:cNvSpPr>
          <p:nvPr>
            <p:ph type="body" sz="quarter" idx="20" hasCustomPrompt="1"/>
          </p:nvPr>
        </p:nvSpPr>
        <p:spPr>
          <a:xfrm>
            <a:off x="473481" y="581551"/>
            <a:ext cx="3910949" cy="351160"/>
          </a:xfrm>
          <a:prstGeom prst="rect">
            <a:avLst/>
          </a:prstGeom>
        </p:spPr>
        <p:txBody>
          <a:bodyPr>
            <a:noAutofit/>
          </a:bodyPr>
          <a:lstStyle>
            <a:lvl1pPr marL="0" indent="0">
              <a:lnSpc>
                <a:spcPct val="80000"/>
              </a:lnSpc>
              <a:buNone/>
              <a:defRPr sz="3200" b="0" i="0">
                <a:solidFill>
                  <a:srgbClr val="3BC1CA"/>
                </a:solidFill>
                <a:latin typeface="Rockwell" panose="02060603020205020403" pitchFamily="18" charset="77"/>
              </a:defRPr>
            </a:lvl1pPr>
            <a:lvl2pPr marL="300287" indent="0">
              <a:buNone/>
              <a:defRPr/>
            </a:lvl2pPr>
          </a:lstStyle>
          <a:p>
            <a:pPr lvl="0"/>
            <a:r>
              <a:rPr lang="en-US" dirty="0"/>
              <a:t>TITLE </a:t>
            </a:r>
          </a:p>
        </p:txBody>
      </p:sp>
      <p:sp>
        <p:nvSpPr>
          <p:cNvPr id="18" name="Text Placeholder 30">
            <a:extLst>
              <a:ext uri="{FF2B5EF4-FFF2-40B4-BE49-F238E27FC236}">
                <a16:creationId xmlns="" xmlns:a16="http://schemas.microsoft.com/office/drawing/2014/main" id="{85766269-4C95-4C40-8763-447464CD16AB}"/>
              </a:ext>
            </a:extLst>
          </p:cNvPr>
          <p:cNvSpPr>
            <a:spLocks noGrp="1"/>
          </p:cNvSpPr>
          <p:nvPr>
            <p:ph type="body" sz="quarter" idx="22" hasCustomPrompt="1"/>
          </p:nvPr>
        </p:nvSpPr>
        <p:spPr>
          <a:xfrm>
            <a:off x="473482" y="1625628"/>
            <a:ext cx="3910949" cy="478942"/>
          </a:xfrm>
          <a:prstGeom prst="rect">
            <a:avLst/>
          </a:prstGeom>
        </p:spPr>
        <p:txBody>
          <a:bodyPr>
            <a:noAutofit/>
          </a:bodyPr>
          <a:lstStyle>
            <a:lvl1pPr marL="0" indent="0">
              <a:lnSpc>
                <a:spcPct val="100000"/>
              </a:lnSpc>
              <a:buNone/>
              <a:defRPr sz="1400" b="0" i="0" spc="116" baseline="0">
                <a:solidFill>
                  <a:srgbClr val="3BC1CA"/>
                </a:solidFill>
                <a:latin typeface="Arial" panose="020B0604020202020204" pitchFamily="34" charset="0"/>
                <a:cs typeface="Arial" panose="020B0604020202020204" pitchFamily="34" charset="0"/>
              </a:defRPr>
            </a:lvl1pPr>
          </a:lstStyle>
          <a:p>
            <a:pPr lvl="0"/>
            <a:r>
              <a:rPr lang="en-US" dirty="0"/>
              <a:t>SUBTITLE GOES HERE SUBTITLE GOES HERE</a:t>
            </a:r>
          </a:p>
        </p:txBody>
      </p:sp>
      <p:sp>
        <p:nvSpPr>
          <p:cNvPr id="19" name="Text Placeholder 43">
            <a:extLst>
              <a:ext uri="{FF2B5EF4-FFF2-40B4-BE49-F238E27FC236}">
                <a16:creationId xmlns="" xmlns:a16="http://schemas.microsoft.com/office/drawing/2014/main" id="{E5AFD432-5815-4CD3-B854-FDA45C249F73}"/>
              </a:ext>
            </a:extLst>
          </p:cNvPr>
          <p:cNvSpPr>
            <a:spLocks noGrp="1"/>
          </p:cNvSpPr>
          <p:nvPr>
            <p:ph type="body" sz="quarter" idx="33" hasCustomPrompt="1"/>
          </p:nvPr>
        </p:nvSpPr>
        <p:spPr>
          <a:xfrm>
            <a:off x="473482" y="954643"/>
            <a:ext cx="3910949" cy="670567"/>
          </a:xfrm>
          <a:prstGeom prst="rect">
            <a:avLst/>
          </a:prstGeom>
        </p:spPr>
        <p:txBody>
          <a:bodyPr>
            <a:normAutofit/>
          </a:bodyPr>
          <a:lstStyle>
            <a:lvl1pPr marL="0" indent="0">
              <a:lnSpc>
                <a:spcPct val="75000"/>
              </a:lnSpc>
              <a:buNone/>
              <a:defRPr sz="2800" b="1" i="0">
                <a:solidFill>
                  <a:schemeClr val="bg1"/>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20" name="Text Placeholder 18">
            <a:extLst>
              <a:ext uri="{FF2B5EF4-FFF2-40B4-BE49-F238E27FC236}">
                <a16:creationId xmlns="" xmlns:a16="http://schemas.microsoft.com/office/drawing/2014/main" id="{3FC95667-11C8-4802-8DAA-63CCEA7BA1D3}"/>
              </a:ext>
            </a:extLst>
          </p:cNvPr>
          <p:cNvSpPr>
            <a:spLocks noGrp="1"/>
          </p:cNvSpPr>
          <p:nvPr>
            <p:ph type="body" sz="quarter" idx="39" hasCustomPrompt="1"/>
          </p:nvPr>
        </p:nvSpPr>
        <p:spPr>
          <a:xfrm>
            <a:off x="5348702" y="587551"/>
            <a:ext cx="4270490" cy="1517019"/>
          </a:xfrm>
          <a:prstGeom prst="rect">
            <a:avLst/>
          </a:prstGeom>
        </p:spPr>
        <p:txBody>
          <a:bodyPr>
            <a:normAutofit/>
          </a:bodyPr>
          <a:lstStyle>
            <a:lvl1pPr marL="0" indent="0">
              <a:lnSpc>
                <a:spcPts val="2000"/>
              </a:lnSpc>
              <a:spcAft>
                <a:spcPts val="600"/>
              </a:spcAft>
              <a:buNone/>
              <a:defRPr sz="1400" b="1">
                <a:solidFill>
                  <a:schemeClr val="bg1"/>
                </a:solidFill>
                <a:latin typeface="Arial" panose="020B0604020202020204" pitchFamily="34" charset="0"/>
                <a:cs typeface="Arial" panose="020B0604020202020204" pitchFamily="34" charset="0"/>
              </a:defRPr>
            </a:lvl1pPr>
          </a:lstStyle>
          <a:p>
            <a:r>
              <a:rPr lang="en-US" dirty="0"/>
              <a:t>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a:t>
            </a:r>
          </a:p>
        </p:txBody>
      </p:sp>
    </p:spTree>
    <p:extLst>
      <p:ext uri="{BB962C8B-B14F-4D97-AF65-F5344CB8AC3E}">
        <p14:creationId xmlns:p14="http://schemas.microsoft.com/office/powerpoint/2010/main" val="2449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C364C22-ED3B-42E0-87CA-4BB9F024349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 xmlns:a16="http://schemas.microsoft.com/office/drawing/2014/main" id="{833FE166-9580-4D6A-95E8-AC9FCCD8072C}"/>
              </a:ext>
            </a:extLst>
          </p:cNvPr>
          <p:cNvSpPr>
            <a:spLocks noGrp="1"/>
          </p:cNvSpPr>
          <p:nvPr>
            <p:ph type="dt" sz="half" idx="10"/>
          </p:nvPr>
        </p:nvSpPr>
        <p:spPr/>
        <p:txBody>
          <a:bodyPr/>
          <a:lstStyle/>
          <a:p>
            <a:fld id="{8DEA315A-F0AA-416F-8C60-C8943B4C2B02}" type="datetime1">
              <a:rPr lang="en-US" smtClean="0"/>
              <a:t>6/1/2023</a:t>
            </a:fld>
            <a:endParaRPr lang="en-US" dirty="0"/>
          </a:p>
        </p:txBody>
      </p:sp>
      <p:sp>
        <p:nvSpPr>
          <p:cNvPr id="4" name="Footer Placeholder 3">
            <a:extLst>
              <a:ext uri="{FF2B5EF4-FFF2-40B4-BE49-F238E27FC236}">
                <a16:creationId xmlns="" xmlns:a16="http://schemas.microsoft.com/office/drawing/2014/main" id="{A2F3640E-480D-4CD7-9713-9FE38EB401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8BDCE3B3-9033-44D6-889C-161B1E238663}"/>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Picture Placeholder 17">
            <a:extLst>
              <a:ext uri="{FF2B5EF4-FFF2-40B4-BE49-F238E27FC236}">
                <a16:creationId xmlns="" xmlns:a16="http://schemas.microsoft.com/office/drawing/2014/main" id="{94BA3747-8942-4C1A-9C85-8490F254ACDD}"/>
              </a:ext>
            </a:extLst>
          </p:cNvPr>
          <p:cNvSpPr>
            <a:spLocks noGrp="1"/>
          </p:cNvSpPr>
          <p:nvPr>
            <p:ph type="pic" sz="quarter" idx="4294967295"/>
          </p:nvPr>
        </p:nvSpPr>
        <p:spPr>
          <a:xfrm>
            <a:off x="7663379"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7" name="Text Placeholder 9">
            <a:extLst>
              <a:ext uri="{FF2B5EF4-FFF2-40B4-BE49-F238E27FC236}">
                <a16:creationId xmlns="" xmlns:a16="http://schemas.microsoft.com/office/drawing/2014/main" id="{9E6050C9-C8D2-4BB5-8050-530E98501906}"/>
              </a:ext>
            </a:extLst>
          </p:cNvPr>
          <p:cNvSpPr>
            <a:spLocks noGrp="1"/>
          </p:cNvSpPr>
          <p:nvPr>
            <p:ph type="body" sz="quarter" idx="41" hasCustomPrompt="1"/>
          </p:nvPr>
        </p:nvSpPr>
        <p:spPr>
          <a:xfrm>
            <a:off x="271958" y="3250745"/>
            <a:ext cx="1369272" cy="2717329"/>
          </a:xfrm>
          <a:prstGeom prst="rect">
            <a:avLst/>
          </a:prstGeom>
        </p:spPr>
        <p:txBody>
          <a:bodyPr/>
          <a:lstStyle>
            <a:lvl1pPr marL="0" indent="0">
              <a:lnSpc>
                <a:spcPct val="100000"/>
              </a:lnSpc>
              <a:buNone/>
              <a:defRPr sz="1200" b="0" i="0" baseline="0">
                <a:solidFill>
                  <a:schemeClr val="bg1"/>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r>
              <a:rPr lang="en-US" dirty="0"/>
              <a:t> </a:t>
            </a:r>
            <a:r>
              <a:rPr lang="en-US" dirty="0" err="1"/>
              <a:t>copy</a:t>
            </a:r>
            <a:r>
              <a:rPr lang="en-US" dirty="0"/>
              <a:t> </a:t>
            </a:r>
            <a:r>
              <a:rPr lang="en-US" dirty="0" err="1"/>
              <a:t>copy</a:t>
            </a:r>
            <a:r>
              <a:rPr lang="en-US" dirty="0"/>
              <a:t> </a:t>
            </a:r>
            <a:r>
              <a:rPr lang="en-US" dirty="0" err="1"/>
              <a:t>copy</a:t>
            </a:r>
            <a:endParaRPr lang="en-US" dirty="0"/>
          </a:p>
        </p:txBody>
      </p:sp>
      <p:sp>
        <p:nvSpPr>
          <p:cNvPr id="8" name="Text Placeholder 25">
            <a:extLst>
              <a:ext uri="{FF2B5EF4-FFF2-40B4-BE49-F238E27FC236}">
                <a16:creationId xmlns="" xmlns:a16="http://schemas.microsoft.com/office/drawing/2014/main" id="{013389D4-9193-4E0D-83B0-4FCA024F77ED}"/>
              </a:ext>
            </a:extLst>
          </p:cNvPr>
          <p:cNvSpPr>
            <a:spLocks noGrp="1"/>
          </p:cNvSpPr>
          <p:nvPr>
            <p:ph type="body" sz="quarter" idx="27" hasCustomPrompt="1"/>
          </p:nvPr>
        </p:nvSpPr>
        <p:spPr>
          <a:xfrm>
            <a:off x="270269" y="2710939"/>
            <a:ext cx="1370961" cy="523275"/>
          </a:xfrm>
          <a:prstGeom prst="rect">
            <a:avLst/>
          </a:prstGeom>
        </p:spPr>
        <p:txBody>
          <a:bodyPr>
            <a:noAutofit/>
          </a:bodyPr>
          <a:lstStyle>
            <a:lvl1pPr marL="0" indent="0">
              <a:lnSpc>
                <a:spcPct val="100000"/>
              </a:lnSpc>
              <a:buNone/>
              <a:defRPr sz="1400" b="1" i="0">
                <a:solidFill>
                  <a:schemeClr val="bg1"/>
                </a:solidFill>
                <a:latin typeface="Arial" panose="020B0604020202020204" pitchFamily="34" charset="0"/>
                <a:cs typeface="Arial" panose="020B0604020202020204" pitchFamily="34" charset="0"/>
              </a:defRPr>
            </a:lvl1pPr>
          </a:lstStyle>
          <a:p>
            <a:pPr lvl="0"/>
            <a:r>
              <a:rPr lang="en-US" dirty="0"/>
              <a:t>HEADER GOES HERE</a:t>
            </a:r>
          </a:p>
        </p:txBody>
      </p:sp>
      <p:sp>
        <p:nvSpPr>
          <p:cNvPr id="9" name="Text Placeholder 25">
            <a:extLst>
              <a:ext uri="{FF2B5EF4-FFF2-40B4-BE49-F238E27FC236}">
                <a16:creationId xmlns="" xmlns:a16="http://schemas.microsoft.com/office/drawing/2014/main" id="{896F558B-540F-48CB-9742-B9636137BAB4}"/>
              </a:ext>
            </a:extLst>
          </p:cNvPr>
          <p:cNvSpPr>
            <a:spLocks noGrp="1"/>
          </p:cNvSpPr>
          <p:nvPr>
            <p:ph type="body" sz="quarter" idx="43" hasCustomPrompt="1"/>
          </p:nvPr>
        </p:nvSpPr>
        <p:spPr>
          <a:xfrm>
            <a:off x="270270" y="1265393"/>
            <a:ext cx="1415708" cy="645535"/>
          </a:xfrm>
          <a:prstGeom prst="rect">
            <a:avLst/>
          </a:prstGeom>
        </p:spPr>
        <p:txBody>
          <a:bodyPr>
            <a:noAutofit/>
          </a:bodyPr>
          <a:lstStyle>
            <a:lvl1pPr marL="0" indent="0">
              <a:lnSpc>
                <a:spcPct val="100000"/>
              </a:lnSpc>
              <a:buNone/>
              <a:defRPr sz="1800" b="1" i="0">
                <a:solidFill>
                  <a:srgbClr val="004980"/>
                </a:solidFill>
                <a:latin typeface="Arial Black" panose="020B0A04020102020204" pitchFamily="34" charset="0"/>
              </a:defRPr>
            </a:lvl1pPr>
          </a:lstStyle>
          <a:p>
            <a:r>
              <a:rPr lang="en-US" dirty="0"/>
              <a:t>HEADER 2 HERE</a:t>
            </a:r>
          </a:p>
        </p:txBody>
      </p:sp>
      <p:sp>
        <p:nvSpPr>
          <p:cNvPr id="10" name="Text Placeholder 25">
            <a:extLst>
              <a:ext uri="{FF2B5EF4-FFF2-40B4-BE49-F238E27FC236}">
                <a16:creationId xmlns="" xmlns:a16="http://schemas.microsoft.com/office/drawing/2014/main" id="{CB6CFB44-8097-4A29-8F0D-5304FBF3542D}"/>
              </a:ext>
            </a:extLst>
          </p:cNvPr>
          <p:cNvSpPr>
            <a:spLocks noGrp="1"/>
          </p:cNvSpPr>
          <p:nvPr>
            <p:ph type="body" sz="quarter" idx="44" hasCustomPrompt="1"/>
          </p:nvPr>
        </p:nvSpPr>
        <p:spPr>
          <a:xfrm>
            <a:off x="2326132" y="1263895"/>
            <a:ext cx="7472033" cy="214162"/>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1" name="Text Placeholder 6">
            <a:extLst>
              <a:ext uri="{FF2B5EF4-FFF2-40B4-BE49-F238E27FC236}">
                <a16:creationId xmlns="" xmlns:a16="http://schemas.microsoft.com/office/drawing/2014/main" id="{FB34690D-F7AF-419C-9780-529813354AAE}"/>
              </a:ext>
            </a:extLst>
          </p:cNvPr>
          <p:cNvSpPr>
            <a:spLocks noGrp="1"/>
          </p:cNvSpPr>
          <p:nvPr>
            <p:ph type="body" sz="quarter" idx="40" hasCustomPrompt="1"/>
          </p:nvPr>
        </p:nvSpPr>
        <p:spPr>
          <a:xfrm>
            <a:off x="2314409" y="1497848"/>
            <a:ext cx="7472033" cy="197644"/>
          </a:xfrm>
          <a:prstGeom prst="rect">
            <a:avLst/>
          </a:prstGeom>
        </p:spPr>
        <p:txBody>
          <a:bodyPr>
            <a:noAutofit/>
          </a:bodyPr>
          <a:lstStyle>
            <a:lvl1pPr marL="0" indent="0">
              <a:buNone/>
              <a:defRPr sz="1400" b="0" i="0">
                <a:solidFill>
                  <a:srgbClr val="66B948"/>
                </a:solidFill>
                <a:latin typeface="Arial" panose="020B0604020202020204" pitchFamily="34" charset="0"/>
                <a:cs typeface="Arial" panose="020B0604020202020204" pitchFamily="34" charset="0"/>
              </a:defRPr>
            </a:lvl1pPr>
          </a:lstStyle>
          <a:p>
            <a:pPr lvl="0"/>
            <a:r>
              <a:rPr lang="en-US" dirty="0"/>
              <a:t>Subhead here subhead here subhead here</a:t>
            </a:r>
          </a:p>
        </p:txBody>
      </p:sp>
      <p:sp>
        <p:nvSpPr>
          <p:cNvPr id="12" name="Text Placeholder 9">
            <a:extLst>
              <a:ext uri="{FF2B5EF4-FFF2-40B4-BE49-F238E27FC236}">
                <a16:creationId xmlns="" xmlns:a16="http://schemas.microsoft.com/office/drawing/2014/main" id="{9CD9E9D7-68C3-40DD-9E09-CA35B7D2B39E}"/>
              </a:ext>
            </a:extLst>
          </p:cNvPr>
          <p:cNvSpPr>
            <a:spLocks noGrp="1"/>
          </p:cNvSpPr>
          <p:nvPr>
            <p:ph type="body" sz="quarter" idx="45" hasCustomPrompt="1"/>
          </p:nvPr>
        </p:nvSpPr>
        <p:spPr>
          <a:xfrm>
            <a:off x="2326132" y="1740688"/>
            <a:ext cx="7460310" cy="1136587"/>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3" name="Text Placeholder 25">
            <a:extLst>
              <a:ext uri="{FF2B5EF4-FFF2-40B4-BE49-F238E27FC236}">
                <a16:creationId xmlns="" xmlns:a16="http://schemas.microsoft.com/office/drawing/2014/main" id="{F788701C-CF31-466D-B699-7ED61C23F860}"/>
              </a:ext>
            </a:extLst>
          </p:cNvPr>
          <p:cNvSpPr>
            <a:spLocks noGrp="1"/>
          </p:cNvSpPr>
          <p:nvPr>
            <p:ph type="body" sz="quarter" idx="46" hasCustomPrompt="1"/>
          </p:nvPr>
        </p:nvSpPr>
        <p:spPr>
          <a:xfrm>
            <a:off x="2326132" y="4955136"/>
            <a:ext cx="7472033" cy="324536"/>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4" name="Text Placeholder 9">
            <a:extLst>
              <a:ext uri="{FF2B5EF4-FFF2-40B4-BE49-F238E27FC236}">
                <a16:creationId xmlns="" xmlns:a16="http://schemas.microsoft.com/office/drawing/2014/main" id="{1F10308F-D86B-4D9E-ADDB-F52FD596D8F0}"/>
              </a:ext>
            </a:extLst>
          </p:cNvPr>
          <p:cNvSpPr>
            <a:spLocks noGrp="1"/>
          </p:cNvSpPr>
          <p:nvPr>
            <p:ph type="body" sz="quarter" idx="47" hasCustomPrompt="1"/>
          </p:nvPr>
        </p:nvSpPr>
        <p:spPr>
          <a:xfrm>
            <a:off x="2326132" y="5267808"/>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5" name="Text Placeholder 25">
            <a:extLst>
              <a:ext uri="{FF2B5EF4-FFF2-40B4-BE49-F238E27FC236}">
                <a16:creationId xmlns="" xmlns:a16="http://schemas.microsoft.com/office/drawing/2014/main" id="{E899A140-628F-4840-8042-259CE17EF004}"/>
              </a:ext>
            </a:extLst>
          </p:cNvPr>
          <p:cNvSpPr>
            <a:spLocks noGrp="1"/>
          </p:cNvSpPr>
          <p:nvPr>
            <p:ph type="body" sz="quarter" idx="48" hasCustomPrompt="1"/>
          </p:nvPr>
        </p:nvSpPr>
        <p:spPr>
          <a:xfrm>
            <a:off x="2326132" y="2936419"/>
            <a:ext cx="7448587" cy="278865"/>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6" name="Text Placeholder 9">
            <a:extLst>
              <a:ext uri="{FF2B5EF4-FFF2-40B4-BE49-F238E27FC236}">
                <a16:creationId xmlns="" xmlns:a16="http://schemas.microsoft.com/office/drawing/2014/main" id="{EA26FA70-90F6-420F-A354-717B2E300EA1}"/>
              </a:ext>
            </a:extLst>
          </p:cNvPr>
          <p:cNvSpPr>
            <a:spLocks noGrp="1"/>
          </p:cNvSpPr>
          <p:nvPr>
            <p:ph type="body" sz="quarter" idx="49" hasCustomPrompt="1"/>
          </p:nvPr>
        </p:nvSpPr>
        <p:spPr>
          <a:xfrm>
            <a:off x="2326132"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17" name="Picture Placeholder 17">
            <a:extLst>
              <a:ext uri="{FF2B5EF4-FFF2-40B4-BE49-F238E27FC236}">
                <a16:creationId xmlns="" xmlns:a16="http://schemas.microsoft.com/office/drawing/2014/main" id="{00881C6E-21A8-45BA-8594-0F6EBB4B9F22}"/>
              </a:ext>
            </a:extLst>
          </p:cNvPr>
          <p:cNvSpPr>
            <a:spLocks noGrp="1"/>
          </p:cNvSpPr>
          <p:nvPr>
            <p:ph type="pic" sz="quarter" idx="4294967295"/>
          </p:nvPr>
        </p:nvSpPr>
        <p:spPr>
          <a:xfrm>
            <a:off x="2538943" y="0"/>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8" name="Picture Placeholder 17">
            <a:extLst>
              <a:ext uri="{FF2B5EF4-FFF2-40B4-BE49-F238E27FC236}">
                <a16:creationId xmlns="" xmlns:a16="http://schemas.microsoft.com/office/drawing/2014/main" id="{B83D1804-730B-4E49-B5F5-4F7F0DCB70D1}"/>
              </a:ext>
            </a:extLst>
          </p:cNvPr>
          <p:cNvSpPr>
            <a:spLocks noGrp="1"/>
          </p:cNvSpPr>
          <p:nvPr>
            <p:ph type="pic" sz="quarter" idx="4294967295"/>
          </p:nvPr>
        </p:nvSpPr>
        <p:spPr>
          <a:xfrm>
            <a:off x="5052648"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9" name="Picture Placeholder 17">
            <a:extLst>
              <a:ext uri="{FF2B5EF4-FFF2-40B4-BE49-F238E27FC236}">
                <a16:creationId xmlns="" xmlns:a16="http://schemas.microsoft.com/office/drawing/2014/main" id="{919BB136-D469-4FBD-AC34-D0F8C89DC33B}"/>
              </a:ext>
            </a:extLst>
          </p:cNvPr>
          <p:cNvSpPr>
            <a:spLocks noGrp="1"/>
          </p:cNvSpPr>
          <p:nvPr>
            <p:ph type="pic" sz="quarter" idx="4294967295"/>
          </p:nvPr>
        </p:nvSpPr>
        <p:spPr>
          <a:xfrm>
            <a:off x="-1" y="2952"/>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20" name="Text Placeholder 9">
            <a:extLst>
              <a:ext uri="{FF2B5EF4-FFF2-40B4-BE49-F238E27FC236}">
                <a16:creationId xmlns="" xmlns:a16="http://schemas.microsoft.com/office/drawing/2014/main" id="{8E001E7A-34AA-45EE-929D-211CC3471E1A}"/>
              </a:ext>
            </a:extLst>
          </p:cNvPr>
          <p:cNvSpPr>
            <a:spLocks noGrp="1"/>
          </p:cNvSpPr>
          <p:nvPr>
            <p:ph type="body" sz="quarter" idx="50" hasCustomPrompt="1"/>
          </p:nvPr>
        </p:nvSpPr>
        <p:spPr>
          <a:xfrm>
            <a:off x="3868907" y="3994819"/>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1" name="Text Placeholder 9">
            <a:extLst>
              <a:ext uri="{FF2B5EF4-FFF2-40B4-BE49-F238E27FC236}">
                <a16:creationId xmlns="" xmlns:a16="http://schemas.microsoft.com/office/drawing/2014/main" id="{4653A4BF-5DC9-42D4-A106-3AAC8A60061E}"/>
              </a:ext>
            </a:extLst>
          </p:cNvPr>
          <p:cNvSpPr>
            <a:spLocks noGrp="1"/>
          </p:cNvSpPr>
          <p:nvPr>
            <p:ph type="body" sz="quarter" idx="51" hasCustomPrompt="1"/>
          </p:nvPr>
        </p:nvSpPr>
        <p:spPr>
          <a:xfrm>
            <a:off x="5389235"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2" name="Text Placeholder 9">
            <a:extLst>
              <a:ext uri="{FF2B5EF4-FFF2-40B4-BE49-F238E27FC236}">
                <a16:creationId xmlns="" xmlns:a16="http://schemas.microsoft.com/office/drawing/2014/main" id="{46CC7137-8DDE-46D4-90DC-1025ABA05C72}"/>
              </a:ext>
            </a:extLst>
          </p:cNvPr>
          <p:cNvSpPr>
            <a:spLocks noGrp="1"/>
          </p:cNvSpPr>
          <p:nvPr>
            <p:ph type="body" sz="quarter" idx="52" hasCustomPrompt="1"/>
          </p:nvPr>
        </p:nvSpPr>
        <p:spPr>
          <a:xfrm>
            <a:off x="2314409" y="3215285"/>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Tree>
    <p:extLst>
      <p:ext uri="{BB962C8B-B14F-4D97-AF65-F5344CB8AC3E}">
        <p14:creationId xmlns:p14="http://schemas.microsoft.com/office/powerpoint/2010/main" val="37267745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3697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082939"/>
      </p:ext>
    </p:extLst>
  </p:cSld>
  <p:clrMap bg1="lt1" tx1="dk1" bg2="lt2" tx2="dk2" accent1="accent1" accent2="accent2" accent3="accent3" accent4="accent4" accent5="accent5" accent6="accent6" hlink="hlink" folHlink="folHlink"/>
  <p:sldLayoutIdLst>
    <p:sldLayoutId id="2147483717" r:id="rId1"/>
  </p:sldLayoutIdLst>
  <p:hf sldNum="0" hdr="0" ftr="0"/>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E58D725-F6B8-4CC6-832C-4CBC2AF1D9C3}"/>
              </a:ext>
            </a:extLst>
          </p:cNvPr>
          <p:cNvSpPr>
            <a:spLocks noGrp="1"/>
          </p:cNvSpPr>
          <p:nvPr>
            <p:ph type="title"/>
          </p:nvPr>
        </p:nvSpPr>
        <p:spPr>
          <a:xfrm>
            <a:off x="436497" y="7418515"/>
            <a:ext cx="4777865" cy="166016"/>
          </a:xfrm>
          <a:prstGeom prst="rect">
            <a:avLst/>
          </a:prstGeom>
        </p:spPr>
        <p:txBody>
          <a:bodyPr vert="horz" lIns="91440" tIns="45720" rIns="91440" bIns="45720" rtlCol="0" anchor="ctr">
            <a:normAutofit/>
          </a:bodyPr>
          <a:lstStyle/>
          <a:p>
            <a:r>
              <a:rPr lang="en-US" dirty="0"/>
              <a:t>Insert Document Title Here</a:t>
            </a:r>
          </a:p>
        </p:txBody>
      </p:sp>
      <p:sp>
        <p:nvSpPr>
          <p:cNvPr id="3" name="Text Placeholder 2">
            <a:extLst>
              <a:ext uri="{FF2B5EF4-FFF2-40B4-BE49-F238E27FC236}">
                <a16:creationId xmlns="" xmlns:a16="http://schemas.microsoft.com/office/drawing/2014/main" id="{3275EEFC-647A-4431-A116-CB64CBA006DB}"/>
              </a:ext>
            </a:extLst>
          </p:cNvPr>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a:extLst>
              <a:ext uri="{FF2B5EF4-FFF2-40B4-BE49-F238E27FC236}">
                <a16:creationId xmlns="" xmlns:a16="http://schemas.microsoft.com/office/drawing/2014/main" id="{0F5F5CC9-DD25-4BEF-BD48-3A94E3D427CE}"/>
              </a:ext>
            </a:extLst>
          </p:cNvPr>
          <p:cNvSpPr>
            <a:spLocks noGrp="1"/>
          </p:cNvSpPr>
          <p:nvPr>
            <p:ph type="dt" sz="half" idx="2"/>
          </p:nvPr>
        </p:nvSpPr>
        <p:spPr>
          <a:xfrm>
            <a:off x="5221022" y="7430803"/>
            <a:ext cx="811223" cy="138727"/>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fld id="{608D3D92-8734-4239-B246-B7208EFA88AF}" type="datetime1">
              <a:rPr lang="en-US" smtClean="0"/>
              <a:pPr/>
              <a:t>6/1/2023</a:t>
            </a:fld>
            <a:endParaRPr lang="en-US" dirty="0"/>
          </a:p>
        </p:txBody>
      </p:sp>
      <p:sp>
        <p:nvSpPr>
          <p:cNvPr id="14" name="Footer Placeholder 4">
            <a:extLst>
              <a:ext uri="{FF2B5EF4-FFF2-40B4-BE49-F238E27FC236}">
                <a16:creationId xmlns="" xmlns:a16="http://schemas.microsoft.com/office/drawing/2014/main" id="{6696C909-EBA7-4E62-AA6E-9B099FDAEB50}"/>
              </a:ext>
            </a:extLst>
          </p:cNvPr>
          <p:cNvSpPr>
            <a:spLocks noGrp="1"/>
          </p:cNvSpPr>
          <p:nvPr>
            <p:ph type="ftr" sz="quarter" idx="3"/>
          </p:nvPr>
        </p:nvSpPr>
        <p:spPr>
          <a:xfrm>
            <a:off x="1072138" y="7210037"/>
            <a:ext cx="7772400" cy="195570"/>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endParaRPr lang="en-US" dirty="0"/>
          </a:p>
        </p:txBody>
      </p:sp>
      <p:sp>
        <p:nvSpPr>
          <p:cNvPr id="15" name="Slide Number Placeholder 5">
            <a:extLst>
              <a:ext uri="{FF2B5EF4-FFF2-40B4-BE49-F238E27FC236}">
                <a16:creationId xmlns="" xmlns:a16="http://schemas.microsoft.com/office/drawing/2014/main" id="{3ED50E8B-C54D-4AA8-8422-86FC1EDB283A}"/>
              </a:ext>
            </a:extLst>
          </p:cNvPr>
          <p:cNvSpPr>
            <a:spLocks noGrp="1"/>
          </p:cNvSpPr>
          <p:nvPr>
            <p:ph type="sldNum" sz="quarter" idx="4"/>
          </p:nvPr>
        </p:nvSpPr>
        <p:spPr>
          <a:xfrm>
            <a:off x="6045378" y="7430803"/>
            <a:ext cx="2620007" cy="138727"/>
          </a:xfrm>
          <a:prstGeom prst="rect">
            <a:avLst/>
          </a:prstGeom>
        </p:spPr>
        <p:txBody>
          <a:bodyPr vert="horz" lIns="91440" tIns="45720" rIns="91440" bIns="45720" rtlCol="0" anchor="ctr"/>
          <a:lstStyle>
            <a:lvl1pPr algn="r">
              <a:defRPr sz="1000">
                <a:solidFill>
                  <a:schemeClr val="tx1"/>
                </a:solidFill>
              </a:defRPr>
            </a:lvl1p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17" name="Footer Placeholder 4">
            <a:extLst>
              <a:ext uri="{FF2B5EF4-FFF2-40B4-BE49-F238E27FC236}">
                <a16:creationId xmlns="" xmlns:a16="http://schemas.microsoft.com/office/drawing/2014/main" id="{8E8B5F26-5933-4ADB-A3A2-A64C58306A41}"/>
              </a:ext>
            </a:extLst>
          </p:cNvPr>
          <p:cNvSpPr txBox="1">
            <a:spLocks/>
          </p:cNvSpPr>
          <p:nvPr userDrawn="1"/>
        </p:nvSpPr>
        <p:spPr>
          <a:xfrm>
            <a:off x="5100063"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
        <p:nvSpPr>
          <p:cNvPr id="18" name="Footer Placeholder 4">
            <a:extLst>
              <a:ext uri="{FF2B5EF4-FFF2-40B4-BE49-F238E27FC236}">
                <a16:creationId xmlns="" xmlns:a16="http://schemas.microsoft.com/office/drawing/2014/main" id="{E041431E-CE29-49CC-9BC4-F30BE8DB97A2}"/>
              </a:ext>
            </a:extLst>
          </p:cNvPr>
          <p:cNvSpPr txBox="1">
            <a:spLocks/>
          </p:cNvSpPr>
          <p:nvPr userDrawn="1"/>
        </p:nvSpPr>
        <p:spPr>
          <a:xfrm>
            <a:off x="5917934"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Tree>
    <p:extLst>
      <p:ext uri="{BB962C8B-B14F-4D97-AF65-F5344CB8AC3E}">
        <p14:creationId xmlns:p14="http://schemas.microsoft.com/office/powerpoint/2010/main" val="1619110464"/>
      </p:ext>
    </p:extLst>
  </p:cSld>
  <p:clrMap bg1="lt1" tx1="dk1" bg2="lt2" tx2="dk2" accent1="accent1" accent2="accent2" accent3="accent3" accent4="accent4" accent5="accent5" accent6="accent6" hlink="hlink" folHlink="folHlink"/>
  <p:sldLayoutIdLst>
    <p:sldLayoutId id="2147483654" r:id="rId1"/>
    <p:sldLayoutId id="2147483655" r:id="rId2"/>
  </p:sldLayoutIdLst>
  <p:hf sldNum="0" hdr="0" ftr="0"/>
  <p:txStyles>
    <p:titleStyle>
      <a:lvl1pPr algn="r" defTabSz="914400" rtl="0" eaLnBrk="1" latinLnBrk="0" hangingPunct="1">
        <a:lnSpc>
          <a:spcPct val="90000"/>
        </a:lnSpc>
        <a:spcBef>
          <a:spcPct val="0"/>
        </a:spcBef>
        <a:buNone/>
        <a:defRPr lang="en-US" sz="1000" kern="1200" dirty="0">
          <a:solidFill>
            <a:schemeClr val="tx1"/>
          </a:solidFill>
          <a:latin typeface="Arial" panose="020B0604020202020204" pitchFamily="34"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descr="School Name Here">
            <a:extLst>
              <a:ext uri="{FF2B5EF4-FFF2-40B4-BE49-F238E27FC236}">
                <a16:creationId xmlns="" xmlns:a16="http://schemas.microsoft.com/office/drawing/2014/main" id="{D3659E6C-C8B9-E2C8-49C4-1010DEEB8A82}"/>
              </a:ext>
            </a:extLst>
          </p:cNvPr>
          <p:cNvSpPr txBox="1"/>
          <p:nvPr/>
        </p:nvSpPr>
        <p:spPr>
          <a:xfrm>
            <a:off x="67861" y="-15645"/>
            <a:ext cx="7578246" cy="369332"/>
          </a:xfrm>
          <a:prstGeom prst="rect">
            <a:avLst/>
          </a:prstGeom>
          <a:noFill/>
        </p:spPr>
        <p:txBody>
          <a:bodyPr wrap="square" rtlCol="0">
            <a:spAutoFit/>
          </a:bodyPr>
          <a:lstStyle/>
          <a:p>
            <a:r>
              <a:rPr lang="en-US" sz="1800" b="0" i="0" dirty="0" smtClean="0">
                <a:ln w="12700">
                  <a:solidFill>
                    <a:srgbClr val="003F5C"/>
                  </a:solidFill>
                </a:ln>
                <a:solidFill>
                  <a:schemeClr val="bg1"/>
                </a:solidFill>
                <a:latin typeface="Arial Black" panose="020B0604020202020204" pitchFamily="34" charset="0"/>
                <a:cs typeface="Arial Black" panose="020B0604020202020204" pitchFamily="34" charset="0"/>
              </a:rPr>
              <a:t>ROBERT LEE ISD </a:t>
            </a:r>
            <a:endParaRPr lang="en-US" dirty="0"/>
          </a:p>
        </p:txBody>
      </p:sp>
      <p:sp>
        <p:nvSpPr>
          <p:cNvPr id="12" name="Title 11">
            <a:extLst>
              <a:ext uri="{FF2B5EF4-FFF2-40B4-BE49-F238E27FC236}">
                <a16:creationId xmlns="" xmlns:a16="http://schemas.microsoft.com/office/drawing/2014/main" id="{16EC89B2-9443-8B10-5869-63115A38C118}"/>
              </a:ext>
            </a:extLst>
          </p:cNvPr>
          <p:cNvSpPr txBox="1">
            <a:spLocks noGrp="1"/>
          </p:cNvSpPr>
          <p:nvPr>
            <p:ph type="title" idx="4294967295"/>
          </p:nvPr>
        </p:nvSpPr>
        <p:spPr>
          <a:xfrm>
            <a:off x="8264506" y="528965"/>
            <a:ext cx="1919532" cy="4770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5400" b="0" i="0" u="none" strike="noStrike" kern="1200" cap="none" spc="-300" normalizeH="0" baseline="0" noProof="0" dirty="0">
                <a:ln w="38100">
                  <a:solidFill>
                    <a:srgbClr val="5A3626"/>
                  </a:solidFill>
                </a:ln>
                <a:solidFill>
                  <a:schemeClr val="bg1"/>
                </a:solidFill>
                <a:effectLst/>
                <a:uLnTx/>
                <a:uFillTx/>
                <a:latin typeface="Arial Black" panose="020B0604020202020204" pitchFamily="34" charset="0"/>
                <a:ea typeface="+mn-ea"/>
                <a:cs typeface="Arial Black" panose="020B0604020202020204" pitchFamily="34" charset="0"/>
              </a:rPr>
              <a:t>AUG</a:t>
            </a:r>
          </a:p>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1400" i="0" u="none" strike="noStrike" kern="1200" cap="none" spc="0" normalizeH="0" baseline="0" noProof="0" dirty="0">
                <a:ln w="28575">
                  <a:noFill/>
                </a:ln>
                <a:solidFill>
                  <a:schemeClr val="bg1"/>
                </a:solidFill>
                <a:effectLst/>
                <a:uLnTx/>
                <a:uFillTx/>
                <a:latin typeface="Arial Black" panose="020B0604020202020204" pitchFamily="34" charset="0"/>
                <a:ea typeface="+mn-ea"/>
                <a:cs typeface="Arial Black" panose="020B0604020202020204" pitchFamily="34" charset="0"/>
              </a:rPr>
              <a:t>MENU 2023</a:t>
            </a:r>
            <a:endParaRPr kumimoji="0" lang="en-US" sz="2800" i="0" u="none" strike="noStrike" kern="1200" cap="none" spc="-300" normalizeH="0" baseline="0" noProof="0" dirty="0">
              <a:ln w="38100">
                <a:solidFill>
                  <a:srgbClr val="7B1111"/>
                </a:solidFill>
              </a:ln>
              <a:solidFill>
                <a:schemeClr val="bg1"/>
              </a:solidFill>
              <a:effectLst/>
              <a:uLnTx/>
              <a:uFillTx/>
              <a:latin typeface="+mn-lt"/>
              <a:ea typeface="+mn-ea"/>
              <a:cs typeface="+mn-cs"/>
            </a:endParaRPr>
          </a:p>
        </p:txBody>
      </p:sp>
      <p:sp>
        <p:nvSpPr>
          <p:cNvPr id="13" name="TextBox 12">
            <a:extLst>
              <a:ext uri="{FF2B5EF4-FFF2-40B4-BE49-F238E27FC236}">
                <a16:creationId xmlns="" xmlns:a16="http://schemas.microsoft.com/office/drawing/2014/main" id="{A6BBE324-3911-8802-FC6A-0C1C88D6D67A}"/>
              </a:ext>
            </a:extLst>
          </p:cNvPr>
          <p:cNvSpPr txBox="1"/>
          <p:nvPr/>
        </p:nvSpPr>
        <p:spPr>
          <a:xfrm>
            <a:off x="8468893" y="3440648"/>
            <a:ext cx="1527463" cy="3431709"/>
          </a:xfrm>
          <a:prstGeom prst="rect">
            <a:avLst/>
          </a:prstGeom>
          <a:noFill/>
        </p:spPr>
        <p:txBody>
          <a:bodyPr wrap="square" rtlCol="0">
            <a:spAutoFit/>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spc="0" dirty="0">
                <a:ln w="28575">
                  <a:noFill/>
                </a:ln>
                <a:solidFill>
                  <a:schemeClr val="tx1"/>
                </a:solidFill>
                <a:latin typeface="Calibri" panose="020F0502020204030204" pitchFamily="34" charset="0"/>
                <a:cs typeface="Calibri" panose="020F0502020204030204" pitchFamily="34" charset="0"/>
              </a:rPr>
              <a:t>ANNOUNCEMENTS:</a:t>
            </a:r>
          </a:p>
          <a:p>
            <a:pPr marL="171450" marR="0" lvl="0" indent="-171450" algn="l" defTabSz="100584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1" spc="0" dirty="0" smtClean="0">
                <a:ln w="28575">
                  <a:noFill/>
                </a:ln>
                <a:solidFill>
                  <a:schemeClr val="tx1"/>
                </a:solidFill>
                <a:latin typeface="Calibri" panose="020F0502020204030204" pitchFamily="34" charset="0"/>
                <a:cs typeface="Calibri" panose="020F0502020204030204" pitchFamily="34" charset="0"/>
              </a:rPr>
              <a:t>Robert lee ISD offers FREE Breakfast and Lunch to ALL  Robert Lee ISD students</a:t>
            </a:r>
            <a:r>
              <a:rPr lang="en-US" sz="1000" b="0" spc="0" dirty="0" smtClean="0">
                <a:ln w="28575">
                  <a:noFill/>
                </a:ln>
                <a:solidFill>
                  <a:schemeClr val="tx1"/>
                </a:solidFill>
                <a:latin typeface="Calibri" panose="020F0502020204030204" pitchFamily="34" charset="0"/>
                <a:cs typeface="Calibri" panose="020F0502020204030204" pitchFamily="34" charset="0"/>
              </a:rPr>
              <a:t>.  </a:t>
            </a:r>
          </a:p>
          <a:p>
            <a:pPr marR="0" lvl="0" algn="l" defTabSz="1005840" rtl="0" eaLnBrk="1" fontAlgn="auto" latinLnBrk="0" hangingPunct="1">
              <a:lnSpc>
                <a:spcPct val="100000"/>
              </a:lnSpc>
              <a:spcBef>
                <a:spcPts val="0"/>
              </a:spcBef>
              <a:spcAft>
                <a:spcPts val="0"/>
              </a:spcAft>
              <a:buClrTx/>
              <a:buSzTx/>
              <a:tabLst/>
              <a:defRPr/>
            </a:pPr>
            <a:endParaRPr lang="en-US" sz="1000" b="0" spc="0" dirty="0" smtClean="0">
              <a:ln w="28575">
                <a:noFill/>
              </a:ln>
              <a:solidFill>
                <a:schemeClr val="tx1"/>
              </a:solidFill>
              <a:latin typeface="Calibri" panose="020F0502020204030204" pitchFamily="34" charset="0"/>
              <a:cs typeface="Calibri" panose="020F0502020204030204" pitchFamily="34" charset="0"/>
            </a:endParaRPr>
          </a:p>
          <a:p>
            <a:pPr marR="0" lvl="0" algn="l" defTabSz="1005840" rtl="0" eaLnBrk="1" fontAlgn="auto" latinLnBrk="0" hangingPunct="1">
              <a:lnSpc>
                <a:spcPct val="100000"/>
              </a:lnSpc>
              <a:spcBef>
                <a:spcPts val="0"/>
              </a:spcBef>
              <a:spcAft>
                <a:spcPts val="0"/>
              </a:spcAft>
              <a:buClrTx/>
              <a:buSzTx/>
              <a:tabLst/>
              <a:defRPr/>
            </a:pPr>
            <a:r>
              <a:rPr lang="en-US" sz="1000" b="1" dirty="0" smtClean="0">
                <a:ln w="28575">
                  <a:noFill/>
                </a:ln>
                <a:latin typeface="Calibri" panose="020F0502020204030204" pitchFamily="34" charset="0"/>
                <a:cs typeface="Calibri" panose="020F0502020204030204" pitchFamily="34" charset="0"/>
              </a:rPr>
              <a:t>Daily </a:t>
            </a:r>
            <a:r>
              <a:rPr lang="en-US" sz="1000" b="1" dirty="0" smtClean="0">
                <a:ln w="28575">
                  <a:noFill/>
                </a:ln>
                <a:latin typeface="Calibri" panose="020F0502020204030204" pitchFamily="34" charset="0"/>
                <a:cs typeface="Calibri" panose="020F0502020204030204" pitchFamily="34" charset="0"/>
              </a:rPr>
              <a:t>we Offer</a:t>
            </a:r>
            <a:r>
              <a:rPr lang="en-US" sz="1000" dirty="0" smtClean="0">
                <a:ln w="28575">
                  <a:noFill/>
                </a:ln>
                <a:latin typeface="Calibri" panose="020F0502020204030204" pitchFamily="34" charset="0"/>
                <a:cs typeface="Calibri" panose="020F0502020204030204" pitchFamily="34" charset="0"/>
              </a:rPr>
              <a:t>:</a:t>
            </a:r>
          </a:p>
          <a:p>
            <a:pPr marR="0" lvl="0" algn="l" defTabSz="1005840" rtl="0" eaLnBrk="1" fontAlgn="auto" latinLnBrk="0" hangingPunct="1">
              <a:lnSpc>
                <a:spcPct val="100000"/>
              </a:lnSpc>
              <a:spcBef>
                <a:spcPts val="0"/>
              </a:spcBef>
              <a:spcAft>
                <a:spcPts val="0"/>
              </a:spcAft>
              <a:buClrTx/>
              <a:buSzTx/>
              <a:tabLst/>
              <a:defRPr/>
            </a:pPr>
            <a:r>
              <a:rPr lang="en-US" sz="1000" b="0" spc="0" dirty="0" smtClean="0">
                <a:ln w="28575">
                  <a:noFill/>
                </a:ln>
                <a:solidFill>
                  <a:schemeClr val="tx1"/>
                </a:solidFill>
                <a:latin typeface="Calibri" panose="020F0502020204030204" pitchFamily="34" charset="0"/>
                <a:cs typeface="Calibri" panose="020F0502020204030204" pitchFamily="34" charset="0"/>
              </a:rPr>
              <a:t>Fresh Fruits</a:t>
            </a:r>
          </a:p>
          <a:p>
            <a:pPr marR="0" lvl="0" algn="l" defTabSz="1005840" rtl="0" eaLnBrk="1" fontAlgn="auto" latinLnBrk="0" hangingPunct="1">
              <a:lnSpc>
                <a:spcPct val="100000"/>
              </a:lnSpc>
              <a:spcBef>
                <a:spcPts val="0"/>
              </a:spcBef>
              <a:spcAft>
                <a:spcPts val="0"/>
              </a:spcAft>
              <a:buClrTx/>
              <a:buSzTx/>
              <a:tabLst/>
              <a:defRPr/>
            </a:pPr>
            <a:r>
              <a:rPr lang="en-US" sz="1000" dirty="0" smtClean="0">
                <a:ln w="28575">
                  <a:noFill/>
                </a:ln>
                <a:latin typeface="Calibri" panose="020F0502020204030204" pitchFamily="34" charset="0"/>
                <a:cs typeface="Calibri" panose="020F0502020204030204" pitchFamily="34" charset="0"/>
              </a:rPr>
              <a:t>Fresh Vegetables</a:t>
            </a:r>
          </a:p>
          <a:p>
            <a:pPr marR="0" lvl="0" algn="l" defTabSz="1005840" rtl="0" eaLnBrk="1" fontAlgn="auto" latinLnBrk="0" hangingPunct="1">
              <a:lnSpc>
                <a:spcPct val="100000"/>
              </a:lnSpc>
              <a:spcBef>
                <a:spcPts val="0"/>
              </a:spcBef>
              <a:spcAft>
                <a:spcPts val="0"/>
              </a:spcAft>
              <a:buClrTx/>
              <a:buSzTx/>
              <a:tabLst/>
              <a:defRPr/>
            </a:pPr>
            <a:r>
              <a:rPr lang="en-US" sz="1000" b="0" spc="0" dirty="0" smtClean="0">
                <a:ln w="28575">
                  <a:noFill/>
                </a:ln>
                <a:solidFill>
                  <a:schemeClr val="tx1"/>
                </a:solidFill>
                <a:latin typeface="Calibri" panose="020F0502020204030204" pitchFamily="34" charset="0"/>
                <a:cs typeface="Calibri" panose="020F0502020204030204" pitchFamily="34" charset="0"/>
              </a:rPr>
              <a:t>Milk Variety </a:t>
            </a:r>
            <a:endParaRPr lang="en-US" sz="1000" b="0" spc="0" dirty="0" smtClean="0">
              <a:ln w="28575">
                <a:noFill/>
              </a:ln>
              <a:solidFill>
                <a:schemeClr val="tx1"/>
              </a:solidFill>
              <a:latin typeface="Calibri" panose="020F0502020204030204" pitchFamily="34" charset="0"/>
              <a:cs typeface="Calibri" panose="020F0502020204030204" pitchFamily="34" charset="0"/>
            </a:endParaRPr>
          </a:p>
          <a:p>
            <a:pPr marR="0" lvl="0" algn="l" defTabSz="1005840" rtl="0" eaLnBrk="1" fontAlgn="auto" latinLnBrk="0" hangingPunct="1">
              <a:lnSpc>
                <a:spcPct val="100000"/>
              </a:lnSpc>
              <a:spcBef>
                <a:spcPts val="0"/>
              </a:spcBef>
              <a:spcAft>
                <a:spcPts val="0"/>
              </a:spcAft>
              <a:buClrTx/>
              <a:buSzTx/>
              <a:tabLst/>
              <a:defRPr/>
            </a:pPr>
            <a:endParaRPr lang="en-US" sz="1000" b="0" spc="0" dirty="0" smtClean="0">
              <a:ln w="28575">
                <a:noFill/>
              </a:ln>
              <a:solidFill>
                <a:schemeClr val="tx1"/>
              </a:solidFill>
              <a:latin typeface="Calibri" panose="020F0502020204030204" pitchFamily="34" charset="0"/>
              <a:cs typeface="Calibri" panose="020F0502020204030204" pitchFamily="34" charset="0"/>
            </a:endParaRPr>
          </a:p>
          <a:p>
            <a:pPr marR="0" lvl="0" algn="l" defTabSz="1005840" rtl="0" eaLnBrk="1" fontAlgn="auto" latinLnBrk="0" hangingPunct="1">
              <a:lnSpc>
                <a:spcPct val="100000"/>
              </a:lnSpc>
              <a:spcBef>
                <a:spcPts val="0"/>
              </a:spcBef>
              <a:spcAft>
                <a:spcPts val="0"/>
              </a:spcAft>
              <a:buClrTx/>
              <a:buSzTx/>
              <a:tabLst/>
              <a:defRPr/>
            </a:pPr>
            <a:r>
              <a:rPr lang="en-US" sz="1000" dirty="0" smtClean="0">
                <a:ln w="28575">
                  <a:noFill/>
                </a:ln>
                <a:latin typeface="Calibri" panose="020F0502020204030204" pitchFamily="34" charset="0"/>
                <a:cs typeface="Calibri" panose="020F0502020204030204" pitchFamily="34" charset="0"/>
              </a:rPr>
              <a:t>August 16 Starts beginning of 1</a:t>
            </a:r>
            <a:r>
              <a:rPr lang="en-US" sz="1000" baseline="30000" dirty="0" smtClean="0">
                <a:ln w="28575">
                  <a:noFill/>
                </a:ln>
                <a:latin typeface="Calibri" panose="020F0502020204030204" pitchFamily="34" charset="0"/>
                <a:cs typeface="Calibri" panose="020F0502020204030204" pitchFamily="34" charset="0"/>
              </a:rPr>
              <a:t>st</a:t>
            </a:r>
            <a:r>
              <a:rPr lang="en-US" sz="1000" dirty="0" smtClean="0">
                <a:ln w="28575">
                  <a:noFill/>
                </a:ln>
                <a:latin typeface="Calibri" panose="020F0502020204030204" pitchFamily="34" charset="0"/>
                <a:cs typeface="Calibri" panose="020F0502020204030204" pitchFamily="34" charset="0"/>
              </a:rPr>
              <a:t> 6 weeks</a:t>
            </a:r>
          </a:p>
          <a:p>
            <a:pPr marR="0" lvl="0" algn="l" defTabSz="1005840" rtl="0" eaLnBrk="1" fontAlgn="auto" latinLnBrk="0" hangingPunct="1">
              <a:lnSpc>
                <a:spcPct val="100000"/>
              </a:lnSpc>
              <a:spcBef>
                <a:spcPts val="0"/>
              </a:spcBef>
              <a:spcAft>
                <a:spcPts val="0"/>
              </a:spcAft>
              <a:buClrTx/>
              <a:buSzTx/>
              <a:tabLst/>
              <a:defRPr/>
            </a:pPr>
            <a:endParaRPr lang="en-US" sz="1000" dirty="0" smtClean="0">
              <a:ln w="28575">
                <a:noFill/>
              </a:ln>
              <a:latin typeface="Calibri" panose="020F0502020204030204" pitchFamily="34" charset="0"/>
              <a:cs typeface="Calibri" panose="020F0502020204030204" pitchFamily="34" charset="0"/>
            </a:endParaRPr>
          </a:p>
          <a:p>
            <a:pPr marR="0" lvl="0" algn="l" defTabSz="1005840" rtl="0" eaLnBrk="1" fontAlgn="auto" latinLnBrk="0" hangingPunct="1">
              <a:lnSpc>
                <a:spcPct val="100000"/>
              </a:lnSpc>
              <a:spcBef>
                <a:spcPts val="0"/>
              </a:spcBef>
              <a:spcAft>
                <a:spcPts val="0"/>
              </a:spcAft>
              <a:buClrTx/>
              <a:buSzTx/>
              <a:tabLst/>
              <a:defRPr/>
            </a:pPr>
            <a:r>
              <a:rPr lang="en-US" sz="900" dirty="0" smtClean="0">
                <a:ln w="28575">
                  <a:noFill/>
                </a:ln>
                <a:latin typeface="Calibri" panose="020F0502020204030204" pitchFamily="34" charset="0"/>
                <a:cs typeface="Calibri" panose="020F0502020204030204" pitchFamily="34" charset="0"/>
              </a:rPr>
              <a:t>August 11: Scrimmage at RL</a:t>
            </a:r>
          </a:p>
          <a:p>
            <a:pPr marR="0" lvl="0" algn="l" defTabSz="1005840" rtl="0" eaLnBrk="1" fontAlgn="auto" latinLnBrk="0" hangingPunct="1">
              <a:lnSpc>
                <a:spcPct val="100000"/>
              </a:lnSpc>
              <a:spcBef>
                <a:spcPts val="0"/>
              </a:spcBef>
              <a:spcAft>
                <a:spcPts val="0"/>
              </a:spcAft>
              <a:buClrTx/>
              <a:buSzTx/>
              <a:tabLst/>
              <a:defRPr/>
            </a:pPr>
            <a:r>
              <a:rPr lang="en-US" sz="900" dirty="0" smtClean="0">
                <a:ln w="28575">
                  <a:noFill/>
                </a:ln>
                <a:latin typeface="Calibri" panose="020F0502020204030204" pitchFamily="34" charset="0"/>
                <a:cs typeface="Calibri" panose="020F0502020204030204" pitchFamily="34" charset="0"/>
              </a:rPr>
              <a:t>August 17 Scrimmage at Rankin</a:t>
            </a:r>
          </a:p>
          <a:p>
            <a:pPr marR="0" lvl="0" algn="l" defTabSz="1005840" rtl="0" eaLnBrk="1" fontAlgn="auto" latinLnBrk="0" hangingPunct="1">
              <a:lnSpc>
                <a:spcPct val="100000"/>
              </a:lnSpc>
              <a:spcBef>
                <a:spcPts val="0"/>
              </a:spcBef>
              <a:spcAft>
                <a:spcPts val="0"/>
              </a:spcAft>
              <a:buClrTx/>
              <a:buSzTx/>
              <a:tabLst/>
              <a:defRPr/>
            </a:pPr>
            <a:r>
              <a:rPr lang="en-US" sz="900" dirty="0" smtClean="0">
                <a:ln w="28575">
                  <a:noFill/>
                </a:ln>
                <a:latin typeface="Calibri" panose="020F0502020204030204" pitchFamily="34" charset="0"/>
                <a:cs typeface="Calibri" panose="020F0502020204030204" pitchFamily="34" charset="0"/>
              </a:rPr>
              <a:t>August 24 JV Game @ RL</a:t>
            </a:r>
            <a:endParaRPr lang="en-US" sz="900" dirty="0" smtClean="0">
              <a:ln w="28575">
                <a:noFill/>
              </a:ln>
              <a:latin typeface="Calibri" panose="020F0502020204030204" pitchFamily="34" charset="0"/>
              <a:cs typeface="Calibri" panose="020F0502020204030204" pitchFamily="34" charset="0"/>
            </a:endParaRPr>
          </a:p>
          <a:p>
            <a:pPr marR="0" lvl="0" algn="l" defTabSz="1005840" rtl="0" eaLnBrk="1" fontAlgn="auto" latinLnBrk="0" hangingPunct="1">
              <a:lnSpc>
                <a:spcPct val="100000"/>
              </a:lnSpc>
              <a:spcBef>
                <a:spcPts val="0"/>
              </a:spcBef>
              <a:spcAft>
                <a:spcPts val="0"/>
              </a:spcAft>
              <a:buClrTx/>
              <a:buSzTx/>
              <a:tabLst/>
              <a:defRPr/>
            </a:pPr>
            <a:r>
              <a:rPr lang="en-US" sz="900" dirty="0" smtClean="0">
                <a:ln w="28575">
                  <a:noFill/>
                </a:ln>
                <a:latin typeface="Calibri" panose="020F0502020204030204" pitchFamily="34" charset="0"/>
                <a:cs typeface="Calibri" panose="020F0502020204030204" pitchFamily="34" charset="0"/>
              </a:rPr>
              <a:t>August 25 Game @ Rotan</a:t>
            </a:r>
          </a:p>
          <a:p>
            <a:pPr marR="0" lvl="0" algn="l" defTabSz="1005840" rtl="0" eaLnBrk="1" fontAlgn="auto" latinLnBrk="0" hangingPunct="1">
              <a:lnSpc>
                <a:spcPct val="100000"/>
              </a:lnSpc>
              <a:spcBef>
                <a:spcPts val="0"/>
              </a:spcBef>
              <a:spcAft>
                <a:spcPts val="0"/>
              </a:spcAft>
              <a:buClrTx/>
              <a:buSzTx/>
              <a:tabLst/>
              <a:defRPr/>
            </a:pPr>
            <a:r>
              <a:rPr lang="en-US" sz="900" dirty="0" smtClean="0">
                <a:ln w="28575">
                  <a:noFill/>
                </a:ln>
                <a:latin typeface="Calibri" panose="020F0502020204030204" pitchFamily="34" charset="0"/>
                <a:cs typeface="Calibri" panose="020F0502020204030204" pitchFamily="34" charset="0"/>
              </a:rPr>
              <a:t>August 31 </a:t>
            </a:r>
            <a:r>
              <a:rPr lang="en-US" sz="900" dirty="0" err="1" smtClean="0">
                <a:ln w="28575">
                  <a:noFill/>
                </a:ln>
                <a:latin typeface="Calibri" panose="020F0502020204030204" pitchFamily="34" charset="0"/>
                <a:cs typeface="Calibri" panose="020F0502020204030204" pitchFamily="34" charset="0"/>
              </a:rPr>
              <a:t>Jv</a:t>
            </a:r>
            <a:r>
              <a:rPr lang="en-US" sz="900" dirty="0" smtClean="0">
                <a:ln w="28575">
                  <a:noFill/>
                </a:ln>
                <a:latin typeface="Calibri" panose="020F0502020204030204" pitchFamily="34" charset="0"/>
                <a:cs typeface="Calibri" panose="020F0502020204030204" pitchFamily="34" charset="0"/>
              </a:rPr>
              <a:t> and JH Game @ Sands 7:00</a:t>
            </a:r>
          </a:p>
          <a:p>
            <a:pPr marR="0" lvl="0" algn="l" defTabSz="1005840" rtl="0" eaLnBrk="1" fontAlgn="auto" latinLnBrk="0" hangingPunct="1">
              <a:lnSpc>
                <a:spcPct val="100000"/>
              </a:lnSpc>
              <a:spcBef>
                <a:spcPts val="0"/>
              </a:spcBef>
              <a:spcAft>
                <a:spcPts val="0"/>
              </a:spcAft>
              <a:buClrTx/>
              <a:buSzTx/>
              <a:tabLst/>
              <a:defRPr/>
            </a:pPr>
            <a:endParaRPr lang="en-US" sz="1200" b="0" spc="0" dirty="0">
              <a:ln w="28575">
                <a:noFill/>
              </a:ln>
              <a:solidFill>
                <a:schemeClr val="tx1"/>
              </a:solidFill>
              <a:latin typeface="Calibri" panose="020F0502020204030204" pitchFamily="34" charset="0"/>
              <a:cs typeface="Calibri" panose="020F0502020204030204" pitchFamily="34" charset="0"/>
            </a:endParaRPr>
          </a:p>
        </p:txBody>
      </p:sp>
      <p:graphicFrame>
        <p:nvGraphicFramePr>
          <p:cNvPr id="3" name="Table 2" descr="Menu">
            <a:extLst>
              <a:ext uri="{FF2B5EF4-FFF2-40B4-BE49-F238E27FC236}">
                <a16:creationId xmlns="" xmlns:a16="http://schemas.microsoft.com/office/drawing/2014/main" id="{899488E9-BB01-02BC-3C39-BFFA9C809C59}"/>
              </a:ext>
            </a:extLst>
          </p:cNvPr>
          <p:cNvGraphicFramePr>
            <a:graphicFrameLocks noGrp="1"/>
          </p:cNvGraphicFramePr>
          <p:nvPr>
            <p:extLst>
              <p:ext uri="{D42A27DB-BD31-4B8C-83A1-F6EECF244321}">
                <p14:modId xmlns:p14="http://schemas.microsoft.com/office/powerpoint/2010/main" val="3713938427"/>
              </p:ext>
            </p:extLst>
          </p:nvPr>
        </p:nvGraphicFramePr>
        <p:xfrm>
          <a:off x="67861" y="383054"/>
          <a:ext cx="8275257" cy="6316485"/>
        </p:xfrm>
        <a:graphic>
          <a:graphicData uri="http://schemas.openxmlformats.org/drawingml/2006/table">
            <a:tbl>
              <a:tblPr firstRow="1" bandRow="1">
                <a:tableStyleId>{5C22544A-7EE6-4342-B048-85BDC9FD1C3A}</a:tableStyleId>
              </a:tblPr>
              <a:tblGrid>
                <a:gridCol w="1617870">
                  <a:extLst>
                    <a:ext uri="{9D8B030D-6E8A-4147-A177-3AD203B41FA5}">
                      <a16:colId xmlns="" xmlns:a16="http://schemas.microsoft.com/office/drawing/2014/main" val="3388767451"/>
                    </a:ext>
                  </a:extLst>
                </a:gridCol>
                <a:gridCol w="1661375">
                  <a:extLst>
                    <a:ext uri="{9D8B030D-6E8A-4147-A177-3AD203B41FA5}">
                      <a16:colId xmlns="" xmlns:a16="http://schemas.microsoft.com/office/drawing/2014/main" val="942376715"/>
                    </a:ext>
                  </a:extLst>
                </a:gridCol>
                <a:gridCol w="1661374">
                  <a:extLst>
                    <a:ext uri="{9D8B030D-6E8A-4147-A177-3AD203B41FA5}">
                      <a16:colId xmlns="" xmlns:a16="http://schemas.microsoft.com/office/drawing/2014/main" val="2496387589"/>
                    </a:ext>
                  </a:extLst>
                </a:gridCol>
                <a:gridCol w="1687133">
                  <a:extLst>
                    <a:ext uri="{9D8B030D-6E8A-4147-A177-3AD203B41FA5}">
                      <a16:colId xmlns="" xmlns:a16="http://schemas.microsoft.com/office/drawing/2014/main" val="3008621668"/>
                    </a:ext>
                  </a:extLst>
                </a:gridCol>
                <a:gridCol w="1647505">
                  <a:extLst>
                    <a:ext uri="{9D8B030D-6E8A-4147-A177-3AD203B41FA5}">
                      <a16:colId xmlns="" xmlns:a16="http://schemas.microsoft.com/office/drawing/2014/main" val="1542494711"/>
                    </a:ext>
                  </a:extLst>
                </a:gridCol>
              </a:tblGrid>
              <a:tr h="279985">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MONDAY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TUESDAY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WEDNESDAY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THURSDAY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FRIDAY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336287332"/>
                  </a:ext>
                </a:extLst>
              </a:tr>
              <a:tr h="1188094">
                <a:tc>
                  <a:txBody>
                    <a:bodyPr/>
                    <a:lstStyle/>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718866968"/>
                  </a:ext>
                </a:extLst>
              </a:tr>
              <a:tr h="1222311">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964727438"/>
                  </a:ext>
                </a:extLst>
              </a:tr>
              <a:tr h="1212979">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16.</a:t>
                      </a:r>
                      <a:r>
                        <a:rPr lang="en-US" sz="1200" spc="0" baseline="0" dirty="0" smtClean="0">
                          <a:latin typeface="+mn-lt"/>
                          <a:cs typeface="Arial" panose="020B0604020202020204" pitchFamily="34" charset="0"/>
                        </a:rPr>
                        <a:t> </a:t>
                      </a:r>
                      <a:r>
                        <a:rPr lang="en-US" sz="1200" b="1" u="sng" spc="0" baseline="0" dirty="0" smtClean="0">
                          <a:solidFill>
                            <a:srgbClr val="00B0F0"/>
                          </a:solidFill>
                          <a:latin typeface="+mn-lt"/>
                          <a:cs typeface="Arial" panose="020B0604020202020204" pitchFamily="34" charset="0"/>
                        </a:rPr>
                        <a:t>Cereal and Toast</a:t>
                      </a:r>
                    </a:p>
                    <a:p>
                      <a:r>
                        <a:rPr lang="en-US" sz="1200" spc="0" baseline="0" dirty="0" smtClean="0">
                          <a:latin typeface="+mn-lt"/>
                          <a:cs typeface="Arial" panose="020B0604020202020204" pitchFamily="34" charset="0"/>
                        </a:rPr>
                        <a:t>Pizza, </a:t>
                      </a:r>
                      <a:r>
                        <a:rPr lang="en-US" sz="1200" spc="0" baseline="0" dirty="0" smtClean="0">
                          <a:solidFill>
                            <a:srgbClr val="00B050"/>
                          </a:solidFill>
                          <a:latin typeface="+mn-lt"/>
                          <a:cs typeface="Arial" panose="020B0604020202020204" pitchFamily="34" charset="0"/>
                        </a:rPr>
                        <a:t>Salad, Veggie Cup</a:t>
                      </a:r>
                      <a:r>
                        <a:rPr lang="en-US" sz="1200" spc="0" baseline="0" dirty="0" smtClean="0">
                          <a:latin typeface="+mn-lt"/>
                          <a:cs typeface="Arial" panose="020B0604020202020204" pitchFamily="34" charset="0"/>
                        </a:rPr>
                        <a:t>, </a:t>
                      </a:r>
                      <a:r>
                        <a:rPr lang="en-US" sz="1200" spc="0" baseline="0" dirty="0" smtClean="0">
                          <a:solidFill>
                            <a:srgbClr val="FF0000"/>
                          </a:solidFill>
                          <a:latin typeface="+mn-lt"/>
                          <a:cs typeface="Arial" panose="020B0604020202020204" pitchFamily="34" charset="0"/>
                        </a:rPr>
                        <a:t>Fruity </a:t>
                      </a:r>
                      <a:r>
                        <a:rPr lang="en-US" sz="1200" spc="0" baseline="0" dirty="0" err="1" smtClean="0">
                          <a:solidFill>
                            <a:srgbClr val="FF0000"/>
                          </a:solidFill>
                          <a:latin typeface="+mn-lt"/>
                          <a:cs typeface="Arial" panose="020B0604020202020204" pitchFamily="34" charset="0"/>
                        </a:rPr>
                        <a:t>jello</a:t>
                      </a:r>
                      <a:endParaRPr lang="en-US" sz="1200" spc="0" dirty="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17</a:t>
                      </a:r>
                      <a:r>
                        <a:rPr lang="en-US" sz="1200" b="1" u="sng" spc="0" dirty="0" smtClean="0">
                          <a:solidFill>
                            <a:srgbClr val="00B0F0"/>
                          </a:solidFill>
                          <a:latin typeface="+mn-lt"/>
                          <a:cs typeface="Arial" panose="020B0604020202020204" pitchFamily="34" charset="0"/>
                        </a:rPr>
                        <a:t>. Pancake Wrap and Yogurt</a:t>
                      </a:r>
                    </a:p>
                    <a:p>
                      <a:r>
                        <a:rPr lang="en-US" sz="1200" spc="0" dirty="0" smtClean="0">
                          <a:latin typeface="+mn-lt"/>
                          <a:cs typeface="Arial" panose="020B0604020202020204" pitchFamily="34" charset="0"/>
                        </a:rPr>
                        <a:t>Asian Bowl, </a:t>
                      </a:r>
                      <a:r>
                        <a:rPr lang="en-US" sz="1200" spc="0" dirty="0" smtClean="0">
                          <a:solidFill>
                            <a:srgbClr val="00B050"/>
                          </a:solidFill>
                          <a:latin typeface="+mn-lt"/>
                          <a:cs typeface="Arial" panose="020B0604020202020204" pitchFamily="34" charset="0"/>
                        </a:rPr>
                        <a:t>Steamed Broccoli, Corn, </a:t>
                      </a:r>
                      <a:r>
                        <a:rPr lang="en-US" sz="1200" spc="0" dirty="0" smtClean="0">
                          <a:solidFill>
                            <a:srgbClr val="FF0000"/>
                          </a:solidFill>
                          <a:latin typeface="+mn-lt"/>
                          <a:cs typeface="Arial" panose="020B0604020202020204" pitchFamily="34" charset="0"/>
                        </a:rPr>
                        <a:t>Mandarin Oranges</a:t>
                      </a:r>
                      <a:r>
                        <a:rPr lang="en-US" sz="1200" spc="0" dirty="0" smtClean="0">
                          <a:latin typeface="+mn-lt"/>
                          <a:cs typeface="Arial" panose="020B0604020202020204" pitchFamily="34" charset="0"/>
                        </a:rPr>
                        <a:t>, </a:t>
                      </a:r>
                      <a:r>
                        <a:rPr lang="en-US" sz="1200" spc="0" dirty="0" smtClean="0">
                          <a:solidFill>
                            <a:schemeClr val="bg1">
                              <a:lumMod val="50000"/>
                            </a:schemeClr>
                          </a:solidFill>
                          <a:latin typeface="+mn-lt"/>
                          <a:cs typeface="Arial" panose="020B0604020202020204" pitchFamily="34" charset="0"/>
                        </a:rPr>
                        <a:t>Sweet</a:t>
                      </a:r>
                      <a:r>
                        <a:rPr lang="en-US" sz="1200" spc="0" baseline="0" dirty="0" smtClean="0">
                          <a:solidFill>
                            <a:schemeClr val="bg1">
                              <a:lumMod val="50000"/>
                            </a:schemeClr>
                          </a:solidFill>
                          <a:latin typeface="+mn-lt"/>
                          <a:cs typeface="Arial" panose="020B0604020202020204" pitchFamily="34" charset="0"/>
                        </a:rPr>
                        <a:t> n Sour Sauce</a:t>
                      </a:r>
                      <a:endParaRPr lang="en-US" sz="1200" spc="0" dirty="0">
                        <a:solidFill>
                          <a:schemeClr val="bg1">
                            <a:lumMod val="50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spc="0" dirty="0" smtClean="0">
                          <a:latin typeface="+mn-lt"/>
                          <a:cs typeface="Arial" panose="020B0604020202020204" pitchFamily="34" charset="0"/>
                        </a:rPr>
                        <a:t>18. </a:t>
                      </a:r>
                      <a:r>
                        <a:rPr lang="en-US" sz="1100" b="1" u="sng" spc="0" dirty="0" smtClean="0">
                          <a:solidFill>
                            <a:srgbClr val="00B0F0"/>
                          </a:solidFill>
                          <a:latin typeface="+mn-lt"/>
                          <a:cs typeface="Arial" panose="020B0604020202020204" pitchFamily="34" charset="0"/>
                        </a:rPr>
                        <a:t>Cinnamon</a:t>
                      </a:r>
                      <a:r>
                        <a:rPr lang="en-US" sz="1100" b="1" u="sng" spc="0" baseline="0" dirty="0" smtClean="0">
                          <a:solidFill>
                            <a:srgbClr val="00B0F0"/>
                          </a:solidFill>
                          <a:latin typeface="+mn-lt"/>
                          <a:cs typeface="Arial" panose="020B0604020202020204" pitchFamily="34" charset="0"/>
                        </a:rPr>
                        <a:t> Roll and Sausage</a:t>
                      </a:r>
                    </a:p>
                    <a:p>
                      <a:r>
                        <a:rPr lang="en-US" sz="1100" spc="0" baseline="0" dirty="0" smtClean="0">
                          <a:latin typeface="+mn-lt"/>
                          <a:cs typeface="Arial" panose="020B0604020202020204" pitchFamily="34" charset="0"/>
                        </a:rPr>
                        <a:t>Cheeseburger Macaroni, </a:t>
                      </a:r>
                      <a:r>
                        <a:rPr lang="en-US" sz="1100" spc="0" baseline="0" dirty="0" smtClean="0">
                          <a:solidFill>
                            <a:srgbClr val="00B050"/>
                          </a:solidFill>
                          <a:latin typeface="+mn-lt"/>
                          <a:cs typeface="Arial" panose="020B0604020202020204" pitchFamily="34" charset="0"/>
                        </a:rPr>
                        <a:t>Carrots, Green Beans</a:t>
                      </a:r>
                      <a:r>
                        <a:rPr lang="en-US" sz="1100" spc="0" baseline="0" dirty="0" smtClean="0">
                          <a:latin typeface="+mn-lt"/>
                          <a:cs typeface="Arial" panose="020B0604020202020204" pitchFamily="34" charset="0"/>
                        </a:rPr>
                        <a:t>, </a:t>
                      </a:r>
                      <a:r>
                        <a:rPr lang="en-US" sz="1100" spc="0" baseline="0" dirty="0" smtClean="0">
                          <a:solidFill>
                            <a:srgbClr val="FF0000"/>
                          </a:solidFill>
                          <a:latin typeface="+mn-lt"/>
                          <a:cs typeface="Arial" panose="020B0604020202020204" pitchFamily="34" charset="0"/>
                        </a:rPr>
                        <a:t>Watermelon , </a:t>
                      </a:r>
                      <a:r>
                        <a:rPr lang="en-US" sz="1100" spc="0" baseline="0" dirty="0" smtClean="0">
                          <a:solidFill>
                            <a:schemeClr val="accent4">
                              <a:lumMod val="75000"/>
                            </a:schemeClr>
                          </a:solidFill>
                          <a:latin typeface="+mn-lt"/>
                          <a:cs typeface="Arial" panose="020B0604020202020204" pitchFamily="34" charset="0"/>
                        </a:rPr>
                        <a:t>Roll, </a:t>
                      </a:r>
                      <a:r>
                        <a:rPr lang="en-US" sz="1100" spc="0" baseline="0" dirty="0" smtClean="0">
                          <a:latin typeface="+mn-lt"/>
                          <a:cs typeface="Arial" panose="020B0604020202020204" pitchFamily="34" charset="0"/>
                        </a:rPr>
                        <a:t>Brownies</a:t>
                      </a:r>
                      <a:endParaRPr lang="en-US" sz="11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2005803392"/>
                  </a:ext>
                </a:extLst>
              </a:tr>
              <a:tr h="1223493">
                <a:tc>
                  <a:txBody>
                    <a:bodyPr/>
                    <a:lstStyle/>
                    <a:p>
                      <a:r>
                        <a:rPr lang="en-US" sz="1200" spc="0" dirty="0" smtClean="0">
                          <a:latin typeface="+mn-lt"/>
                          <a:cs typeface="Arial" panose="020B0604020202020204" pitchFamily="34" charset="0"/>
                        </a:rPr>
                        <a:t>21. </a:t>
                      </a:r>
                      <a:r>
                        <a:rPr lang="en-US" sz="1200" b="1" u="sng" spc="0" dirty="0" smtClean="0">
                          <a:solidFill>
                            <a:srgbClr val="00B0F0"/>
                          </a:solidFill>
                          <a:latin typeface="+mn-lt"/>
                          <a:cs typeface="Arial" panose="020B0604020202020204" pitchFamily="34" charset="0"/>
                        </a:rPr>
                        <a:t>Pancakes and Bacon</a:t>
                      </a:r>
                    </a:p>
                    <a:p>
                      <a:r>
                        <a:rPr lang="en-US" sz="1200" spc="0" dirty="0" smtClean="0">
                          <a:latin typeface="+mn-lt"/>
                          <a:cs typeface="Arial" panose="020B0604020202020204" pitchFamily="34" charset="0"/>
                        </a:rPr>
                        <a:t>Steak Fingers </a:t>
                      </a:r>
                      <a:r>
                        <a:rPr lang="en-US" sz="1200" spc="0" dirty="0" smtClean="0">
                          <a:solidFill>
                            <a:srgbClr val="00B050"/>
                          </a:solidFill>
                          <a:latin typeface="+mn-lt"/>
                          <a:cs typeface="Arial" panose="020B0604020202020204" pitchFamily="34" charset="0"/>
                        </a:rPr>
                        <a:t>, Mashed Potatoes, Okra</a:t>
                      </a:r>
                      <a:r>
                        <a:rPr lang="en-US" sz="1200" spc="0" dirty="0" smtClean="0">
                          <a:solidFill>
                            <a:schemeClr val="accent4">
                              <a:lumMod val="75000"/>
                            </a:schemeClr>
                          </a:solidFill>
                          <a:latin typeface="+mn-lt"/>
                          <a:cs typeface="Arial" panose="020B0604020202020204" pitchFamily="34" charset="0"/>
                        </a:rPr>
                        <a:t>,</a:t>
                      </a:r>
                      <a:r>
                        <a:rPr lang="en-US" sz="1200" spc="0" baseline="0" dirty="0" smtClean="0">
                          <a:solidFill>
                            <a:schemeClr val="accent4">
                              <a:lumMod val="75000"/>
                            </a:schemeClr>
                          </a:solidFill>
                          <a:latin typeface="+mn-lt"/>
                          <a:cs typeface="Arial" panose="020B0604020202020204" pitchFamily="34" charset="0"/>
                        </a:rPr>
                        <a:t> Cream Gravy,</a:t>
                      </a:r>
                      <a:r>
                        <a:rPr lang="en-US" sz="1200" spc="0" baseline="0" dirty="0" smtClean="0">
                          <a:solidFill>
                            <a:srgbClr val="FF0000"/>
                          </a:solidFill>
                          <a:latin typeface="+mn-lt"/>
                          <a:cs typeface="Arial" panose="020B0604020202020204" pitchFamily="34" charset="0"/>
                        </a:rPr>
                        <a:t> Strawberries</a:t>
                      </a:r>
                      <a:r>
                        <a:rPr lang="en-US" sz="1200" spc="0" baseline="0" dirty="0" smtClean="0">
                          <a:latin typeface="+mn-lt"/>
                          <a:cs typeface="Arial" panose="020B0604020202020204" pitchFamily="34" charset="0"/>
                        </a:rPr>
                        <a:t>, </a:t>
                      </a:r>
                      <a:r>
                        <a:rPr lang="en-US" sz="1200" spc="0" baseline="0" dirty="0" smtClean="0">
                          <a:solidFill>
                            <a:schemeClr val="accent4">
                              <a:lumMod val="75000"/>
                            </a:schemeClr>
                          </a:solidFill>
                          <a:latin typeface="+mn-lt"/>
                          <a:cs typeface="Arial" panose="020B0604020202020204" pitchFamily="34" charset="0"/>
                        </a:rPr>
                        <a:t>Texas Toast</a:t>
                      </a:r>
                      <a:endParaRPr lang="en-US" sz="1200" spc="0" dirty="0">
                        <a:solidFill>
                          <a:schemeClr val="accent4">
                            <a:lumMod val="7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22. </a:t>
                      </a:r>
                      <a:r>
                        <a:rPr lang="en-US" sz="1200" b="1" u="sng" spc="0" dirty="0" smtClean="0">
                          <a:solidFill>
                            <a:srgbClr val="00B0F0"/>
                          </a:solidFill>
                          <a:latin typeface="+mn-lt"/>
                          <a:cs typeface="Arial" panose="020B0604020202020204" pitchFamily="34" charset="0"/>
                        </a:rPr>
                        <a:t>Taquito</a:t>
                      </a:r>
                    </a:p>
                    <a:p>
                      <a:r>
                        <a:rPr lang="en-US" sz="1200" spc="0" dirty="0" smtClean="0">
                          <a:latin typeface="+mn-lt"/>
                          <a:cs typeface="Arial" panose="020B0604020202020204" pitchFamily="34" charset="0"/>
                        </a:rPr>
                        <a:t>Chicken Fajitas, </a:t>
                      </a:r>
                      <a:r>
                        <a:rPr lang="en-US" sz="1200" spc="0" dirty="0" smtClean="0">
                          <a:solidFill>
                            <a:srgbClr val="00B050"/>
                          </a:solidFill>
                          <a:latin typeface="+mn-lt"/>
                          <a:cs typeface="Arial" panose="020B0604020202020204" pitchFamily="34" charset="0"/>
                        </a:rPr>
                        <a:t>Refried beans, Carrot Coins, Salsa</a:t>
                      </a:r>
                      <a:r>
                        <a:rPr lang="en-US" sz="1200" spc="0" dirty="0" smtClean="0">
                          <a:latin typeface="+mn-lt"/>
                          <a:cs typeface="Arial" panose="020B0604020202020204" pitchFamily="34" charset="0"/>
                        </a:rPr>
                        <a:t>,</a:t>
                      </a:r>
                      <a:r>
                        <a:rPr lang="en-US" sz="1200" spc="0" baseline="0" dirty="0" smtClean="0">
                          <a:latin typeface="+mn-lt"/>
                          <a:cs typeface="Arial" panose="020B0604020202020204" pitchFamily="34" charset="0"/>
                        </a:rPr>
                        <a:t> </a:t>
                      </a:r>
                      <a:r>
                        <a:rPr lang="en-US" sz="1200" spc="0" baseline="0" dirty="0" smtClean="0">
                          <a:solidFill>
                            <a:schemeClr val="accent4">
                              <a:lumMod val="75000"/>
                            </a:schemeClr>
                          </a:solidFill>
                          <a:latin typeface="+mn-lt"/>
                          <a:cs typeface="Arial" panose="020B0604020202020204" pitchFamily="34" charset="0"/>
                        </a:rPr>
                        <a:t>Spanish Rice(HS</a:t>
                      </a:r>
                      <a:r>
                        <a:rPr lang="en-US" sz="1200" spc="0" baseline="0" dirty="0" smtClean="0">
                          <a:latin typeface="+mn-lt"/>
                          <a:cs typeface="Arial" panose="020B0604020202020204" pitchFamily="34" charset="0"/>
                        </a:rPr>
                        <a:t>) </a:t>
                      </a:r>
                      <a:r>
                        <a:rPr lang="en-US" sz="1200" spc="0" baseline="0" dirty="0" smtClean="0">
                          <a:solidFill>
                            <a:srgbClr val="FF0000"/>
                          </a:solidFill>
                          <a:latin typeface="+mn-lt"/>
                          <a:cs typeface="Arial" panose="020B0604020202020204" pitchFamily="34" charset="0"/>
                        </a:rPr>
                        <a:t>hot cinnamon apples</a:t>
                      </a:r>
                      <a:r>
                        <a:rPr lang="en-US" sz="1200" spc="0" baseline="0" dirty="0" smtClean="0">
                          <a:latin typeface="+mn-lt"/>
                          <a:cs typeface="Arial" panose="020B0604020202020204" pitchFamily="34" charset="0"/>
                        </a:rPr>
                        <a:t>, </a:t>
                      </a:r>
                      <a:r>
                        <a:rPr lang="en-US" sz="1200" spc="0" baseline="0" dirty="0" smtClean="0">
                          <a:solidFill>
                            <a:schemeClr val="bg1">
                              <a:lumMod val="65000"/>
                            </a:schemeClr>
                          </a:solidFill>
                          <a:latin typeface="+mn-lt"/>
                          <a:cs typeface="Arial" panose="020B0604020202020204" pitchFamily="34" charset="0"/>
                        </a:rPr>
                        <a:t>Sour Cream, Sherbet </a:t>
                      </a:r>
                      <a:endParaRPr lang="en-US" sz="1200" spc="0" dirty="0">
                        <a:solidFill>
                          <a:schemeClr val="bg1">
                            <a:lumMod val="6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23</a:t>
                      </a:r>
                      <a:r>
                        <a:rPr lang="en-US" sz="1200" b="1" u="sng" spc="0" dirty="0" smtClean="0">
                          <a:solidFill>
                            <a:srgbClr val="00B0F0"/>
                          </a:solidFill>
                          <a:latin typeface="+mn-lt"/>
                          <a:cs typeface="Arial" panose="020B0604020202020204" pitchFamily="34" charset="0"/>
                        </a:rPr>
                        <a:t>. Cereal and Toast</a:t>
                      </a:r>
                    </a:p>
                    <a:p>
                      <a:r>
                        <a:rPr lang="en-US" sz="1200" spc="0" dirty="0" smtClean="0">
                          <a:latin typeface="+mn-lt"/>
                          <a:cs typeface="Arial" panose="020B0604020202020204" pitchFamily="34" charset="0"/>
                        </a:rPr>
                        <a:t>Chicken</a:t>
                      </a:r>
                      <a:r>
                        <a:rPr lang="en-US" sz="1200" spc="0" baseline="0" dirty="0" smtClean="0">
                          <a:latin typeface="+mn-lt"/>
                          <a:cs typeface="Arial" panose="020B0604020202020204" pitchFamily="34" charset="0"/>
                        </a:rPr>
                        <a:t> Alfredo, </a:t>
                      </a:r>
                      <a:r>
                        <a:rPr lang="en-US" sz="1200" spc="0" baseline="0" dirty="0" smtClean="0">
                          <a:solidFill>
                            <a:srgbClr val="00B050"/>
                          </a:solidFill>
                          <a:latin typeface="+mn-lt"/>
                          <a:cs typeface="Arial" panose="020B0604020202020204" pitchFamily="34" charset="0"/>
                        </a:rPr>
                        <a:t>Garden Salad, Green Beans</a:t>
                      </a:r>
                      <a:r>
                        <a:rPr lang="en-US" sz="1200" spc="0" baseline="0" dirty="0" smtClean="0">
                          <a:latin typeface="+mn-lt"/>
                          <a:cs typeface="Arial" panose="020B0604020202020204" pitchFamily="34" charset="0"/>
                        </a:rPr>
                        <a:t>, </a:t>
                      </a:r>
                      <a:r>
                        <a:rPr lang="en-US" sz="1200" spc="0" baseline="0" dirty="0" smtClean="0">
                          <a:solidFill>
                            <a:srgbClr val="FF0000"/>
                          </a:solidFill>
                          <a:latin typeface="+mn-lt"/>
                          <a:cs typeface="Arial" panose="020B0604020202020204" pitchFamily="34" charset="0"/>
                        </a:rPr>
                        <a:t>Peaches, </a:t>
                      </a:r>
                      <a:r>
                        <a:rPr lang="en-US" sz="1200" spc="0" baseline="0" dirty="0" smtClean="0">
                          <a:solidFill>
                            <a:schemeClr val="accent4">
                              <a:lumMod val="75000"/>
                            </a:schemeClr>
                          </a:solidFill>
                          <a:latin typeface="+mn-lt"/>
                          <a:cs typeface="Arial" panose="020B0604020202020204" pitchFamily="34" charset="0"/>
                        </a:rPr>
                        <a:t>Breadsticks</a:t>
                      </a:r>
                      <a:endParaRPr lang="en-US" sz="1200" spc="0" dirty="0">
                        <a:solidFill>
                          <a:schemeClr val="accent4">
                            <a:lumMod val="7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24. </a:t>
                      </a:r>
                      <a:r>
                        <a:rPr lang="en-US" sz="1200" b="1" u="sng" spc="0" dirty="0" smtClean="0">
                          <a:solidFill>
                            <a:srgbClr val="00B0F0"/>
                          </a:solidFill>
                          <a:latin typeface="+mn-lt"/>
                          <a:cs typeface="Arial" panose="020B0604020202020204" pitchFamily="34" charset="0"/>
                        </a:rPr>
                        <a:t>Oatmeal</a:t>
                      </a:r>
                      <a:r>
                        <a:rPr lang="en-US" sz="1200" b="1" u="sng" spc="0" baseline="0" dirty="0" smtClean="0">
                          <a:solidFill>
                            <a:srgbClr val="00B0F0"/>
                          </a:solidFill>
                          <a:latin typeface="+mn-lt"/>
                          <a:cs typeface="Arial" panose="020B0604020202020204" pitchFamily="34" charset="0"/>
                        </a:rPr>
                        <a:t> and Cinnamon toast</a:t>
                      </a:r>
                    </a:p>
                    <a:p>
                      <a:r>
                        <a:rPr lang="en-US" sz="1200" spc="0" baseline="0" dirty="0" smtClean="0">
                          <a:latin typeface="+mn-lt"/>
                          <a:cs typeface="Arial" panose="020B0604020202020204" pitchFamily="34" charset="0"/>
                        </a:rPr>
                        <a:t>Popcorn Chicken, </a:t>
                      </a:r>
                      <a:r>
                        <a:rPr lang="en-US" sz="1200" spc="0" baseline="0" dirty="0" smtClean="0">
                          <a:solidFill>
                            <a:srgbClr val="00B050"/>
                          </a:solidFill>
                          <a:latin typeface="+mn-lt"/>
                          <a:cs typeface="Arial" panose="020B0604020202020204" pitchFamily="34" charset="0"/>
                        </a:rPr>
                        <a:t>Corn, Crunchy Broccoli Salad, </a:t>
                      </a:r>
                      <a:r>
                        <a:rPr lang="en-US" sz="1200" spc="0" baseline="0" dirty="0" smtClean="0">
                          <a:solidFill>
                            <a:srgbClr val="FF0000"/>
                          </a:solidFill>
                          <a:latin typeface="+mn-lt"/>
                          <a:cs typeface="Arial" panose="020B0604020202020204" pitchFamily="34" charset="0"/>
                        </a:rPr>
                        <a:t>Apple Slices</a:t>
                      </a:r>
                      <a:r>
                        <a:rPr lang="en-US" sz="1200" spc="0" baseline="0" dirty="0" smtClean="0">
                          <a:latin typeface="+mn-lt"/>
                          <a:cs typeface="Arial" panose="020B0604020202020204" pitchFamily="34" charset="0"/>
                        </a:rPr>
                        <a:t>, </a:t>
                      </a:r>
                      <a:r>
                        <a:rPr lang="en-US" sz="1200" spc="0" baseline="0" dirty="0" smtClean="0">
                          <a:solidFill>
                            <a:schemeClr val="accent4">
                              <a:lumMod val="75000"/>
                            </a:schemeClr>
                          </a:solidFill>
                          <a:latin typeface="+mn-lt"/>
                          <a:cs typeface="Arial" panose="020B0604020202020204" pitchFamily="34" charset="0"/>
                        </a:rPr>
                        <a:t>Peach Cobbler</a:t>
                      </a:r>
                      <a:endParaRPr lang="en-US" sz="1200" spc="0" dirty="0">
                        <a:solidFill>
                          <a:schemeClr val="accent4">
                            <a:lumMod val="7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25</a:t>
                      </a:r>
                      <a:r>
                        <a:rPr lang="en-US" sz="1200" b="1" u="sng" spc="0" dirty="0" smtClean="0">
                          <a:solidFill>
                            <a:srgbClr val="00B0F0"/>
                          </a:solidFill>
                          <a:latin typeface="+mn-lt"/>
                          <a:cs typeface="Arial" panose="020B0604020202020204" pitchFamily="34" charset="0"/>
                        </a:rPr>
                        <a:t>. Donuts and Sausage</a:t>
                      </a:r>
                    </a:p>
                    <a:p>
                      <a:r>
                        <a:rPr lang="en-US" sz="1200" spc="0" dirty="0" smtClean="0">
                          <a:latin typeface="+mn-lt"/>
                          <a:cs typeface="Arial" panose="020B0604020202020204" pitchFamily="34" charset="0"/>
                        </a:rPr>
                        <a:t>Chili Cheese Dogs or</a:t>
                      </a:r>
                      <a:r>
                        <a:rPr lang="en-US" sz="1200" spc="0" baseline="0" dirty="0" smtClean="0">
                          <a:latin typeface="+mn-lt"/>
                          <a:cs typeface="Arial" panose="020B0604020202020204" pitchFamily="34" charset="0"/>
                        </a:rPr>
                        <a:t> Plain Hot Dogs, </a:t>
                      </a:r>
                      <a:r>
                        <a:rPr lang="en-US" sz="1200" spc="0" baseline="0" dirty="0" smtClean="0">
                          <a:solidFill>
                            <a:srgbClr val="00B050"/>
                          </a:solidFill>
                          <a:latin typeface="+mn-lt"/>
                          <a:cs typeface="Arial" panose="020B0604020202020204" pitchFamily="34" charset="0"/>
                        </a:rPr>
                        <a:t>Tots, Tomato Cup</a:t>
                      </a:r>
                      <a:r>
                        <a:rPr lang="en-US" sz="1200" spc="0" baseline="0" dirty="0" smtClean="0">
                          <a:latin typeface="+mn-lt"/>
                          <a:cs typeface="Arial" panose="020B0604020202020204" pitchFamily="34" charset="0"/>
                        </a:rPr>
                        <a:t>, </a:t>
                      </a:r>
                      <a:r>
                        <a:rPr lang="en-US" sz="1200" spc="0" baseline="0" dirty="0" smtClean="0">
                          <a:solidFill>
                            <a:srgbClr val="FF0000"/>
                          </a:solidFill>
                          <a:latin typeface="+mn-lt"/>
                          <a:cs typeface="Arial" panose="020B0604020202020204" pitchFamily="34" charset="0"/>
                        </a:rPr>
                        <a:t>Snowball Salad</a:t>
                      </a:r>
                      <a:endParaRPr lang="en-US" sz="1200" spc="0" dirty="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40178053"/>
                  </a:ext>
                </a:extLst>
              </a:tr>
              <a:tr h="1094704">
                <a:tc>
                  <a:txBody>
                    <a:bodyPr/>
                    <a:lstStyle/>
                    <a:p>
                      <a:r>
                        <a:rPr lang="en-US" sz="1200" spc="0" dirty="0" smtClean="0">
                          <a:latin typeface="+mn-lt"/>
                          <a:cs typeface="Arial" panose="020B0604020202020204" pitchFamily="34" charset="0"/>
                        </a:rPr>
                        <a:t>28</a:t>
                      </a:r>
                      <a:r>
                        <a:rPr lang="en-US" sz="1100" b="1" u="sng" spc="0" dirty="0" smtClean="0">
                          <a:solidFill>
                            <a:srgbClr val="00B0F0"/>
                          </a:solidFill>
                          <a:latin typeface="+mn-lt"/>
                          <a:cs typeface="Arial" panose="020B0604020202020204" pitchFamily="34" charset="0"/>
                        </a:rPr>
                        <a:t>. </a:t>
                      </a:r>
                      <a:r>
                        <a:rPr lang="en-US" sz="1100" b="1" u="sng" spc="0" dirty="0" err="1" smtClean="0">
                          <a:solidFill>
                            <a:srgbClr val="00B0F0"/>
                          </a:solidFill>
                          <a:latin typeface="+mn-lt"/>
                          <a:cs typeface="Arial" panose="020B0604020202020204" pitchFamily="34" charset="0"/>
                        </a:rPr>
                        <a:t>Kolache</a:t>
                      </a:r>
                      <a:r>
                        <a:rPr lang="en-US" sz="1100" b="1" u="sng" spc="0" dirty="0" smtClean="0">
                          <a:solidFill>
                            <a:srgbClr val="00B0F0"/>
                          </a:solidFill>
                          <a:latin typeface="+mn-lt"/>
                          <a:cs typeface="Arial" panose="020B0604020202020204" pitchFamily="34" charset="0"/>
                        </a:rPr>
                        <a:t> and Yogurt</a:t>
                      </a:r>
                    </a:p>
                    <a:p>
                      <a:r>
                        <a:rPr lang="en-US" sz="1200" spc="0" dirty="0" smtClean="0">
                          <a:latin typeface="+mn-lt"/>
                          <a:cs typeface="Arial" panose="020B0604020202020204" pitchFamily="34" charset="0"/>
                        </a:rPr>
                        <a:t>Burger Choice</a:t>
                      </a:r>
                      <a:r>
                        <a:rPr lang="en-US" sz="1200" spc="0" dirty="0" smtClean="0">
                          <a:solidFill>
                            <a:srgbClr val="00B050"/>
                          </a:solidFill>
                          <a:latin typeface="+mn-lt"/>
                          <a:cs typeface="Arial" panose="020B0604020202020204" pitchFamily="34" charset="0"/>
                        </a:rPr>
                        <a:t>, Fries, Garnish</a:t>
                      </a:r>
                      <a:r>
                        <a:rPr lang="en-US" sz="1200" spc="0" dirty="0" smtClean="0">
                          <a:latin typeface="+mn-lt"/>
                          <a:cs typeface="Arial" panose="020B0604020202020204" pitchFamily="34" charset="0"/>
                        </a:rPr>
                        <a:t>, </a:t>
                      </a:r>
                      <a:r>
                        <a:rPr lang="en-US" sz="1200" spc="0" dirty="0" smtClean="0">
                          <a:solidFill>
                            <a:srgbClr val="FF0000"/>
                          </a:solidFill>
                          <a:latin typeface="+mn-lt"/>
                          <a:cs typeface="Arial" panose="020B0604020202020204" pitchFamily="34" charset="0"/>
                        </a:rPr>
                        <a:t>Oranges</a:t>
                      </a:r>
                      <a:r>
                        <a:rPr lang="en-US" sz="1200" spc="0" dirty="0" smtClean="0">
                          <a:latin typeface="+mn-lt"/>
                          <a:cs typeface="Arial" panose="020B0604020202020204" pitchFamily="34" charset="0"/>
                        </a:rPr>
                        <a:t>,</a:t>
                      </a:r>
                      <a:r>
                        <a:rPr lang="en-US" sz="1200" spc="0" baseline="0" dirty="0" smtClean="0">
                          <a:latin typeface="+mn-lt"/>
                          <a:cs typeface="Arial" panose="020B0604020202020204" pitchFamily="34" charset="0"/>
                        </a:rPr>
                        <a:t> </a:t>
                      </a:r>
                      <a:r>
                        <a:rPr lang="en-US" sz="1200" spc="0" baseline="0" dirty="0" smtClean="0">
                          <a:solidFill>
                            <a:schemeClr val="bg1">
                              <a:lumMod val="50000"/>
                            </a:schemeClr>
                          </a:solidFill>
                          <a:latin typeface="+mn-lt"/>
                          <a:cs typeface="Arial" panose="020B0604020202020204" pitchFamily="34" charset="0"/>
                        </a:rPr>
                        <a:t>Pudding</a:t>
                      </a:r>
                      <a:endParaRPr lang="en-US" sz="1200" spc="0" dirty="0">
                        <a:solidFill>
                          <a:schemeClr val="bg1">
                            <a:lumMod val="50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29. </a:t>
                      </a:r>
                      <a:r>
                        <a:rPr lang="en-US" sz="1200" b="1" u="sng" spc="0" dirty="0" smtClean="0">
                          <a:solidFill>
                            <a:srgbClr val="00B0F0"/>
                          </a:solidFill>
                          <a:latin typeface="+mn-lt"/>
                          <a:cs typeface="Arial" panose="020B0604020202020204" pitchFamily="34" charset="0"/>
                        </a:rPr>
                        <a:t>Chicken Biscuit</a:t>
                      </a:r>
                    </a:p>
                    <a:p>
                      <a:r>
                        <a:rPr lang="en-US" sz="1200" spc="0" dirty="0" smtClean="0">
                          <a:latin typeface="+mn-lt"/>
                          <a:cs typeface="Arial" panose="020B0604020202020204" pitchFamily="34" charset="0"/>
                        </a:rPr>
                        <a:t>Chili</a:t>
                      </a:r>
                      <a:r>
                        <a:rPr lang="en-US" sz="1200" spc="0" baseline="0" dirty="0" smtClean="0">
                          <a:latin typeface="+mn-lt"/>
                          <a:cs typeface="Arial" panose="020B0604020202020204" pitchFamily="34" charset="0"/>
                        </a:rPr>
                        <a:t> </a:t>
                      </a:r>
                      <a:r>
                        <a:rPr lang="en-US" sz="1200" spc="0" baseline="0" dirty="0" smtClean="0">
                          <a:solidFill>
                            <a:srgbClr val="00B050"/>
                          </a:solidFill>
                          <a:latin typeface="+mn-lt"/>
                          <a:cs typeface="Arial" panose="020B0604020202020204" pitchFamily="34" charset="0"/>
                        </a:rPr>
                        <a:t>Cheese </a:t>
                      </a:r>
                      <a:r>
                        <a:rPr lang="en-US" sz="1200" spc="0" baseline="0" dirty="0" err="1" smtClean="0">
                          <a:solidFill>
                            <a:srgbClr val="00B050"/>
                          </a:solidFill>
                          <a:latin typeface="+mn-lt"/>
                          <a:cs typeface="Arial" panose="020B0604020202020204" pitchFamily="34" charset="0"/>
                        </a:rPr>
                        <a:t>Tator</a:t>
                      </a:r>
                      <a:r>
                        <a:rPr lang="en-US" sz="1200" spc="0" baseline="0" dirty="0" smtClean="0">
                          <a:solidFill>
                            <a:srgbClr val="00B050"/>
                          </a:solidFill>
                          <a:latin typeface="+mn-lt"/>
                          <a:cs typeface="Arial" panose="020B0604020202020204" pitchFamily="34" charset="0"/>
                        </a:rPr>
                        <a:t> Tots, Veggie Cup,</a:t>
                      </a:r>
                      <a:r>
                        <a:rPr lang="en-US" sz="1200" spc="0" baseline="0" dirty="0" smtClean="0">
                          <a:latin typeface="+mn-lt"/>
                          <a:cs typeface="Arial" panose="020B0604020202020204" pitchFamily="34" charset="0"/>
                        </a:rPr>
                        <a:t> </a:t>
                      </a:r>
                      <a:r>
                        <a:rPr lang="en-US" sz="1200" spc="0" baseline="0" dirty="0" smtClean="0">
                          <a:solidFill>
                            <a:srgbClr val="FF0000"/>
                          </a:solidFill>
                          <a:latin typeface="+mn-lt"/>
                          <a:cs typeface="Arial" panose="020B0604020202020204" pitchFamily="34" charset="0"/>
                        </a:rPr>
                        <a:t>Sliced Fruit</a:t>
                      </a:r>
                      <a:r>
                        <a:rPr lang="en-US" sz="1200" spc="0" baseline="0" dirty="0" smtClean="0">
                          <a:latin typeface="+mn-lt"/>
                          <a:cs typeface="Arial" panose="020B0604020202020204" pitchFamily="34" charset="0"/>
                        </a:rPr>
                        <a:t>, </a:t>
                      </a:r>
                      <a:r>
                        <a:rPr lang="en-US" sz="1200" spc="0" baseline="0" dirty="0" smtClean="0">
                          <a:solidFill>
                            <a:schemeClr val="accent4">
                              <a:lumMod val="75000"/>
                            </a:schemeClr>
                          </a:solidFill>
                          <a:latin typeface="+mn-lt"/>
                          <a:cs typeface="Arial" panose="020B0604020202020204" pitchFamily="34" charset="0"/>
                        </a:rPr>
                        <a:t>Graham Crackers </a:t>
                      </a:r>
                      <a:endParaRPr lang="en-US" sz="1200" spc="0" dirty="0">
                        <a:solidFill>
                          <a:schemeClr val="accent4">
                            <a:lumMod val="75000"/>
                          </a:schemeClr>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spc="0" dirty="0" smtClean="0">
                          <a:latin typeface="+mn-lt"/>
                          <a:cs typeface="Arial" panose="020B0604020202020204" pitchFamily="34" charset="0"/>
                        </a:rPr>
                        <a:t>30. </a:t>
                      </a:r>
                      <a:r>
                        <a:rPr lang="en-US" sz="1100" b="1" u="sng" spc="0" dirty="0" smtClean="0">
                          <a:solidFill>
                            <a:srgbClr val="00B0F0"/>
                          </a:solidFill>
                          <a:latin typeface="+mn-lt"/>
                          <a:cs typeface="Arial" panose="020B0604020202020204" pitchFamily="34" charset="0"/>
                        </a:rPr>
                        <a:t>Cereal and Toast</a:t>
                      </a:r>
                    </a:p>
                    <a:p>
                      <a:r>
                        <a:rPr lang="en-US" sz="1100" spc="0" dirty="0" smtClean="0">
                          <a:latin typeface="+mn-lt"/>
                          <a:cs typeface="Arial" panose="020B0604020202020204" pitchFamily="34" charset="0"/>
                        </a:rPr>
                        <a:t>Chicken Nuggets, </a:t>
                      </a:r>
                      <a:r>
                        <a:rPr lang="en-US" sz="1100" spc="0" dirty="0" smtClean="0">
                          <a:solidFill>
                            <a:srgbClr val="00B050"/>
                          </a:solidFill>
                          <a:latin typeface="+mn-lt"/>
                          <a:cs typeface="Arial" panose="020B0604020202020204" pitchFamily="34" charset="0"/>
                        </a:rPr>
                        <a:t>Carrots, Roasted</a:t>
                      </a:r>
                      <a:r>
                        <a:rPr lang="en-US" sz="1100" spc="0" baseline="0" dirty="0" smtClean="0">
                          <a:solidFill>
                            <a:srgbClr val="00B050"/>
                          </a:solidFill>
                          <a:latin typeface="+mn-lt"/>
                          <a:cs typeface="Arial" panose="020B0604020202020204" pitchFamily="34" charset="0"/>
                        </a:rPr>
                        <a:t> Squash</a:t>
                      </a:r>
                      <a:r>
                        <a:rPr lang="en-US" sz="1100" spc="0" baseline="0" dirty="0" smtClean="0">
                          <a:solidFill>
                            <a:schemeClr val="accent4">
                              <a:lumMod val="75000"/>
                            </a:schemeClr>
                          </a:solidFill>
                          <a:latin typeface="+mn-lt"/>
                          <a:cs typeface="Arial" panose="020B0604020202020204" pitchFamily="34" charset="0"/>
                        </a:rPr>
                        <a:t>, Mac N Cheese</a:t>
                      </a:r>
                      <a:r>
                        <a:rPr lang="en-US" sz="1100" spc="0" baseline="0" dirty="0" smtClean="0">
                          <a:latin typeface="+mn-lt"/>
                          <a:cs typeface="Arial" panose="020B0604020202020204" pitchFamily="34" charset="0"/>
                        </a:rPr>
                        <a:t>, </a:t>
                      </a:r>
                      <a:r>
                        <a:rPr lang="en-US" sz="1100" spc="0" baseline="0" dirty="0" smtClean="0">
                          <a:solidFill>
                            <a:srgbClr val="FF0000"/>
                          </a:solidFill>
                          <a:latin typeface="+mn-lt"/>
                          <a:cs typeface="Arial" panose="020B0604020202020204" pitchFamily="34" charset="0"/>
                        </a:rPr>
                        <a:t>Strawberries and Bananas</a:t>
                      </a:r>
                      <a:endParaRPr lang="en-US" sz="1100" spc="0" dirty="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100" spc="0" dirty="0" smtClean="0">
                          <a:latin typeface="+mn-lt"/>
                          <a:cs typeface="Arial" panose="020B0604020202020204" pitchFamily="34" charset="0"/>
                        </a:rPr>
                        <a:t>31. </a:t>
                      </a:r>
                      <a:r>
                        <a:rPr lang="en-US" sz="1100" b="1" u="sng" spc="0" dirty="0" smtClean="0">
                          <a:solidFill>
                            <a:srgbClr val="00B0F0"/>
                          </a:solidFill>
                          <a:latin typeface="+mn-lt"/>
                          <a:cs typeface="Arial" panose="020B0604020202020204" pitchFamily="34" charset="0"/>
                        </a:rPr>
                        <a:t>Breakfast Pizza</a:t>
                      </a:r>
                    </a:p>
                    <a:p>
                      <a:r>
                        <a:rPr lang="en-US" sz="1100" spc="0" dirty="0" smtClean="0">
                          <a:latin typeface="+mn-lt"/>
                          <a:cs typeface="Arial" panose="020B0604020202020204" pitchFamily="34" charset="0"/>
                        </a:rPr>
                        <a:t>Breaded</a:t>
                      </a:r>
                      <a:r>
                        <a:rPr lang="en-US" sz="1100" spc="0" baseline="0" dirty="0" smtClean="0">
                          <a:latin typeface="+mn-lt"/>
                          <a:cs typeface="Arial" panose="020B0604020202020204" pitchFamily="34" charset="0"/>
                        </a:rPr>
                        <a:t> Mozzarella Sticks, </a:t>
                      </a:r>
                      <a:r>
                        <a:rPr lang="en-US" sz="1100" spc="0" baseline="0" dirty="0" smtClean="0">
                          <a:solidFill>
                            <a:srgbClr val="00B050"/>
                          </a:solidFill>
                          <a:latin typeface="+mn-lt"/>
                          <a:cs typeface="Arial" panose="020B0604020202020204" pitchFamily="34" charset="0"/>
                        </a:rPr>
                        <a:t>Marinara Sauce, Garden Salad, Tomato Cup</a:t>
                      </a:r>
                      <a:r>
                        <a:rPr lang="en-US" sz="1100" spc="0" baseline="0" dirty="0" smtClean="0">
                          <a:latin typeface="+mn-lt"/>
                          <a:cs typeface="Arial" panose="020B0604020202020204" pitchFamily="34" charset="0"/>
                        </a:rPr>
                        <a:t>, </a:t>
                      </a:r>
                      <a:r>
                        <a:rPr lang="en-US" sz="1100" spc="0" baseline="0" dirty="0" smtClean="0">
                          <a:solidFill>
                            <a:srgbClr val="FF0000"/>
                          </a:solidFill>
                          <a:latin typeface="+mn-lt"/>
                          <a:cs typeface="Arial" panose="020B0604020202020204" pitchFamily="34" charset="0"/>
                        </a:rPr>
                        <a:t>Pears</a:t>
                      </a:r>
                      <a:endParaRPr lang="en-US" sz="1100" spc="0" dirty="0">
                        <a:solidFill>
                          <a:srgbClr val="FF0000"/>
                        </a:solidFill>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3074260729"/>
                  </a:ext>
                </a:extLst>
              </a:tr>
            </a:tbl>
          </a:graphicData>
        </a:graphic>
      </p:graphicFrame>
      <p:sp>
        <p:nvSpPr>
          <p:cNvPr id="2" name="Date Placeholder 1">
            <a:extLst>
              <a:ext uri="{FF2B5EF4-FFF2-40B4-BE49-F238E27FC236}">
                <a16:creationId xmlns="" xmlns:a16="http://schemas.microsoft.com/office/drawing/2014/main" id="{2F667ACA-9E10-A64F-6AC7-563621FEEF66}"/>
              </a:ext>
            </a:extLst>
          </p:cNvPr>
          <p:cNvSpPr>
            <a:spLocks noGrp="1"/>
          </p:cNvSpPr>
          <p:nvPr>
            <p:ph type="dt" sz="half" idx="2"/>
          </p:nvPr>
        </p:nvSpPr>
        <p:spPr/>
        <p:txBody>
          <a:bodyPr/>
          <a:lstStyle/>
          <a:p>
            <a:pPr algn="r"/>
            <a:r>
              <a:rPr lang="en-US" dirty="0"/>
              <a:t>Updated 8/1/2023</a:t>
            </a:r>
          </a:p>
          <a:p>
            <a:pPr algn="r"/>
            <a:r>
              <a:rPr lang="en-US" dirty="0" err="1"/>
              <a:t>www.SquareMeals.org</a:t>
            </a:r>
            <a:endParaRPr lang="en-US" dirty="0"/>
          </a:p>
        </p:txBody>
      </p:sp>
    </p:spTree>
    <p:extLst>
      <p:ext uri="{BB962C8B-B14F-4D97-AF65-F5344CB8AC3E}">
        <p14:creationId xmlns:p14="http://schemas.microsoft.com/office/powerpoint/2010/main" val="13620239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2095</TotalTime>
  <Words>357</Words>
  <Application>Microsoft Office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Rockwell</vt:lpstr>
      <vt:lpstr>Office Theme</vt:lpstr>
      <vt:lpstr>Custom Design</vt:lpstr>
      <vt:lpstr>AUG MENU 2023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Samantha Burns</cp:lastModifiedBy>
  <cp:revision>209</cp:revision>
  <cp:lastPrinted>2023-05-22T16:09:50Z</cp:lastPrinted>
  <dcterms:created xsi:type="dcterms:W3CDTF">2018-01-29T19:14:57Z</dcterms:created>
  <dcterms:modified xsi:type="dcterms:W3CDTF">2023-06-01T18:41:26Z</dcterms:modified>
</cp:coreProperties>
</file>