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29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Ou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ow, suffixes –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/>
              </a:rPr>
              <a:t>er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/>
              </a:rPr>
              <a:t>, -or, -ness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Purpose, main idea and details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Verb tenses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Graphs, Line plots, bar graphs, pictograph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Solar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Eclipse, Lady Liberty lessons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50" dirty="0" smtClean="0">
                <a:solidFill>
                  <a:srgbClr val="000000"/>
                </a:solidFill>
                <a:latin typeface="Tempus Sans ITC" panose="04020404030D07020202" pitchFamily="82" charset="0"/>
              </a:rPr>
              <a:t>Working with others</a:t>
            </a: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Londyn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April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8,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Friday-5-2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Friday-5-2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15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April </a:t>
            </a:r>
            <a:r>
              <a:rPr lang="en-US" sz="1300" dirty="0" smtClean="0"/>
              <a:t>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wear purple</a:t>
            </a:r>
          </a:p>
          <a:p>
            <a:r>
              <a:rPr lang="en-US" sz="1300" dirty="0" smtClean="0"/>
              <a:t>April 17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YMCA permission slips due</a:t>
            </a:r>
          </a:p>
          <a:p>
            <a:r>
              <a:rPr lang="en-US" sz="1300" dirty="0" smtClean="0"/>
              <a:t>April 18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Freaky Friday</a:t>
            </a:r>
          </a:p>
          <a:p>
            <a:r>
              <a:rPr lang="en-US" sz="1300" dirty="0" smtClean="0"/>
              <a:t>April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No school</a:t>
            </a:r>
          </a:p>
          <a:p>
            <a:r>
              <a:rPr lang="en-US" sz="1300" dirty="0" smtClean="0"/>
              <a:t>April 25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field day</a:t>
            </a:r>
          </a:p>
          <a:p>
            <a:r>
              <a:rPr lang="en-US" sz="1300" dirty="0" smtClean="0"/>
              <a:t>April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law day</a:t>
            </a:r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</TotalTime>
  <Words>121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65</cp:revision>
  <cp:lastPrinted>2024-04-04T18:56:14Z</cp:lastPrinted>
  <dcterms:created xsi:type="dcterms:W3CDTF">2016-06-16T14:10:06Z</dcterms:created>
  <dcterms:modified xsi:type="dcterms:W3CDTF">2024-04-04T18:56:28Z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